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 Tile Grid Map of the USA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92D1020-FDC1-472E-904C-484604B0434D}"/>
              </a:ext>
            </a:extLst>
          </p:cNvPr>
          <p:cNvGrpSpPr/>
          <p:nvPr/>
        </p:nvGrpSpPr>
        <p:grpSpPr>
          <a:xfrm>
            <a:off x="963209" y="1467418"/>
            <a:ext cx="7217582" cy="4525833"/>
            <a:chOff x="2265782" y="934802"/>
            <a:chExt cx="7888231" cy="4946367"/>
          </a:xfrm>
          <a:solidFill>
            <a:schemeClr val="tx2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D62B0BE-793A-4C3F-9837-1A0BB4AA418A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ME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7ABA335-B866-4FD7-A2BC-B68325A7B306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AK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BA5036-1CE4-4143-9F2F-41E799F6BD88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VT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31CD81C-CA43-4C24-96E7-96BC9DFFDCD6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NH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9932C04-C8D5-49A8-8F3C-579978630ADB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5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4 h 923925"/>
                <a:gd name="connsiteX5" fmla="*/ 0 w 801689"/>
                <a:gd name="connsiteY5" fmla="*/ 230585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5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MT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BEAA4B9-2933-46E6-8128-190DE3D02B36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ND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B05144-430E-4B9C-A26E-33AE2FFBDC4E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NY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C630E55-7FA4-4675-B504-E59D54B659FA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MN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A93604E-C2B5-4919-9A9F-16D1AB4B4BB2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WI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0EEF6CA-6AF6-48EC-B190-53D97D207A10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MA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896025E-E63F-4234-B62C-6540A4250E27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RI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06CA61D-90AF-47BB-BDDF-767D307DE2E6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WA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31EE555-21DC-477A-9A2B-153326F322B4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MI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B7094A-A4B0-40E5-AEAE-EC435A27AA5C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custGeom>
              <a:avLst/>
              <a:gdLst>
                <a:gd name="connsiteX0" fmla="*/ 402626 w 800101"/>
                <a:gd name="connsiteY0" fmla="*/ 0 h 923926"/>
                <a:gd name="connsiteX1" fmla="*/ 800101 w 800101"/>
                <a:gd name="connsiteY1" fmla="*/ 228502 h 923926"/>
                <a:gd name="connsiteX2" fmla="*/ 800101 w 800101"/>
                <a:gd name="connsiteY2" fmla="*/ 693043 h 923926"/>
                <a:gd name="connsiteX3" fmla="*/ 409759 w 800101"/>
                <a:gd name="connsiteY3" fmla="*/ 923926 h 923926"/>
                <a:gd name="connsiteX4" fmla="*/ 0 w 800101"/>
                <a:gd name="connsiteY4" fmla="*/ 693043 h 923926"/>
                <a:gd name="connsiteX5" fmla="*/ 0 w 800101"/>
                <a:gd name="connsiteY5" fmla="*/ 230883 h 923926"/>
                <a:gd name="connsiteX6" fmla="*/ 402626 w 800101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6">
                  <a:moveTo>
                    <a:pt x="402626" y="0"/>
                  </a:moveTo>
                  <a:lnTo>
                    <a:pt x="800101" y="228502"/>
                  </a:lnTo>
                  <a:lnTo>
                    <a:pt x="800101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ID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CAD3ED3-005A-426A-B2B6-43D03D180D19}"/>
                </a:ext>
              </a:extLst>
            </p:cNvPr>
            <p:cNvSpPr/>
            <p:nvPr/>
          </p:nvSpPr>
          <p:spPr>
            <a:xfrm>
              <a:off x="3851885" y="2546486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WY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0B77520-3CB0-4040-A6BB-E6D5846756CC}"/>
                </a:ext>
              </a:extLst>
            </p:cNvPr>
            <p:cNvSpPr/>
            <p:nvPr/>
          </p:nvSpPr>
          <p:spPr>
            <a:xfrm>
              <a:off x="448701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SD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C83B9E1-C216-4C8F-BF6C-DAF861235C39}"/>
                </a:ext>
              </a:extLst>
            </p:cNvPr>
            <p:cNvSpPr/>
            <p:nvPr/>
          </p:nvSpPr>
          <p:spPr>
            <a:xfrm>
              <a:off x="7031283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OH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4F46201-826A-46ED-9A8F-DDD4FB224606}"/>
                </a:ext>
              </a:extLst>
            </p:cNvPr>
            <p:cNvSpPr/>
            <p:nvPr/>
          </p:nvSpPr>
          <p:spPr>
            <a:xfrm>
              <a:off x="7666414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PA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A5AD26C-5378-4109-B0B6-A75E38552B71}"/>
                </a:ext>
              </a:extLst>
            </p:cNvPr>
            <p:cNvSpPr/>
            <p:nvPr/>
          </p:nvSpPr>
          <p:spPr>
            <a:xfrm>
              <a:off x="830154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NJ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A0AF33C-F9D4-467F-9F14-9C95C22E8427}"/>
                </a:ext>
              </a:extLst>
            </p:cNvPr>
            <p:cNvSpPr/>
            <p:nvPr/>
          </p:nvSpPr>
          <p:spPr>
            <a:xfrm>
              <a:off x="512214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IA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A62B355-CD75-414B-92CD-A804EDD13A02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CT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D6899AD-948C-4D1F-B69F-1FB343AA0032}"/>
                </a:ext>
              </a:extLst>
            </p:cNvPr>
            <p:cNvSpPr/>
            <p:nvPr/>
          </p:nvSpPr>
          <p:spPr>
            <a:xfrm>
              <a:off x="6396151" y="2553572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IN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A814ADA-3ED8-4F3C-81D0-F3F43CC39059}"/>
                </a:ext>
              </a:extLst>
            </p:cNvPr>
            <p:cNvSpPr/>
            <p:nvPr/>
          </p:nvSpPr>
          <p:spPr>
            <a:xfrm>
              <a:off x="5758430" y="2554681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IL</a:t>
              </a: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C982282-2554-42EE-95C9-F8369230BFB7}"/>
                </a:ext>
              </a:extLst>
            </p:cNvPr>
            <p:cNvSpPr/>
            <p:nvPr/>
          </p:nvSpPr>
          <p:spPr>
            <a:xfrm>
              <a:off x="3533744" y="3083716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4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3 h 923925"/>
                <a:gd name="connsiteX5" fmla="*/ 0 w 801689"/>
                <a:gd name="connsiteY5" fmla="*/ 230584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4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NV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AA30002-9617-483D-A5F2-F89D78F303DC}"/>
                </a:ext>
              </a:extLst>
            </p:cNvPr>
            <p:cNvSpPr/>
            <p:nvPr/>
          </p:nvSpPr>
          <p:spPr>
            <a:xfrm>
              <a:off x="4168875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CO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EE41DE0-9E19-4A94-8493-EBFCB831B106}"/>
                </a:ext>
              </a:extLst>
            </p:cNvPr>
            <p:cNvSpPr/>
            <p:nvPr/>
          </p:nvSpPr>
          <p:spPr>
            <a:xfrm>
              <a:off x="7348273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MD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E0C0961-DA01-4CF7-9BF2-F38050305D2B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DE</a:t>
              </a: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35A5EE3-A086-4D41-97C2-5D4DA9CB007B}"/>
                </a:ext>
              </a:extLst>
            </p:cNvPr>
            <p:cNvSpPr/>
            <p:nvPr/>
          </p:nvSpPr>
          <p:spPr>
            <a:xfrm>
              <a:off x="4805157" y="3085192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NE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D1C5FF7-342A-45E7-AEAF-33620E6F2E59}"/>
                </a:ext>
              </a:extLst>
            </p:cNvPr>
            <p:cNvSpPr/>
            <p:nvPr/>
          </p:nvSpPr>
          <p:spPr>
            <a:xfrm>
              <a:off x="5440289" y="3085192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MO</a:t>
              </a: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6BC1FF8-7396-4ACD-80E5-1A7345A99B9F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OR</a:t>
              </a: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1FF00A0-8F1E-4E8E-8E8A-24E19A31F5C9}"/>
                </a:ext>
              </a:extLst>
            </p:cNvPr>
            <p:cNvSpPr/>
            <p:nvPr/>
          </p:nvSpPr>
          <p:spPr>
            <a:xfrm>
              <a:off x="608031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KY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710C460-6377-4A03-932D-5D3B2B7B180C}"/>
                </a:ext>
              </a:extLst>
            </p:cNvPr>
            <p:cNvSpPr/>
            <p:nvPr/>
          </p:nvSpPr>
          <p:spPr>
            <a:xfrm>
              <a:off x="6714293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WV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3DADF72-33A7-404A-9582-4F4F9DBEB108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custGeom>
              <a:avLst/>
              <a:gdLst>
                <a:gd name="connsiteX0" fmla="*/ 402626 w 800101"/>
                <a:gd name="connsiteY0" fmla="*/ 0 h 923925"/>
                <a:gd name="connsiteX1" fmla="*/ 800101 w 800101"/>
                <a:gd name="connsiteY1" fmla="*/ 228501 h 923925"/>
                <a:gd name="connsiteX2" fmla="*/ 800101 w 800101"/>
                <a:gd name="connsiteY2" fmla="*/ 693043 h 923925"/>
                <a:gd name="connsiteX3" fmla="*/ 409759 w 800101"/>
                <a:gd name="connsiteY3" fmla="*/ 923925 h 923925"/>
                <a:gd name="connsiteX4" fmla="*/ 0 w 800101"/>
                <a:gd name="connsiteY4" fmla="*/ 693043 h 923925"/>
                <a:gd name="connsiteX5" fmla="*/ 0 w 800101"/>
                <a:gd name="connsiteY5" fmla="*/ 230882 h 923925"/>
                <a:gd name="connsiteX6" fmla="*/ 402626 w 800101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5">
                  <a:moveTo>
                    <a:pt x="402626" y="0"/>
                  </a:moveTo>
                  <a:lnTo>
                    <a:pt x="800101" y="228501"/>
                  </a:lnTo>
                  <a:lnTo>
                    <a:pt x="800101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CA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6DFE60F-270E-4B7A-88D2-D3E114DE372B}"/>
                </a:ext>
              </a:extLst>
            </p:cNvPr>
            <p:cNvSpPr/>
            <p:nvPr/>
          </p:nvSpPr>
          <p:spPr>
            <a:xfrm>
              <a:off x="3851885" y="3620944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AZ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A76BA1E-4C98-4B82-876C-22E17AB2CDC3}"/>
                </a:ext>
              </a:extLst>
            </p:cNvPr>
            <p:cNvSpPr/>
            <p:nvPr/>
          </p:nvSpPr>
          <p:spPr>
            <a:xfrm>
              <a:off x="4487016" y="3620944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UT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6887292-F2CF-4F09-9311-58612E2A468F}"/>
                </a:ext>
              </a:extLst>
            </p:cNvPr>
            <p:cNvSpPr/>
            <p:nvPr/>
          </p:nvSpPr>
          <p:spPr>
            <a:xfrm>
              <a:off x="7031283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VA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615ADB9-71F2-4171-93FD-9FDD8A5C4535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NC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54164D8-FE05-4CDE-A210-D910355B58D0}"/>
                </a:ext>
              </a:extLst>
            </p:cNvPr>
            <p:cNvSpPr/>
            <p:nvPr/>
          </p:nvSpPr>
          <p:spPr>
            <a:xfrm>
              <a:off x="5122147" y="362278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KS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CE39D1F-6942-4F05-A288-75E384414F31}"/>
                </a:ext>
              </a:extLst>
            </p:cNvPr>
            <p:cNvSpPr/>
            <p:nvPr/>
          </p:nvSpPr>
          <p:spPr>
            <a:xfrm>
              <a:off x="6396151" y="3626849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TN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DDDE427-A9B1-4097-B7AE-45201874EF11}"/>
                </a:ext>
              </a:extLst>
            </p:cNvPr>
            <p:cNvSpPr/>
            <p:nvPr/>
          </p:nvSpPr>
          <p:spPr>
            <a:xfrm>
              <a:off x="5758430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AR</a:t>
              </a: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6B68534-E529-4FFF-8797-9B3109F7685B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DC</a:t>
              </a: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D2BC164-0672-4628-9860-68810E629EC9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NM</a:t>
              </a: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DF875E9-7C5B-4F7C-B57E-4E74B33676EF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SC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2948189-58F3-4D2D-A0A0-AA73DA03C0DF}"/>
                </a:ext>
              </a:extLst>
            </p:cNvPr>
            <p:cNvSpPr/>
            <p:nvPr/>
          </p:nvSpPr>
          <p:spPr>
            <a:xfrm>
              <a:off x="4805157" y="416038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OK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3B72538-EC9B-475F-9F45-C1BD12D662F5}"/>
                </a:ext>
              </a:extLst>
            </p:cNvPr>
            <p:cNvSpPr/>
            <p:nvPr/>
          </p:nvSpPr>
          <p:spPr>
            <a:xfrm>
              <a:off x="5440289" y="416038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LA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AFB22C2-7E6D-4D16-A49B-F4D1BD35CD41}"/>
                </a:ext>
              </a:extLst>
            </p:cNvPr>
            <p:cNvSpPr/>
            <p:nvPr/>
          </p:nvSpPr>
          <p:spPr>
            <a:xfrm>
              <a:off x="6080312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MS</a:t>
              </a: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254AAFA-BA0C-4E2D-A609-A66D752F32FC}"/>
                </a:ext>
              </a:extLst>
            </p:cNvPr>
            <p:cNvSpPr/>
            <p:nvPr/>
          </p:nvSpPr>
          <p:spPr>
            <a:xfrm>
              <a:off x="6714293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AL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345AA2E-E229-40CF-95E8-B7CE3F940161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TX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DEC2DB3-E474-4BD7-85CE-EB41771E8F98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GA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23F739F-3020-43FE-AB5F-912B6EEA2971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FL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3ACCEE-18A9-4F60-975F-AEB828D412A4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/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43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 Tile Grid Map of the USA – Slide Template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3DD1FF-9A6A-4AB6-8898-9E14BBF7D1B6}"/>
              </a:ext>
            </a:extLst>
          </p:cNvPr>
          <p:cNvGrpSpPr/>
          <p:nvPr/>
        </p:nvGrpSpPr>
        <p:grpSpPr>
          <a:xfrm>
            <a:off x="963209" y="1467418"/>
            <a:ext cx="7217582" cy="4525833"/>
            <a:chOff x="2265782" y="934802"/>
            <a:chExt cx="7888231" cy="4946367"/>
          </a:xfrm>
          <a:solidFill>
            <a:schemeClr val="bg2"/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B0CE3FF-CE50-4C77-A30E-89C143D2EAD5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745C3BF-DF82-4945-A36F-E22941E5A221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AK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AA38BB6-4D49-4EBF-87DE-149FF0DA9BAA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5504C12-78AB-4546-85FE-CBCBA6EE976A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142017F-0283-4FAE-AC41-4774AFB49D86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5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4 h 923925"/>
                <a:gd name="connsiteX5" fmla="*/ 0 w 801689"/>
                <a:gd name="connsiteY5" fmla="*/ 230585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5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4ECD3B7-0E1E-44F7-B217-DF8CF2949B45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C0DCB00-D43B-457C-8897-2FCD78AEAAF1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CE554E7-6D24-4D1D-81D7-EF06C016E05C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C4E4709-D0EA-467E-BFAC-CCA9AD61F3D0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7656A7D-859E-40B2-ABE8-1296D6DD2163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B81D4B0-9E4C-4409-AB6E-0A6A984DB77B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215222B-BEA9-4B74-8D06-B6B22984555C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892C9E9-F106-489A-9CF7-4F7C8250813F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2915287-704A-48FF-816F-1F9D13861C7C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custGeom>
              <a:avLst/>
              <a:gdLst>
                <a:gd name="connsiteX0" fmla="*/ 402626 w 800101"/>
                <a:gd name="connsiteY0" fmla="*/ 0 h 923926"/>
                <a:gd name="connsiteX1" fmla="*/ 800101 w 800101"/>
                <a:gd name="connsiteY1" fmla="*/ 228502 h 923926"/>
                <a:gd name="connsiteX2" fmla="*/ 800101 w 800101"/>
                <a:gd name="connsiteY2" fmla="*/ 693043 h 923926"/>
                <a:gd name="connsiteX3" fmla="*/ 409759 w 800101"/>
                <a:gd name="connsiteY3" fmla="*/ 923926 h 923926"/>
                <a:gd name="connsiteX4" fmla="*/ 0 w 800101"/>
                <a:gd name="connsiteY4" fmla="*/ 693043 h 923926"/>
                <a:gd name="connsiteX5" fmla="*/ 0 w 800101"/>
                <a:gd name="connsiteY5" fmla="*/ 230883 h 923926"/>
                <a:gd name="connsiteX6" fmla="*/ 402626 w 800101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6">
                  <a:moveTo>
                    <a:pt x="402626" y="0"/>
                  </a:moveTo>
                  <a:lnTo>
                    <a:pt x="800101" y="228502"/>
                  </a:lnTo>
                  <a:lnTo>
                    <a:pt x="800101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A4AF8F2-FCCA-4052-87C7-2F27AF1DA017}"/>
                </a:ext>
              </a:extLst>
            </p:cNvPr>
            <p:cNvSpPr/>
            <p:nvPr/>
          </p:nvSpPr>
          <p:spPr>
            <a:xfrm>
              <a:off x="3851885" y="2546486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BA6285A-AB9F-479F-BAD4-C1B15FCC42F5}"/>
                </a:ext>
              </a:extLst>
            </p:cNvPr>
            <p:cNvSpPr/>
            <p:nvPr/>
          </p:nvSpPr>
          <p:spPr>
            <a:xfrm>
              <a:off x="448701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B9BAD41-BB15-4CF3-9DFB-2E8B3988DB98}"/>
                </a:ext>
              </a:extLst>
            </p:cNvPr>
            <p:cNvSpPr/>
            <p:nvPr/>
          </p:nvSpPr>
          <p:spPr>
            <a:xfrm>
              <a:off x="7031283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C7D43BF-A91E-45B3-94F9-2622C0E3E501}"/>
                </a:ext>
              </a:extLst>
            </p:cNvPr>
            <p:cNvSpPr/>
            <p:nvPr/>
          </p:nvSpPr>
          <p:spPr>
            <a:xfrm>
              <a:off x="7666414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E57A9CF-89CF-4DAB-BAEF-38583F8B2F64}"/>
                </a:ext>
              </a:extLst>
            </p:cNvPr>
            <p:cNvSpPr/>
            <p:nvPr/>
          </p:nvSpPr>
          <p:spPr>
            <a:xfrm>
              <a:off x="830154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C0DE6A6-CA31-4115-9E1D-446070A633A2}"/>
                </a:ext>
              </a:extLst>
            </p:cNvPr>
            <p:cNvSpPr/>
            <p:nvPr/>
          </p:nvSpPr>
          <p:spPr>
            <a:xfrm>
              <a:off x="512214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4113444-A37D-4023-91C8-A8CD6EF90C9D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0506CE6-84AD-4ED7-B42C-76D1CF039ABA}"/>
                </a:ext>
              </a:extLst>
            </p:cNvPr>
            <p:cNvSpPr/>
            <p:nvPr/>
          </p:nvSpPr>
          <p:spPr>
            <a:xfrm>
              <a:off x="6396151" y="2553572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A13B51A-7C59-4263-A47B-032E436A5EF2}"/>
                </a:ext>
              </a:extLst>
            </p:cNvPr>
            <p:cNvSpPr/>
            <p:nvPr/>
          </p:nvSpPr>
          <p:spPr>
            <a:xfrm>
              <a:off x="5758430" y="2554681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BF10EA5-0B6D-4FB3-AE81-939EAF56A6F9}"/>
                </a:ext>
              </a:extLst>
            </p:cNvPr>
            <p:cNvSpPr/>
            <p:nvPr/>
          </p:nvSpPr>
          <p:spPr>
            <a:xfrm>
              <a:off x="3533744" y="3083716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4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3 h 923925"/>
                <a:gd name="connsiteX5" fmla="*/ 0 w 801689"/>
                <a:gd name="connsiteY5" fmla="*/ 230584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4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4E17E5A-6EB7-464D-8736-D8B1CC63E106}"/>
                </a:ext>
              </a:extLst>
            </p:cNvPr>
            <p:cNvSpPr/>
            <p:nvPr/>
          </p:nvSpPr>
          <p:spPr>
            <a:xfrm>
              <a:off x="4168875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E60079E-35BF-4369-A6A2-746A34F246EC}"/>
                </a:ext>
              </a:extLst>
            </p:cNvPr>
            <p:cNvSpPr/>
            <p:nvPr/>
          </p:nvSpPr>
          <p:spPr>
            <a:xfrm>
              <a:off x="7348273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D4C4AF0-0E0B-45A0-A59D-0840B0F620EC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6067C5D-8451-49FE-84D1-96309BEA4711}"/>
                </a:ext>
              </a:extLst>
            </p:cNvPr>
            <p:cNvSpPr/>
            <p:nvPr/>
          </p:nvSpPr>
          <p:spPr>
            <a:xfrm>
              <a:off x="4805157" y="3085192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B21A0A05-23DF-4E94-82AC-0A57690EBC5C}"/>
                </a:ext>
              </a:extLst>
            </p:cNvPr>
            <p:cNvSpPr/>
            <p:nvPr/>
          </p:nvSpPr>
          <p:spPr>
            <a:xfrm>
              <a:off x="5440289" y="3085192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4E1FD868-A5F7-4AB2-BEAF-23752927916D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3389A1F-7F0E-40BE-A025-C6E30A960A22}"/>
                </a:ext>
              </a:extLst>
            </p:cNvPr>
            <p:cNvSpPr/>
            <p:nvPr/>
          </p:nvSpPr>
          <p:spPr>
            <a:xfrm>
              <a:off x="608031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FE1527F-B042-4226-9D23-65E24CE6A67A}"/>
                </a:ext>
              </a:extLst>
            </p:cNvPr>
            <p:cNvSpPr/>
            <p:nvPr/>
          </p:nvSpPr>
          <p:spPr>
            <a:xfrm>
              <a:off x="6714293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9F80D3FC-38F5-43BE-8041-7F7547F57793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custGeom>
              <a:avLst/>
              <a:gdLst>
                <a:gd name="connsiteX0" fmla="*/ 402626 w 800101"/>
                <a:gd name="connsiteY0" fmla="*/ 0 h 923925"/>
                <a:gd name="connsiteX1" fmla="*/ 800101 w 800101"/>
                <a:gd name="connsiteY1" fmla="*/ 228501 h 923925"/>
                <a:gd name="connsiteX2" fmla="*/ 800101 w 800101"/>
                <a:gd name="connsiteY2" fmla="*/ 693043 h 923925"/>
                <a:gd name="connsiteX3" fmla="*/ 409759 w 800101"/>
                <a:gd name="connsiteY3" fmla="*/ 923925 h 923925"/>
                <a:gd name="connsiteX4" fmla="*/ 0 w 800101"/>
                <a:gd name="connsiteY4" fmla="*/ 693043 h 923925"/>
                <a:gd name="connsiteX5" fmla="*/ 0 w 800101"/>
                <a:gd name="connsiteY5" fmla="*/ 230882 h 923925"/>
                <a:gd name="connsiteX6" fmla="*/ 402626 w 800101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5">
                  <a:moveTo>
                    <a:pt x="402626" y="0"/>
                  </a:moveTo>
                  <a:lnTo>
                    <a:pt x="800101" y="228501"/>
                  </a:lnTo>
                  <a:lnTo>
                    <a:pt x="800101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9C7E8F0-4D44-47F1-947F-AB85F6D22FDB}"/>
                </a:ext>
              </a:extLst>
            </p:cNvPr>
            <p:cNvSpPr/>
            <p:nvPr/>
          </p:nvSpPr>
          <p:spPr>
            <a:xfrm>
              <a:off x="3851885" y="3620944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E5D0AF9-C237-4F00-B22F-BB3069EAD53C}"/>
                </a:ext>
              </a:extLst>
            </p:cNvPr>
            <p:cNvSpPr/>
            <p:nvPr/>
          </p:nvSpPr>
          <p:spPr>
            <a:xfrm>
              <a:off x="4487016" y="3620944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646199A-12E9-4916-974D-DBDAD2AF5206}"/>
                </a:ext>
              </a:extLst>
            </p:cNvPr>
            <p:cNvSpPr/>
            <p:nvPr/>
          </p:nvSpPr>
          <p:spPr>
            <a:xfrm>
              <a:off x="7031283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7D050A5-B7A8-45AB-9CF1-0D1FE595BAAD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35268FB-D814-4667-917D-5036C5915FB6}"/>
                </a:ext>
              </a:extLst>
            </p:cNvPr>
            <p:cNvSpPr/>
            <p:nvPr/>
          </p:nvSpPr>
          <p:spPr>
            <a:xfrm>
              <a:off x="5122147" y="362278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5252E54-5C69-4299-A86A-C2D04C4310E4}"/>
                </a:ext>
              </a:extLst>
            </p:cNvPr>
            <p:cNvSpPr/>
            <p:nvPr/>
          </p:nvSpPr>
          <p:spPr>
            <a:xfrm>
              <a:off x="6396151" y="3626849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E271DEC1-82B8-4C96-9CBB-280133C3FD95}"/>
                </a:ext>
              </a:extLst>
            </p:cNvPr>
            <p:cNvSpPr/>
            <p:nvPr/>
          </p:nvSpPr>
          <p:spPr>
            <a:xfrm>
              <a:off x="5758430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BDF4A43A-E680-40BB-926B-303CA89B6C66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1300D4AF-EA5D-490D-8FEC-EC537522CCCC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031C1DA-C042-4404-9282-619379B18CE8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8E2FD292-A145-4A37-81AB-586F1231452E}"/>
                </a:ext>
              </a:extLst>
            </p:cNvPr>
            <p:cNvSpPr/>
            <p:nvPr/>
          </p:nvSpPr>
          <p:spPr>
            <a:xfrm>
              <a:off x="4805157" y="416038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8C47425-1FCE-4154-9DE5-28A4C840226A}"/>
                </a:ext>
              </a:extLst>
            </p:cNvPr>
            <p:cNvSpPr/>
            <p:nvPr/>
          </p:nvSpPr>
          <p:spPr>
            <a:xfrm>
              <a:off x="5440289" y="416038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A842B560-904E-4155-B824-A5C7C4CAD5D0}"/>
                </a:ext>
              </a:extLst>
            </p:cNvPr>
            <p:cNvSpPr/>
            <p:nvPr/>
          </p:nvSpPr>
          <p:spPr>
            <a:xfrm>
              <a:off x="6080312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900987D-6393-40AB-9F62-278E6CEA1057}"/>
                </a:ext>
              </a:extLst>
            </p:cNvPr>
            <p:cNvSpPr/>
            <p:nvPr/>
          </p:nvSpPr>
          <p:spPr>
            <a:xfrm>
              <a:off x="6714293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FA1338B-3C68-4F7A-B1F8-1C13994AF3C5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94F9061-BA55-4C78-A4BD-B95D9F48DE37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E25074E-3303-4CD4-8964-79440AD5E1A2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3C0EC268-580D-4F7D-A8D1-CB8C4C221CA3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167</Words>
  <PresentationFormat>On-screen Show (4:3)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 Tile Grid Map of the USA – Slide Template</vt:lpstr>
      <vt:lpstr>Hex Tile Grid Map of the USA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2020-09-24T19:59:56Z</dcterms:modified>
  <cp:category>Maps</cp:category>
</cp:coreProperties>
</file>