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1" r:id="rId4"/>
    <p:sldId id="36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74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95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98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Hex Tile Grid Map of the USA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A02A73D-E766-4C36-B309-129AA4B8C9A7}"/>
              </a:ext>
            </a:extLst>
          </p:cNvPr>
          <p:cNvGrpSpPr/>
          <p:nvPr/>
        </p:nvGrpSpPr>
        <p:grpSpPr>
          <a:xfrm>
            <a:off x="2151885" y="1115777"/>
            <a:ext cx="7888231" cy="4946367"/>
            <a:chOff x="2265782" y="934802"/>
            <a:chExt cx="7888231" cy="4946367"/>
          </a:xfrm>
          <a:solidFill>
            <a:schemeClr val="tx2"/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289218E-0F70-4E48-9A88-3CFE718D20D1}"/>
                </a:ext>
              </a:extLst>
            </p:cNvPr>
            <p:cNvSpPr/>
            <p:nvPr/>
          </p:nvSpPr>
          <p:spPr>
            <a:xfrm>
              <a:off x="9254818" y="934802"/>
              <a:ext cx="579903" cy="644408"/>
            </a:xfrm>
            <a:custGeom>
              <a:avLst/>
              <a:gdLst>
                <a:gd name="connsiteX0" fmla="*/ 402626 w 800100"/>
                <a:gd name="connsiteY0" fmla="*/ 0 h 923925"/>
                <a:gd name="connsiteX1" fmla="*/ 800100 w 800100"/>
                <a:gd name="connsiteY1" fmla="*/ 228502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6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6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ME</a:t>
              </a: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2147C75C-3890-43A7-93B9-505D69967476}"/>
                </a:ext>
              </a:extLst>
            </p:cNvPr>
            <p:cNvSpPr/>
            <p:nvPr/>
          </p:nvSpPr>
          <p:spPr>
            <a:xfrm>
              <a:off x="2265782" y="943660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5 h 923925"/>
                <a:gd name="connsiteX2" fmla="*/ 800100 w 800100"/>
                <a:gd name="connsiteY2" fmla="*/ 694929 h 923925"/>
                <a:gd name="connsiteX3" fmla="*/ 402629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5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5"/>
                  </a:lnTo>
                  <a:lnTo>
                    <a:pt x="800100" y="694929"/>
                  </a:lnTo>
                  <a:lnTo>
                    <a:pt x="402629" y="923925"/>
                  </a:lnTo>
                  <a:lnTo>
                    <a:pt x="0" y="692547"/>
                  </a:lnTo>
                  <a:lnTo>
                    <a:pt x="0" y="230585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AK</a:t>
              </a: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4265954-F310-4454-811D-1FDAEAFC0F32}"/>
                </a:ext>
              </a:extLst>
            </p:cNvPr>
            <p:cNvSpPr/>
            <p:nvPr/>
          </p:nvSpPr>
          <p:spPr>
            <a:xfrm>
              <a:off x="8301546" y="1472030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3 h 923925"/>
                <a:gd name="connsiteX2" fmla="*/ 801688 w 801688"/>
                <a:gd name="connsiteY2" fmla="*/ 695424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3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VT</a:t>
              </a: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0E51540-6C50-4268-8130-FBF54A765340}"/>
                </a:ext>
              </a:extLst>
            </p:cNvPr>
            <p:cNvSpPr/>
            <p:nvPr/>
          </p:nvSpPr>
          <p:spPr>
            <a:xfrm>
              <a:off x="8936677" y="1472399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3 h 923925"/>
                <a:gd name="connsiteX2" fmla="*/ 801688 w 801688"/>
                <a:gd name="connsiteY2" fmla="*/ 695424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3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NH</a:t>
              </a: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7A33164-8CF6-44DD-A583-C95E3220CD43}"/>
                </a:ext>
              </a:extLst>
            </p:cNvPr>
            <p:cNvSpPr/>
            <p:nvPr/>
          </p:nvSpPr>
          <p:spPr>
            <a:xfrm>
              <a:off x="3533744" y="2009259"/>
              <a:ext cx="581054" cy="644408"/>
            </a:xfrm>
            <a:custGeom>
              <a:avLst/>
              <a:gdLst>
                <a:gd name="connsiteX0" fmla="*/ 410776 w 801689"/>
                <a:gd name="connsiteY0" fmla="*/ 0 h 923925"/>
                <a:gd name="connsiteX1" fmla="*/ 801689 w 801689"/>
                <a:gd name="connsiteY1" fmla="*/ 230585 h 923925"/>
                <a:gd name="connsiteX2" fmla="*/ 801689 w 801689"/>
                <a:gd name="connsiteY2" fmla="*/ 695325 h 923925"/>
                <a:gd name="connsiteX3" fmla="*/ 403228 w 801689"/>
                <a:gd name="connsiteY3" fmla="*/ 923925 h 923925"/>
                <a:gd name="connsiteX4" fmla="*/ 0 w 801689"/>
                <a:gd name="connsiteY4" fmla="*/ 692944 h 923925"/>
                <a:gd name="connsiteX5" fmla="*/ 0 w 801689"/>
                <a:gd name="connsiteY5" fmla="*/ 230585 h 923925"/>
                <a:gd name="connsiteX6" fmla="*/ 410776 w 801689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9" h="923925">
                  <a:moveTo>
                    <a:pt x="410776" y="0"/>
                  </a:moveTo>
                  <a:lnTo>
                    <a:pt x="801689" y="230585"/>
                  </a:lnTo>
                  <a:lnTo>
                    <a:pt x="801689" y="695325"/>
                  </a:lnTo>
                  <a:lnTo>
                    <a:pt x="403228" y="923925"/>
                  </a:lnTo>
                  <a:lnTo>
                    <a:pt x="0" y="692944"/>
                  </a:lnTo>
                  <a:lnTo>
                    <a:pt x="0" y="230585"/>
                  </a:lnTo>
                  <a:lnTo>
                    <a:pt x="41077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MT</a:t>
              </a: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56037A8-C3D5-47CA-B4DE-7B742EA2CD39}"/>
                </a:ext>
              </a:extLst>
            </p:cNvPr>
            <p:cNvSpPr/>
            <p:nvPr/>
          </p:nvSpPr>
          <p:spPr>
            <a:xfrm>
              <a:off x="4168875" y="2009259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5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4 h 923925"/>
                <a:gd name="connsiteX5" fmla="*/ 0 w 801688"/>
                <a:gd name="connsiteY5" fmla="*/ 230585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5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4"/>
                  </a:lnTo>
                  <a:lnTo>
                    <a:pt x="0" y="230585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ND</a:t>
              </a: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86919AD-2876-460C-9B9F-39A4A3A415C5}"/>
                </a:ext>
              </a:extLst>
            </p:cNvPr>
            <p:cNvSpPr/>
            <p:nvPr/>
          </p:nvSpPr>
          <p:spPr>
            <a:xfrm>
              <a:off x="7983404" y="2009259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5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4 h 923925"/>
                <a:gd name="connsiteX5" fmla="*/ 0 w 801688"/>
                <a:gd name="connsiteY5" fmla="*/ 230585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5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4"/>
                  </a:lnTo>
                  <a:lnTo>
                    <a:pt x="0" y="230585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NY</a:t>
              </a: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D65CBA7-FF27-44F8-9318-3B293598586F}"/>
                </a:ext>
              </a:extLst>
            </p:cNvPr>
            <p:cNvSpPr/>
            <p:nvPr/>
          </p:nvSpPr>
          <p:spPr>
            <a:xfrm>
              <a:off x="4805157" y="2009997"/>
              <a:ext cx="579903" cy="644408"/>
            </a:xfrm>
            <a:custGeom>
              <a:avLst/>
              <a:gdLst>
                <a:gd name="connsiteX0" fmla="*/ 409962 w 800100"/>
                <a:gd name="connsiteY0" fmla="*/ 0 h 923925"/>
                <a:gd name="connsiteX1" fmla="*/ 800100 w 800100"/>
                <a:gd name="connsiteY1" fmla="*/ 230883 h 923925"/>
                <a:gd name="connsiteX2" fmla="*/ 800100 w 800100"/>
                <a:gd name="connsiteY2" fmla="*/ 695424 h 923925"/>
                <a:gd name="connsiteX3" fmla="*/ 402428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3 h 923925"/>
                <a:gd name="connsiteX6" fmla="*/ 40996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962" y="0"/>
                  </a:moveTo>
                  <a:lnTo>
                    <a:pt x="800100" y="230883"/>
                  </a:lnTo>
                  <a:lnTo>
                    <a:pt x="800100" y="695424"/>
                  </a:lnTo>
                  <a:lnTo>
                    <a:pt x="402428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996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MN</a:t>
              </a: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6B2FA7C-416D-4250-A0A8-F6314CF03F5D}"/>
                </a:ext>
              </a:extLst>
            </p:cNvPr>
            <p:cNvSpPr/>
            <p:nvPr/>
          </p:nvSpPr>
          <p:spPr>
            <a:xfrm>
              <a:off x="5440289" y="2009997"/>
              <a:ext cx="579903" cy="644408"/>
            </a:xfrm>
            <a:custGeom>
              <a:avLst/>
              <a:gdLst>
                <a:gd name="connsiteX0" fmla="*/ 402625 w 800100"/>
                <a:gd name="connsiteY0" fmla="*/ 0 h 923925"/>
                <a:gd name="connsiteX1" fmla="*/ 800100 w 800100"/>
                <a:gd name="connsiteY1" fmla="*/ 228502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3 h 923925"/>
                <a:gd name="connsiteX6" fmla="*/ 402625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5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WI</a:t>
              </a: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C79A1691-527B-4D85-8650-CCD4B5BDD18B}"/>
                </a:ext>
              </a:extLst>
            </p:cNvPr>
            <p:cNvSpPr/>
            <p:nvPr/>
          </p:nvSpPr>
          <p:spPr>
            <a:xfrm>
              <a:off x="8619687" y="2009997"/>
              <a:ext cx="579903" cy="644408"/>
            </a:xfrm>
            <a:custGeom>
              <a:avLst/>
              <a:gdLst>
                <a:gd name="connsiteX0" fmla="*/ 409962 w 800100"/>
                <a:gd name="connsiteY0" fmla="*/ 0 h 923925"/>
                <a:gd name="connsiteX1" fmla="*/ 800100 w 800100"/>
                <a:gd name="connsiteY1" fmla="*/ 230883 h 923925"/>
                <a:gd name="connsiteX2" fmla="*/ 800100 w 800100"/>
                <a:gd name="connsiteY2" fmla="*/ 695424 h 923925"/>
                <a:gd name="connsiteX3" fmla="*/ 40242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3 h 923925"/>
                <a:gd name="connsiteX6" fmla="*/ 40996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962" y="0"/>
                  </a:moveTo>
                  <a:lnTo>
                    <a:pt x="800100" y="230883"/>
                  </a:lnTo>
                  <a:lnTo>
                    <a:pt x="800100" y="695424"/>
                  </a:lnTo>
                  <a:lnTo>
                    <a:pt x="402429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996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MA</a:t>
              </a: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62C876DE-FE4A-4A6A-AED7-93656257FBA8}"/>
                </a:ext>
              </a:extLst>
            </p:cNvPr>
            <p:cNvSpPr/>
            <p:nvPr/>
          </p:nvSpPr>
          <p:spPr>
            <a:xfrm>
              <a:off x="9254818" y="2009997"/>
              <a:ext cx="579903" cy="644408"/>
            </a:xfrm>
            <a:custGeom>
              <a:avLst/>
              <a:gdLst>
                <a:gd name="connsiteX0" fmla="*/ 402626 w 800100"/>
                <a:gd name="connsiteY0" fmla="*/ 0 h 923925"/>
                <a:gd name="connsiteX1" fmla="*/ 800100 w 800100"/>
                <a:gd name="connsiteY1" fmla="*/ 228502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3 h 923925"/>
                <a:gd name="connsiteX6" fmla="*/ 402626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6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RI</a:t>
              </a: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38FC969-86EF-475E-9545-C57D04196A6B}"/>
                </a:ext>
              </a:extLst>
            </p:cNvPr>
            <p:cNvSpPr/>
            <p:nvPr/>
          </p:nvSpPr>
          <p:spPr>
            <a:xfrm>
              <a:off x="2899762" y="2016935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5 h 923925"/>
                <a:gd name="connsiteX2" fmla="*/ 800100 w 800100"/>
                <a:gd name="connsiteY2" fmla="*/ 694929 h 923925"/>
                <a:gd name="connsiteX3" fmla="*/ 402629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5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5"/>
                  </a:lnTo>
                  <a:lnTo>
                    <a:pt x="800100" y="694929"/>
                  </a:lnTo>
                  <a:lnTo>
                    <a:pt x="402629" y="923925"/>
                  </a:lnTo>
                  <a:lnTo>
                    <a:pt x="0" y="692547"/>
                  </a:lnTo>
                  <a:lnTo>
                    <a:pt x="0" y="230585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WA</a:t>
              </a: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0698F78-DF61-4377-B38D-1BE0C85D4F6C}"/>
                </a:ext>
              </a:extLst>
            </p:cNvPr>
            <p:cNvSpPr/>
            <p:nvPr/>
          </p:nvSpPr>
          <p:spPr>
            <a:xfrm>
              <a:off x="6714293" y="2016935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5 h 923925"/>
                <a:gd name="connsiteX2" fmla="*/ 800100 w 800100"/>
                <a:gd name="connsiteY2" fmla="*/ 694929 h 923925"/>
                <a:gd name="connsiteX3" fmla="*/ 402628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5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5"/>
                  </a:lnTo>
                  <a:lnTo>
                    <a:pt x="800100" y="694929"/>
                  </a:lnTo>
                  <a:lnTo>
                    <a:pt x="402628" y="923925"/>
                  </a:lnTo>
                  <a:lnTo>
                    <a:pt x="0" y="692547"/>
                  </a:lnTo>
                  <a:lnTo>
                    <a:pt x="0" y="230585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MI</a:t>
              </a: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CC5C1CA-C78E-441C-A37E-D2D1D2011BBE}"/>
                </a:ext>
              </a:extLst>
            </p:cNvPr>
            <p:cNvSpPr/>
            <p:nvPr/>
          </p:nvSpPr>
          <p:spPr>
            <a:xfrm>
              <a:off x="3216753" y="2546486"/>
              <a:ext cx="579903" cy="644409"/>
            </a:xfrm>
            <a:custGeom>
              <a:avLst/>
              <a:gdLst>
                <a:gd name="connsiteX0" fmla="*/ 402626 w 800101"/>
                <a:gd name="connsiteY0" fmla="*/ 0 h 923926"/>
                <a:gd name="connsiteX1" fmla="*/ 800101 w 800101"/>
                <a:gd name="connsiteY1" fmla="*/ 228502 h 923926"/>
                <a:gd name="connsiteX2" fmla="*/ 800101 w 800101"/>
                <a:gd name="connsiteY2" fmla="*/ 693043 h 923926"/>
                <a:gd name="connsiteX3" fmla="*/ 409759 w 800101"/>
                <a:gd name="connsiteY3" fmla="*/ 923926 h 923926"/>
                <a:gd name="connsiteX4" fmla="*/ 0 w 800101"/>
                <a:gd name="connsiteY4" fmla="*/ 693043 h 923926"/>
                <a:gd name="connsiteX5" fmla="*/ 0 w 800101"/>
                <a:gd name="connsiteY5" fmla="*/ 230883 h 923926"/>
                <a:gd name="connsiteX6" fmla="*/ 402626 w 800101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1" h="923926">
                  <a:moveTo>
                    <a:pt x="402626" y="0"/>
                  </a:moveTo>
                  <a:lnTo>
                    <a:pt x="800101" y="228502"/>
                  </a:lnTo>
                  <a:lnTo>
                    <a:pt x="800101" y="693043"/>
                  </a:lnTo>
                  <a:lnTo>
                    <a:pt x="409759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ID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7956190-183E-4DDA-85CC-C708B277D2CD}"/>
                </a:ext>
              </a:extLst>
            </p:cNvPr>
            <p:cNvSpPr/>
            <p:nvPr/>
          </p:nvSpPr>
          <p:spPr>
            <a:xfrm>
              <a:off x="3851885" y="2546486"/>
              <a:ext cx="579903" cy="644409"/>
            </a:xfrm>
            <a:custGeom>
              <a:avLst/>
              <a:gdLst>
                <a:gd name="connsiteX0" fmla="*/ 402625 w 800100"/>
                <a:gd name="connsiteY0" fmla="*/ 0 h 923926"/>
                <a:gd name="connsiteX1" fmla="*/ 800100 w 800100"/>
                <a:gd name="connsiteY1" fmla="*/ 228502 h 923926"/>
                <a:gd name="connsiteX2" fmla="*/ 800100 w 800100"/>
                <a:gd name="connsiteY2" fmla="*/ 693043 h 923926"/>
                <a:gd name="connsiteX3" fmla="*/ 409759 w 800100"/>
                <a:gd name="connsiteY3" fmla="*/ 923926 h 923926"/>
                <a:gd name="connsiteX4" fmla="*/ 0 w 800100"/>
                <a:gd name="connsiteY4" fmla="*/ 693043 h 923926"/>
                <a:gd name="connsiteX5" fmla="*/ 0 w 800100"/>
                <a:gd name="connsiteY5" fmla="*/ 230883 h 923926"/>
                <a:gd name="connsiteX6" fmla="*/ 402625 w 800100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6">
                  <a:moveTo>
                    <a:pt x="402625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WY</a:t>
              </a: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A354ACC-52D5-4258-9084-AB3770E29263}"/>
                </a:ext>
              </a:extLst>
            </p:cNvPr>
            <p:cNvSpPr/>
            <p:nvPr/>
          </p:nvSpPr>
          <p:spPr>
            <a:xfrm>
              <a:off x="4487016" y="2546486"/>
              <a:ext cx="581054" cy="644409"/>
            </a:xfrm>
            <a:custGeom>
              <a:avLst/>
              <a:gdLst>
                <a:gd name="connsiteX0" fmla="*/ 410775 w 801688"/>
                <a:gd name="connsiteY0" fmla="*/ 0 h 923926"/>
                <a:gd name="connsiteX1" fmla="*/ 801688 w 801688"/>
                <a:gd name="connsiteY1" fmla="*/ 230883 h 923926"/>
                <a:gd name="connsiteX2" fmla="*/ 801688 w 801688"/>
                <a:gd name="connsiteY2" fmla="*/ 695424 h 923926"/>
                <a:gd name="connsiteX3" fmla="*/ 403227 w 801688"/>
                <a:gd name="connsiteY3" fmla="*/ 923926 h 923926"/>
                <a:gd name="connsiteX4" fmla="*/ 0 w 801688"/>
                <a:gd name="connsiteY4" fmla="*/ 693043 h 923926"/>
                <a:gd name="connsiteX5" fmla="*/ 0 w 801688"/>
                <a:gd name="connsiteY5" fmla="*/ 230883 h 923926"/>
                <a:gd name="connsiteX6" fmla="*/ 410775 w 801688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6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SD</a:t>
              </a: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C33EA12-63E7-4C78-BFC0-F20543106B97}"/>
                </a:ext>
              </a:extLst>
            </p:cNvPr>
            <p:cNvSpPr/>
            <p:nvPr/>
          </p:nvSpPr>
          <p:spPr>
            <a:xfrm>
              <a:off x="7031283" y="2546486"/>
              <a:ext cx="579903" cy="644409"/>
            </a:xfrm>
            <a:custGeom>
              <a:avLst/>
              <a:gdLst>
                <a:gd name="connsiteX0" fmla="*/ 402626 w 800100"/>
                <a:gd name="connsiteY0" fmla="*/ 0 h 923926"/>
                <a:gd name="connsiteX1" fmla="*/ 800100 w 800100"/>
                <a:gd name="connsiteY1" fmla="*/ 228502 h 923926"/>
                <a:gd name="connsiteX2" fmla="*/ 800100 w 800100"/>
                <a:gd name="connsiteY2" fmla="*/ 693043 h 923926"/>
                <a:gd name="connsiteX3" fmla="*/ 409759 w 800100"/>
                <a:gd name="connsiteY3" fmla="*/ 923926 h 923926"/>
                <a:gd name="connsiteX4" fmla="*/ 0 w 800100"/>
                <a:gd name="connsiteY4" fmla="*/ 693043 h 923926"/>
                <a:gd name="connsiteX5" fmla="*/ 0 w 800100"/>
                <a:gd name="connsiteY5" fmla="*/ 230883 h 923926"/>
                <a:gd name="connsiteX6" fmla="*/ 402626 w 800100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6">
                  <a:moveTo>
                    <a:pt x="402626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OH</a:t>
              </a: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285A185-E6EF-4875-904E-B90B4DD1C7B3}"/>
                </a:ext>
              </a:extLst>
            </p:cNvPr>
            <p:cNvSpPr/>
            <p:nvPr/>
          </p:nvSpPr>
          <p:spPr>
            <a:xfrm>
              <a:off x="7666414" y="2546486"/>
              <a:ext cx="579903" cy="644409"/>
            </a:xfrm>
            <a:custGeom>
              <a:avLst/>
              <a:gdLst>
                <a:gd name="connsiteX0" fmla="*/ 402626 w 800100"/>
                <a:gd name="connsiteY0" fmla="*/ 0 h 923926"/>
                <a:gd name="connsiteX1" fmla="*/ 800100 w 800100"/>
                <a:gd name="connsiteY1" fmla="*/ 228502 h 923926"/>
                <a:gd name="connsiteX2" fmla="*/ 800100 w 800100"/>
                <a:gd name="connsiteY2" fmla="*/ 693043 h 923926"/>
                <a:gd name="connsiteX3" fmla="*/ 409759 w 800100"/>
                <a:gd name="connsiteY3" fmla="*/ 923926 h 923926"/>
                <a:gd name="connsiteX4" fmla="*/ 0 w 800100"/>
                <a:gd name="connsiteY4" fmla="*/ 693043 h 923926"/>
                <a:gd name="connsiteX5" fmla="*/ 0 w 800100"/>
                <a:gd name="connsiteY5" fmla="*/ 230883 h 923926"/>
                <a:gd name="connsiteX6" fmla="*/ 402626 w 800100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6">
                  <a:moveTo>
                    <a:pt x="402626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PA</a:t>
              </a: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FF667C8-2CAD-4C97-ABB4-BB11ED5553B6}"/>
                </a:ext>
              </a:extLst>
            </p:cNvPr>
            <p:cNvSpPr/>
            <p:nvPr/>
          </p:nvSpPr>
          <p:spPr>
            <a:xfrm>
              <a:off x="8301546" y="2546486"/>
              <a:ext cx="581054" cy="644409"/>
            </a:xfrm>
            <a:custGeom>
              <a:avLst/>
              <a:gdLst>
                <a:gd name="connsiteX0" fmla="*/ 410775 w 801688"/>
                <a:gd name="connsiteY0" fmla="*/ 0 h 923926"/>
                <a:gd name="connsiteX1" fmla="*/ 801688 w 801688"/>
                <a:gd name="connsiteY1" fmla="*/ 230883 h 923926"/>
                <a:gd name="connsiteX2" fmla="*/ 801688 w 801688"/>
                <a:gd name="connsiteY2" fmla="*/ 695424 h 923926"/>
                <a:gd name="connsiteX3" fmla="*/ 403227 w 801688"/>
                <a:gd name="connsiteY3" fmla="*/ 923926 h 923926"/>
                <a:gd name="connsiteX4" fmla="*/ 0 w 801688"/>
                <a:gd name="connsiteY4" fmla="*/ 693043 h 923926"/>
                <a:gd name="connsiteX5" fmla="*/ 0 w 801688"/>
                <a:gd name="connsiteY5" fmla="*/ 230883 h 923926"/>
                <a:gd name="connsiteX6" fmla="*/ 410775 w 801688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6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NJ</a:t>
              </a: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38573823-6082-46E0-B5C3-465C257983C6}"/>
                </a:ext>
              </a:extLst>
            </p:cNvPr>
            <p:cNvSpPr/>
            <p:nvPr/>
          </p:nvSpPr>
          <p:spPr>
            <a:xfrm>
              <a:off x="5122147" y="2547593"/>
              <a:ext cx="581054" cy="644409"/>
            </a:xfrm>
            <a:custGeom>
              <a:avLst/>
              <a:gdLst>
                <a:gd name="connsiteX0" fmla="*/ 410775 w 801688"/>
                <a:gd name="connsiteY0" fmla="*/ 0 h 923926"/>
                <a:gd name="connsiteX1" fmla="*/ 801688 w 801688"/>
                <a:gd name="connsiteY1" fmla="*/ 230883 h 923926"/>
                <a:gd name="connsiteX2" fmla="*/ 801688 w 801688"/>
                <a:gd name="connsiteY2" fmla="*/ 695424 h 923926"/>
                <a:gd name="connsiteX3" fmla="*/ 403227 w 801688"/>
                <a:gd name="connsiteY3" fmla="*/ 923926 h 923926"/>
                <a:gd name="connsiteX4" fmla="*/ 0 w 801688"/>
                <a:gd name="connsiteY4" fmla="*/ 693043 h 923926"/>
                <a:gd name="connsiteX5" fmla="*/ 0 w 801688"/>
                <a:gd name="connsiteY5" fmla="*/ 230883 h 923926"/>
                <a:gd name="connsiteX6" fmla="*/ 410775 w 801688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6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IA</a:t>
              </a: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83A7266-0C12-455A-927F-216AAF0EBE39}"/>
                </a:ext>
              </a:extLst>
            </p:cNvPr>
            <p:cNvSpPr/>
            <p:nvPr/>
          </p:nvSpPr>
          <p:spPr>
            <a:xfrm>
              <a:off x="8936677" y="2547593"/>
              <a:ext cx="581054" cy="644409"/>
            </a:xfrm>
            <a:custGeom>
              <a:avLst/>
              <a:gdLst>
                <a:gd name="connsiteX0" fmla="*/ 410775 w 801688"/>
                <a:gd name="connsiteY0" fmla="*/ 0 h 923926"/>
                <a:gd name="connsiteX1" fmla="*/ 801688 w 801688"/>
                <a:gd name="connsiteY1" fmla="*/ 230883 h 923926"/>
                <a:gd name="connsiteX2" fmla="*/ 801688 w 801688"/>
                <a:gd name="connsiteY2" fmla="*/ 695424 h 923926"/>
                <a:gd name="connsiteX3" fmla="*/ 403227 w 801688"/>
                <a:gd name="connsiteY3" fmla="*/ 923926 h 923926"/>
                <a:gd name="connsiteX4" fmla="*/ 0 w 801688"/>
                <a:gd name="connsiteY4" fmla="*/ 693043 h 923926"/>
                <a:gd name="connsiteX5" fmla="*/ 0 w 801688"/>
                <a:gd name="connsiteY5" fmla="*/ 230883 h 923926"/>
                <a:gd name="connsiteX6" fmla="*/ 410775 w 801688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6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CT</a:t>
              </a: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650379AA-99FD-4882-B12E-B506B0A8D9BB}"/>
                </a:ext>
              </a:extLst>
            </p:cNvPr>
            <p:cNvSpPr/>
            <p:nvPr/>
          </p:nvSpPr>
          <p:spPr>
            <a:xfrm>
              <a:off x="6396151" y="2553572"/>
              <a:ext cx="579903" cy="644409"/>
            </a:xfrm>
            <a:custGeom>
              <a:avLst/>
              <a:gdLst>
                <a:gd name="connsiteX0" fmla="*/ 402625 w 800100"/>
                <a:gd name="connsiteY0" fmla="*/ 0 h 923926"/>
                <a:gd name="connsiteX1" fmla="*/ 800100 w 800100"/>
                <a:gd name="connsiteY1" fmla="*/ 228502 h 923926"/>
                <a:gd name="connsiteX2" fmla="*/ 800100 w 800100"/>
                <a:gd name="connsiteY2" fmla="*/ 693043 h 923926"/>
                <a:gd name="connsiteX3" fmla="*/ 409759 w 800100"/>
                <a:gd name="connsiteY3" fmla="*/ 923926 h 923926"/>
                <a:gd name="connsiteX4" fmla="*/ 0 w 800100"/>
                <a:gd name="connsiteY4" fmla="*/ 693043 h 923926"/>
                <a:gd name="connsiteX5" fmla="*/ 0 w 800100"/>
                <a:gd name="connsiteY5" fmla="*/ 230883 h 923926"/>
                <a:gd name="connsiteX6" fmla="*/ 402625 w 800100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6">
                  <a:moveTo>
                    <a:pt x="402625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IN</a:t>
              </a: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202163A7-0E7C-4ED7-BC5C-17A09FC5F04B}"/>
                </a:ext>
              </a:extLst>
            </p:cNvPr>
            <p:cNvSpPr/>
            <p:nvPr/>
          </p:nvSpPr>
          <p:spPr>
            <a:xfrm>
              <a:off x="5758430" y="2554681"/>
              <a:ext cx="581054" cy="644409"/>
            </a:xfrm>
            <a:custGeom>
              <a:avLst/>
              <a:gdLst>
                <a:gd name="connsiteX0" fmla="*/ 410775 w 801688"/>
                <a:gd name="connsiteY0" fmla="*/ 0 h 923926"/>
                <a:gd name="connsiteX1" fmla="*/ 801688 w 801688"/>
                <a:gd name="connsiteY1" fmla="*/ 230883 h 923926"/>
                <a:gd name="connsiteX2" fmla="*/ 801688 w 801688"/>
                <a:gd name="connsiteY2" fmla="*/ 695424 h 923926"/>
                <a:gd name="connsiteX3" fmla="*/ 403227 w 801688"/>
                <a:gd name="connsiteY3" fmla="*/ 923926 h 923926"/>
                <a:gd name="connsiteX4" fmla="*/ 0 w 801688"/>
                <a:gd name="connsiteY4" fmla="*/ 693043 h 923926"/>
                <a:gd name="connsiteX5" fmla="*/ 0 w 801688"/>
                <a:gd name="connsiteY5" fmla="*/ 230883 h 923926"/>
                <a:gd name="connsiteX6" fmla="*/ 410775 w 801688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6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IL</a:t>
              </a: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F5D67D0-2175-472F-AFD9-95391A3F9D68}"/>
                </a:ext>
              </a:extLst>
            </p:cNvPr>
            <p:cNvSpPr/>
            <p:nvPr/>
          </p:nvSpPr>
          <p:spPr>
            <a:xfrm>
              <a:off x="3533744" y="3083716"/>
              <a:ext cx="581054" cy="644408"/>
            </a:xfrm>
            <a:custGeom>
              <a:avLst/>
              <a:gdLst>
                <a:gd name="connsiteX0" fmla="*/ 410776 w 801689"/>
                <a:gd name="connsiteY0" fmla="*/ 0 h 923925"/>
                <a:gd name="connsiteX1" fmla="*/ 801689 w 801689"/>
                <a:gd name="connsiteY1" fmla="*/ 230584 h 923925"/>
                <a:gd name="connsiteX2" fmla="*/ 801689 w 801689"/>
                <a:gd name="connsiteY2" fmla="*/ 695325 h 923925"/>
                <a:gd name="connsiteX3" fmla="*/ 403228 w 801689"/>
                <a:gd name="connsiteY3" fmla="*/ 923925 h 923925"/>
                <a:gd name="connsiteX4" fmla="*/ 0 w 801689"/>
                <a:gd name="connsiteY4" fmla="*/ 692943 h 923925"/>
                <a:gd name="connsiteX5" fmla="*/ 0 w 801689"/>
                <a:gd name="connsiteY5" fmla="*/ 230584 h 923925"/>
                <a:gd name="connsiteX6" fmla="*/ 410776 w 801689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9" h="923925">
                  <a:moveTo>
                    <a:pt x="410776" y="0"/>
                  </a:moveTo>
                  <a:lnTo>
                    <a:pt x="801689" y="230584"/>
                  </a:lnTo>
                  <a:lnTo>
                    <a:pt x="801689" y="695325"/>
                  </a:lnTo>
                  <a:lnTo>
                    <a:pt x="403228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NV</a:t>
              </a: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454FCE1-50C4-4FD4-A577-0F086E39055D}"/>
                </a:ext>
              </a:extLst>
            </p:cNvPr>
            <p:cNvSpPr/>
            <p:nvPr/>
          </p:nvSpPr>
          <p:spPr>
            <a:xfrm>
              <a:off x="4168875" y="3083716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CO</a:t>
              </a: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0866439-CDC2-470E-AEF6-353FDB3F5CB1}"/>
                </a:ext>
              </a:extLst>
            </p:cNvPr>
            <p:cNvSpPr/>
            <p:nvPr/>
          </p:nvSpPr>
          <p:spPr>
            <a:xfrm>
              <a:off x="7348273" y="3083716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MD</a:t>
              </a: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27AE1138-56F1-493A-9659-1B931B161A3D}"/>
                </a:ext>
              </a:extLst>
            </p:cNvPr>
            <p:cNvSpPr/>
            <p:nvPr/>
          </p:nvSpPr>
          <p:spPr>
            <a:xfrm>
              <a:off x="7983404" y="3083716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DE</a:t>
              </a: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689F604A-E303-4294-8252-3B022EAD1342}"/>
                </a:ext>
              </a:extLst>
            </p:cNvPr>
            <p:cNvSpPr/>
            <p:nvPr/>
          </p:nvSpPr>
          <p:spPr>
            <a:xfrm>
              <a:off x="4805157" y="3085192"/>
              <a:ext cx="579903" cy="644408"/>
            </a:xfrm>
            <a:custGeom>
              <a:avLst/>
              <a:gdLst>
                <a:gd name="connsiteX0" fmla="*/ 409962 w 800100"/>
                <a:gd name="connsiteY0" fmla="*/ 0 h 923925"/>
                <a:gd name="connsiteX1" fmla="*/ 800100 w 800100"/>
                <a:gd name="connsiteY1" fmla="*/ 230882 h 923925"/>
                <a:gd name="connsiteX2" fmla="*/ 800100 w 800100"/>
                <a:gd name="connsiteY2" fmla="*/ 695423 h 923925"/>
                <a:gd name="connsiteX3" fmla="*/ 402428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996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962" y="0"/>
                  </a:moveTo>
                  <a:lnTo>
                    <a:pt x="800100" y="230882"/>
                  </a:lnTo>
                  <a:lnTo>
                    <a:pt x="800100" y="695423"/>
                  </a:lnTo>
                  <a:lnTo>
                    <a:pt x="402428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996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NE</a:t>
              </a: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C5B1AA5-A41B-4D1B-A65C-52510DE15495}"/>
                </a:ext>
              </a:extLst>
            </p:cNvPr>
            <p:cNvSpPr/>
            <p:nvPr/>
          </p:nvSpPr>
          <p:spPr>
            <a:xfrm>
              <a:off x="5440289" y="3085192"/>
              <a:ext cx="579903" cy="644408"/>
            </a:xfrm>
            <a:custGeom>
              <a:avLst/>
              <a:gdLst>
                <a:gd name="connsiteX0" fmla="*/ 402625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5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5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MO</a:t>
              </a: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B91A7922-D077-452C-B501-D9D8DE9FDC52}"/>
                </a:ext>
              </a:extLst>
            </p:cNvPr>
            <p:cNvSpPr/>
            <p:nvPr/>
          </p:nvSpPr>
          <p:spPr>
            <a:xfrm>
              <a:off x="2899762" y="3090211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9 w 800100"/>
                <a:gd name="connsiteY3" fmla="*/ 923925 h 923925"/>
                <a:gd name="connsiteX4" fmla="*/ 0 w 800100"/>
                <a:gd name="connsiteY4" fmla="*/ 692546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9" y="923925"/>
                  </a:lnTo>
                  <a:lnTo>
                    <a:pt x="0" y="692546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OR</a:t>
              </a: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CDD671B-F2F6-4ABA-8081-21DDAD74CD74}"/>
                </a:ext>
              </a:extLst>
            </p:cNvPr>
            <p:cNvSpPr/>
            <p:nvPr/>
          </p:nvSpPr>
          <p:spPr>
            <a:xfrm>
              <a:off x="6080312" y="3090211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8 w 800100"/>
                <a:gd name="connsiteY3" fmla="*/ 923925 h 923925"/>
                <a:gd name="connsiteX4" fmla="*/ 0 w 800100"/>
                <a:gd name="connsiteY4" fmla="*/ 692546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8" y="923925"/>
                  </a:lnTo>
                  <a:lnTo>
                    <a:pt x="0" y="692546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KY</a:t>
              </a: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6BAB3E4B-4788-402E-9DC4-02EDE81E8829}"/>
                </a:ext>
              </a:extLst>
            </p:cNvPr>
            <p:cNvSpPr/>
            <p:nvPr/>
          </p:nvSpPr>
          <p:spPr>
            <a:xfrm>
              <a:off x="6714293" y="3090211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8 w 800100"/>
                <a:gd name="connsiteY3" fmla="*/ 923925 h 923925"/>
                <a:gd name="connsiteX4" fmla="*/ 0 w 800100"/>
                <a:gd name="connsiteY4" fmla="*/ 692546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8" y="923925"/>
                  </a:lnTo>
                  <a:lnTo>
                    <a:pt x="0" y="692546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WV</a:t>
              </a: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181BFB24-A235-4EA4-900D-AD362D4C0A3E}"/>
                </a:ext>
              </a:extLst>
            </p:cNvPr>
            <p:cNvSpPr/>
            <p:nvPr/>
          </p:nvSpPr>
          <p:spPr>
            <a:xfrm>
              <a:off x="3216753" y="3620944"/>
              <a:ext cx="579903" cy="644408"/>
            </a:xfrm>
            <a:custGeom>
              <a:avLst/>
              <a:gdLst>
                <a:gd name="connsiteX0" fmla="*/ 402626 w 800101"/>
                <a:gd name="connsiteY0" fmla="*/ 0 h 923925"/>
                <a:gd name="connsiteX1" fmla="*/ 800101 w 800101"/>
                <a:gd name="connsiteY1" fmla="*/ 228501 h 923925"/>
                <a:gd name="connsiteX2" fmla="*/ 800101 w 800101"/>
                <a:gd name="connsiteY2" fmla="*/ 693043 h 923925"/>
                <a:gd name="connsiteX3" fmla="*/ 409759 w 800101"/>
                <a:gd name="connsiteY3" fmla="*/ 923925 h 923925"/>
                <a:gd name="connsiteX4" fmla="*/ 0 w 800101"/>
                <a:gd name="connsiteY4" fmla="*/ 693043 h 923925"/>
                <a:gd name="connsiteX5" fmla="*/ 0 w 800101"/>
                <a:gd name="connsiteY5" fmla="*/ 230882 h 923925"/>
                <a:gd name="connsiteX6" fmla="*/ 402626 w 800101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1" h="923925">
                  <a:moveTo>
                    <a:pt x="402626" y="0"/>
                  </a:moveTo>
                  <a:lnTo>
                    <a:pt x="800101" y="228501"/>
                  </a:lnTo>
                  <a:lnTo>
                    <a:pt x="800101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CA</a:t>
              </a: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73FECF2-008A-454F-9959-A022D79CC2D6}"/>
                </a:ext>
              </a:extLst>
            </p:cNvPr>
            <p:cNvSpPr/>
            <p:nvPr/>
          </p:nvSpPr>
          <p:spPr>
            <a:xfrm>
              <a:off x="3851885" y="3620944"/>
              <a:ext cx="579903" cy="644408"/>
            </a:xfrm>
            <a:custGeom>
              <a:avLst/>
              <a:gdLst>
                <a:gd name="connsiteX0" fmla="*/ 402625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5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5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AZ</a:t>
              </a: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FB9AADA-C4A5-48AB-BB7C-CF8190163CF6}"/>
                </a:ext>
              </a:extLst>
            </p:cNvPr>
            <p:cNvSpPr/>
            <p:nvPr/>
          </p:nvSpPr>
          <p:spPr>
            <a:xfrm>
              <a:off x="4487016" y="3620944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2 h 923925"/>
                <a:gd name="connsiteX2" fmla="*/ 801688 w 801688"/>
                <a:gd name="connsiteY2" fmla="*/ 695423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2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2"/>
                  </a:lnTo>
                  <a:lnTo>
                    <a:pt x="801688" y="695423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UT</a:t>
              </a: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13D93DBC-945E-449F-B5D0-4E9B19A34FA7}"/>
                </a:ext>
              </a:extLst>
            </p:cNvPr>
            <p:cNvSpPr/>
            <p:nvPr/>
          </p:nvSpPr>
          <p:spPr>
            <a:xfrm>
              <a:off x="7031283" y="3620944"/>
              <a:ext cx="579903" cy="644408"/>
            </a:xfrm>
            <a:custGeom>
              <a:avLst/>
              <a:gdLst>
                <a:gd name="connsiteX0" fmla="*/ 402626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6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6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VA</a:t>
              </a: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06EECBE9-858B-4678-B451-FF834C74C1D8}"/>
                </a:ext>
              </a:extLst>
            </p:cNvPr>
            <p:cNvSpPr/>
            <p:nvPr/>
          </p:nvSpPr>
          <p:spPr>
            <a:xfrm>
              <a:off x="7666414" y="3620944"/>
              <a:ext cx="579903" cy="644408"/>
            </a:xfrm>
            <a:custGeom>
              <a:avLst/>
              <a:gdLst>
                <a:gd name="connsiteX0" fmla="*/ 402626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6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6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NC</a:t>
              </a: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1422EE8D-E7B5-4D7D-9090-E1E461C83DC8}"/>
                </a:ext>
              </a:extLst>
            </p:cNvPr>
            <p:cNvSpPr/>
            <p:nvPr/>
          </p:nvSpPr>
          <p:spPr>
            <a:xfrm>
              <a:off x="5122147" y="3622789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2 h 923925"/>
                <a:gd name="connsiteX2" fmla="*/ 801688 w 801688"/>
                <a:gd name="connsiteY2" fmla="*/ 695423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2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2"/>
                  </a:lnTo>
                  <a:lnTo>
                    <a:pt x="801688" y="695423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KS</a:t>
              </a: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BCD3E4E5-39CD-4C0F-94FC-FBF59FA5FE74}"/>
                </a:ext>
              </a:extLst>
            </p:cNvPr>
            <p:cNvSpPr/>
            <p:nvPr/>
          </p:nvSpPr>
          <p:spPr>
            <a:xfrm>
              <a:off x="6396151" y="3626849"/>
              <a:ext cx="579903" cy="644408"/>
            </a:xfrm>
            <a:custGeom>
              <a:avLst/>
              <a:gdLst>
                <a:gd name="connsiteX0" fmla="*/ 402625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5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5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TN</a:t>
              </a: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3CDFDB80-F45A-45D2-AC75-7079322C2496}"/>
                </a:ext>
              </a:extLst>
            </p:cNvPr>
            <p:cNvSpPr/>
            <p:nvPr/>
          </p:nvSpPr>
          <p:spPr>
            <a:xfrm>
              <a:off x="5758430" y="3628697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2 h 923925"/>
                <a:gd name="connsiteX2" fmla="*/ 801688 w 801688"/>
                <a:gd name="connsiteY2" fmla="*/ 695423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2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2"/>
                  </a:lnTo>
                  <a:lnTo>
                    <a:pt x="801688" y="695423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AR</a:t>
              </a: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2D573A5-A897-4FAE-9A18-A163E957DC1E}"/>
                </a:ext>
              </a:extLst>
            </p:cNvPr>
            <p:cNvSpPr/>
            <p:nvPr/>
          </p:nvSpPr>
          <p:spPr>
            <a:xfrm>
              <a:off x="9572959" y="3628697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2 h 923925"/>
                <a:gd name="connsiteX2" fmla="*/ 801688 w 801688"/>
                <a:gd name="connsiteY2" fmla="*/ 695423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2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2"/>
                  </a:lnTo>
                  <a:lnTo>
                    <a:pt x="801688" y="695423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DC</a:t>
              </a:r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73C32D86-336D-4C77-BC72-A37153541805}"/>
                </a:ext>
              </a:extLst>
            </p:cNvPr>
            <p:cNvSpPr/>
            <p:nvPr/>
          </p:nvSpPr>
          <p:spPr>
            <a:xfrm>
              <a:off x="4168875" y="4158173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NM</a:t>
              </a:r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339FEE30-5684-4DA1-8C35-E0D2C186A115}"/>
                </a:ext>
              </a:extLst>
            </p:cNvPr>
            <p:cNvSpPr/>
            <p:nvPr/>
          </p:nvSpPr>
          <p:spPr>
            <a:xfrm>
              <a:off x="7348273" y="4158173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SC</a:t>
              </a:r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888F884C-6BCA-40F4-B2BF-945035DBDB89}"/>
                </a:ext>
              </a:extLst>
            </p:cNvPr>
            <p:cNvSpPr/>
            <p:nvPr/>
          </p:nvSpPr>
          <p:spPr>
            <a:xfrm>
              <a:off x="4805157" y="4160387"/>
              <a:ext cx="579903" cy="644408"/>
            </a:xfrm>
            <a:custGeom>
              <a:avLst/>
              <a:gdLst>
                <a:gd name="connsiteX0" fmla="*/ 409962 w 800100"/>
                <a:gd name="connsiteY0" fmla="*/ 0 h 923925"/>
                <a:gd name="connsiteX1" fmla="*/ 800100 w 800100"/>
                <a:gd name="connsiteY1" fmla="*/ 230882 h 923925"/>
                <a:gd name="connsiteX2" fmla="*/ 800100 w 800100"/>
                <a:gd name="connsiteY2" fmla="*/ 695423 h 923925"/>
                <a:gd name="connsiteX3" fmla="*/ 402428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996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962" y="0"/>
                  </a:moveTo>
                  <a:lnTo>
                    <a:pt x="800100" y="230882"/>
                  </a:lnTo>
                  <a:lnTo>
                    <a:pt x="800100" y="695423"/>
                  </a:lnTo>
                  <a:lnTo>
                    <a:pt x="402428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996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OK</a:t>
              </a: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C25B5505-7FD4-4913-9364-3451E011F7AE}"/>
                </a:ext>
              </a:extLst>
            </p:cNvPr>
            <p:cNvSpPr/>
            <p:nvPr/>
          </p:nvSpPr>
          <p:spPr>
            <a:xfrm>
              <a:off x="5440289" y="4160387"/>
              <a:ext cx="579903" cy="644408"/>
            </a:xfrm>
            <a:custGeom>
              <a:avLst/>
              <a:gdLst>
                <a:gd name="connsiteX0" fmla="*/ 402625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5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5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LA</a:t>
              </a: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145EE22F-CB5B-4F91-BC23-B4BFFE9DF482}"/>
                </a:ext>
              </a:extLst>
            </p:cNvPr>
            <p:cNvSpPr/>
            <p:nvPr/>
          </p:nvSpPr>
          <p:spPr>
            <a:xfrm>
              <a:off x="6080312" y="4163486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8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8" y="923925"/>
                  </a:lnTo>
                  <a:lnTo>
                    <a:pt x="0" y="692547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MS</a:t>
              </a: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B9840B13-F0E2-4CA0-B3CF-023F8157019A}"/>
                </a:ext>
              </a:extLst>
            </p:cNvPr>
            <p:cNvSpPr/>
            <p:nvPr/>
          </p:nvSpPr>
          <p:spPr>
            <a:xfrm>
              <a:off x="6714293" y="4163486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8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8" y="923925"/>
                  </a:lnTo>
                  <a:lnTo>
                    <a:pt x="0" y="692547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AL</a:t>
              </a: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D2F0014-4E98-4C3C-AC20-D97F242744BC}"/>
                </a:ext>
              </a:extLst>
            </p:cNvPr>
            <p:cNvSpPr/>
            <p:nvPr/>
          </p:nvSpPr>
          <p:spPr>
            <a:xfrm>
              <a:off x="4487016" y="4695401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2 h 923925"/>
                <a:gd name="connsiteX2" fmla="*/ 801688 w 801688"/>
                <a:gd name="connsiteY2" fmla="*/ 695423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2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2"/>
                  </a:lnTo>
                  <a:lnTo>
                    <a:pt x="801688" y="695423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TX</a:t>
              </a: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99ABFF63-0591-498C-A202-63175E151C18}"/>
                </a:ext>
              </a:extLst>
            </p:cNvPr>
            <p:cNvSpPr/>
            <p:nvPr/>
          </p:nvSpPr>
          <p:spPr>
            <a:xfrm>
              <a:off x="7031283" y="4695401"/>
              <a:ext cx="579903" cy="644408"/>
            </a:xfrm>
            <a:custGeom>
              <a:avLst/>
              <a:gdLst>
                <a:gd name="connsiteX0" fmla="*/ 402626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6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6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GA</a:t>
              </a: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D08EDF31-CD42-4612-923F-F1D0D438E6F6}"/>
                </a:ext>
              </a:extLst>
            </p:cNvPr>
            <p:cNvSpPr/>
            <p:nvPr/>
          </p:nvSpPr>
          <p:spPr>
            <a:xfrm>
              <a:off x="7348273" y="5232629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FL</a:t>
              </a:r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8593CE89-A8FA-44B8-9E3F-FC226849E74A}"/>
                </a:ext>
              </a:extLst>
            </p:cNvPr>
            <p:cNvSpPr/>
            <p:nvPr/>
          </p:nvSpPr>
          <p:spPr>
            <a:xfrm>
              <a:off x="2265783" y="5236761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9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9" y="923925"/>
                  </a:lnTo>
                  <a:lnTo>
                    <a:pt x="0" y="692547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/>
                <a:t>HI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399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Hex Tile Grid Map of the USA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9412D91-148E-43D6-83C8-9C154EEBA91C}"/>
              </a:ext>
            </a:extLst>
          </p:cNvPr>
          <p:cNvGrpSpPr/>
          <p:nvPr/>
        </p:nvGrpSpPr>
        <p:grpSpPr>
          <a:xfrm>
            <a:off x="2151885" y="1115777"/>
            <a:ext cx="7888231" cy="4946367"/>
            <a:chOff x="2265782" y="934802"/>
            <a:chExt cx="7888231" cy="4946367"/>
          </a:xfrm>
          <a:solidFill>
            <a:schemeClr val="bg2"/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F42920F-DB16-4A15-B358-6E8422C780B2}"/>
                </a:ext>
              </a:extLst>
            </p:cNvPr>
            <p:cNvSpPr/>
            <p:nvPr/>
          </p:nvSpPr>
          <p:spPr>
            <a:xfrm>
              <a:off x="9254818" y="934802"/>
              <a:ext cx="579903" cy="644408"/>
            </a:xfrm>
            <a:custGeom>
              <a:avLst/>
              <a:gdLst>
                <a:gd name="connsiteX0" fmla="*/ 402626 w 800100"/>
                <a:gd name="connsiteY0" fmla="*/ 0 h 923925"/>
                <a:gd name="connsiteX1" fmla="*/ 800100 w 800100"/>
                <a:gd name="connsiteY1" fmla="*/ 228502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6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6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ME</a:t>
              </a: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71AC2E8-D6C7-41FC-925A-0FAE9D0C2229}"/>
                </a:ext>
              </a:extLst>
            </p:cNvPr>
            <p:cNvSpPr/>
            <p:nvPr/>
          </p:nvSpPr>
          <p:spPr>
            <a:xfrm>
              <a:off x="2265782" y="943660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5 h 923925"/>
                <a:gd name="connsiteX2" fmla="*/ 800100 w 800100"/>
                <a:gd name="connsiteY2" fmla="*/ 694929 h 923925"/>
                <a:gd name="connsiteX3" fmla="*/ 402629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5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5"/>
                  </a:lnTo>
                  <a:lnTo>
                    <a:pt x="800100" y="694929"/>
                  </a:lnTo>
                  <a:lnTo>
                    <a:pt x="402629" y="923925"/>
                  </a:lnTo>
                  <a:lnTo>
                    <a:pt x="0" y="692547"/>
                  </a:lnTo>
                  <a:lnTo>
                    <a:pt x="0" y="230585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AK</a:t>
              </a: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8A24EEB6-F897-4FDD-BAFF-CFDB74114E72}"/>
                </a:ext>
              </a:extLst>
            </p:cNvPr>
            <p:cNvSpPr/>
            <p:nvPr/>
          </p:nvSpPr>
          <p:spPr>
            <a:xfrm>
              <a:off x="8301546" y="1472030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3 h 923925"/>
                <a:gd name="connsiteX2" fmla="*/ 801688 w 801688"/>
                <a:gd name="connsiteY2" fmla="*/ 695424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3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VT</a:t>
              </a: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0CB8D60-8F58-4CEB-B6FB-0002F5965768}"/>
                </a:ext>
              </a:extLst>
            </p:cNvPr>
            <p:cNvSpPr/>
            <p:nvPr/>
          </p:nvSpPr>
          <p:spPr>
            <a:xfrm>
              <a:off x="8936677" y="1472399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3 h 923925"/>
                <a:gd name="connsiteX2" fmla="*/ 801688 w 801688"/>
                <a:gd name="connsiteY2" fmla="*/ 695424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3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NH</a:t>
              </a: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26CC722-1017-4686-A0AE-5379F530FE4C}"/>
                </a:ext>
              </a:extLst>
            </p:cNvPr>
            <p:cNvSpPr/>
            <p:nvPr/>
          </p:nvSpPr>
          <p:spPr>
            <a:xfrm>
              <a:off x="3533744" y="2009259"/>
              <a:ext cx="581054" cy="644408"/>
            </a:xfrm>
            <a:custGeom>
              <a:avLst/>
              <a:gdLst>
                <a:gd name="connsiteX0" fmla="*/ 410776 w 801689"/>
                <a:gd name="connsiteY0" fmla="*/ 0 h 923925"/>
                <a:gd name="connsiteX1" fmla="*/ 801689 w 801689"/>
                <a:gd name="connsiteY1" fmla="*/ 230585 h 923925"/>
                <a:gd name="connsiteX2" fmla="*/ 801689 w 801689"/>
                <a:gd name="connsiteY2" fmla="*/ 695325 h 923925"/>
                <a:gd name="connsiteX3" fmla="*/ 403228 w 801689"/>
                <a:gd name="connsiteY3" fmla="*/ 923925 h 923925"/>
                <a:gd name="connsiteX4" fmla="*/ 0 w 801689"/>
                <a:gd name="connsiteY4" fmla="*/ 692944 h 923925"/>
                <a:gd name="connsiteX5" fmla="*/ 0 w 801689"/>
                <a:gd name="connsiteY5" fmla="*/ 230585 h 923925"/>
                <a:gd name="connsiteX6" fmla="*/ 410776 w 801689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9" h="923925">
                  <a:moveTo>
                    <a:pt x="410776" y="0"/>
                  </a:moveTo>
                  <a:lnTo>
                    <a:pt x="801689" y="230585"/>
                  </a:lnTo>
                  <a:lnTo>
                    <a:pt x="801689" y="695325"/>
                  </a:lnTo>
                  <a:lnTo>
                    <a:pt x="403228" y="923925"/>
                  </a:lnTo>
                  <a:lnTo>
                    <a:pt x="0" y="692944"/>
                  </a:lnTo>
                  <a:lnTo>
                    <a:pt x="0" y="230585"/>
                  </a:lnTo>
                  <a:lnTo>
                    <a:pt x="41077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MT</a:t>
              </a: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6D74B7BB-AAF4-4BA6-83EF-2272193E9CD1}"/>
                </a:ext>
              </a:extLst>
            </p:cNvPr>
            <p:cNvSpPr/>
            <p:nvPr/>
          </p:nvSpPr>
          <p:spPr>
            <a:xfrm>
              <a:off x="4168875" y="2009259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5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4 h 923925"/>
                <a:gd name="connsiteX5" fmla="*/ 0 w 801688"/>
                <a:gd name="connsiteY5" fmla="*/ 230585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5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4"/>
                  </a:lnTo>
                  <a:lnTo>
                    <a:pt x="0" y="230585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ND</a:t>
              </a: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F2AE9DB9-DDD7-4171-AC3C-4E5C029A657C}"/>
                </a:ext>
              </a:extLst>
            </p:cNvPr>
            <p:cNvSpPr/>
            <p:nvPr/>
          </p:nvSpPr>
          <p:spPr>
            <a:xfrm>
              <a:off x="7983404" y="2009259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5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4 h 923925"/>
                <a:gd name="connsiteX5" fmla="*/ 0 w 801688"/>
                <a:gd name="connsiteY5" fmla="*/ 230585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5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4"/>
                  </a:lnTo>
                  <a:lnTo>
                    <a:pt x="0" y="230585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NY</a:t>
              </a: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F3741F9-4FB9-4785-8CE8-88A2EBA8BA90}"/>
                </a:ext>
              </a:extLst>
            </p:cNvPr>
            <p:cNvSpPr/>
            <p:nvPr/>
          </p:nvSpPr>
          <p:spPr>
            <a:xfrm>
              <a:off x="4805157" y="2009997"/>
              <a:ext cx="579903" cy="644408"/>
            </a:xfrm>
            <a:custGeom>
              <a:avLst/>
              <a:gdLst>
                <a:gd name="connsiteX0" fmla="*/ 409962 w 800100"/>
                <a:gd name="connsiteY0" fmla="*/ 0 h 923925"/>
                <a:gd name="connsiteX1" fmla="*/ 800100 w 800100"/>
                <a:gd name="connsiteY1" fmla="*/ 230883 h 923925"/>
                <a:gd name="connsiteX2" fmla="*/ 800100 w 800100"/>
                <a:gd name="connsiteY2" fmla="*/ 695424 h 923925"/>
                <a:gd name="connsiteX3" fmla="*/ 402428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3 h 923925"/>
                <a:gd name="connsiteX6" fmla="*/ 40996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962" y="0"/>
                  </a:moveTo>
                  <a:lnTo>
                    <a:pt x="800100" y="230883"/>
                  </a:lnTo>
                  <a:lnTo>
                    <a:pt x="800100" y="695424"/>
                  </a:lnTo>
                  <a:lnTo>
                    <a:pt x="402428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996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MN</a:t>
              </a: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A2B61D0-67F8-4A11-A12E-66D040BFCA6E}"/>
                </a:ext>
              </a:extLst>
            </p:cNvPr>
            <p:cNvSpPr/>
            <p:nvPr/>
          </p:nvSpPr>
          <p:spPr>
            <a:xfrm>
              <a:off x="5440289" y="2009997"/>
              <a:ext cx="579903" cy="644408"/>
            </a:xfrm>
            <a:custGeom>
              <a:avLst/>
              <a:gdLst>
                <a:gd name="connsiteX0" fmla="*/ 402625 w 800100"/>
                <a:gd name="connsiteY0" fmla="*/ 0 h 923925"/>
                <a:gd name="connsiteX1" fmla="*/ 800100 w 800100"/>
                <a:gd name="connsiteY1" fmla="*/ 228502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3 h 923925"/>
                <a:gd name="connsiteX6" fmla="*/ 402625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5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WI</a:t>
              </a: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47EE2E4-B2E5-45A2-A997-31F6D2A75199}"/>
                </a:ext>
              </a:extLst>
            </p:cNvPr>
            <p:cNvSpPr/>
            <p:nvPr/>
          </p:nvSpPr>
          <p:spPr>
            <a:xfrm>
              <a:off x="8619687" y="2009997"/>
              <a:ext cx="579903" cy="644408"/>
            </a:xfrm>
            <a:custGeom>
              <a:avLst/>
              <a:gdLst>
                <a:gd name="connsiteX0" fmla="*/ 409962 w 800100"/>
                <a:gd name="connsiteY0" fmla="*/ 0 h 923925"/>
                <a:gd name="connsiteX1" fmla="*/ 800100 w 800100"/>
                <a:gd name="connsiteY1" fmla="*/ 230883 h 923925"/>
                <a:gd name="connsiteX2" fmla="*/ 800100 w 800100"/>
                <a:gd name="connsiteY2" fmla="*/ 695424 h 923925"/>
                <a:gd name="connsiteX3" fmla="*/ 40242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3 h 923925"/>
                <a:gd name="connsiteX6" fmla="*/ 40996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962" y="0"/>
                  </a:moveTo>
                  <a:lnTo>
                    <a:pt x="800100" y="230883"/>
                  </a:lnTo>
                  <a:lnTo>
                    <a:pt x="800100" y="695424"/>
                  </a:lnTo>
                  <a:lnTo>
                    <a:pt x="402429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996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MA</a:t>
              </a: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9AE2B11-C1CE-429B-9E80-F8CA9D1A3E36}"/>
                </a:ext>
              </a:extLst>
            </p:cNvPr>
            <p:cNvSpPr/>
            <p:nvPr/>
          </p:nvSpPr>
          <p:spPr>
            <a:xfrm>
              <a:off x="9254818" y="2009997"/>
              <a:ext cx="579903" cy="644408"/>
            </a:xfrm>
            <a:custGeom>
              <a:avLst/>
              <a:gdLst>
                <a:gd name="connsiteX0" fmla="*/ 402626 w 800100"/>
                <a:gd name="connsiteY0" fmla="*/ 0 h 923925"/>
                <a:gd name="connsiteX1" fmla="*/ 800100 w 800100"/>
                <a:gd name="connsiteY1" fmla="*/ 228502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3 h 923925"/>
                <a:gd name="connsiteX6" fmla="*/ 402626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6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RI</a:t>
              </a: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6882D649-E403-4CA2-BE96-E9FFFB17CD28}"/>
                </a:ext>
              </a:extLst>
            </p:cNvPr>
            <p:cNvSpPr/>
            <p:nvPr/>
          </p:nvSpPr>
          <p:spPr>
            <a:xfrm>
              <a:off x="2899762" y="2016935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5 h 923925"/>
                <a:gd name="connsiteX2" fmla="*/ 800100 w 800100"/>
                <a:gd name="connsiteY2" fmla="*/ 694929 h 923925"/>
                <a:gd name="connsiteX3" fmla="*/ 402629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5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5"/>
                  </a:lnTo>
                  <a:lnTo>
                    <a:pt x="800100" y="694929"/>
                  </a:lnTo>
                  <a:lnTo>
                    <a:pt x="402629" y="923925"/>
                  </a:lnTo>
                  <a:lnTo>
                    <a:pt x="0" y="692547"/>
                  </a:lnTo>
                  <a:lnTo>
                    <a:pt x="0" y="230585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WA</a:t>
              </a: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6641A698-E7D7-48FC-A668-1D6EB7AD5156}"/>
                </a:ext>
              </a:extLst>
            </p:cNvPr>
            <p:cNvSpPr/>
            <p:nvPr/>
          </p:nvSpPr>
          <p:spPr>
            <a:xfrm>
              <a:off x="6714293" y="2016935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5 h 923925"/>
                <a:gd name="connsiteX2" fmla="*/ 800100 w 800100"/>
                <a:gd name="connsiteY2" fmla="*/ 694929 h 923925"/>
                <a:gd name="connsiteX3" fmla="*/ 402628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5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5"/>
                  </a:lnTo>
                  <a:lnTo>
                    <a:pt x="800100" y="694929"/>
                  </a:lnTo>
                  <a:lnTo>
                    <a:pt x="402628" y="923925"/>
                  </a:lnTo>
                  <a:lnTo>
                    <a:pt x="0" y="692547"/>
                  </a:lnTo>
                  <a:lnTo>
                    <a:pt x="0" y="230585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MI</a:t>
              </a: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F57469B3-5C4F-475B-91EF-C912067035F0}"/>
                </a:ext>
              </a:extLst>
            </p:cNvPr>
            <p:cNvSpPr/>
            <p:nvPr/>
          </p:nvSpPr>
          <p:spPr>
            <a:xfrm>
              <a:off x="3216753" y="2546486"/>
              <a:ext cx="579903" cy="644409"/>
            </a:xfrm>
            <a:custGeom>
              <a:avLst/>
              <a:gdLst>
                <a:gd name="connsiteX0" fmla="*/ 402626 w 800101"/>
                <a:gd name="connsiteY0" fmla="*/ 0 h 923926"/>
                <a:gd name="connsiteX1" fmla="*/ 800101 w 800101"/>
                <a:gd name="connsiteY1" fmla="*/ 228502 h 923926"/>
                <a:gd name="connsiteX2" fmla="*/ 800101 w 800101"/>
                <a:gd name="connsiteY2" fmla="*/ 693043 h 923926"/>
                <a:gd name="connsiteX3" fmla="*/ 409759 w 800101"/>
                <a:gd name="connsiteY3" fmla="*/ 923926 h 923926"/>
                <a:gd name="connsiteX4" fmla="*/ 0 w 800101"/>
                <a:gd name="connsiteY4" fmla="*/ 693043 h 923926"/>
                <a:gd name="connsiteX5" fmla="*/ 0 w 800101"/>
                <a:gd name="connsiteY5" fmla="*/ 230883 h 923926"/>
                <a:gd name="connsiteX6" fmla="*/ 402626 w 800101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1" h="923926">
                  <a:moveTo>
                    <a:pt x="402626" y="0"/>
                  </a:moveTo>
                  <a:lnTo>
                    <a:pt x="800101" y="228502"/>
                  </a:lnTo>
                  <a:lnTo>
                    <a:pt x="800101" y="693043"/>
                  </a:lnTo>
                  <a:lnTo>
                    <a:pt x="409759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ID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8F51D00E-B7CF-4295-815C-79CB2FBB17D2}"/>
                </a:ext>
              </a:extLst>
            </p:cNvPr>
            <p:cNvSpPr/>
            <p:nvPr/>
          </p:nvSpPr>
          <p:spPr>
            <a:xfrm>
              <a:off x="3851885" y="2546486"/>
              <a:ext cx="579903" cy="644409"/>
            </a:xfrm>
            <a:custGeom>
              <a:avLst/>
              <a:gdLst>
                <a:gd name="connsiteX0" fmla="*/ 402625 w 800100"/>
                <a:gd name="connsiteY0" fmla="*/ 0 h 923926"/>
                <a:gd name="connsiteX1" fmla="*/ 800100 w 800100"/>
                <a:gd name="connsiteY1" fmla="*/ 228502 h 923926"/>
                <a:gd name="connsiteX2" fmla="*/ 800100 w 800100"/>
                <a:gd name="connsiteY2" fmla="*/ 693043 h 923926"/>
                <a:gd name="connsiteX3" fmla="*/ 409759 w 800100"/>
                <a:gd name="connsiteY3" fmla="*/ 923926 h 923926"/>
                <a:gd name="connsiteX4" fmla="*/ 0 w 800100"/>
                <a:gd name="connsiteY4" fmla="*/ 693043 h 923926"/>
                <a:gd name="connsiteX5" fmla="*/ 0 w 800100"/>
                <a:gd name="connsiteY5" fmla="*/ 230883 h 923926"/>
                <a:gd name="connsiteX6" fmla="*/ 402625 w 800100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6">
                  <a:moveTo>
                    <a:pt x="402625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WY</a:t>
              </a: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65425312-CF01-415C-A1A5-C512E57DFEAD}"/>
                </a:ext>
              </a:extLst>
            </p:cNvPr>
            <p:cNvSpPr/>
            <p:nvPr/>
          </p:nvSpPr>
          <p:spPr>
            <a:xfrm>
              <a:off x="4487016" y="2546486"/>
              <a:ext cx="581054" cy="644409"/>
            </a:xfrm>
            <a:custGeom>
              <a:avLst/>
              <a:gdLst>
                <a:gd name="connsiteX0" fmla="*/ 410775 w 801688"/>
                <a:gd name="connsiteY0" fmla="*/ 0 h 923926"/>
                <a:gd name="connsiteX1" fmla="*/ 801688 w 801688"/>
                <a:gd name="connsiteY1" fmla="*/ 230883 h 923926"/>
                <a:gd name="connsiteX2" fmla="*/ 801688 w 801688"/>
                <a:gd name="connsiteY2" fmla="*/ 695424 h 923926"/>
                <a:gd name="connsiteX3" fmla="*/ 403227 w 801688"/>
                <a:gd name="connsiteY3" fmla="*/ 923926 h 923926"/>
                <a:gd name="connsiteX4" fmla="*/ 0 w 801688"/>
                <a:gd name="connsiteY4" fmla="*/ 693043 h 923926"/>
                <a:gd name="connsiteX5" fmla="*/ 0 w 801688"/>
                <a:gd name="connsiteY5" fmla="*/ 230883 h 923926"/>
                <a:gd name="connsiteX6" fmla="*/ 410775 w 801688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6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SD</a:t>
              </a: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09F6E59-E452-408F-B0B0-17E1A9B21050}"/>
                </a:ext>
              </a:extLst>
            </p:cNvPr>
            <p:cNvSpPr/>
            <p:nvPr/>
          </p:nvSpPr>
          <p:spPr>
            <a:xfrm>
              <a:off x="7031283" y="2546486"/>
              <a:ext cx="579903" cy="644409"/>
            </a:xfrm>
            <a:custGeom>
              <a:avLst/>
              <a:gdLst>
                <a:gd name="connsiteX0" fmla="*/ 402626 w 800100"/>
                <a:gd name="connsiteY0" fmla="*/ 0 h 923926"/>
                <a:gd name="connsiteX1" fmla="*/ 800100 w 800100"/>
                <a:gd name="connsiteY1" fmla="*/ 228502 h 923926"/>
                <a:gd name="connsiteX2" fmla="*/ 800100 w 800100"/>
                <a:gd name="connsiteY2" fmla="*/ 693043 h 923926"/>
                <a:gd name="connsiteX3" fmla="*/ 409759 w 800100"/>
                <a:gd name="connsiteY3" fmla="*/ 923926 h 923926"/>
                <a:gd name="connsiteX4" fmla="*/ 0 w 800100"/>
                <a:gd name="connsiteY4" fmla="*/ 693043 h 923926"/>
                <a:gd name="connsiteX5" fmla="*/ 0 w 800100"/>
                <a:gd name="connsiteY5" fmla="*/ 230883 h 923926"/>
                <a:gd name="connsiteX6" fmla="*/ 402626 w 800100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6">
                  <a:moveTo>
                    <a:pt x="402626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OH</a:t>
              </a: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C43505A-154E-42FC-B65B-1C7E7CE61A0B}"/>
                </a:ext>
              </a:extLst>
            </p:cNvPr>
            <p:cNvSpPr/>
            <p:nvPr/>
          </p:nvSpPr>
          <p:spPr>
            <a:xfrm>
              <a:off x="7666414" y="2546486"/>
              <a:ext cx="579903" cy="644409"/>
            </a:xfrm>
            <a:custGeom>
              <a:avLst/>
              <a:gdLst>
                <a:gd name="connsiteX0" fmla="*/ 402626 w 800100"/>
                <a:gd name="connsiteY0" fmla="*/ 0 h 923926"/>
                <a:gd name="connsiteX1" fmla="*/ 800100 w 800100"/>
                <a:gd name="connsiteY1" fmla="*/ 228502 h 923926"/>
                <a:gd name="connsiteX2" fmla="*/ 800100 w 800100"/>
                <a:gd name="connsiteY2" fmla="*/ 693043 h 923926"/>
                <a:gd name="connsiteX3" fmla="*/ 409759 w 800100"/>
                <a:gd name="connsiteY3" fmla="*/ 923926 h 923926"/>
                <a:gd name="connsiteX4" fmla="*/ 0 w 800100"/>
                <a:gd name="connsiteY4" fmla="*/ 693043 h 923926"/>
                <a:gd name="connsiteX5" fmla="*/ 0 w 800100"/>
                <a:gd name="connsiteY5" fmla="*/ 230883 h 923926"/>
                <a:gd name="connsiteX6" fmla="*/ 402626 w 800100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6">
                  <a:moveTo>
                    <a:pt x="402626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PA</a:t>
              </a: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807AF42-D516-41B2-8816-276EE977BF1B}"/>
                </a:ext>
              </a:extLst>
            </p:cNvPr>
            <p:cNvSpPr/>
            <p:nvPr/>
          </p:nvSpPr>
          <p:spPr>
            <a:xfrm>
              <a:off x="8301546" y="2546486"/>
              <a:ext cx="581054" cy="644409"/>
            </a:xfrm>
            <a:custGeom>
              <a:avLst/>
              <a:gdLst>
                <a:gd name="connsiteX0" fmla="*/ 410775 w 801688"/>
                <a:gd name="connsiteY0" fmla="*/ 0 h 923926"/>
                <a:gd name="connsiteX1" fmla="*/ 801688 w 801688"/>
                <a:gd name="connsiteY1" fmla="*/ 230883 h 923926"/>
                <a:gd name="connsiteX2" fmla="*/ 801688 w 801688"/>
                <a:gd name="connsiteY2" fmla="*/ 695424 h 923926"/>
                <a:gd name="connsiteX3" fmla="*/ 403227 w 801688"/>
                <a:gd name="connsiteY3" fmla="*/ 923926 h 923926"/>
                <a:gd name="connsiteX4" fmla="*/ 0 w 801688"/>
                <a:gd name="connsiteY4" fmla="*/ 693043 h 923926"/>
                <a:gd name="connsiteX5" fmla="*/ 0 w 801688"/>
                <a:gd name="connsiteY5" fmla="*/ 230883 h 923926"/>
                <a:gd name="connsiteX6" fmla="*/ 410775 w 801688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6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NJ</a:t>
              </a: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8626D09-3FE3-41F5-BA08-B1D4FFE0CB3F}"/>
                </a:ext>
              </a:extLst>
            </p:cNvPr>
            <p:cNvSpPr/>
            <p:nvPr/>
          </p:nvSpPr>
          <p:spPr>
            <a:xfrm>
              <a:off x="5122147" y="2547593"/>
              <a:ext cx="581054" cy="644409"/>
            </a:xfrm>
            <a:custGeom>
              <a:avLst/>
              <a:gdLst>
                <a:gd name="connsiteX0" fmla="*/ 410775 w 801688"/>
                <a:gd name="connsiteY0" fmla="*/ 0 h 923926"/>
                <a:gd name="connsiteX1" fmla="*/ 801688 w 801688"/>
                <a:gd name="connsiteY1" fmla="*/ 230883 h 923926"/>
                <a:gd name="connsiteX2" fmla="*/ 801688 w 801688"/>
                <a:gd name="connsiteY2" fmla="*/ 695424 h 923926"/>
                <a:gd name="connsiteX3" fmla="*/ 403227 w 801688"/>
                <a:gd name="connsiteY3" fmla="*/ 923926 h 923926"/>
                <a:gd name="connsiteX4" fmla="*/ 0 w 801688"/>
                <a:gd name="connsiteY4" fmla="*/ 693043 h 923926"/>
                <a:gd name="connsiteX5" fmla="*/ 0 w 801688"/>
                <a:gd name="connsiteY5" fmla="*/ 230883 h 923926"/>
                <a:gd name="connsiteX6" fmla="*/ 410775 w 801688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6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IA</a:t>
              </a: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FD52FDA-132D-4348-92B1-03E6D5A0BF8D}"/>
                </a:ext>
              </a:extLst>
            </p:cNvPr>
            <p:cNvSpPr/>
            <p:nvPr/>
          </p:nvSpPr>
          <p:spPr>
            <a:xfrm>
              <a:off x="8936677" y="2547593"/>
              <a:ext cx="581054" cy="644409"/>
            </a:xfrm>
            <a:custGeom>
              <a:avLst/>
              <a:gdLst>
                <a:gd name="connsiteX0" fmla="*/ 410775 w 801688"/>
                <a:gd name="connsiteY0" fmla="*/ 0 h 923926"/>
                <a:gd name="connsiteX1" fmla="*/ 801688 w 801688"/>
                <a:gd name="connsiteY1" fmla="*/ 230883 h 923926"/>
                <a:gd name="connsiteX2" fmla="*/ 801688 w 801688"/>
                <a:gd name="connsiteY2" fmla="*/ 695424 h 923926"/>
                <a:gd name="connsiteX3" fmla="*/ 403227 w 801688"/>
                <a:gd name="connsiteY3" fmla="*/ 923926 h 923926"/>
                <a:gd name="connsiteX4" fmla="*/ 0 w 801688"/>
                <a:gd name="connsiteY4" fmla="*/ 693043 h 923926"/>
                <a:gd name="connsiteX5" fmla="*/ 0 w 801688"/>
                <a:gd name="connsiteY5" fmla="*/ 230883 h 923926"/>
                <a:gd name="connsiteX6" fmla="*/ 410775 w 801688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6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CT</a:t>
              </a: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5AA87620-064C-4017-BA5D-0C6D4AB907B0}"/>
                </a:ext>
              </a:extLst>
            </p:cNvPr>
            <p:cNvSpPr/>
            <p:nvPr/>
          </p:nvSpPr>
          <p:spPr>
            <a:xfrm>
              <a:off x="6396151" y="2553572"/>
              <a:ext cx="579903" cy="644409"/>
            </a:xfrm>
            <a:custGeom>
              <a:avLst/>
              <a:gdLst>
                <a:gd name="connsiteX0" fmla="*/ 402625 w 800100"/>
                <a:gd name="connsiteY0" fmla="*/ 0 h 923926"/>
                <a:gd name="connsiteX1" fmla="*/ 800100 w 800100"/>
                <a:gd name="connsiteY1" fmla="*/ 228502 h 923926"/>
                <a:gd name="connsiteX2" fmla="*/ 800100 w 800100"/>
                <a:gd name="connsiteY2" fmla="*/ 693043 h 923926"/>
                <a:gd name="connsiteX3" fmla="*/ 409759 w 800100"/>
                <a:gd name="connsiteY3" fmla="*/ 923926 h 923926"/>
                <a:gd name="connsiteX4" fmla="*/ 0 w 800100"/>
                <a:gd name="connsiteY4" fmla="*/ 693043 h 923926"/>
                <a:gd name="connsiteX5" fmla="*/ 0 w 800100"/>
                <a:gd name="connsiteY5" fmla="*/ 230883 h 923926"/>
                <a:gd name="connsiteX6" fmla="*/ 402625 w 800100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6">
                  <a:moveTo>
                    <a:pt x="402625" y="0"/>
                  </a:moveTo>
                  <a:lnTo>
                    <a:pt x="800100" y="228502"/>
                  </a:lnTo>
                  <a:lnTo>
                    <a:pt x="800100" y="693043"/>
                  </a:lnTo>
                  <a:lnTo>
                    <a:pt x="409759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IN</a:t>
              </a: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ABFA3EE7-BD89-453C-83D9-889A02EFC130}"/>
                </a:ext>
              </a:extLst>
            </p:cNvPr>
            <p:cNvSpPr/>
            <p:nvPr/>
          </p:nvSpPr>
          <p:spPr>
            <a:xfrm>
              <a:off x="5758430" y="2554681"/>
              <a:ext cx="581054" cy="644409"/>
            </a:xfrm>
            <a:custGeom>
              <a:avLst/>
              <a:gdLst>
                <a:gd name="connsiteX0" fmla="*/ 410775 w 801688"/>
                <a:gd name="connsiteY0" fmla="*/ 0 h 923926"/>
                <a:gd name="connsiteX1" fmla="*/ 801688 w 801688"/>
                <a:gd name="connsiteY1" fmla="*/ 230883 h 923926"/>
                <a:gd name="connsiteX2" fmla="*/ 801688 w 801688"/>
                <a:gd name="connsiteY2" fmla="*/ 695424 h 923926"/>
                <a:gd name="connsiteX3" fmla="*/ 403227 w 801688"/>
                <a:gd name="connsiteY3" fmla="*/ 923926 h 923926"/>
                <a:gd name="connsiteX4" fmla="*/ 0 w 801688"/>
                <a:gd name="connsiteY4" fmla="*/ 693043 h 923926"/>
                <a:gd name="connsiteX5" fmla="*/ 0 w 801688"/>
                <a:gd name="connsiteY5" fmla="*/ 230883 h 923926"/>
                <a:gd name="connsiteX6" fmla="*/ 410775 w 801688"/>
                <a:gd name="connsiteY6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6">
                  <a:moveTo>
                    <a:pt x="410775" y="0"/>
                  </a:moveTo>
                  <a:lnTo>
                    <a:pt x="801688" y="230883"/>
                  </a:lnTo>
                  <a:lnTo>
                    <a:pt x="801688" y="695424"/>
                  </a:lnTo>
                  <a:lnTo>
                    <a:pt x="403227" y="923926"/>
                  </a:lnTo>
                  <a:lnTo>
                    <a:pt x="0" y="693043"/>
                  </a:lnTo>
                  <a:lnTo>
                    <a:pt x="0" y="230883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IL</a:t>
              </a: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1F01B533-90C5-4030-A16A-EB2D526AA8E6}"/>
                </a:ext>
              </a:extLst>
            </p:cNvPr>
            <p:cNvSpPr/>
            <p:nvPr/>
          </p:nvSpPr>
          <p:spPr>
            <a:xfrm>
              <a:off x="3533744" y="3083716"/>
              <a:ext cx="581054" cy="644408"/>
            </a:xfrm>
            <a:custGeom>
              <a:avLst/>
              <a:gdLst>
                <a:gd name="connsiteX0" fmla="*/ 410776 w 801689"/>
                <a:gd name="connsiteY0" fmla="*/ 0 h 923925"/>
                <a:gd name="connsiteX1" fmla="*/ 801689 w 801689"/>
                <a:gd name="connsiteY1" fmla="*/ 230584 h 923925"/>
                <a:gd name="connsiteX2" fmla="*/ 801689 w 801689"/>
                <a:gd name="connsiteY2" fmla="*/ 695325 h 923925"/>
                <a:gd name="connsiteX3" fmla="*/ 403228 w 801689"/>
                <a:gd name="connsiteY3" fmla="*/ 923925 h 923925"/>
                <a:gd name="connsiteX4" fmla="*/ 0 w 801689"/>
                <a:gd name="connsiteY4" fmla="*/ 692943 h 923925"/>
                <a:gd name="connsiteX5" fmla="*/ 0 w 801689"/>
                <a:gd name="connsiteY5" fmla="*/ 230584 h 923925"/>
                <a:gd name="connsiteX6" fmla="*/ 410776 w 801689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9" h="923925">
                  <a:moveTo>
                    <a:pt x="410776" y="0"/>
                  </a:moveTo>
                  <a:lnTo>
                    <a:pt x="801689" y="230584"/>
                  </a:lnTo>
                  <a:lnTo>
                    <a:pt x="801689" y="695325"/>
                  </a:lnTo>
                  <a:lnTo>
                    <a:pt x="403228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NV</a:t>
              </a: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4ADD6DD-F152-4539-A884-BF456D55FC28}"/>
                </a:ext>
              </a:extLst>
            </p:cNvPr>
            <p:cNvSpPr/>
            <p:nvPr/>
          </p:nvSpPr>
          <p:spPr>
            <a:xfrm>
              <a:off x="4168875" y="3083716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CO</a:t>
              </a: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8AAA945-DCFE-4783-8DC1-C8685462FC3F}"/>
                </a:ext>
              </a:extLst>
            </p:cNvPr>
            <p:cNvSpPr/>
            <p:nvPr/>
          </p:nvSpPr>
          <p:spPr>
            <a:xfrm>
              <a:off x="7348273" y="3083716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MD</a:t>
              </a: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F7D1D59-5E09-4B9B-9D61-056B744AE2E8}"/>
                </a:ext>
              </a:extLst>
            </p:cNvPr>
            <p:cNvSpPr/>
            <p:nvPr/>
          </p:nvSpPr>
          <p:spPr>
            <a:xfrm>
              <a:off x="7983404" y="3083716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DE</a:t>
              </a: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3F49BAEB-0DC9-469A-8A24-F94228B2415C}"/>
                </a:ext>
              </a:extLst>
            </p:cNvPr>
            <p:cNvSpPr/>
            <p:nvPr/>
          </p:nvSpPr>
          <p:spPr>
            <a:xfrm>
              <a:off x="4805157" y="3085192"/>
              <a:ext cx="579903" cy="644408"/>
            </a:xfrm>
            <a:custGeom>
              <a:avLst/>
              <a:gdLst>
                <a:gd name="connsiteX0" fmla="*/ 409962 w 800100"/>
                <a:gd name="connsiteY0" fmla="*/ 0 h 923925"/>
                <a:gd name="connsiteX1" fmla="*/ 800100 w 800100"/>
                <a:gd name="connsiteY1" fmla="*/ 230882 h 923925"/>
                <a:gd name="connsiteX2" fmla="*/ 800100 w 800100"/>
                <a:gd name="connsiteY2" fmla="*/ 695423 h 923925"/>
                <a:gd name="connsiteX3" fmla="*/ 402428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996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962" y="0"/>
                  </a:moveTo>
                  <a:lnTo>
                    <a:pt x="800100" y="230882"/>
                  </a:lnTo>
                  <a:lnTo>
                    <a:pt x="800100" y="695423"/>
                  </a:lnTo>
                  <a:lnTo>
                    <a:pt x="402428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996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NE</a:t>
              </a: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DDE57AC-A969-4BB4-B319-CD5CF901D6AE}"/>
                </a:ext>
              </a:extLst>
            </p:cNvPr>
            <p:cNvSpPr/>
            <p:nvPr/>
          </p:nvSpPr>
          <p:spPr>
            <a:xfrm>
              <a:off x="5440289" y="3085192"/>
              <a:ext cx="579903" cy="644408"/>
            </a:xfrm>
            <a:custGeom>
              <a:avLst/>
              <a:gdLst>
                <a:gd name="connsiteX0" fmla="*/ 402625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5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5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MO</a:t>
              </a: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9C09FBF-119D-4171-892A-9285D77C5E82}"/>
                </a:ext>
              </a:extLst>
            </p:cNvPr>
            <p:cNvSpPr/>
            <p:nvPr/>
          </p:nvSpPr>
          <p:spPr>
            <a:xfrm>
              <a:off x="2899762" y="3090211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9 w 800100"/>
                <a:gd name="connsiteY3" fmla="*/ 923925 h 923925"/>
                <a:gd name="connsiteX4" fmla="*/ 0 w 800100"/>
                <a:gd name="connsiteY4" fmla="*/ 692546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9" y="923925"/>
                  </a:lnTo>
                  <a:lnTo>
                    <a:pt x="0" y="692546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OR</a:t>
              </a: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6D09F5CF-D171-4456-83BA-9BCFFE2364F8}"/>
                </a:ext>
              </a:extLst>
            </p:cNvPr>
            <p:cNvSpPr/>
            <p:nvPr/>
          </p:nvSpPr>
          <p:spPr>
            <a:xfrm>
              <a:off x="6080312" y="3090211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8 w 800100"/>
                <a:gd name="connsiteY3" fmla="*/ 923925 h 923925"/>
                <a:gd name="connsiteX4" fmla="*/ 0 w 800100"/>
                <a:gd name="connsiteY4" fmla="*/ 692546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8" y="923925"/>
                  </a:lnTo>
                  <a:lnTo>
                    <a:pt x="0" y="692546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KY</a:t>
              </a: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6D5FD3C-9262-4FC3-B52E-09A48DF92A2C}"/>
                </a:ext>
              </a:extLst>
            </p:cNvPr>
            <p:cNvSpPr/>
            <p:nvPr/>
          </p:nvSpPr>
          <p:spPr>
            <a:xfrm>
              <a:off x="6714293" y="3090211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8 w 800100"/>
                <a:gd name="connsiteY3" fmla="*/ 923925 h 923925"/>
                <a:gd name="connsiteX4" fmla="*/ 0 w 800100"/>
                <a:gd name="connsiteY4" fmla="*/ 692546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8" y="923925"/>
                  </a:lnTo>
                  <a:lnTo>
                    <a:pt x="0" y="692546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WV</a:t>
              </a: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3D48E9B-892C-4362-B786-2A1BDB1B01EA}"/>
                </a:ext>
              </a:extLst>
            </p:cNvPr>
            <p:cNvSpPr/>
            <p:nvPr/>
          </p:nvSpPr>
          <p:spPr>
            <a:xfrm>
              <a:off x="3216753" y="3620944"/>
              <a:ext cx="579903" cy="644408"/>
            </a:xfrm>
            <a:custGeom>
              <a:avLst/>
              <a:gdLst>
                <a:gd name="connsiteX0" fmla="*/ 402626 w 800101"/>
                <a:gd name="connsiteY0" fmla="*/ 0 h 923925"/>
                <a:gd name="connsiteX1" fmla="*/ 800101 w 800101"/>
                <a:gd name="connsiteY1" fmla="*/ 228501 h 923925"/>
                <a:gd name="connsiteX2" fmla="*/ 800101 w 800101"/>
                <a:gd name="connsiteY2" fmla="*/ 693043 h 923925"/>
                <a:gd name="connsiteX3" fmla="*/ 409759 w 800101"/>
                <a:gd name="connsiteY3" fmla="*/ 923925 h 923925"/>
                <a:gd name="connsiteX4" fmla="*/ 0 w 800101"/>
                <a:gd name="connsiteY4" fmla="*/ 693043 h 923925"/>
                <a:gd name="connsiteX5" fmla="*/ 0 w 800101"/>
                <a:gd name="connsiteY5" fmla="*/ 230882 h 923925"/>
                <a:gd name="connsiteX6" fmla="*/ 402626 w 800101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1" h="923925">
                  <a:moveTo>
                    <a:pt x="402626" y="0"/>
                  </a:moveTo>
                  <a:lnTo>
                    <a:pt x="800101" y="228501"/>
                  </a:lnTo>
                  <a:lnTo>
                    <a:pt x="800101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CA</a:t>
              </a: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74CD96C-82BE-4C64-A886-6A2790024B6A}"/>
                </a:ext>
              </a:extLst>
            </p:cNvPr>
            <p:cNvSpPr/>
            <p:nvPr/>
          </p:nvSpPr>
          <p:spPr>
            <a:xfrm>
              <a:off x="3851885" y="3620944"/>
              <a:ext cx="579903" cy="644408"/>
            </a:xfrm>
            <a:custGeom>
              <a:avLst/>
              <a:gdLst>
                <a:gd name="connsiteX0" fmla="*/ 402625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5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5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AZ</a:t>
              </a: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6FEA55DB-2E25-4EEC-AA3D-7112B9DC7B23}"/>
                </a:ext>
              </a:extLst>
            </p:cNvPr>
            <p:cNvSpPr/>
            <p:nvPr/>
          </p:nvSpPr>
          <p:spPr>
            <a:xfrm>
              <a:off x="4487016" y="3620944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2 h 923925"/>
                <a:gd name="connsiteX2" fmla="*/ 801688 w 801688"/>
                <a:gd name="connsiteY2" fmla="*/ 695423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2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2"/>
                  </a:lnTo>
                  <a:lnTo>
                    <a:pt x="801688" y="695423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UT</a:t>
              </a: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34859E3-C754-4C8E-B827-70C69ACC3651}"/>
                </a:ext>
              </a:extLst>
            </p:cNvPr>
            <p:cNvSpPr/>
            <p:nvPr/>
          </p:nvSpPr>
          <p:spPr>
            <a:xfrm>
              <a:off x="7031283" y="3620944"/>
              <a:ext cx="579903" cy="644408"/>
            </a:xfrm>
            <a:custGeom>
              <a:avLst/>
              <a:gdLst>
                <a:gd name="connsiteX0" fmla="*/ 402626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6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6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VA</a:t>
              </a: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AA20628-45A3-4EBD-A388-B1D207E524A5}"/>
                </a:ext>
              </a:extLst>
            </p:cNvPr>
            <p:cNvSpPr/>
            <p:nvPr/>
          </p:nvSpPr>
          <p:spPr>
            <a:xfrm>
              <a:off x="7666414" y="3620944"/>
              <a:ext cx="579903" cy="644408"/>
            </a:xfrm>
            <a:custGeom>
              <a:avLst/>
              <a:gdLst>
                <a:gd name="connsiteX0" fmla="*/ 402626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6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6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NC</a:t>
              </a: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073CCEA2-C794-4DE4-BCE4-B536CE18703F}"/>
                </a:ext>
              </a:extLst>
            </p:cNvPr>
            <p:cNvSpPr/>
            <p:nvPr/>
          </p:nvSpPr>
          <p:spPr>
            <a:xfrm>
              <a:off x="5122147" y="3622789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2 h 923925"/>
                <a:gd name="connsiteX2" fmla="*/ 801688 w 801688"/>
                <a:gd name="connsiteY2" fmla="*/ 695423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2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2"/>
                  </a:lnTo>
                  <a:lnTo>
                    <a:pt x="801688" y="695423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KS</a:t>
              </a: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20BA2880-743A-4701-95B2-7FB31BC353EC}"/>
                </a:ext>
              </a:extLst>
            </p:cNvPr>
            <p:cNvSpPr/>
            <p:nvPr/>
          </p:nvSpPr>
          <p:spPr>
            <a:xfrm>
              <a:off x="6396151" y="3626849"/>
              <a:ext cx="579903" cy="644408"/>
            </a:xfrm>
            <a:custGeom>
              <a:avLst/>
              <a:gdLst>
                <a:gd name="connsiteX0" fmla="*/ 402625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5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5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TN</a:t>
              </a: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7B49298C-B5EB-4AD1-AE80-096672823058}"/>
                </a:ext>
              </a:extLst>
            </p:cNvPr>
            <p:cNvSpPr/>
            <p:nvPr/>
          </p:nvSpPr>
          <p:spPr>
            <a:xfrm>
              <a:off x="5758430" y="3628697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2 h 923925"/>
                <a:gd name="connsiteX2" fmla="*/ 801688 w 801688"/>
                <a:gd name="connsiteY2" fmla="*/ 695423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2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2"/>
                  </a:lnTo>
                  <a:lnTo>
                    <a:pt x="801688" y="695423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AR</a:t>
              </a: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EBA7E816-171A-4291-B4D4-8B9BC6763BBE}"/>
                </a:ext>
              </a:extLst>
            </p:cNvPr>
            <p:cNvSpPr/>
            <p:nvPr/>
          </p:nvSpPr>
          <p:spPr>
            <a:xfrm>
              <a:off x="9572959" y="3628697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2 h 923925"/>
                <a:gd name="connsiteX2" fmla="*/ 801688 w 801688"/>
                <a:gd name="connsiteY2" fmla="*/ 695423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2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2"/>
                  </a:lnTo>
                  <a:lnTo>
                    <a:pt x="801688" y="695423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DC</a:t>
              </a:r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36993D8-0983-48EB-8224-8E0C919E7480}"/>
                </a:ext>
              </a:extLst>
            </p:cNvPr>
            <p:cNvSpPr/>
            <p:nvPr/>
          </p:nvSpPr>
          <p:spPr>
            <a:xfrm>
              <a:off x="4168875" y="4158173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NM</a:t>
              </a:r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D4B0E2AE-58F5-4602-B76A-79F622B5311D}"/>
                </a:ext>
              </a:extLst>
            </p:cNvPr>
            <p:cNvSpPr/>
            <p:nvPr/>
          </p:nvSpPr>
          <p:spPr>
            <a:xfrm>
              <a:off x="7348273" y="4158173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SC</a:t>
              </a:r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76E2A1D4-2529-4B8D-A9FF-8D188B5D3B6F}"/>
                </a:ext>
              </a:extLst>
            </p:cNvPr>
            <p:cNvSpPr/>
            <p:nvPr/>
          </p:nvSpPr>
          <p:spPr>
            <a:xfrm>
              <a:off x="4805157" y="4160387"/>
              <a:ext cx="579903" cy="644408"/>
            </a:xfrm>
            <a:custGeom>
              <a:avLst/>
              <a:gdLst>
                <a:gd name="connsiteX0" fmla="*/ 409962 w 800100"/>
                <a:gd name="connsiteY0" fmla="*/ 0 h 923925"/>
                <a:gd name="connsiteX1" fmla="*/ 800100 w 800100"/>
                <a:gd name="connsiteY1" fmla="*/ 230882 h 923925"/>
                <a:gd name="connsiteX2" fmla="*/ 800100 w 800100"/>
                <a:gd name="connsiteY2" fmla="*/ 695423 h 923925"/>
                <a:gd name="connsiteX3" fmla="*/ 402428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996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962" y="0"/>
                  </a:moveTo>
                  <a:lnTo>
                    <a:pt x="800100" y="230882"/>
                  </a:lnTo>
                  <a:lnTo>
                    <a:pt x="800100" y="695423"/>
                  </a:lnTo>
                  <a:lnTo>
                    <a:pt x="402428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996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OK</a:t>
              </a: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731E64D-099B-4916-9DFC-AB2F46B46BD5}"/>
                </a:ext>
              </a:extLst>
            </p:cNvPr>
            <p:cNvSpPr/>
            <p:nvPr/>
          </p:nvSpPr>
          <p:spPr>
            <a:xfrm>
              <a:off x="5440289" y="4160387"/>
              <a:ext cx="579903" cy="644408"/>
            </a:xfrm>
            <a:custGeom>
              <a:avLst/>
              <a:gdLst>
                <a:gd name="connsiteX0" fmla="*/ 402625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5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5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LA</a:t>
              </a: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4ED05CC7-98C1-4B36-947D-DEF97A70932D}"/>
                </a:ext>
              </a:extLst>
            </p:cNvPr>
            <p:cNvSpPr/>
            <p:nvPr/>
          </p:nvSpPr>
          <p:spPr>
            <a:xfrm>
              <a:off x="6080312" y="4163486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8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8" y="923925"/>
                  </a:lnTo>
                  <a:lnTo>
                    <a:pt x="0" y="692547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MS</a:t>
              </a: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662B4B8-8B48-426B-9FB2-53F0A23D5ADA}"/>
                </a:ext>
              </a:extLst>
            </p:cNvPr>
            <p:cNvSpPr/>
            <p:nvPr/>
          </p:nvSpPr>
          <p:spPr>
            <a:xfrm>
              <a:off x="6714293" y="4163486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8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8" y="923925"/>
                  </a:lnTo>
                  <a:lnTo>
                    <a:pt x="0" y="692547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AL</a:t>
              </a: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C5440317-B3B6-4778-9046-0EDFCB90DF0A}"/>
                </a:ext>
              </a:extLst>
            </p:cNvPr>
            <p:cNvSpPr/>
            <p:nvPr/>
          </p:nvSpPr>
          <p:spPr>
            <a:xfrm>
              <a:off x="4487016" y="4695401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882 h 923925"/>
                <a:gd name="connsiteX2" fmla="*/ 801688 w 801688"/>
                <a:gd name="connsiteY2" fmla="*/ 695423 h 923925"/>
                <a:gd name="connsiteX3" fmla="*/ 403227 w 801688"/>
                <a:gd name="connsiteY3" fmla="*/ 923925 h 923925"/>
                <a:gd name="connsiteX4" fmla="*/ 0 w 801688"/>
                <a:gd name="connsiteY4" fmla="*/ 693043 h 923925"/>
                <a:gd name="connsiteX5" fmla="*/ 0 w 801688"/>
                <a:gd name="connsiteY5" fmla="*/ 230882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882"/>
                  </a:lnTo>
                  <a:lnTo>
                    <a:pt x="801688" y="695423"/>
                  </a:lnTo>
                  <a:lnTo>
                    <a:pt x="403227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TX</a:t>
              </a: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0EFCF76-14A5-46CD-816A-A67D7208B463}"/>
                </a:ext>
              </a:extLst>
            </p:cNvPr>
            <p:cNvSpPr/>
            <p:nvPr/>
          </p:nvSpPr>
          <p:spPr>
            <a:xfrm>
              <a:off x="7031283" y="4695401"/>
              <a:ext cx="579903" cy="644408"/>
            </a:xfrm>
            <a:custGeom>
              <a:avLst/>
              <a:gdLst>
                <a:gd name="connsiteX0" fmla="*/ 402626 w 800100"/>
                <a:gd name="connsiteY0" fmla="*/ 0 h 923925"/>
                <a:gd name="connsiteX1" fmla="*/ 800100 w 800100"/>
                <a:gd name="connsiteY1" fmla="*/ 228501 h 923925"/>
                <a:gd name="connsiteX2" fmla="*/ 800100 w 800100"/>
                <a:gd name="connsiteY2" fmla="*/ 693043 h 923925"/>
                <a:gd name="connsiteX3" fmla="*/ 409759 w 800100"/>
                <a:gd name="connsiteY3" fmla="*/ 923925 h 923925"/>
                <a:gd name="connsiteX4" fmla="*/ 0 w 800100"/>
                <a:gd name="connsiteY4" fmla="*/ 693043 h 923925"/>
                <a:gd name="connsiteX5" fmla="*/ 0 w 800100"/>
                <a:gd name="connsiteY5" fmla="*/ 230882 h 923925"/>
                <a:gd name="connsiteX6" fmla="*/ 402626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2626" y="0"/>
                  </a:moveTo>
                  <a:lnTo>
                    <a:pt x="800100" y="228501"/>
                  </a:lnTo>
                  <a:lnTo>
                    <a:pt x="800100" y="693043"/>
                  </a:lnTo>
                  <a:lnTo>
                    <a:pt x="409759" y="923925"/>
                  </a:lnTo>
                  <a:lnTo>
                    <a:pt x="0" y="693043"/>
                  </a:lnTo>
                  <a:lnTo>
                    <a:pt x="0" y="230882"/>
                  </a:lnTo>
                  <a:lnTo>
                    <a:pt x="4026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GA</a:t>
              </a:r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53F86A98-934D-4671-AC3E-AC3FD17CDE16}"/>
                </a:ext>
              </a:extLst>
            </p:cNvPr>
            <p:cNvSpPr/>
            <p:nvPr/>
          </p:nvSpPr>
          <p:spPr>
            <a:xfrm>
              <a:off x="7348273" y="5232629"/>
              <a:ext cx="581054" cy="644408"/>
            </a:xfrm>
            <a:custGeom>
              <a:avLst/>
              <a:gdLst>
                <a:gd name="connsiteX0" fmla="*/ 410775 w 801688"/>
                <a:gd name="connsiteY0" fmla="*/ 0 h 923925"/>
                <a:gd name="connsiteX1" fmla="*/ 801688 w 801688"/>
                <a:gd name="connsiteY1" fmla="*/ 230584 h 923925"/>
                <a:gd name="connsiteX2" fmla="*/ 801688 w 801688"/>
                <a:gd name="connsiteY2" fmla="*/ 695325 h 923925"/>
                <a:gd name="connsiteX3" fmla="*/ 403227 w 801688"/>
                <a:gd name="connsiteY3" fmla="*/ 923925 h 923925"/>
                <a:gd name="connsiteX4" fmla="*/ 0 w 801688"/>
                <a:gd name="connsiteY4" fmla="*/ 692943 h 923925"/>
                <a:gd name="connsiteX5" fmla="*/ 0 w 801688"/>
                <a:gd name="connsiteY5" fmla="*/ 230584 h 923925"/>
                <a:gd name="connsiteX6" fmla="*/ 410775 w 801688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1688" h="923925">
                  <a:moveTo>
                    <a:pt x="410775" y="0"/>
                  </a:moveTo>
                  <a:lnTo>
                    <a:pt x="801688" y="230584"/>
                  </a:lnTo>
                  <a:lnTo>
                    <a:pt x="801688" y="695325"/>
                  </a:lnTo>
                  <a:lnTo>
                    <a:pt x="403227" y="923925"/>
                  </a:lnTo>
                  <a:lnTo>
                    <a:pt x="0" y="692943"/>
                  </a:lnTo>
                  <a:lnTo>
                    <a:pt x="0" y="230584"/>
                  </a:lnTo>
                  <a:lnTo>
                    <a:pt x="41077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FL</a:t>
              </a:r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8C70E0B1-92D5-46BA-9854-B9BCE5E22B4E}"/>
                </a:ext>
              </a:extLst>
            </p:cNvPr>
            <p:cNvSpPr/>
            <p:nvPr/>
          </p:nvSpPr>
          <p:spPr>
            <a:xfrm>
              <a:off x="2265783" y="5236761"/>
              <a:ext cx="579903" cy="644408"/>
            </a:xfrm>
            <a:custGeom>
              <a:avLst/>
              <a:gdLst>
                <a:gd name="connsiteX0" fmla="*/ 409372 w 800100"/>
                <a:gd name="connsiteY0" fmla="*/ 0 h 923925"/>
                <a:gd name="connsiteX1" fmla="*/ 800100 w 800100"/>
                <a:gd name="connsiteY1" fmla="*/ 230584 h 923925"/>
                <a:gd name="connsiteX2" fmla="*/ 800100 w 800100"/>
                <a:gd name="connsiteY2" fmla="*/ 694928 h 923925"/>
                <a:gd name="connsiteX3" fmla="*/ 402629 w 800100"/>
                <a:gd name="connsiteY3" fmla="*/ 923925 h 923925"/>
                <a:gd name="connsiteX4" fmla="*/ 0 w 800100"/>
                <a:gd name="connsiteY4" fmla="*/ 692547 h 923925"/>
                <a:gd name="connsiteX5" fmla="*/ 0 w 800100"/>
                <a:gd name="connsiteY5" fmla="*/ 230584 h 923925"/>
                <a:gd name="connsiteX6" fmla="*/ 409372 w 800100"/>
                <a:gd name="connsiteY6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00" h="923925">
                  <a:moveTo>
                    <a:pt x="409372" y="0"/>
                  </a:moveTo>
                  <a:lnTo>
                    <a:pt x="800100" y="230584"/>
                  </a:lnTo>
                  <a:lnTo>
                    <a:pt x="800100" y="694928"/>
                  </a:lnTo>
                  <a:lnTo>
                    <a:pt x="402629" y="923925"/>
                  </a:lnTo>
                  <a:lnTo>
                    <a:pt x="0" y="692547"/>
                  </a:lnTo>
                  <a:lnTo>
                    <a:pt x="0" y="230584"/>
                  </a:lnTo>
                  <a:lnTo>
                    <a:pt x="409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</a:rPr>
                <a:t>HI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62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8993</TotalTime>
  <Words>167</Words>
  <PresentationFormat>Widescreen</PresentationFormat>
  <Paragraphs>110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 Tile Grid Map of the USA – Slide Template</vt:lpstr>
      <vt:lpstr>Hex Tile Grid Map of the USA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 Tile Grid Map of the USA</dc:title>
  <dc:creator>PresentationGO.com</dc:creator>
  <dc:description>© Copyright PresentationGO.com</dc:description>
  <dcterms:created xsi:type="dcterms:W3CDTF">2014-11-26T05:14:11Z</dcterms:created>
  <dcterms:modified xsi:type="dcterms:W3CDTF">2020-09-24T19:58:46Z</dcterms:modified>
  <cp:category>Maps</cp:category>
</cp:coreProperties>
</file>