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6" r:id="rId4"/>
    <p:sldId id="364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50" d="100"/>
          <a:sy n="150" d="100"/>
        </p:scale>
        <p:origin x="1962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9248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6818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Oval 23">
            <a:extLst>
              <a:ext uri="{FF2B5EF4-FFF2-40B4-BE49-F238E27FC236}">
                <a16:creationId xmlns:a16="http://schemas.microsoft.com/office/drawing/2014/main" id="{EFC8795B-96AD-65E1-7132-78A9538DB970}"/>
              </a:ext>
            </a:extLst>
          </p:cNvPr>
          <p:cNvSpPr/>
          <p:nvPr/>
        </p:nvSpPr>
        <p:spPr>
          <a:xfrm>
            <a:off x="3200400" y="2057400"/>
            <a:ext cx="2743200" cy="2743200"/>
          </a:xfrm>
          <a:prstGeom prst="ellipse">
            <a:avLst/>
          </a:prstGeom>
          <a:solidFill>
            <a:schemeClr val="bg2">
              <a:alpha val="6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A6B414CB-7D45-2A75-798C-5619023E003C}"/>
              </a:ext>
            </a:extLst>
          </p:cNvPr>
          <p:cNvSpPr/>
          <p:nvPr/>
        </p:nvSpPr>
        <p:spPr>
          <a:xfrm>
            <a:off x="3716809" y="2611693"/>
            <a:ext cx="1710383" cy="1710383"/>
          </a:xfrm>
          <a:prstGeom prst="ellipse">
            <a:avLst/>
          </a:prstGeom>
          <a:gradFill>
            <a:gsLst>
              <a:gs pos="0">
                <a:schemeClr val="bg1"/>
              </a:gs>
              <a:gs pos="5000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</a:gradFill>
          <a:ln>
            <a:solidFill>
              <a:schemeClr val="bg2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cap="all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 Dolor Sit Amet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/>
              <a:t>Hexachrome Wheel – Slide Template</a:t>
            </a: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D06A229C-7973-B794-DA6C-B555AB7F2D3F}"/>
              </a:ext>
            </a:extLst>
          </p:cNvPr>
          <p:cNvGrpSpPr>
            <a:grpSpLocks noChangeAspect="1"/>
          </p:cNvGrpSpPr>
          <p:nvPr/>
        </p:nvGrpSpPr>
        <p:grpSpPr>
          <a:xfrm>
            <a:off x="3200400" y="2057400"/>
            <a:ext cx="2743200" cy="2743200"/>
            <a:chOff x="3519416" y="856143"/>
            <a:chExt cx="5153167" cy="5153167"/>
          </a:xfrm>
        </p:grpSpPr>
        <p:sp>
          <p:nvSpPr>
            <p:cNvPr id="19" name="Arc 18">
              <a:extLst>
                <a:ext uri="{FF2B5EF4-FFF2-40B4-BE49-F238E27FC236}">
                  <a16:creationId xmlns:a16="http://schemas.microsoft.com/office/drawing/2014/main" id="{E587F1A9-C7AE-3EC8-FE92-85295EC9C758}"/>
                </a:ext>
              </a:extLst>
            </p:cNvPr>
            <p:cNvSpPr/>
            <p:nvPr/>
          </p:nvSpPr>
          <p:spPr>
            <a:xfrm>
              <a:off x="3519416" y="856143"/>
              <a:ext cx="5153167" cy="5153167"/>
            </a:xfrm>
            <a:prstGeom prst="arc">
              <a:avLst>
                <a:gd name="adj1" fmla="val 16691239"/>
                <a:gd name="adj2" fmla="val 19333255"/>
              </a:avLst>
            </a:prstGeom>
            <a:noFill/>
            <a:ln w="241300" cap="rnd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0" name="Arc 19">
              <a:extLst>
                <a:ext uri="{FF2B5EF4-FFF2-40B4-BE49-F238E27FC236}">
                  <a16:creationId xmlns:a16="http://schemas.microsoft.com/office/drawing/2014/main" id="{5DF81470-6894-507E-E0AA-FDB0C87F0CD8}"/>
                </a:ext>
              </a:extLst>
            </p:cNvPr>
            <p:cNvSpPr/>
            <p:nvPr/>
          </p:nvSpPr>
          <p:spPr>
            <a:xfrm>
              <a:off x="3519416" y="856143"/>
              <a:ext cx="5153167" cy="5153167"/>
            </a:xfrm>
            <a:prstGeom prst="arc">
              <a:avLst>
                <a:gd name="adj1" fmla="val 13024995"/>
                <a:gd name="adj2" fmla="val 15792058"/>
              </a:avLst>
            </a:prstGeom>
            <a:noFill/>
            <a:ln w="241300" cap="rnd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1" name="Arc 20">
              <a:extLst>
                <a:ext uri="{FF2B5EF4-FFF2-40B4-BE49-F238E27FC236}">
                  <a16:creationId xmlns:a16="http://schemas.microsoft.com/office/drawing/2014/main" id="{0AF8FCE9-ACB8-FB7A-3810-257CC8D1C782}"/>
                </a:ext>
              </a:extLst>
            </p:cNvPr>
            <p:cNvSpPr/>
            <p:nvPr/>
          </p:nvSpPr>
          <p:spPr>
            <a:xfrm>
              <a:off x="3519416" y="856143"/>
              <a:ext cx="5153167" cy="5153167"/>
            </a:xfrm>
            <a:prstGeom prst="arc">
              <a:avLst>
                <a:gd name="adj1" fmla="val 9494673"/>
                <a:gd name="adj2" fmla="val 12162627"/>
              </a:avLst>
            </a:prstGeom>
            <a:noFill/>
            <a:ln w="241300" cap="rnd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2" name="Arc 21">
              <a:extLst>
                <a:ext uri="{FF2B5EF4-FFF2-40B4-BE49-F238E27FC236}">
                  <a16:creationId xmlns:a16="http://schemas.microsoft.com/office/drawing/2014/main" id="{2365F0EB-3791-1537-5726-BDE384634024}"/>
                </a:ext>
              </a:extLst>
            </p:cNvPr>
            <p:cNvSpPr/>
            <p:nvPr/>
          </p:nvSpPr>
          <p:spPr>
            <a:xfrm>
              <a:off x="3519416" y="856143"/>
              <a:ext cx="5153167" cy="5153167"/>
            </a:xfrm>
            <a:prstGeom prst="arc">
              <a:avLst>
                <a:gd name="adj1" fmla="val 5827581"/>
                <a:gd name="adj2" fmla="val 8477428"/>
              </a:avLst>
            </a:prstGeom>
            <a:noFill/>
            <a:ln w="241300" cap="rnd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31" name="Arc 30">
              <a:extLst>
                <a:ext uri="{FF2B5EF4-FFF2-40B4-BE49-F238E27FC236}">
                  <a16:creationId xmlns:a16="http://schemas.microsoft.com/office/drawing/2014/main" id="{17447D58-935D-0D3A-B6A7-EAE01A87BAEF}"/>
                </a:ext>
              </a:extLst>
            </p:cNvPr>
            <p:cNvSpPr/>
            <p:nvPr/>
          </p:nvSpPr>
          <p:spPr>
            <a:xfrm>
              <a:off x="3519416" y="856143"/>
              <a:ext cx="5153167" cy="5153167"/>
            </a:xfrm>
            <a:prstGeom prst="arc">
              <a:avLst>
                <a:gd name="adj1" fmla="val 2205177"/>
                <a:gd name="adj2" fmla="val 4878044"/>
              </a:avLst>
            </a:prstGeom>
            <a:noFill/>
            <a:ln w="241300" cap="rnd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32" name="Arc 31">
              <a:extLst>
                <a:ext uri="{FF2B5EF4-FFF2-40B4-BE49-F238E27FC236}">
                  <a16:creationId xmlns:a16="http://schemas.microsoft.com/office/drawing/2014/main" id="{D2191A90-B151-1FCA-8E63-62CB4675BE31}"/>
                </a:ext>
              </a:extLst>
            </p:cNvPr>
            <p:cNvSpPr/>
            <p:nvPr/>
          </p:nvSpPr>
          <p:spPr>
            <a:xfrm>
              <a:off x="3519416" y="856143"/>
              <a:ext cx="5153167" cy="5153167"/>
            </a:xfrm>
            <a:prstGeom prst="arc">
              <a:avLst>
                <a:gd name="adj1" fmla="val 20249480"/>
                <a:gd name="adj2" fmla="val 1319319"/>
              </a:avLst>
            </a:prstGeom>
            <a:noFill/>
            <a:ln w="241300" cap="rnd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92C3CA2C-3227-6E44-182E-E3D8E3A07785}"/>
              </a:ext>
            </a:extLst>
          </p:cNvPr>
          <p:cNvGrpSpPr/>
          <p:nvPr/>
        </p:nvGrpSpPr>
        <p:grpSpPr>
          <a:xfrm>
            <a:off x="418136" y="4460260"/>
            <a:ext cx="2194560" cy="1106115"/>
            <a:chOff x="332936" y="2555951"/>
            <a:chExt cx="2926080" cy="1474819"/>
          </a:xfrm>
        </p:grpSpPr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6BD00259-5B85-B143-A499-8001AA73E32F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solidFill>
              <a:schemeClr val="accent4"/>
            </a:solidFill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cap="all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</a:t>
              </a:r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C06AE9A3-D143-8432-9A83-B29F991FF260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F5EBF248-E1D1-7EEA-2279-57C98DEEBCFF}"/>
              </a:ext>
            </a:extLst>
          </p:cNvPr>
          <p:cNvGrpSpPr/>
          <p:nvPr/>
        </p:nvGrpSpPr>
        <p:grpSpPr>
          <a:xfrm>
            <a:off x="418136" y="1367392"/>
            <a:ext cx="2194560" cy="1106115"/>
            <a:chOff x="332936" y="2555951"/>
            <a:chExt cx="2926080" cy="1474819"/>
          </a:xfrm>
        </p:grpSpPr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FD116E16-767F-0364-73B3-325A5C21C91F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solidFill>
              <a:schemeClr val="accent6"/>
            </a:solidFill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cap="all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D5D120CF-0EF6-DB45-ED49-76FD87876244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72E5E969-28D5-D937-DD72-223CC52AC031}"/>
              </a:ext>
            </a:extLst>
          </p:cNvPr>
          <p:cNvGrpSpPr/>
          <p:nvPr/>
        </p:nvGrpSpPr>
        <p:grpSpPr>
          <a:xfrm>
            <a:off x="6531304" y="1367392"/>
            <a:ext cx="2194560" cy="1106115"/>
            <a:chOff x="8921977" y="1394910"/>
            <a:chExt cx="2926080" cy="1474819"/>
          </a:xfrm>
        </p:grpSpPr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DCD6345F-7637-92F1-2820-82375E963BA2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solidFill>
              <a:schemeClr val="accent1"/>
            </a:solidFill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cap="all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97FB7121-2493-FBD7-9814-9F616FE7DC1E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92935007-7BB9-6AE0-8F18-C34883B4BC02}"/>
              </a:ext>
            </a:extLst>
          </p:cNvPr>
          <p:cNvGrpSpPr/>
          <p:nvPr/>
        </p:nvGrpSpPr>
        <p:grpSpPr>
          <a:xfrm>
            <a:off x="6531304" y="4460260"/>
            <a:ext cx="2194560" cy="1106115"/>
            <a:chOff x="332936" y="2555951"/>
            <a:chExt cx="2926080" cy="1474819"/>
          </a:xfrm>
        </p:grpSpPr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7E95FE76-F5D2-8888-8EC6-2BE75538F9BD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solidFill>
              <a:schemeClr val="accent3"/>
            </a:solidFill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cap="all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AC15B26E-F72F-7954-0842-3330634FE1BE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0C67633C-B3B1-1865-FF1F-E7751C7F1A5E}"/>
              </a:ext>
            </a:extLst>
          </p:cNvPr>
          <p:cNvGrpSpPr/>
          <p:nvPr/>
        </p:nvGrpSpPr>
        <p:grpSpPr>
          <a:xfrm>
            <a:off x="6531304" y="2913826"/>
            <a:ext cx="2194560" cy="1106115"/>
            <a:chOff x="332936" y="2555951"/>
            <a:chExt cx="2926080" cy="1474819"/>
          </a:xfrm>
        </p:grpSpPr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88520B28-C705-1AA5-5F1F-BD4124E08A1D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solidFill>
              <a:schemeClr val="accent2"/>
            </a:solidFill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cap="all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0BE6485F-B856-342C-9D9C-009B22C3990B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3C7C6C7D-361A-C39F-E3CD-044F2819CA4F}"/>
              </a:ext>
            </a:extLst>
          </p:cNvPr>
          <p:cNvGrpSpPr/>
          <p:nvPr/>
        </p:nvGrpSpPr>
        <p:grpSpPr>
          <a:xfrm>
            <a:off x="418136" y="2913826"/>
            <a:ext cx="2194560" cy="1106115"/>
            <a:chOff x="332936" y="2555951"/>
            <a:chExt cx="2926080" cy="1474819"/>
          </a:xfrm>
        </p:grpSpPr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C972E18B-8402-BD7C-2A8A-601F7C705D15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solidFill>
              <a:schemeClr val="accent5"/>
            </a:solidFill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cap="all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FD83A664-F6CF-756C-15E4-944CE973CC7E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201924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Oval 23">
            <a:extLst>
              <a:ext uri="{FF2B5EF4-FFF2-40B4-BE49-F238E27FC236}">
                <a16:creationId xmlns:a16="http://schemas.microsoft.com/office/drawing/2014/main" id="{EFC8795B-96AD-65E1-7132-78A9538DB970}"/>
              </a:ext>
            </a:extLst>
          </p:cNvPr>
          <p:cNvSpPr/>
          <p:nvPr/>
        </p:nvSpPr>
        <p:spPr>
          <a:xfrm>
            <a:off x="3200400" y="2057400"/>
            <a:ext cx="2743200" cy="2743200"/>
          </a:xfrm>
          <a:prstGeom prst="ellipse">
            <a:avLst/>
          </a:prstGeom>
          <a:solidFill>
            <a:schemeClr val="bg2">
              <a:alpha val="25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A6B414CB-7D45-2A75-798C-5619023E003C}"/>
              </a:ext>
            </a:extLst>
          </p:cNvPr>
          <p:cNvSpPr/>
          <p:nvPr/>
        </p:nvSpPr>
        <p:spPr>
          <a:xfrm>
            <a:off x="3716809" y="2611693"/>
            <a:ext cx="1710383" cy="1710383"/>
          </a:xfrm>
          <a:prstGeom prst="ellipse">
            <a:avLst/>
          </a:prstGeom>
          <a:gradFill>
            <a:gsLst>
              <a:gs pos="0">
                <a:schemeClr val="bg1"/>
              </a:gs>
              <a:gs pos="5000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</a:gradFill>
          <a:ln>
            <a:solidFill>
              <a:schemeClr val="bg2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cap="all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 Dolor Sit Amet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/>
              <a:t>Hexachrome Wheel – Slide Template</a:t>
            </a: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D06A229C-7973-B794-DA6C-B555AB7F2D3F}"/>
              </a:ext>
            </a:extLst>
          </p:cNvPr>
          <p:cNvGrpSpPr>
            <a:grpSpLocks noChangeAspect="1"/>
          </p:cNvGrpSpPr>
          <p:nvPr/>
        </p:nvGrpSpPr>
        <p:grpSpPr>
          <a:xfrm>
            <a:off x="3200400" y="2057400"/>
            <a:ext cx="2743200" cy="2743200"/>
            <a:chOff x="3519416" y="856143"/>
            <a:chExt cx="5153167" cy="5153167"/>
          </a:xfrm>
        </p:grpSpPr>
        <p:sp>
          <p:nvSpPr>
            <p:cNvPr id="19" name="Arc 18">
              <a:extLst>
                <a:ext uri="{FF2B5EF4-FFF2-40B4-BE49-F238E27FC236}">
                  <a16:creationId xmlns:a16="http://schemas.microsoft.com/office/drawing/2014/main" id="{E587F1A9-C7AE-3EC8-FE92-85295EC9C758}"/>
                </a:ext>
              </a:extLst>
            </p:cNvPr>
            <p:cNvSpPr/>
            <p:nvPr/>
          </p:nvSpPr>
          <p:spPr>
            <a:xfrm>
              <a:off x="3519416" y="856143"/>
              <a:ext cx="5153167" cy="5153167"/>
            </a:xfrm>
            <a:prstGeom prst="arc">
              <a:avLst>
                <a:gd name="adj1" fmla="val 16691239"/>
                <a:gd name="adj2" fmla="val 19333255"/>
              </a:avLst>
            </a:prstGeom>
            <a:noFill/>
            <a:ln w="241300" cap="rnd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0" name="Arc 19">
              <a:extLst>
                <a:ext uri="{FF2B5EF4-FFF2-40B4-BE49-F238E27FC236}">
                  <a16:creationId xmlns:a16="http://schemas.microsoft.com/office/drawing/2014/main" id="{5DF81470-6894-507E-E0AA-FDB0C87F0CD8}"/>
                </a:ext>
              </a:extLst>
            </p:cNvPr>
            <p:cNvSpPr/>
            <p:nvPr/>
          </p:nvSpPr>
          <p:spPr>
            <a:xfrm>
              <a:off x="3519416" y="856143"/>
              <a:ext cx="5153167" cy="5153167"/>
            </a:xfrm>
            <a:prstGeom prst="arc">
              <a:avLst>
                <a:gd name="adj1" fmla="val 13024995"/>
                <a:gd name="adj2" fmla="val 15792058"/>
              </a:avLst>
            </a:prstGeom>
            <a:noFill/>
            <a:ln w="241300" cap="rnd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1" name="Arc 20">
              <a:extLst>
                <a:ext uri="{FF2B5EF4-FFF2-40B4-BE49-F238E27FC236}">
                  <a16:creationId xmlns:a16="http://schemas.microsoft.com/office/drawing/2014/main" id="{0AF8FCE9-ACB8-FB7A-3810-257CC8D1C782}"/>
                </a:ext>
              </a:extLst>
            </p:cNvPr>
            <p:cNvSpPr/>
            <p:nvPr/>
          </p:nvSpPr>
          <p:spPr>
            <a:xfrm>
              <a:off x="3519416" y="856143"/>
              <a:ext cx="5153167" cy="5153167"/>
            </a:xfrm>
            <a:prstGeom prst="arc">
              <a:avLst>
                <a:gd name="adj1" fmla="val 9494673"/>
                <a:gd name="adj2" fmla="val 12162627"/>
              </a:avLst>
            </a:prstGeom>
            <a:noFill/>
            <a:ln w="241300" cap="rnd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2" name="Arc 21">
              <a:extLst>
                <a:ext uri="{FF2B5EF4-FFF2-40B4-BE49-F238E27FC236}">
                  <a16:creationId xmlns:a16="http://schemas.microsoft.com/office/drawing/2014/main" id="{2365F0EB-3791-1537-5726-BDE384634024}"/>
                </a:ext>
              </a:extLst>
            </p:cNvPr>
            <p:cNvSpPr/>
            <p:nvPr/>
          </p:nvSpPr>
          <p:spPr>
            <a:xfrm>
              <a:off x="3519416" y="856143"/>
              <a:ext cx="5153167" cy="5153167"/>
            </a:xfrm>
            <a:prstGeom prst="arc">
              <a:avLst>
                <a:gd name="adj1" fmla="val 5827581"/>
                <a:gd name="adj2" fmla="val 8477428"/>
              </a:avLst>
            </a:prstGeom>
            <a:noFill/>
            <a:ln w="241300" cap="rnd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31" name="Arc 30">
              <a:extLst>
                <a:ext uri="{FF2B5EF4-FFF2-40B4-BE49-F238E27FC236}">
                  <a16:creationId xmlns:a16="http://schemas.microsoft.com/office/drawing/2014/main" id="{17447D58-935D-0D3A-B6A7-EAE01A87BAEF}"/>
                </a:ext>
              </a:extLst>
            </p:cNvPr>
            <p:cNvSpPr/>
            <p:nvPr/>
          </p:nvSpPr>
          <p:spPr>
            <a:xfrm>
              <a:off x="3519416" y="856143"/>
              <a:ext cx="5153167" cy="5153167"/>
            </a:xfrm>
            <a:prstGeom prst="arc">
              <a:avLst>
                <a:gd name="adj1" fmla="val 2205177"/>
                <a:gd name="adj2" fmla="val 4878044"/>
              </a:avLst>
            </a:prstGeom>
            <a:noFill/>
            <a:ln w="241300" cap="rnd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32" name="Arc 31">
              <a:extLst>
                <a:ext uri="{FF2B5EF4-FFF2-40B4-BE49-F238E27FC236}">
                  <a16:creationId xmlns:a16="http://schemas.microsoft.com/office/drawing/2014/main" id="{D2191A90-B151-1FCA-8E63-62CB4675BE31}"/>
                </a:ext>
              </a:extLst>
            </p:cNvPr>
            <p:cNvSpPr/>
            <p:nvPr/>
          </p:nvSpPr>
          <p:spPr>
            <a:xfrm>
              <a:off x="3519416" y="856143"/>
              <a:ext cx="5153167" cy="5153167"/>
            </a:xfrm>
            <a:prstGeom prst="arc">
              <a:avLst>
                <a:gd name="adj1" fmla="val 20249480"/>
                <a:gd name="adj2" fmla="val 1319319"/>
              </a:avLst>
            </a:prstGeom>
            <a:noFill/>
            <a:ln w="241300" cap="rnd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72E5E969-28D5-D937-DD72-223CC52AC031}"/>
              </a:ext>
            </a:extLst>
          </p:cNvPr>
          <p:cNvGrpSpPr/>
          <p:nvPr/>
        </p:nvGrpSpPr>
        <p:grpSpPr>
          <a:xfrm>
            <a:off x="6531304" y="1367392"/>
            <a:ext cx="2194560" cy="1106115"/>
            <a:chOff x="8921977" y="1394910"/>
            <a:chExt cx="2926080" cy="1474819"/>
          </a:xfrm>
        </p:grpSpPr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DCD6345F-7637-92F1-2820-82375E963BA2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solidFill>
              <a:schemeClr val="accent1"/>
            </a:solidFill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cap="all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97FB7121-2493-FBD7-9814-9F616FE7DC1E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92935007-7BB9-6AE0-8F18-C34883B4BC02}"/>
              </a:ext>
            </a:extLst>
          </p:cNvPr>
          <p:cNvGrpSpPr/>
          <p:nvPr/>
        </p:nvGrpSpPr>
        <p:grpSpPr>
          <a:xfrm>
            <a:off x="6531304" y="4460260"/>
            <a:ext cx="2194560" cy="1106115"/>
            <a:chOff x="332936" y="2555951"/>
            <a:chExt cx="2926080" cy="1474819"/>
          </a:xfrm>
        </p:grpSpPr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7E95FE76-F5D2-8888-8EC6-2BE75538F9BD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solidFill>
              <a:schemeClr val="accent3"/>
            </a:solidFill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cap="all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AC15B26E-F72F-7954-0842-3330634FE1BE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0C67633C-B3B1-1865-FF1F-E7751C7F1A5E}"/>
              </a:ext>
            </a:extLst>
          </p:cNvPr>
          <p:cNvGrpSpPr/>
          <p:nvPr/>
        </p:nvGrpSpPr>
        <p:grpSpPr>
          <a:xfrm>
            <a:off x="6531304" y="2913826"/>
            <a:ext cx="2194560" cy="1106115"/>
            <a:chOff x="332936" y="2555951"/>
            <a:chExt cx="2926080" cy="1474819"/>
          </a:xfrm>
        </p:grpSpPr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88520B28-C705-1AA5-5F1F-BD4124E08A1D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solidFill>
              <a:schemeClr val="accent2"/>
            </a:solidFill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cap="all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0BE6485F-B856-342C-9D9C-009B22C3990B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A4FCEC99-9247-7145-7147-2508FB4EC889}"/>
              </a:ext>
            </a:extLst>
          </p:cNvPr>
          <p:cNvGrpSpPr/>
          <p:nvPr/>
        </p:nvGrpSpPr>
        <p:grpSpPr>
          <a:xfrm>
            <a:off x="418136" y="4460260"/>
            <a:ext cx="2194560" cy="1106115"/>
            <a:chOff x="332936" y="2555951"/>
            <a:chExt cx="2926080" cy="1474819"/>
          </a:xfrm>
        </p:grpSpPr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572D008C-442D-11DF-EF90-30E10D380E5B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solidFill>
              <a:schemeClr val="accent4"/>
            </a:solidFill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cap="all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068AE234-8F90-DD0C-69D0-9F6C6AC9D3A7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A9DC3445-41BA-1ADB-7D2F-D89845037002}"/>
              </a:ext>
            </a:extLst>
          </p:cNvPr>
          <p:cNvGrpSpPr/>
          <p:nvPr/>
        </p:nvGrpSpPr>
        <p:grpSpPr>
          <a:xfrm>
            <a:off x="418136" y="1367392"/>
            <a:ext cx="2194560" cy="1106115"/>
            <a:chOff x="332936" y="2555951"/>
            <a:chExt cx="2926080" cy="1474819"/>
          </a:xfrm>
        </p:grpSpPr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61148484-84F5-F92E-66BD-0B3D32C2D67C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solidFill>
              <a:schemeClr val="accent6"/>
            </a:solidFill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cap="all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52AB6671-EFCC-F4BD-E971-AE366DCA48DD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ECF2E4EF-7183-2349-0FA4-8F5D0A372292}"/>
              </a:ext>
            </a:extLst>
          </p:cNvPr>
          <p:cNvGrpSpPr/>
          <p:nvPr/>
        </p:nvGrpSpPr>
        <p:grpSpPr>
          <a:xfrm>
            <a:off x="418136" y="2913826"/>
            <a:ext cx="2194560" cy="1106115"/>
            <a:chOff x="332936" y="2555951"/>
            <a:chExt cx="2926080" cy="1474819"/>
          </a:xfrm>
        </p:grpSpPr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9EF8BF1C-0964-B166-52E5-8362386BF99C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solidFill>
              <a:schemeClr val="accent5"/>
            </a:solidFill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cap="all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C0CE06F5-2D3E-FE06-D13F-38823622672F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632276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10278</TotalTime>
  <Words>473</Words>
  <Application>Microsoft Office PowerPoint</Application>
  <PresentationFormat>On-screen Show (4:3)</PresentationFormat>
  <Paragraphs>34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Hexachrome Wheel – Slide Template</vt:lpstr>
      <vt:lpstr>Hexachrome Wheel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Hexachrome Wheel</dc:title>
  <dc:creator>PresentationGO.com</dc:creator>
  <dc:description>© Copyright PresentationGO.com - Do not distribute or sale without written permission.</dc:description>
  <cp:lastModifiedBy>Christophe Barroche</cp:lastModifiedBy>
  <cp:revision>20</cp:revision>
  <dcterms:created xsi:type="dcterms:W3CDTF">2014-11-26T05:14:11Z</dcterms:created>
  <dcterms:modified xsi:type="dcterms:W3CDTF">2023-10-23T17:20:47Z</dcterms:modified>
  <cp:category>Charts &amp; Diagrams</cp:category>
</cp:coreProperties>
</file>