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2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4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Hexachrome</a:t>
            </a:r>
            <a:r>
              <a:rPr lang="en-US" dirty="0"/>
              <a:t> Wheel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2783923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184405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184405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4383442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8708405" y="2783923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6A229C-7973-B794-DA6C-B555AB7F2D3F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E587F1A9-C7AE-3EC8-FE92-85295EC9C75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522306"/>
                <a:gd name="adj2" fmla="val 19472928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F81470-6894-507E-E0AA-FDB0C87F0CD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910408"/>
                <a:gd name="adj2" fmla="val 15888778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0AF8FCE9-ACB8-FB7A-3810-257CC8D1C78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332081"/>
                <a:gd name="adj2" fmla="val 1229376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365F0EB-3791-1537-5726-BDE38463402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713064"/>
                <a:gd name="adj2" fmla="val 8681367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17447D58-935D-0D3A-B6A7-EAE01A87BAE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80860"/>
                <a:gd name="adj2" fmla="val 5082685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D2191A90-B151-1FCA-8E63-62CB4675BE31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104925"/>
                <a:gd name="adj2" fmla="val 1496491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3BAFFA-123D-7021-C436-7CC819B9AB3F}"/>
              </a:ext>
            </a:extLst>
          </p:cNvPr>
          <p:cNvGrpSpPr/>
          <p:nvPr/>
        </p:nvGrpSpPr>
        <p:grpSpPr>
          <a:xfrm>
            <a:off x="557515" y="438344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049D04-0ACC-43F3-21C9-A256B1B4D0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3B3AA6A-4DC1-9AD9-9F76-4E924152CA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19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Hexachrome Wheel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2783923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184405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184405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4383442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8708405" y="2783923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6A229C-7973-B794-DA6C-B555AB7F2D3F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E587F1A9-C7AE-3EC8-FE92-85295EC9C75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522306"/>
                <a:gd name="adj2" fmla="val 19472928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F81470-6894-507E-E0AA-FDB0C87F0CD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910408"/>
                <a:gd name="adj2" fmla="val 15888778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0AF8FCE9-ACB8-FB7A-3810-257CC8D1C78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332081"/>
                <a:gd name="adj2" fmla="val 1229376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365F0EB-3791-1537-5726-BDE38463402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713064"/>
                <a:gd name="adj2" fmla="val 8681367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17447D58-935D-0D3A-B6A7-EAE01A87BAE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80860"/>
                <a:gd name="adj2" fmla="val 5082685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D2191A90-B151-1FCA-8E63-62CB4675BE31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104925"/>
                <a:gd name="adj2" fmla="val 1496491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3BAFFA-123D-7021-C436-7CC819B9AB3F}"/>
              </a:ext>
            </a:extLst>
          </p:cNvPr>
          <p:cNvGrpSpPr/>
          <p:nvPr/>
        </p:nvGrpSpPr>
        <p:grpSpPr>
          <a:xfrm>
            <a:off x="557515" y="4383442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049D04-0ACC-43F3-21C9-A256B1B4D0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3B3AA6A-4DC1-9AD9-9F76-4E924152CA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64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8519</TotalTime>
  <Words>533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Hexachrome Wheel – Slide Template</vt:lpstr>
      <vt:lpstr>Hexachrome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Hexachrome Wheel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2023-10-23T17:20:21Z</dcterms:modified>
  <cp:category>Charts &amp; Diagrams</cp:category>
</cp:coreProperties>
</file>