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5ED-465F-B41C-7190EBE25238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5ED-465F-B41C-7190EBE25238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ED-465F-B41C-7190EBE252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7AB-4066-8C0E-9C9EBD0B68A7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7AB-4066-8C0E-9C9EBD0B68A7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AB-4066-8C0E-9C9EBD0B6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0A-44D5-A61E-C7A8E07F13D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30A-44D5-A61E-C7A8E07F13D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0A-44D5-A61E-C7A8E07F1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5ED-465F-B41C-7190EBE25238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5ED-465F-B41C-7190EBE25238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ED-465F-B41C-7190EBE252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7AB-4066-8C0E-9C9EBD0B68A7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7AB-4066-8C0E-9C9EBD0B68A7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AB-4066-8C0E-9C9EBD0B6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0A-44D5-A61E-C7A8E07F13D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30A-44D5-A61E-C7A8E07F13D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0A-44D5-A61E-C7A8E07F1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78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Hexadonut Charts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7F52C3E-A603-CC69-DDA5-DF90383795A1}"/>
              </a:ext>
            </a:extLst>
          </p:cNvPr>
          <p:cNvGrpSpPr/>
          <p:nvPr/>
        </p:nvGrpSpPr>
        <p:grpSpPr>
          <a:xfrm>
            <a:off x="132736" y="1667934"/>
            <a:ext cx="3160541" cy="2655668"/>
            <a:chOff x="838200" y="1658554"/>
            <a:chExt cx="4214054" cy="3540890"/>
          </a:xfrm>
        </p:grpSpPr>
        <p:graphicFrame>
          <p:nvGraphicFramePr>
            <p:cNvPr id="10" name="Chart 9">
              <a:extLst>
                <a:ext uri="{FF2B5EF4-FFF2-40B4-BE49-F238E27FC236}">
                  <a16:creationId xmlns:a16="http://schemas.microsoft.com/office/drawing/2014/main" id="{EEC81A96-0F0D-CDEB-4B1F-AD9714DA9271}"/>
                </a:ext>
              </a:extLst>
            </p:cNvPr>
            <p:cNvGraphicFramePr/>
            <p:nvPr/>
          </p:nvGraphicFramePr>
          <p:xfrm>
            <a:off x="838200" y="1658554"/>
            <a:ext cx="4214054" cy="35408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F4A9CA7-DB2F-8C6E-D384-97360E38844D}"/>
                </a:ext>
              </a:extLst>
            </p:cNvPr>
            <p:cNvSpPr/>
            <p:nvPr/>
          </p:nvSpPr>
          <p:spPr>
            <a:xfrm>
              <a:off x="1174782" y="1658554"/>
              <a:ext cx="3540890" cy="3540890"/>
            </a:xfrm>
            <a:custGeom>
              <a:avLst/>
              <a:gdLst>
                <a:gd name="connsiteX0" fmla="*/ 1156720 w 3540890"/>
                <a:gd name="connsiteY0" fmla="*/ 397608 h 3540890"/>
                <a:gd name="connsiteX1" fmla="*/ 888735 w 3540890"/>
                <a:gd name="connsiteY1" fmla="*/ 554468 h 3540890"/>
                <a:gd name="connsiteX2" fmla="*/ 274292 w 3540890"/>
                <a:gd name="connsiteY2" fmla="*/ 1613586 h 3540890"/>
                <a:gd name="connsiteX3" fmla="*/ 274292 w 3540890"/>
                <a:gd name="connsiteY3" fmla="*/ 1927305 h 3540890"/>
                <a:gd name="connsiteX4" fmla="*/ 888735 w 3540890"/>
                <a:gd name="connsiteY4" fmla="*/ 2986424 h 3540890"/>
                <a:gd name="connsiteX5" fmla="*/ 1156720 w 3540890"/>
                <a:gd name="connsiteY5" fmla="*/ 3143283 h 3540890"/>
                <a:gd name="connsiteX6" fmla="*/ 2379293 w 3540890"/>
                <a:gd name="connsiteY6" fmla="*/ 3143283 h 3540890"/>
                <a:gd name="connsiteX7" fmla="*/ 2647278 w 3540890"/>
                <a:gd name="connsiteY7" fmla="*/ 2986424 h 3540890"/>
                <a:gd name="connsiteX8" fmla="*/ 3261865 w 3540890"/>
                <a:gd name="connsiteY8" fmla="*/ 1927305 h 3540890"/>
                <a:gd name="connsiteX9" fmla="*/ 3261865 w 3540890"/>
                <a:gd name="connsiteY9" fmla="*/ 1613586 h 3540890"/>
                <a:gd name="connsiteX10" fmla="*/ 2647278 w 3540890"/>
                <a:gd name="connsiteY10" fmla="*/ 554468 h 3540890"/>
                <a:gd name="connsiteX11" fmla="*/ 2379293 w 3540890"/>
                <a:gd name="connsiteY11" fmla="*/ 397608 h 3540890"/>
                <a:gd name="connsiteX12" fmla="*/ 0 w 3540890"/>
                <a:gd name="connsiteY12" fmla="*/ 0 h 3540890"/>
                <a:gd name="connsiteX13" fmla="*/ 3540890 w 3540890"/>
                <a:gd name="connsiteY13" fmla="*/ 0 h 3540890"/>
                <a:gd name="connsiteX14" fmla="*/ 3540890 w 3540890"/>
                <a:gd name="connsiteY14" fmla="*/ 3540890 h 3540890"/>
                <a:gd name="connsiteX15" fmla="*/ 0 w 3540890"/>
                <a:gd name="connsiteY15" fmla="*/ 3540890 h 354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40890" h="3540890">
                  <a:moveTo>
                    <a:pt x="1156720" y="397608"/>
                  </a:moveTo>
                  <a:cubicBezTo>
                    <a:pt x="1045681" y="397608"/>
                    <a:pt x="941098" y="456462"/>
                    <a:pt x="888735" y="554468"/>
                  </a:cubicBezTo>
                  <a:lnTo>
                    <a:pt x="274292" y="1613586"/>
                  </a:lnTo>
                  <a:cubicBezTo>
                    <a:pt x="221929" y="1711592"/>
                    <a:pt x="221929" y="1829300"/>
                    <a:pt x="274292" y="1927305"/>
                  </a:cubicBezTo>
                  <a:lnTo>
                    <a:pt x="888735" y="2986424"/>
                  </a:lnTo>
                  <a:cubicBezTo>
                    <a:pt x="947554" y="3084429"/>
                    <a:pt x="1045681" y="3143283"/>
                    <a:pt x="1156720" y="3143283"/>
                  </a:cubicBezTo>
                  <a:lnTo>
                    <a:pt x="2379293" y="3143283"/>
                  </a:lnTo>
                  <a:cubicBezTo>
                    <a:pt x="2490476" y="3143283"/>
                    <a:pt x="2595059" y="3084429"/>
                    <a:pt x="2647278" y="2986424"/>
                  </a:cubicBezTo>
                  <a:lnTo>
                    <a:pt x="3261865" y="1927305"/>
                  </a:lnTo>
                  <a:cubicBezTo>
                    <a:pt x="3320684" y="1829300"/>
                    <a:pt x="3320684" y="1711592"/>
                    <a:pt x="3261865" y="1613586"/>
                  </a:cubicBezTo>
                  <a:lnTo>
                    <a:pt x="2647278" y="554468"/>
                  </a:lnTo>
                  <a:cubicBezTo>
                    <a:pt x="2588459" y="456462"/>
                    <a:pt x="2490476" y="397608"/>
                    <a:pt x="2379293" y="397608"/>
                  </a:cubicBezTo>
                  <a:close/>
                  <a:moveTo>
                    <a:pt x="0" y="0"/>
                  </a:moveTo>
                  <a:lnTo>
                    <a:pt x="3540890" y="0"/>
                  </a:lnTo>
                  <a:lnTo>
                    <a:pt x="3540890" y="3540890"/>
                  </a:lnTo>
                  <a:lnTo>
                    <a:pt x="0" y="3540890"/>
                  </a:lnTo>
                  <a:close/>
                </a:path>
              </a:pathLst>
            </a:cu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F1CAC0D-0737-2BB8-C7D5-63D3FBB060E3}"/>
                </a:ext>
              </a:extLst>
            </p:cNvPr>
            <p:cNvSpPr/>
            <p:nvPr/>
          </p:nvSpPr>
          <p:spPr>
            <a:xfrm>
              <a:off x="1971244" y="2555901"/>
              <a:ext cx="1953049" cy="174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extrusionOk="0">
                  <a:moveTo>
                    <a:pt x="274" y="12034"/>
                  </a:moveTo>
                  <a:lnTo>
                    <a:pt x="4557" y="20366"/>
                  </a:lnTo>
                  <a:cubicBezTo>
                    <a:pt x="4967" y="21137"/>
                    <a:pt x="5651" y="21600"/>
                    <a:pt x="6425" y="21600"/>
                  </a:cubicBezTo>
                  <a:lnTo>
                    <a:pt x="14947" y="21600"/>
                  </a:lnTo>
                  <a:cubicBezTo>
                    <a:pt x="15722" y="21600"/>
                    <a:pt x="16451" y="21137"/>
                    <a:pt x="16815" y="20366"/>
                  </a:cubicBezTo>
                  <a:lnTo>
                    <a:pt x="21099" y="12034"/>
                  </a:lnTo>
                  <a:cubicBezTo>
                    <a:pt x="21509" y="11263"/>
                    <a:pt x="21509" y="10337"/>
                    <a:pt x="21099" y="9566"/>
                  </a:cubicBezTo>
                  <a:lnTo>
                    <a:pt x="16815" y="1234"/>
                  </a:lnTo>
                  <a:cubicBezTo>
                    <a:pt x="16405" y="463"/>
                    <a:pt x="15722" y="0"/>
                    <a:pt x="14947" y="0"/>
                  </a:cubicBezTo>
                  <a:lnTo>
                    <a:pt x="6425" y="0"/>
                  </a:lnTo>
                  <a:cubicBezTo>
                    <a:pt x="5651" y="0"/>
                    <a:pt x="4922" y="463"/>
                    <a:pt x="4557" y="1234"/>
                  </a:cubicBezTo>
                  <a:lnTo>
                    <a:pt x="274" y="9566"/>
                  </a:lnTo>
                  <a:cubicBezTo>
                    <a:pt x="-91" y="10337"/>
                    <a:pt x="-91" y="11263"/>
                    <a:pt x="274" y="12034"/>
                  </a:cubicBezTo>
                  <a:close/>
                </a:path>
              </a:pathLst>
            </a:custGeom>
            <a:solidFill>
              <a:srgbClr val="F1EFF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3600" b="1" dirty="0">
                  <a:solidFill>
                    <a:schemeClr val="tx2"/>
                  </a:solidFill>
                </a:rPr>
                <a:t>20%</a:t>
              </a:r>
              <a:endParaRPr sz="3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179BD83-AFF1-9644-BA74-C75CB0505EC6}"/>
              </a:ext>
            </a:extLst>
          </p:cNvPr>
          <p:cNvGrpSpPr/>
          <p:nvPr/>
        </p:nvGrpSpPr>
        <p:grpSpPr>
          <a:xfrm>
            <a:off x="2991730" y="1667935"/>
            <a:ext cx="3160541" cy="2655668"/>
            <a:chOff x="838200" y="1658554"/>
            <a:chExt cx="4214054" cy="3540890"/>
          </a:xfrm>
        </p:grpSpPr>
        <p:graphicFrame>
          <p:nvGraphicFramePr>
            <p:cNvPr id="14" name="Chart 13">
              <a:extLst>
                <a:ext uri="{FF2B5EF4-FFF2-40B4-BE49-F238E27FC236}">
                  <a16:creationId xmlns:a16="http://schemas.microsoft.com/office/drawing/2014/main" id="{DD620530-8A17-1BBD-8018-97AA2B6A182A}"/>
                </a:ext>
              </a:extLst>
            </p:cNvPr>
            <p:cNvGraphicFramePr/>
            <p:nvPr/>
          </p:nvGraphicFramePr>
          <p:xfrm>
            <a:off x="838200" y="1658554"/>
            <a:ext cx="4214054" cy="35408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904A8B3-4904-2730-4A93-6C9E1CF7F523}"/>
                </a:ext>
              </a:extLst>
            </p:cNvPr>
            <p:cNvSpPr/>
            <p:nvPr/>
          </p:nvSpPr>
          <p:spPr>
            <a:xfrm>
              <a:off x="1174782" y="1658554"/>
              <a:ext cx="3540890" cy="3540890"/>
            </a:xfrm>
            <a:custGeom>
              <a:avLst/>
              <a:gdLst>
                <a:gd name="connsiteX0" fmla="*/ 1156720 w 3540890"/>
                <a:gd name="connsiteY0" fmla="*/ 397608 h 3540890"/>
                <a:gd name="connsiteX1" fmla="*/ 888735 w 3540890"/>
                <a:gd name="connsiteY1" fmla="*/ 554468 h 3540890"/>
                <a:gd name="connsiteX2" fmla="*/ 274292 w 3540890"/>
                <a:gd name="connsiteY2" fmla="*/ 1613586 h 3540890"/>
                <a:gd name="connsiteX3" fmla="*/ 274292 w 3540890"/>
                <a:gd name="connsiteY3" fmla="*/ 1927305 h 3540890"/>
                <a:gd name="connsiteX4" fmla="*/ 888735 w 3540890"/>
                <a:gd name="connsiteY4" fmla="*/ 2986424 h 3540890"/>
                <a:gd name="connsiteX5" fmla="*/ 1156720 w 3540890"/>
                <a:gd name="connsiteY5" fmla="*/ 3143283 h 3540890"/>
                <a:gd name="connsiteX6" fmla="*/ 2379293 w 3540890"/>
                <a:gd name="connsiteY6" fmla="*/ 3143283 h 3540890"/>
                <a:gd name="connsiteX7" fmla="*/ 2647278 w 3540890"/>
                <a:gd name="connsiteY7" fmla="*/ 2986424 h 3540890"/>
                <a:gd name="connsiteX8" fmla="*/ 3261865 w 3540890"/>
                <a:gd name="connsiteY8" fmla="*/ 1927305 h 3540890"/>
                <a:gd name="connsiteX9" fmla="*/ 3261865 w 3540890"/>
                <a:gd name="connsiteY9" fmla="*/ 1613586 h 3540890"/>
                <a:gd name="connsiteX10" fmla="*/ 2647278 w 3540890"/>
                <a:gd name="connsiteY10" fmla="*/ 554468 h 3540890"/>
                <a:gd name="connsiteX11" fmla="*/ 2379293 w 3540890"/>
                <a:gd name="connsiteY11" fmla="*/ 397608 h 3540890"/>
                <a:gd name="connsiteX12" fmla="*/ 0 w 3540890"/>
                <a:gd name="connsiteY12" fmla="*/ 0 h 3540890"/>
                <a:gd name="connsiteX13" fmla="*/ 3540890 w 3540890"/>
                <a:gd name="connsiteY13" fmla="*/ 0 h 3540890"/>
                <a:gd name="connsiteX14" fmla="*/ 3540890 w 3540890"/>
                <a:gd name="connsiteY14" fmla="*/ 3540890 h 3540890"/>
                <a:gd name="connsiteX15" fmla="*/ 0 w 3540890"/>
                <a:gd name="connsiteY15" fmla="*/ 3540890 h 354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40890" h="3540890">
                  <a:moveTo>
                    <a:pt x="1156720" y="397608"/>
                  </a:moveTo>
                  <a:cubicBezTo>
                    <a:pt x="1045681" y="397608"/>
                    <a:pt x="941098" y="456462"/>
                    <a:pt x="888735" y="554468"/>
                  </a:cubicBezTo>
                  <a:lnTo>
                    <a:pt x="274292" y="1613586"/>
                  </a:lnTo>
                  <a:cubicBezTo>
                    <a:pt x="221929" y="1711592"/>
                    <a:pt x="221929" y="1829300"/>
                    <a:pt x="274292" y="1927305"/>
                  </a:cubicBezTo>
                  <a:lnTo>
                    <a:pt x="888735" y="2986424"/>
                  </a:lnTo>
                  <a:cubicBezTo>
                    <a:pt x="947554" y="3084429"/>
                    <a:pt x="1045681" y="3143283"/>
                    <a:pt x="1156720" y="3143283"/>
                  </a:cubicBezTo>
                  <a:lnTo>
                    <a:pt x="2379293" y="3143283"/>
                  </a:lnTo>
                  <a:cubicBezTo>
                    <a:pt x="2490476" y="3143283"/>
                    <a:pt x="2595059" y="3084429"/>
                    <a:pt x="2647278" y="2986424"/>
                  </a:cubicBezTo>
                  <a:lnTo>
                    <a:pt x="3261865" y="1927305"/>
                  </a:lnTo>
                  <a:cubicBezTo>
                    <a:pt x="3320684" y="1829300"/>
                    <a:pt x="3320684" y="1711592"/>
                    <a:pt x="3261865" y="1613586"/>
                  </a:cubicBezTo>
                  <a:lnTo>
                    <a:pt x="2647278" y="554468"/>
                  </a:lnTo>
                  <a:cubicBezTo>
                    <a:pt x="2588459" y="456462"/>
                    <a:pt x="2490476" y="397608"/>
                    <a:pt x="2379293" y="397608"/>
                  </a:cubicBezTo>
                  <a:close/>
                  <a:moveTo>
                    <a:pt x="0" y="0"/>
                  </a:moveTo>
                  <a:lnTo>
                    <a:pt x="3540890" y="0"/>
                  </a:lnTo>
                  <a:lnTo>
                    <a:pt x="3540890" y="3540890"/>
                  </a:lnTo>
                  <a:lnTo>
                    <a:pt x="0" y="3540890"/>
                  </a:lnTo>
                  <a:close/>
                </a:path>
              </a:pathLst>
            </a:cu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95C6B2E-28F6-4FA7-9F14-49704C7619E0}"/>
                </a:ext>
              </a:extLst>
            </p:cNvPr>
            <p:cNvSpPr/>
            <p:nvPr/>
          </p:nvSpPr>
          <p:spPr>
            <a:xfrm>
              <a:off x="1971244" y="2555901"/>
              <a:ext cx="1953049" cy="174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extrusionOk="0">
                  <a:moveTo>
                    <a:pt x="274" y="12034"/>
                  </a:moveTo>
                  <a:lnTo>
                    <a:pt x="4557" y="20366"/>
                  </a:lnTo>
                  <a:cubicBezTo>
                    <a:pt x="4967" y="21137"/>
                    <a:pt x="5651" y="21600"/>
                    <a:pt x="6425" y="21600"/>
                  </a:cubicBezTo>
                  <a:lnTo>
                    <a:pt x="14947" y="21600"/>
                  </a:lnTo>
                  <a:cubicBezTo>
                    <a:pt x="15722" y="21600"/>
                    <a:pt x="16451" y="21137"/>
                    <a:pt x="16815" y="20366"/>
                  </a:cubicBezTo>
                  <a:lnTo>
                    <a:pt x="21099" y="12034"/>
                  </a:lnTo>
                  <a:cubicBezTo>
                    <a:pt x="21509" y="11263"/>
                    <a:pt x="21509" y="10337"/>
                    <a:pt x="21099" y="9566"/>
                  </a:cubicBezTo>
                  <a:lnTo>
                    <a:pt x="16815" y="1234"/>
                  </a:lnTo>
                  <a:cubicBezTo>
                    <a:pt x="16405" y="463"/>
                    <a:pt x="15722" y="0"/>
                    <a:pt x="14947" y="0"/>
                  </a:cubicBezTo>
                  <a:lnTo>
                    <a:pt x="6425" y="0"/>
                  </a:lnTo>
                  <a:cubicBezTo>
                    <a:pt x="5651" y="0"/>
                    <a:pt x="4922" y="463"/>
                    <a:pt x="4557" y="1234"/>
                  </a:cubicBezTo>
                  <a:lnTo>
                    <a:pt x="274" y="9566"/>
                  </a:lnTo>
                  <a:cubicBezTo>
                    <a:pt x="-91" y="10337"/>
                    <a:pt x="-91" y="11263"/>
                    <a:pt x="274" y="12034"/>
                  </a:cubicBezTo>
                  <a:close/>
                </a:path>
              </a:pathLst>
            </a:custGeom>
            <a:solidFill>
              <a:srgbClr val="F1EFF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3600" b="1" dirty="0">
                  <a:solidFill>
                    <a:schemeClr val="accent2">
                      <a:lumMod val="75000"/>
                    </a:schemeClr>
                  </a:solidFill>
                </a:rPr>
                <a:t>75%</a:t>
              </a:r>
              <a:endParaRPr sz="3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E304010-EE7F-E87A-46D9-07E0522EDF17}"/>
              </a:ext>
            </a:extLst>
          </p:cNvPr>
          <p:cNvGrpSpPr/>
          <p:nvPr/>
        </p:nvGrpSpPr>
        <p:grpSpPr>
          <a:xfrm>
            <a:off x="5850723" y="1667934"/>
            <a:ext cx="3160541" cy="2655668"/>
            <a:chOff x="838200" y="1658554"/>
            <a:chExt cx="4214054" cy="3540890"/>
          </a:xfrm>
        </p:grpSpPr>
        <p:graphicFrame>
          <p:nvGraphicFramePr>
            <p:cNvPr id="18" name="Chart 17">
              <a:extLst>
                <a:ext uri="{FF2B5EF4-FFF2-40B4-BE49-F238E27FC236}">
                  <a16:creationId xmlns:a16="http://schemas.microsoft.com/office/drawing/2014/main" id="{3256CDCC-1EE7-16F1-D971-A3B5DF2D5227}"/>
                </a:ext>
              </a:extLst>
            </p:cNvPr>
            <p:cNvGraphicFramePr/>
            <p:nvPr/>
          </p:nvGraphicFramePr>
          <p:xfrm>
            <a:off x="838200" y="1658554"/>
            <a:ext cx="4214054" cy="35408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A6E8D3-B03B-D4DE-A0AC-3AE0DB5F0B35}"/>
                </a:ext>
              </a:extLst>
            </p:cNvPr>
            <p:cNvSpPr/>
            <p:nvPr/>
          </p:nvSpPr>
          <p:spPr>
            <a:xfrm>
              <a:off x="1174782" y="1658554"/>
              <a:ext cx="3540890" cy="3540890"/>
            </a:xfrm>
            <a:custGeom>
              <a:avLst/>
              <a:gdLst>
                <a:gd name="connsiteX0" fmla="*/ 1156720 w 3540890"/>
                <a:gd name="connsiteY0" fmla="*/ 397608 h 3540890"/>
                <a:gd name="connsiteX1" fmla="*/ 888735 w 3540890"/>
                <a:gd name="connsiteY1" fmla="*/ 554468 h 3540890"/>
                <a:gd name="connsiteX2" fmla="*/ 274292 w 3540890"/>
                <a:gd name="connsiteY2" fmla="*/ 1613586 h 3540890"/>
                <a:gd name="connsiteX3" fmla="*/ 274292 w 3540890"/>
                <a:gd name="connsiteY3" fmla="*/ 1927305 h 3540890"/>
                <a:gd name="connsiteX4" fmla="*/ 888735 w 3540890"/>
                <a:gd name="connsiteY4" fmla="*/ 2986424 h 3540890"/>
                <a:gd name="connsiteX5" fmla="*/ 1156720 w 3540890"/>
                <a:gd name="connsiteY5" fmla="*/ 3143283 h 3540890"/>
                <a:gd name="connsiteX6" fmla="*/ 2379293 w 3540890"/>
                <a:gd name="connsiteY6" fmla="*/ 3143283 h 3540890"/>
                <a:gd name="connsiteX7" fmla="*/ 2647278 w 3540890"/>
                <a:gd name="connsiteY7" fmla="*/ 2986424 h 3540890"/>
                <a:gd name="connsiteX8" fmla="*/ 3261865 w 3540890"/>
                <a:gd name="connsiteY8" fmla="*/ 1927305 h 3540890"/>
                <a:gd name="connsiteX9" fmla="*/ 3261865 w 3540890"/>
                <a:gd name="connsiteY9" fmla="*/ 1613586 h 3540890"/>
                <a:gd name="connsiteX10" fmla="*/ 2647278 w 3540890"/>
                <a:gd name="connsiteY10" fmla="*/ 554468 h 3540890"/>
                <a:gd name="connsiteX11" fmla="*/ 2379293 w 3540890"/>
                <a:gd name="connsiteY11" fmla="*/ 397608 h 3540890"/>
                <a:gd name="connsiteX12" fmla="*/ 0 w 3540890"/>
                <a:gd name="connsiteY12" fmla="*/ 0 h 3540890"/>
                <a:gd name="connsiteX13" fmla="*/ 3540890 w 3540890"/>
                <a:gd name="connsiteY13" fmla="*/ 0 h 3540890"/>
                <a:gd name="connsiteX14" fmla="*/ 3540890 w 3540890"/>
                <a:gd name="connsiteY14" fmla="*/ 3540890 h 3540890"/>
                <a:gd name="connsiteX15" fmla="*/ 0 w 3540890"/>
                <a:gd name="connsiteY15" fmla="*/ 3540890 h 354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40890" h="3540890">
                  <a:moveTo>
                    <a:pt x="1156720" y="397608"/>
                  </a:moveTo>
                  <a:cubicBezTo>
                    <a:pt x="1045681" y="397608"/>
                    <a:pt x="941098" y="456462"/>
                    <a:pt x="888735" y="554468"/>
                  </a:cubicBezTo>
                  <a:lnTo>
                    <a:pt x="274292" y="1613586"/>
                  </a:lnTo>
                  <a:cubicBezTo>
                    <a:pt x="221929" y="1711592"/>
                    <a:pt x="221929" y="1829300"/>
                    <a:pt x="274292" y="1927305"/>
                  </a:cubicBezTo>
                  <a:lnTo>
                    <a:pt x="888735" y="2986424"/>
                  </a:lnTo>
                  <a:cubicBezTo>
                    <a:pt x="947554" y="3084429"/>
                    <a:pt x="1045681" y="3143283"/>
                    <a:pt x="1156720" y="3143283"/>
                  </a:cubicBezTo>
                  <a:lnTo>
                    <a:pt x="2379293" y="3143283"/>
                  </a:lnTo>
                  <a:cubicBezTo>
                    <a:pt x="2490476" y="3143283"/>
                    <a:pt x="2595059" y="3084429"/>
                    <a:pt x="2647278" y="2986424"/>
                  </a:cubicBezTo>
                  <a:lnTo>
                    <a:pt x="3261865" y="1927305"/>
                  </a:lnTo>
                  <a:cubicBezTo>
                    <a:pt x="3320684" y="1829300"/>
                    <a:pt x="3320684" y="1711592"/>
                    <a:pt x="3261865" y="1613586"/>
                  </a:cubicBezTo>
                  <a:lnTo>
                    <a:pt x="2647278" y="554468"/>
                  </a:lnTo>
                  <a:cubicBezTo>
                    <a:pt x="2588459" y="456462"/>
                    <a:pt x="2490476" y="397608"/>
                    <a:pt x="2379293" y="397608"/>
                  </a:cubicBezTo>
                  <a:close/>
                  <a:moveTo>
                    <a:pt x="0" y="0"/>
                  </a:moveTo>
                  <a:lnTo>
                    <a:pt x="3540890" y="0"/>
                  </a:lnTo>
                  <a:lnTo>
                    <a:pt x="3540890" y="3540890"/>
                  </a:lnTo>
                  <a:lnTo>
                    <a:pt x="0" y="3540890"/>
                  </a:lnTo>
                  <a:close/>
                </a:path>
              </a:pathLst>
            </a:cu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E7A1ADD5-C083-03A0-8EA6-21F3C3D06233}"/>
                </a:ext>
              </a:extLst>
            </p:cNvPr>
            <p:cNvSpPr/>
            <p:nvPr/>
          </p:nvSpPr>
          <p:spPr>
            <a:xfrm>
              <a:off x="1971244" y="2555901"/>
              <a:ext cx="1953049" cy="174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extrusionOk="0">
                  <a:moveTo>
                    <a:pt x="274" y="12034"/>
                  </a:moveTo>
                  <a:lnTo>
                    <a:pt x="4557" y="20366"/>
                  </a:lnTo>
                  <a:cubicBezTo>
                    <a:pt x="4967" y="21137"/>
                    <a:pt x="5651" y="21600"/>
                    <a:pt x="6425" y="21600"/>
                  </a:cubicBezTo>
                  <a:lnTo>
                    <a:pt x="14947" y="21600"/>
                  </a:lnTo>
                  <a:cubicBezTo>
                    <a:pt x="15722" y="21600"/>
                    <a:pt x="16451" y="21137"/>
                    <a:pt x="16815" y="20366"/>
                  </a:cubicBezTo>
                  <a:lnTo>
                    <a:pt x="21099" y="12034"/>
                  </a:lnTo>
                  <a:cubicBezTo>
                    <a:pt x="21509" y="11263"/>
                    <a:pt x="21509" y="10337"/>
                    <a:pt x="21099" y="9566"/>
                  </a:cubicBezTo>
                  <a:lnTo>
                    <a:pt x="16815" y="1234"/>
                  </a:lnTo>
                  <a:cubicBezTo>
                    <a:pt x="16405" y="463"/>
                    <a:pt x="15722" y="0"/>
                    <a:pt x="14947" y="0"/>
                  </a:cubicBezTo>
                  <a:lnTo>
                    <a:pt x="6425" y="0"/>
                  </a:lnTo>
                  <a:cubicBezTo>
                    <a:pt x="5651" y="0"/>
                    <a:pt x="4922" y="463"/>
                    <a:pt x="4557" y="1234"/>
                  </a:cubicBezTo>
                  <a:lnTo>
                    <a:pt x="274" y="9566"/>
                  </a:lnTo>
                  <a:cubicBezTo>
                    <a:pt x="-91" y="10337"/>
                    <a:pt x="-91" y="11263"/>
                    <a:pt x="274" y="12034"/>
                  </a:cubicBezTo>
                  <a:close/>
                </a:path>
              </a:pathLst>
            </a:custGeom>
            <a:solidFill>
              <a:srgbClr val="F1EFF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3600" b="1" dirty="0">
                  <a:solidFill>
                    <a:schemeClr val="accent6">
                      <a:lumMod val="75000"/>
                    </a:schemeClr>
                  </a:solidFill>
                </a:rPr>
                <a:t>50%</a:t>
              </a:r>
              <a:endParaRPr sz="3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A133715-CD18-615D-5686-52903C942BC7}"/>
              </a:ext>
            </a:extLst>
          </p:cNvPr>
          <p:cNvGrpSpPr/>
          <p:nvPr/>
        </p:nvGrpSpPr>
        <p:grpSpPr>
          <a:xfrm>
            <a:off x="6330060" y="4259383"/>
            <a:ext cx="2194560" cy="1260003"/>
            <a:chOff x="8921977" y="1394910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56D1CE0-4100-70DD-A4BA-150A7752F0D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02F843E-FEA2-E592-5266-6386CCE91D9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C74076B-978C-F28E-F492-B3ECBED9AC44}"/>
              </a:ext>
            </a:extLst>
          </p:cNvPr>
          <p:cNvGrpSpPr/>
          <p:nvPr/>
        </p:nvGrpSpPr>
        <p:grpSpPr>
          <a:xfrm>
            <a:off x="613309" y="4259385"/>
            <a:ext cx="2194560" cy="1260003"/>
            <a:chOff x="332936" y="2555951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941F8EF-344B-F968-262C-121895EC645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4D8B472-C5B5-0A6C-D7BC-760A4537807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A471D12-D9CA-F069-CD9E-11FD72B180F4}"/>
              </a:ext>
            </a:extLst>
          </p:cNvPr>
          <p:cNvGrpSpPr/>
          <p:nvPr/>
        </p:nvGrpSpPr>
        <p:grpSpPr>
          <a:xfrm>
            <a:off x="3471067" y="4259385"/>
            <a:ext cx="2194560" cy="1260003"/>
            <a:chOff x="332936" y="2555951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CDBACDF-14DA-9D1F-AFAE-26EBF7861C7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F4A9E38-CCC5-F5DC-F2B5-A0AAFC36768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Hexadonut Charts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7F52C3E-A603-CC69-DDA5-DF90383795A1}"/>
              </a:ext>
            </a:extLst>
          </p:cNvPr>
          <p:cNvGrpSpPr/>
          <p:nvPr/>
        </p:nvGrpSpPr>
        <p:grpSpPr>
          <a:xfrm>
            <a:off x="132736" y="1667934"/>
            <a:ext cx="3160541" cy="2655668"/>
            <a:chOff x="838200" y="1658554"/>
            <a:chExt cx="4214054" cy="3540890"/>
          </a:xfrm>
        </p:grpSpPr>
        <p:graphicFrame>
          <p:nvGraphicFramePr>
            <p:cNvPr id="10" name="Chart 9">
              <a:extLst>
                <a:ext uri="{FF2B5EF4-FFF2-40B4-BE49-F238E27FC236}">
                  <a16:creationId xmlns:a16="http://schemas.microsoft.com/office/drawing/2014/main" id="{EEC81A96-0F0D-CDEB-4B1F-AD9714DA927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24189556"/>
                </p:ext>
              </p:extLst>
            </p:nvPr>
          </p:nvGraphicFramePr>
          <p:xfrm>
            <a:off x="838200" y="1658554"/>
            <a:ext cx="4214054" cy="35408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F4A9CA7-DB2F-8C6E-D384-97360E38844D}"/>
                </a:ext>
              </a:extLst>
            </p:cNvPr>
            <p:cNvSpPr/>
            <p:nvPr/>
          </p:nvSpPr>
          <p:spPr>
            <a:xfrm>
              <a:off x="1174782" y="1658554"/>
              <a:ext cx="3540890" cy="3540890"/>
            </a:xfrm>
            <a:custGeom>
              <a:avLst/>
              <a:gdLst>
                <a:gd name="connsiteX0" fmla="*/ 1156720 w 3540890"/>
                <a:gd name="connsiteY0" fmla="*/ 397608 h 3540890"/>
                <a:gd name="connsiteX1" fmla="*/ 888735 w 3540890"/>
                <a:gd name="connsiteY1" fmla="*/ 554468 h 3540890"/>
                <a:gd name="connsiteX2" fmla="*/ 274292 w 3540890"/>
                <a:gd name="connsiteY2" fmla="*/ 1613586 h 3540890"/>
                <a:gd name="connsiteX3" fmla="*/ 274292 w 3540890"/>
                <a:gd name="connsiteY3" fmla="*/ 1927305 h 3540890"/>
                <a:gd name="connsiteX4" fmla="*/ 888735 w 3540890"/>
                <a:gd name="connsiteY4" fmla="*/ 2986424 h 3540890"/>
                <a:gd name="connsiteX5" fmla="*/ 1156720 w 3540890"/>
                <a:gd name="connsiteY5" fmla="*/ 3143283 h 3540890"/>
                <a:gd name="connsiteX6" fmla="*/ 2379293 w 3540890"/>
                <a:gd name="connsiteY6" fmla="*/ 3143283 h 3540890"/>
                <a:gd name="connsiteX7" fmla="*/ 2647278 w 3540890"/>
                <a:gd name="connsiteY7" fmla="*/ 2986424 h 3540890"/>
                <a:gd name="connsiteX8" fmla="*/ 3261865 w 3540890"/>
                <a:gd name="connsiteY8" fmla="*/ 1927305 h 3540890"/>
                <a:gd name="connsiteX9" fmla="*/ 3261865 w 3540890"/>
                <a:gd name="connsiteY9" fmla="*/ 1613586 h 3540890"/>
                <a:gd name="connsiteX10" fmla="*/ 2647278 w 3540890"/>
                <a:gd name="connsiteY10" fmla="*/ 554468 h 3540890"/>
                <a:gd name="connsiteX11" fmla="*/ 2379293 w 3540890"/>
                <a:gd name="connsiteY11" fmla="*/ 397608 h 3540890"/>
                <a:gd name="connsiteX12" fmla="*/ 0 w 3540890"/>
                <a:gd name="connsiteY12" fmla="*/ 0 h 3540890"/>
                <a:gd name="connsiteX13" fmla="*/ 3540890 w 3540890"/>
                <a:gd name="connsiteY13" fmla="*/ 0 h 3540890"/>
                <a:gd name="connsiteX14" fmla="*/ 3540890 w 3540890"/>
                <a:gd name="connsiteY14" fmla="*/ 3540890 h 3540890"/>
                <a:gd name="connsiteX15" fmla="*/ 0 w 3540890"/>
                <a:gd name="connsiteY15" fmla="*/ 3540890 h 354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40890" h="3540890">
                  <a:moveTo>
                    <a:pt x="1156720" y="397608"/>
                  </a:moveTo>
                  <a:cubicBezTo>
                    <a:pt x="1045681" y="397608"/>
                    <a:pt x="941098" y="456462"/>
                    <a:pt x="888735" y="554468"/>
                  </a:cubicBezTo>
                  <a:lnTo>
                    <a:pt x="274292" y="1613586"/>
                  </a:lnTo>
                  <a:cubicBezTo>
                    <a:pt x="221929" y="1711592"/>
                    <a:pt x="221929" y="1829300"/>
                    <a:pt x="274292" y="1927305"/>
                  </a:cubicBezTo>
                  <a:lnTo>
                    <a:pt x="888735" y="2986424"/>
                  </a:lnTo>
                  <a:cubicBezTo>
                    <a:pt x="947554" y="3084429"/>
                    <a:pt x="1045681" y="3143283"/>
                    <a:pt x="1156720" y="3143283"/>
                  </a:cubicBezTo>
                  <a:lnTo>
                    <a:pt x="2379293" y="3143283"/>
                  </a:lnTo>
                  <a:cubicBezTo>
                    <a:pt x="2490476" y="3143283"/>
                    <a:pt x="2595059" y="3084429"/>
                    <a:pt x="2647278" y="2986424"/>
                  </a:cubicBezTo>
                  <a:lnTo>
                    <a:pt x="3261865" y="1927305"/>
                  </a:lnTo>
                  <a:cubicBezTo>
                    <a:pt x="3320684" y="1829300"/>
                    <a:pt x="3320684" y="1711592"/>
                    <a:pt x="3261865" y="1613586"/>
                  </a:cubicBezTo>
                  <a:lnTo>
                    <a:pt x="2647278" y="554468"/>
                  </a:lnTo>
                  <a:cubicBezTo>
                    <a:pt x="2588459" y="456462"/>
                    <a:pt x="2490476" y="397608"/>
                    <a:pt x="2379293" y="397608"/>
                  </a:cubicBezTo>
                  <a:close/>
                  <a:moveTo>
                    <a:pt x="0" y="0"/>
                  </a:moveTo>
                  <a:lnTo>
                    <a:pt x="3540890" y="0"/>
                  </a:lnTo>
                  <a:lnTo>
                    <a:pt x="3540890" y="3540890"/>
                  </a:lnTo>
                  <a:lnTo>
                    <a:pt x="0" y="354089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F1CAC0D-0737-2BB8-C7D5-63D3FBB060E3}"/>
                </a:ext>
              </a:extLst>
            </p:cNvPr>
            <p:cNvSpPr/>
            <p:nvPr/>
          </p:nvSpPr>
          <p:spPr>
            <a:xfrm>
              <a:off x="1971244" y="2555901"/>
              <a:ext cx="1953049" cy="174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extrusionOk="0">
                  <a:moveTo>
                    <a:pt x="274" y="12034"/>
                  </a:moveTo>
                  <a:lnTo>
                    <a:pt x="4557" y="20366"/>
                  </a:lnTo>
                  <a:cubicBezTo>
                    <a:pt x="4967" y="21137"/>
                    <a:pt x="5651" y="21600"/>
                    <a:pt x="6425" y="21600"/>
                  </a:cubicBezTo>
                  <a:lnTo>
                    <a:pt x="14947" y="21600"/>
                  </a:lnTo>
                  <a:cubicBezTo>
                    <a:pt x="15722" y="21600"/>
                    <a:pt x="16451" y="21137"/>
                    <a:pt x="16815" y="20366"/>
                  </a:cubicBezTo>
                  <a:lnTo>
                    <a:pt x="21099" y="12034"/>
                  </a:lnTo>
                  <a:cubicBezTo>
                    <a:pt x="21509" y="11263"/>
                    <a:pt x="21509" y="10337"/>
                    <a:pt x="21099" y="9566"/>
                  </a:cubicBezTo>
                  <a:lnTo>
                    <a:pt x="16815" y="1234"/>
                  </a:lnTo>
                  <a:cubicBezTo>
                    <a:pt x="16405" y="463"/>
                    <a:pt x="15722" y="0"/>
                    <a:pt x="14947" y="0"/>
                  </a:cubicBezTo>
                  <a:lnTo>
                    <a:pt x="6425" y="0"/>
                  </a:lnTo>
                  <a:cubicBezTo>
                    <a:pt x="5651" y="0"/>
                    <a:pt x="4922" y="463"/>
                    <a:pt x="4557" y="1234"/>
                  </a:cubicBezTo>
                  <a:lnTo>
                    <a:pt x="274" y="9566"/>
                  </a:lnTo>
                  <a:cubicBezTo>
                    <a:pt x="-91" y="10337"/>
                    <a:pt x="-91" y="11263"/>
                    <a:pt x="274" y="12034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3600" b="1" dirty="0">
                  <a:solidFill>
                    <a:schemeClr val="accent3"/>
                  </a:solidFill>
                </a:rPr>
                <a:t>20%</a:t>
              </a:r>
              <a:endParaRPr sz="36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179BD83-AFF1-9644-BA74-C75CB0505EC6}"/>
              </a:ext>
            </a:extLst>
          </p:cNvPr>
          <p:cNvGrpSpPr/>
          <p:nvPr/>
        </p:nvGrpSpPr>
        <p:grpSpPr>
          <a:xfrm>
            <a:off x="2991730" y="1667935"/>
            <a:ext cx="3160541" cy="2655668"/>
            <a:chOff x="838200" y="1658554"/>
            <a:chExt cx="4214054" cy="3540890"/>
          </a:xfrm>
        </p:grpSpPr>
        <p:graphicFrame>
          <p:nvGraphicFramePr>
            <p:cNvPr id="14" name="Chart 13">
              <a:extLst>
                <a:ext uri="{FF2B5EF4-FFF2-40B4-BE49-F238E27FC236}">
                  <a16:creationId xmlns:a16="http://schemas.microsoft.com/office/drawing/2014/main" id="{DD620530-8A17-1BBD-8018-97AA2B6A182A}"/>
                </a:ext>
              </a:extLst>
            </p:cNvPr>
            <p:cNvGraphicFramePr/>
            <p:nvPr/>
          </p:nvGraphicFramePr>
          <p:xfrm>
            <a:off x="838200" y="1658554"/>
            <a:ext cx="4214054" cy="35408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904A8B3-4904-2730-4A93-6C9E1CF7F523}"/>
                </a:ext>
              </a:extLst>
            </p:cNvPr>
            <p:cNvSpPr/>
            <p:nvPr/>
          </p:nvSpPr>
          <p:spPr>
            <a:xfrm>
              <a:off x="1174782" y="1658554"/>
              <a:ext cx="3540890" cy="3540890"/>
            </a:xfrm>
            <a:custGeom>
              <a:avLst/>
              <a:gdLst>
                <a:gd name="connsiteX0" fmla="*/ 1156720 w 3540890"/>
                <a:gd name="connsiteY0" fmla="*/ 397608 h 3540890"/>
                <a:gd name="connsiteX1" fmla="*/ 888735 w 3540890"/>
                <a:gd name="connsiteY1" fmla="*/ 554468 h 3540890"/>
                <a:gd name="connsiteX2" fmla="*/ 274292 w 3540890"/>
                <a:gd name="connsiteY2" fmla="*/ 1613586 h 3540890"/>
                <a:gd name="connsiteX3" fmla="*/ 274292 w 3540890"/>
                <a:gd name="connsiteY3" fmla="*/ 1927305 h 3540890"/>
                <a:gd name="connsiteX4" fmla="*/ 888735 w 3540890"/>
                <a:gd name="connsiteY4" fmla="*/ 2986424 h 3540890"/>
                <a:gd name="connsiteX5" fmla="*/ 1156720 w 3540890"/>
                <a:gd name="connsiteY5" fmla="*/ 3143283 h 3540890"/>
                <a:gd name="connsiteX6" fmla="*/ 2379293 w 3540890"/>
                <a:gd name="connsiteY6" fmla="*/ 3143283 h 3540890"/>
                <a:gd name="connsiteX7" fmla="*/ 2647278 w 3540890"/>
                <a:gd name="connsiteY7" fmla="*/ 2986424 h 3540890"/>
                <a:gd name="connsiteX8" fmla="*/ 3261865 w 3540890"/>
                <a:gd name="connsiteY8" fmla="*/ 1927305 h 3540890"/>
                <a:gd name="connsiteX9" fmla="*/ 3261865 w 3540890"/>
                <a:gd name="connsiteY9" fmla="*/ 1613586 h 3540890"/>
                <a:gd name="connsiteX10" fmla="*/ 2647278 w 3540890"/>
                <a:gd name="connsiteY10" fmla="*/ 554468 h 3540890"/>
                <a:gd name="connsiteX11" fmla="*/ 2379293 w 3540890"/>
                <a:gd name="connsiteY11" fmla="*/ 397608 h 3540890"/>
                <a:gd name="connsiteX12" fmla="*/ 0 w 3540890"/>
                <a:gd name="connsiteY12" fmla="*/ 0 h 3540890"/>
                <a:gd name="connsiteX13" fmla="*/ 3540890 w 3540890"/>
                <a:gd name="connsiteY13" fmla="*/ 0 h 3540890"/>
                <a:gd name="connsiteX14" fmla="*/ 3540890 w 3540890"/>
                <a:gd name="connsiteY14" fmla="*/ 3540890 h 3540890"/>
                <a:gd name="connsiteX15" fmla="*/ 0 w 3540890"/>
                <a:gd name="connsiteY15" fmla="*/ 3540890 h 354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40890" h="3540890">
                  <a:moveTo>
                    <a:pt x="1156720" y="397608"/>
                  </a:moveTo>
                  <a:cubicBezTo>
                    <a:pt x="1045681" y="397608"/>
                    <a:pt x="941098" y="456462"/>
                    <a:pt x="888735" y="554468"/>
                  </a:cubicBezTo>
                  <a:lnTo>
                    <a:pt x="274292" y="1613586"/>
                  </a:lnTo>
                  <a:cubicBezTo>
                    <a:pt x="221929" y="1711592"/>
                    <a:pt x="221929" y="1829300"/>
                    <a:pt x="274292" y="1927305"/>
                  </a:cubicBezTo>
                  <a:lnTo>
                    <a:pt x="888735" y="2986424"/>
                  </a:lnTo>
                  <a:cubicBezTo>
                    <a:pt x="947554" y="3084429"/>
                    <a:pt x="1045681" y="3143283"/>
                    <a:pt x="1156720" y="3143283"/>
                  </a:cubicBezTo>
                  <a:lnTo>
                    <a:pt x="2379293" y="3143283"/>
                  </a:lnTo>
                  <a:cubicBezTo>
                    <a:pt x="2490476" y="3143283"/>
                    <a:pt x="2595059" y="3084429"/>
                    <a:pt x="2647278" y="2986424"/>
                  </a:cubicBezTo>
                  <a:lnTo>
                    <a:pt x="3261865" y="1927305"/>
                  </a:lnTo>
                  <a:cubicBezTo>
                    <a:pt x="3320684" y="1829300"/>
                    <a:pt x="3320684" y="1711592"/>
                    <a:pt x="3261865" y="1613586"/>
                  </a:cubicBezTo>
                  <a:lnTo>
                    <a:pt x="2647278" y="554468"/>
                  </a:lnTo>
                  <a:cubicBezTo>
                    <a:pt x="2588459" y="456462"/>
                    <a:pt x="2490476" y="397608"/>
                    <a:pt x="2379293" y="397608"/>
                  </a:cubicBezTo>
                  <a:close/>
                  <a:moveTo>
                    <a:pt x="0" y="0"/>
                  </a:moveTo>
                  <a:lnTo>
                    <a:pt x="3540890" y="0"/>
                  </a:lnTo>
                  <a:lnTo>
                    <a:pt x="3540890" y="3540890"/>
                  </a:lnTo>
                  <a:lnTo>
                    <a:pt x="0" y="354089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95C6B2E-28F6-4FA7-9F14-49704C7619E0}"/>
                </a:ext>
              </a:extLst>
            </p:cNvPr>
            <p:cNvSpPr/>
            <p:nvPr/>
          </p:nvSpPr>
          <p:spPr>
            <a:xfrm>
              <a:off x="1971244" y="2555901"/>
              <a:ext cx="1953049" cy="174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extrusionOk="0">
                  <a:moveTo>
                    <a:pt x="274" y="12034"/>
                  </a:moveTo>
                  <a:lnTo>
                    <a:pt x="4557" y="20366"/>
                  </a:lnTo>
                  <a:cubicBezTo>
                    <a:pt x="4967" y="21137"/>
                    <a:pt x="5651" y="21600"/>
                    <a:pt x="6425" y="21600"/>
                  </a:cubicBezTo>
                  <a:lnTo>
                    <a:pt x="14947" y="21600"/>
                  </a:lnTo>
                  <a:cubicBezTo>
                    <a:pt x="15722" y="21600"/>
                    <a:pt x="16451" y="21137"/>
                    <a:pt x="16815" y="20366"/>
                  </a:cubicBezTo>
                  <a:lnTo>
                    <a:pt x="21099" y="12034"/>
                  </a:lnTo>
                  <a:cubicBezTo>
                    <a:pt x="21509" y="11263"/>
                    <a:pt x="21509" y="10337"/>
                    <a:pt x="21099" y="9566"/>
                  </a:cubicBezTo>
                  <a:lnTo>
                    <a:pt x="16815" y="1234"/>
                  </a:lnTo>
                  <a:cubicBezTo>
                    <a:pt x="16405" y="463"/>
                    <a:pt x="15722" y="0"/>
                    <a:pt x="14947" y="0"/>
                  </a:cubicBezTo>
                  <a:lnTo>
                    <a:pt x="6425" y="0"/>
                  </a:lnTo>
                  <a:cubicBezTo>
                    <a:pt x="5651" y="0"/>
                    <a:pt x="4922" y="463"/>
                    <a:pt x="4557" y="1234"/>
                  </a:cubicBezTo>
                  <a:lnTo>
                    <a:pt x="274" y="9566"/>
                  </a:lnTo>
                  <a:cubicBezTo>
                    <a:pt x="-91" y="10337"/>
                    <a:pt x="-91" y="11263"/>
                    <a:pt x="274" y="12034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3600" b="1" dirty="0">
                  <a:solidFill>
                    <a:schemeClr val="accent2"/>
                  </a:solidFill>
                </a:rPr>
                <a:t>75%</a:t>
              </a:r>
              <a:endParaRPr sz="36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E304010-EE7F-E87A-46D9-07E0522EDF17}"/>
              </a:ext>
            </a:extLst>
          </p:cNvPr>
          <p:cNvGrpSpPr/>
          <p:nvPr/>
        </p:nvGrpSpPr>
        <p:grpSpPr>
          <a:xfrm>
            <a:off x="5850723" y="1667934"/>
            <a:ext cx="3160541" cy="2655668"/>
            <a:chOff x="838200" y="1658554"/>
            <a:chExt cx="4214054" cy="3540890"/>
          </a:xfrm>
        </p:grpSpPr>
        <p:graphicFrame>
          <p:nvGraphicFramePr>
            <p:cNvPr id="18" name="Chart 17">
              <a:extLst>
                <a:ext uri="{FF2B5EF4-FFF2-40B4-BE49-F238E27FC236}">
                  <a16:creationId xmlns:a16="http://schemas.microsoft.com/office/drawing/2014/main" id="{3256CDCC-1EE7-16F1-D971-A3B5DF2D5227}"/>
                </a:ext>
              </a:extLst>
            </p:cNvPr>
            <p:cNvGraphicFramePr/>
            <p:nvPr/>
          </p:nvGraphicFramePr>
          <p:xfrm>
            <a:off x="838200" y="1658554"/>
            <a:ext cx="4214054" cy="35408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A6E8D3-B03B-D4DE-A0AC-3AE0DB5F0B35}"/>
                </a:ext>
              </a:extLst>
            </p:cNvPr>
            <p:cNvSpPr/>
            <p:nvPr/>
          </p:nvSpPr>
          <p:spPr>
            <a:xfrm>
              <a:off x="1174782" y="1658554"/>
              <a:ext cx="3540890" cy="3540890"/>
            </a:xfrm>
            <a:custGeom>
              <a:avLst/>
              <a:gdLst>
                <a:gd name="connsiteX0" fmla="*/ 1156720 w 3540890"/>
                <a:gd name="connsiteY0" fmla="*/ 397608 h 3540890"/>
                <a:gd name="connsiteX1" fmla="*/ 888735 w 3540890"/>
                <a:gd name="connsiteY1" fmla="*/ 554468 h 3540890"/>
                <a:gd name="connsiteX2" fmla="*/ 274292 w 3540890"/>
                <a:gd name="connsiteY2" fmla="*/ 1613586 h 3540890"/>
                <a:gd name="connsiteX3" fmla="*/ 274292 w 3540890"/>
                <a:gd name="connsiteY3" fmla="*/ 1927305 h 3540890"/>
                <a:gd name="connsiteX4" fmla="*/ 888735 w 3540890"/>
                <a:gd name="connsiteY4" fmla="*/ 2986424 h 3540890"/>
                <a:gd name="connsiteX5" fmla="*/ 1156720 w 3540890"/>
                <a:gd name="connsiteY5" fmla="*/ 3143283 h 3540890"/>
                <a:gd name="connsiteX6" fmla="*/ 2379293 w 3540890"/>
                <a:gd name="connsiteY6" fmla="*/ 3143283 h 3540890"/>
                <a:gd name="connsiteX7" fmla="*/ 2647278 w 3540890"/>
                <a:gd name="connsiteY7" fmla="*/ 2986424 h 3540890"/>
                <a:gd name="connsiteX8" fmla="*/ 3261865 w 3540890"/>
                <a:gd name="connsiteY8" fmla="*/ 1927305 h 3540890"/>
                <a:gd name="connsiteX9" fmla="*/ 3261865 w 3540890"/>
                <a:gd name="connsiteY9" fmla="*/ 1613586 h 3540890"/>
                <a:gd name="connsiteX10" fmla="*/ 2647278 w 3540890"/>
                <a:gd name="connsiteY10" fmla="*/ 554468 h 3540890"/>
                <a:gd name="connsiteX11" fmla="*/ 2379293 w 3540890"/>
                <a:gd name="connsiteY11" fmla="*/ 397608 h 3540890"/>
                <a:gd name="connsiteX12" fmla="*/ 0 w 3540890"/>
                <a:gd name="connsiteY12" fmla="*/ 0 h 3540890"/>
                <a:gd name="connsiteX13" fmla="*/ 3540890 w 3540890"/>
                <a:gd name="connsiteY13" fmla="*/ 0 h 3540890"/>
                <a:gd name="connsiteX14" fmla="*/ 3540890 w 3540890"/>
                <a:gd name="connsiteY14" fmla="*/ 3540890 h 3540890"/>
                <a:gd name="connsiteX15" fmla="*/ 0 w 3540890"/>
                <a:gd name="connsiteY15" fmla="*/ 3540890 h 354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40890" h="3540890">
                  <a:moveTo>
                    <a:pt x="1156720" y="397608"/>
                  </a:moveTo>
                  <a:cubicBezTo>
                    <a:pt x="1045681" y="397608"/>
                    <a:pt x="941098" y="456462"/>
                    <a:pt x="888735" y="554468"/>
                  </a:cubicBezTo>
                  <a:lnTo>
                    <a:pt x="274292" y="1613586"/>
                  </a:lnTo>
                  <a:cubicBezTo>
                    <a:pt x="221929" y="1711592"/>
                    <a:pt x="221929" y="1829300"/>
                    <a:pt x="274292" y="1927305"/>
                  </a:cubicBezTo>
                  <a:lnTo>
                    <a:pt x="888735" y="2986424"/>
                  </a:lnTo>
                  <a:cubicBezTo>
                    <a:pt x="947554" y="3084429"/>
                    <a:pt x="1045681" y="3143283"/>
                    <a:pt x="1156720" y="3143283"/>
                  </a:cubicBezTo>
                  <a:lnTo>
                    <a:pt x="2379293" y="3143283"/>
                  </a:lnTo>
                  <a:cubicBezTo>
                    <a:pt x="2490476" y="3143283"/>
                    <a:pt x="2595059" y="3084429"/>
                    <a:pt x="2647278" y="2986424"/>
                  </a:cubicBezTo>
                  <a:lnTo>
                    <a:pt x="3261865" y="1927305"/>
                  </a:lnTo>
                  <a:cubicBezTo>
                    <a:pt x="3320684" y="1829300"/>
                    <a:pt x="3320684" y="1711592"/>
                    <a:pt x="3261865" y="1613586"/>
                  </a:cubicBezTo>
                  <a:lnTo>
                    <a:pt x="2647278" y="554468"/>
                  </a:lnTo>
                  <a:cubicBezTo>
                    <a:pt x="2588459" y="456462"/>
                    <a:pt x="2490476" y="397608"/>
                    <a:pt x="2379293" y="397608"/>
                  </a:cubicBezTo>
                  <a:close/>
                  <a:moveTo>
                    <a:pt x="0" y="0"/>
                  </a:moveTo>
                  <a:lnTo>
                    <a:pt x="3540890" y="0"/>
                  </a:lnTo>
                  <a:lnTo>
                    <a:pt x="3540890" y="3540890"/>
                  </a:lnTo>
                  <a:lnTo>
                    <a:pt x="0" y="354089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E7A1ADD5-C083-03A0-8EA6-21F3C3D06233}"/>
                </a:ext>
              </a:extLst>
            </p:cNvPr>
            <p:cNvSpPr/>
            <p:nvPr/>
          </p:nvSpPr>
          <p:spPr>
            <a:xfrm>
              <a:off x="1971244" y="2555901"/>
              <a:ext cx="1953049" cy="174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extrusionOk="0">
                  <a:moveTo>
                    <a:pt x="274" y="12034"/>
                  </a:moveTo>
                  <a:lnTo>
                    <a:pt x="4557" y="20366"/>
                  </a:lnTo>
                  <a:cubicBezTo>
                    <a:pt x="4967" y="21137"/>
                    <a:pt x="5651" y="21600"/>
                    <a:pt x="6425" y="21600"/>
                  </a:cubicBezTo>
                  <a:lnTo>
                    <a:pt x="14947" y="21600"/>
                  </a:lnTo>
                  <a:cubicBezTo>
                    <a:pt x="15722" y="21600"/>
                    <a:pt x="16451" y="21137"/>
                    <a:pt x="16815" y="20366"/>
                  </a:cubicBezTo>
                  <a:lnTo>
                    <a:pt x="21099" y="12034"/>
                  </a:lnTo>
                  <a:cubicBezTo>
                    <a:pt x="21509" y="11263"/>
                    <a:pt x="21509" y="10337"/>
                    <a:pt x="21099" y="9566"/>
                  </a:cubicBezTo>
                  <a:lnTo>
                    <a:pt x="16815" y="1234"/>
                  </a:lnTo>
                  <a:cubicBezTo>
                    <a:pt x="16405" y="463"/>
                    <a:pt x="15722" y="0"/>
                    <a:pt x="14947" y="0"/>
                  </a:cubicBezTo>
                  <a:lnTo>
                    <a:pt x="6425" y="0"/>
                  </a:lnTo>
                  <a:cubicBezTo>
                    <a:pt x="5651" y="0"/>
                    <a:pt x="4922" y="463"/>
                    <a:pt x="4557" y="1234"/>
                  </a:cubicBezTo>
                  <a:lnTo>
                    <a:pt x="274" y="9566"/>
                  </a:lnTo>
                  <a:cubicBezTo>
                    <a:pt x="-91" y="10337"/>
                    <a:pt x="-91" y="11263"/>
                    <a:pt x="274" y="12034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3600" b="1" dirty="0">
                  <a:solidFill>
                    <a:schemeClr val="accent6"/>
                  </a:solidFill>
                </a:rPr>
                <a:t>50%</a:t>
              </a:r>
              <a:endParaRPr sz="3600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A133715-CD18-615D-5686-52903C942BC7}"/>
              </a:ext>
            </a:extLst>
          </p:cNvPr>
          <p:cNvGrpSpPr/>
          <p:nvPr/>
        </p:nvGrpSpPr>
        <p:grpSpPr>
          <a:xfrm>
            <a:off x="6330060" y="4259383"/>
            <a:ext cx="2194560" cy="1260003"/>
            <a:chOff x="8921977" y="1394910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56D1CE0-4100-70DD-A4BA-150A7752F0D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02F843E-FEA2-E592-5266-6386CCE91D9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C74076B-978C-F28E-F492-B3ECBED9AC44}"/>
              </a:ext>
            </a:extLst>
          </p:cNvPr>
          <p:cNvGrpSpPr/>
          <p:nvPr/>
        </p:nvGrpSpPr>
        <p:grpSpPr>
          <a:xfrm>
            <a:off x="613309" y="4259385"/>
            <a:ext cx="2194560" cy="1260003"/>
            <a:chOff x="332936" y="2555951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941F8EF-344B-F968-262C-121895EC645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4D8B472-C5B5-0A6C-D7BC-760A4537807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A471D12-D9CA-F069-CD9E-11FD72B180F4}"/>
              </a:ext>
            </a:extLst>
          </p:cNvPr>
          <p:cNvGrpSpPr/>
          <p:nvPr/>
        </p:nvGrpSpPr>
        <p:grpSpPr>
          <a:xfrm>
            <a:off x="3471067" y="4259385"/>
            <a:ext cx="2194560" cy="1260003"/>
            <a:chOff x="332936" y="2555951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CDBACDF-14DA-9D1F-AFAE-26EBF7861C7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F4A9E38-CCC5-F5DC-F2B5-A0AAFC36768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797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301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Hexadonut Charts – Slide Template</vt:lpstr>
      <vt:lpstr>Hexadonut Charts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Hexadonut Charts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2023-04-17T17:56:51Z</dcterms:modified>
  <cp:category>Charts &amp; Diagrams</cp:category>
</cp:coreProperties>
</file>