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ED-465F-B41C-7190EBE25238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ED-465F-B41C-7190EBE25238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ED-465F-B41C-7190EBE25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AB-4066-8C0E-9C9EBD0B68A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AB-4066-8C0E-9C9EBD0B68A7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AB-4066-8C0E-9C9EBD0B6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0A-44D5-A61E-C7A8E07F13D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0A-44D5-A61E-C7A8E07F13D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0A-44D5-A61E-C7A8E07F1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ED-465F-B41C-7190EBE25238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ED-465F-B41C-7190EBE25238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ED-465F-B41C-7190EBE25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AB-4066-8C0E-9C9EBD0B68A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AB-4066-8C0E-9C9EBD0B68A7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AB-4066-8C0E-9C9EBD0B6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0A-44D5-A61E-C7A8E07F13D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0A-44D5-A61E-C7A8E07F13D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0A-44D5-A61E-C7A8E07F1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78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Hexadonut Charts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7F52C3E-A603-CC69-DDA5-DF90383795A1}"/>
              </a:ext>
            </a:extLst>
          </p:cNvPr>
          <p:cNvGrpSpPr/>
          <p:nvPr/>
        </p:nvGrpSpPr>
        <p:grpSpPr>
          <a:xfrm>
            <a:off x="176982" y="1250246"/>
            <a:ext cx="4214054" cy="3540890"/>
            <a:chOff x="838200" y="1658554"/>
            <a:chExt cx="4214054" cy="3540890"/>
          </a:xfrm>
        </p:grpSpPr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EEC81A96-0F0D-CDEB-4B1F-AD9714DA927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2812106"/>
                </p:ext>
              </p:extLst>
            </p:nvPr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F4A9CA7-DB2F-8C6E-D384-97360E38844D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F1CAC0D-0737-2BB8-C7D5-63D3FBB060E3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4800" b="1" dirty="0">
                  <a:solidFill>
                    <a:schemeClr val="tx2"/>
                  </a:solidFill>
                </a:rPr>
                <a:t>20%</a:t>
              </a:r>
              <a:endParaRPr sz="48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79BD83-AFF1-9644-BA74-C75CB0505EC6}"/>
              </a:ext>
            </a:extLst>
          </p:cNvPr>
          <p:cNvGrpSpPr/>
          <p:nvPr/>
        </p:nvGrpSpPr>
        <p:grpSpPr>
          <a:xfrm>
            <a:off x="3988973" y="1250247"/>
            <a:ext cx="4214054" cy="3540890"/>
            <a:chOff x="838200" y="1658554"/>
            <a:chExt cx="4214054" cy="3540890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DD620530-8A17-1BBD-8018-97AA2B6A182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17657206"/>
                </p:ext>
              </p:extLst>
            </p:nvPr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904A8B3-4904-2730-4A93-6C9E1CF7F523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95C6B2E-28F6-4FA7-9F14-49704C7619E0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</a:rPr>
                <a:t>75%</a:t>
              </a:r>
              <a:endParaRPr sz="4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E304010-EE7F-E87A-46D9-07E0522EDF17}"/>
              </a:ext>
            </a:extLst>
          </p:cNvPr>
          <p:cNvGrpSpPr/>
          <p:nvPr/>
        </p:nvGrpSpPr>
        <p:grpSpPr>
          <a:xfrm>
            <a:off x="7800964" y="1250246"/>
            <a:ext cx="4214054" cy="3540890"/>
            <a:chOff x="838200" y="1658554"/>
            <a:chExt cx="4214054" cy="3540890"/>
          </a:xfrm>
        </p:grpSpPr>
        <p:graphicFrame>
          <p:nvGraphicFramePr>
            <p:cNvPr id="18" name="Chart 17">
              <a:extLst>
                <a:ext uri="{FF2B5EF4-FFF2-40B4-BE49-F238E27FC236}">
                  <a16:creationId xmlns:a16="http://schemas.microsoft.com/office/drawing/2014/main" id="{3256CDCC-1EE7-16F1-D971-A3B5DF2D522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5697194"/>
                </p:ext>
              </p:extLst>
            </p:nvPr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A6E8D3-B03B-D4DE-A0AC-3AE0DB5F0B35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E7A1ADD5-C083-03A0-8EA6-21F3C3D06233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4800" b="1" dirty="0">
                  <a:solidFill>
                    <a:schemeClr val="accent6">
                      <a:lumMod val="75000"/>
                    </a:schemeClr>
                  </a:solidFill>
                </a:rPr>
                <a:t>50%</a:t>
              </a:r>
              <a:endParaRPr sz="4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A133715-CD18-615D-5686-52903C942BC7}"/>
              </a:ext>
            </a:extLst>
          </p:cNvPr>
          <p:cNvGrpSpPr/>
          <p:nvPr/>
        </p:nvGrpSpPr>
        <p:grpSpPr>
          <a:xfrm>
            <a:off x="8440080" y="4692661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56D1CE0-4100-70DD-A4BA-150A7752F0D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F843E-FEA2-E592-5266-6386CCE91D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C74076B-978C-F28E-F492-B3ECBED9AC44}"/>
              </a:ext>
            </a:extLst>
          </p:cNvPr>
          <p:cNvGrpSpPr/>
          <p:nvPr/>
        </p:nvGrpSpPr>
        <p:grpSpPr>
          <a:xfrm>
            <a:off x="817745" y="4692661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941F8EF-344B-F968-262C-121895EC6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4D8B472-C5B5-0A6C-D7BC-760A453780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A471D12-D9CA-F069-CD9E-11FD72B180F4}"/>
              </a:ext>
            </a:extLst>
          </p:cNvPr>
          <p:cNvGrpSpPr/>
          <p:nvPr/>
        </p:nvGrpSpPr>
        <p:grpSpPr>
          <a:xfrm>
            <a:off x="4628089" y="4692661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CDBACDF-14DA-9D1F-AFAE-26EBF7861C7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F4A9E38-CCC5-F5DC-F2B5-A0AAFC36768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Hexadonut Charts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7F52C3E-A603-CC69-DDA5-DF90383795A1}"/>
              </a:ext>
            </a:extLst>
          </p:cNvPr>
          <p:cNvGrpSpPr/>
          <p:nvPr/>
        </p:nvGrpSpPr>
        <p:grpSpPr>
          <a:xfrm>
            <a:off x="176982" y="1250246"/>
            <a:ext cx="4214054" cy="3540890"/>
            <a:chOff x="838200" y="1658554"/>
            <a:chExt cx="4214054" cy="3540890"/>
          </a:xfrm>
        </p:grpSpPr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EEC81A96-0F0D-CDEB-4B1F-AD9714DA927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95847797"/>
                </p:ext>
              </p:extLst>
            </p:nvPr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F4A9CA7-DB2F-8C6E-D384-97360E38844D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F1CAC0D-0737-2BB8-C7D5-63D3FBB060E3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4800" b="1" dirty="0">
                  <a:solidFill>
                    <a:schemeClr val="accent3"/>
                  </a:solidFill>
                </a:rPr>
                <a:t>20%</a:t>
              </a:r>
              <a:endParaRPr sz="48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79BD83-AFF1-9644-BA74-C75CB0505EC6}"/>
              </a:ext>
            </a:extLst>
          </p:cNvPr>
          <p:cNvGrpSpPr/>
          <p:nvPr/>
        </p:nvGrpSpPr>
        <p:grpSpPr>
          <a:xfrm>
            <a:off x="3988973" y="1250247"/>
            <a:ext cx="4214054" cy="3540890"/>
            <a:chOff x="838200" y="1658554"/>
            <a:chExt cx="4214054" cy="3540890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DD620530-8A17-1BBD-8018-97AA2B6A182A}"/>
                </a:ext>
              </a:extLst>
            </p:cNvPr>
            <p:cNvGraphicFramePr/>
            <p:nvPr/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904A8B3-4904-2730-4A93-6C9E1CF7F523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95C6B2E-28F6-4FA7-9F14-49704C7619E0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4800" b="1" dirty="0">
                  <a:solidFill>
                    <a:schemeClr val="accent2"/>
                  </a:solidFill>
                </a:rPr>
                <a:t>75%</a:t>
              </a:r>
              <a:endParaRPr sz="48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E304010-EE7F-E87A-46D9-07E0522EDF17}"/>
              </a:ext>
            </a:extLst>
          </p:cNvPr>
          <p:cNvGrpSpPr/>
          <p:nvPr/>
        </p:nvGrpSpPr>
        <p:grpSpPr>
          <a:xfrm>
            <a:off x="7800964" y="1250246"/>
            <a:ext cx="4214054" cy="3540890"/>
            <a:chOff x="838200" y="1658554"/>
            <a:chExt cx="4214054" cy="3540890"/>
          </a:xfrm>
        </p:grpSpPr>
        <p:graphicFrame>
          <p:nvGraphicFramePr>
            <p:cNvPr id="18" name="Chart 17">
              <a:extLst>
                <a:ext uri="{FF2B5EF4-FFF2-40B4-BE49-F238E27FC236}">
                  <a16:creationId xmlns:a16="http://schemas.microsoft.com/office/drawing/2014/main" id="{3256CDCC-1EE7-16F1-D971-A3B5DF2D5227}"/>
                </a:ext>
              </a:extLst>
            </p:cNvPr>
            <p:cNvGraphicFramePr/>
            <p:nvPr/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A6E8D3-B03B-D4DE-A0AC-3AE0DB5F0B35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E7A1ADD5-C083-03A0-8EA6-21F3C3D06233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4800" b="1" dirty="0">
                  <a:solidFill>
                    <a:schemeClr val="accent6"/>
                  </a:solidFill>
                </a:rPr>
                <a:t>50%</a:t>
              </a:r>
              <a:endParaRPr sz="48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A133715-CD18-615D-5686-52903C942BC7}"/>
              </a:ext>
            </a:extLst>
          </p:cNvPr>
          <p:cNvGrpSpPr/>
          <p:nvPr/>
        </p:nvGrpSpPr>
        <p:grpSpPr>
          <a:xfrm>
            <a:off x="8440080" y="4692661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56D1CE0-4100-70DD-A4BA-150A7752F0D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F843E-FEA2-E592-5266-6386CCE91D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C74076B-978C-F28E-F492-B3ECBED9AC44}"/>
              </a:ext>
            </a:extLst>
          </p:cNvPr>
          <p:cNvGrpSpPr/>
          <p:nvPr/>
        </p:nvGrpSpPr>
        <p:grpSpPr>
          <a:xfrm>
            <a:off x="817745" y="4692661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941F8EF-344B-F968-262C-121895EC6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4D8B472-C5B5-0A6C-D7BC-760A453780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A471D12-D9CA-F069-CD9E-11FD72B180F4}"/>
              </a:ext>
            </a:extLst>
          </p:cNvPr>
          <p:cNvGrpSpPr/>
          <p:nvPr/>
        </p:nvGrpSpPr>
        <p:grpSpPr>
          <a:xfrm>
            <a:off x="4628089" y="4692661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CDBACDF-14DA-9D1F-AFAE-26EBF7861C7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F4A9E38-CCC5-F5DC-F2B5-A0AAFC36768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797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8558</TotalTime>
  <Words>301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Hexadonut Charts – Slide Template</vt:lpstr>
      <vt:lpstr>Hexadonut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Hexadonut Charts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2023-04-17T17:57:04Z</dcterms:modified>
  <cp:category>Charts &amp; Diagrams</cp:category>
</cp:coreProperties>
</file>