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57CD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3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8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Arrow Cycle – Slide Template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ABC33907-3DF2-F34B-9DFF-46D4AA04E94F}"/>
              </a:ext>
            </a:extLst>
          </p:cNvPr>
          <p:cNvSpPr/>
          <p:nvPr/>
        </p:nvSpPr>
        <p:spPr>
          <a:xfrm>
            <a:off x="2944447" y="2062740"/>
            <a:ext cx="3257084" cy="2878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2" h="21600" extrusionOk="0">
                <a:moveTo>
                  <a:pt x="15439" y="21600"/>
                </a:moveTo>
                <a:lnTo>
                  <a:pt x="6043" y="21600"/>
                </a:lnTo>
                <a:cubicBezTo>
                  <a:pt x="5558" y="21600"/>
                  <a:pt x="5107" y="21305"/>
                  <a:pt x="4870" y="20830"/>
                </a:cubicBezTo>
                <a:lnTo>
                  <a:pt x="178" y="11576"/>
                </a:lnTo>
                <a:cubicBezTo>
                  <a:pt x="-59" y="11102"/>
                  <a:pt x="-59" y="10511"/>
                  <a:pt x="178" y="10024"/>
                </a:cubicBezTo>
                <a:lnTo>
                  <a:pt x="4870" y="770"/>
                </a:lnTo>
                <a:cubicBezTo>
                  <a:pt x="5107" y="295"/>
                  <a:pt x="5558" y="0"/>
                  <a:pt x="6043" y="0"/>
                </a:cubicBezTo>
                <a:lnTo>
                  <a:pt x="15439" y="0"/>
                </a:lnTo>
                <a:cubicBezTo>
                  <a:pt x="15924" y="0"/>
                  <a:pt x="16375" y="295"/>
                  <a:pt x="16612" y="770"/>
                </a:cubicBezTo>
                <a:lnTo>
                  <a:pt x="21304" y="10024"/>
                </a:lnTo>
                <a:cubicBezTo>
                  <a:pt x="21541" y="10498"/>
                  <a:pt x="21541" y="11089"/>
                  <a:pt x="21304" y="11576"/>
                </a:cubicBezTo>
                <a:lnTo>
                  <a:pt x="16612" y="20830"/>
                </a:lnTo>
                <a:cubicBezTo>
                  <a:pt x="16364" y="21305"/>
                  <a:pt x="15913" y="21600"/>
                  <a:pt x="15439" y="21600"/>
                </a:cubicBezTo>
                <a:close/>
                <a:moveTo>
                  <a:pt x="6043" y="1386"/>
                </a:moveTo>
                <a:cubicBezTo>
                  <a:pt x="5998" y="1386"/>
                  <a:pt x="5953" y="1412"/>
                  <a:pt x="5930" y="1463"/>
                </a:cubicBezTo>
                <a:lnTo>
                  <a:pt x="1238" y="10717"/>
                </a:lnTo>
                <a:cubicBezTo>
                  <a:pt x="1216" y="10768"/>
                  <a:pt x="1216" y="10819"/>
                  <a:pt x="1238" y="10858"/>
                </a:cubicBezTo>
                <a:lnTo>
                  <a:pt x="5930" y="20111"/>
                </a:lnTo>
                <a:cubicBezTo>
                  <a:pt x="5953" y="20163"/>
                  <a:pt x="5998" y="20188"/>
                  <a:pt x="6043" y="20188"/>
                </a:cubicBezTo>
                <a:lnTo>
                  <a:pt x="15439" y="20188"/>
                </a:lnTo>
                <a:cubicBezTo>
                  <a:pt x="15484" y="20188"/>
                  <a:pt x="15529" y="20163"/>
                  <a:pt x="15552" y="20111"/>
                </a:cubicBezTo>
                <a:lnTo>
                  <a:pt x="20244" y="10858"/>
                </a:lnTo>
                <a:cubicBezTo>
                  <a:pt x="20266" y="10806"/>
                  <a:pt x="20266" y="10755"/>
                  <a:pt x="20244" y="10717"/>
                </a:cubicBezTo>
                <a:lnTo>
                  <a:pt x="15552" y="1463"/>
                </a:lnTo>
                <a:cubicBezTo>
                  <a:pt x="15529" y="1412"/>
                  <a:pt x="15484" y="1386"/>
                  <a:pt x="15439" y="1386"/>
                </a:cubicBezTo>
                <a:lnTo>
                  <a:pt x="6043" y="1386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DDD2EEC-2E55-FA40-BF52-738002E6B0AF}"/>
              </a:ext>
            </a:extLst>
          </p:cNvPr>
          <p:cNvSpPr/>
          <p:nvPr/>
        </p:nvSpPr>
        <p:spPr>
          <a:xfrm>
            <a:off x="3337796" y="1743475"/>
            <a:ext cx="1611013" cy="831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21531" y="15200"/>
                </a:moveTo>
                <a:lnTo>
                  <a:pt x="16182" y="8800"/>
                </a:lnTo>
                <a:lnTo>
                  <a:pt x="16182" y="12933"/>
                </a:lnTo>
                <a:lnTo>
                  <a:pt x="11474" y="12933"/>
                </a:lnTo>
                <a:lnTo>
                  <a:pt x="11771" y="11956"/>
                </a:lnTo>
                <a:cubicBezTo>
                  <a:pt x="12045" y="11067"/>
                  <a:pt x="12045" y="9911"/>
                  <a:pt x="11771" y="9022"/>
                </a:cubicBezTo>
                <a:lnTo>
                  <a:pt x="9531" y="1467"/>
                </a:lnTo>
                <a:cubicBezTo>
                  <a:pt x="9257" y="578"/>
                  <a:pt x="8754" y="0"/>
                  <a:pt x="8228" y="0"/>
                </a:cubicBezTo>
                <a:lnTo>
                  <a:pt x="3748" y="0"/>
                </a:lnTo>
                <a:cubicBezTo>
                  <a:pt x="3200" y="0"/>
                  <a:pt x="2720" y="578"/>
                  <a:pt x="2445" y="1467"/>
                </a:cubicBezTo>
                <a:lnTo>
                  <a:pt x="205" y="9022"/>
                </a:lnTo>
                <a:cubicBezTo>
                  <a:pt x="-69" y="9911"/>
                  <a:pt x="-69" y="11067"/>
                  <a:pt x="205" y="11956"/>
                </a:cubicBezTo>
                <a:lnTo>
                  <a:pt x="2445" y="19511"/>
                </a:lnTo>
                <a:cubicBezTo>
                  <a:pt x="2720" y="20400"/>
                  <a:pt x="3222" y="20978"/>
                  <a:pt x="3748" y="20978"/>
                </a:cubicBezTo>
                <a:lnTo>
                  <a:pt x="8228" y="20978"/>
                </a:lnTo>
                <a:cubicBezTo>
                  <a:pt x="8777" y="20978"/>
                  <a:pt x="9257" y="20400"/>
                  <a:pt x="9531" y="19511"/>
                </a:cubicBezTo>
                <a:lnTo>
                  <a:pt x="10057" y="17778"/>
                </a:lnTo>
                <a:lnTo>
                  <a:pt x="16205" y="17778"/>
                </a:lnTo>
                <a:lnTo>
                  <a:pt x="16205" y="21600"/>
                </a:lnTo>
                <a:lnTo>
                  <a:pt x="21531" y="152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BA7D26F-41D5-9B44-A33A-BE760512323E}"/>
              </a:ext>
            </a:extLst>
          </p:cNvPr>
          <p:cNvSpPr/>
          <p:nvPr/>
        </p:nvSpPr>
        <p:spPr>
          <a:xfrm>
            <a:off x="4911182" y="1743473"/>
            <a:ext cx="896148" cy="1489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5" h="21600" extrusionOk="0">
                <a:moveTo>
                  <a:pt x="16995" y="10887"/>
                </a:moveTo>
                <a:lnTo>
                  <a:pt x="20989" y="6671"/>
                </a:lnTo>
                <a:cubicBezTo>
                  <a:pt x="21478" y="6175"/>
                  <a:pt x="21478" y="5530"/>
                  <a:pt x="20989" y="5034"/>
                </a:cubicBezTo>
                <a:lnTo>
                  <a:pt x="16995" y="818"/>
                </a:lnTo>
                <a:cubicBezTo>
                  <a:pt x="16506" y="322"/>
                  <a:pt x="15609" y="0"/>
                  <a:pt x="14672" y="0"/>
                </a:cubicBezTo>
                <a:lnTo>
                  <a:pt x="6684" y="0"/>
                </a:lnTo>
                <a:cubicBezTo>
                  <a:pt x="5706" y="0"/>
                  <a:pt x="4850" y="322"/>
                  <a:pt x="4361" y="818"/>
                </a:cubicBezTo>
                <a:lnTo>
                  <a:pt x="367" y="5034"/>
                </a:lnTo>
                <a:cubicBezTo>
                  <a:pt x="-122" y="5530"/>
                  <a:pt x="-122" y="6175"/>
                  <a:pt x="367" y="6671"/>
                </a:cubicBezTo>
                <a:lnTo>
                  <a:pt x="4361" y="10887"/>
                </a:lnTo>
                <a:cubicBezTo>
                  <a:pt x="4850" y="11383"/>
                  <a:pt x="5747" y="11705"/>
                  <a:pt x="6684" y="11705"/>
                </a:cubicBezTo>
                <a:lnTo>
                  <a:pt x="8314" y="11705"/>
                </a:lnTo>
                <a:lnTo>
                  <a:pt x="13572" y="17235"/>
                </a:lnTo>
                <a:lnTo>
                  <a:pt x="10393" y="18351"/>
                </a:lnTo>
                <a:lnTo>
                  <a:pt x="20255" y="21600"/>
                </a:lnTo>
                <a:lnTo>
                  <a:pt x="20581" y="14780"/>
                </a:lnTo>
                <a:lnTo>
                  <a:pt x="17443" y="15871"/>
                </a:lnTo>
                <a:lnTo>
                  <a:pt x="13490" y="11680"/>
                </a:lnTo>
                <a:lnTo>
                  <a:pt x="14753" y="11680"/>
                </a:lnTo>
                <a:cubicBezTo>
                  <a:pt x="15650" y="11705"/>
                  <a:pt x="16547" y="11383"/>
                  <a:pt x="16995" y="108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27A003AC-C506-F146-9346-C7636F148278}"/>
              </a:ext>
            </a:extLst>
          </p:cNvPr>
          <p:cNvSpPr/>
          <p:nvPr/>
        </p:nvSpPr>
        <p:spPr>
          <a:xfrm>
            <a:off x="3337794" y="3767273"/>
            <a:ext cx="899166" cy="1501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20991" y="14958"/>
                </a:moveTo>
                <a:lnTo>
                  <a:pt x="17012" y="10775"/>
                </a:lnTo>
                <a:cubicBezTo>
                  <a:pt x="16525" y="10283"/>
                  <a:pt x="15631" y="9964"/>
                  <a:pt x="14698" y="9964"/>
                </a:cubicBezTo>
                <a:lnTo>
                  <a:pt x="12830" y="9964"/>
                </a:lnTo>
                <a:lnTo>
                  <a:pt x="7470" y="4330"/>
                </a:lnTo>
                <a:lnTo>
                  <a:pt x="10637" y="3223"/>
                </a:lnTo>
                <a:lnTo>
                  <a:pt x="812" y="0"/>
                </a:lnTo>
                <a:lnTo>
                  <a:pt x="487" y="6765"/>
                </a:lnTo>
                <a:lnTo>
                  <a:pt x="3573" y="5683"/>
                </a:lnTo>
                <a:lnTo>
                  <a:pt x="7673" y="9988"/>
                </a:lnTo>
                <a:lnTo>
                  <a:pt x="6658" y="9988"/>
                </a:lnTo>
                <a:cubicBezTo>
                  <a:pt x="5684" y="9988"/>
                  <a:pt x="4831" y="10308"/>
                  <a:pt x="4344" y="10800"/>
                </a:cubicBezTo>
                <a:lnTo>
                  <a:pt x="365" y="14982"/>
                </a:lnTo>
                <a:cubicBezTo>
                  <a:pt x="-122" y="15474"/>
                  <a:pt x="-122" y="16114"/>
                  <a:pt x="365" y="16606"/>
                </a:cubicBezTo>
                <a:lnTo>
                  <a:pt x="4344" y="20788"/>
                </a:lnTo>
                <a:cubicBezTo>
                  <a:pt x="4831" y="21280"/>
                  <a:pt x="5725" y="21600"/>
                  <a:pt x="6658" y="21600"/>
                </a:cubicBezTo>
                <a:lnTo>
                  <a:pt x="14616" y="21600"/>
                </a:lnTo>
                <a:cubicBezTo>
                  <a:pt x="15591" y="21600"/>
                  <a:pt x="16443" y="21280"/>
                  <a:pt x="16931" y="20788"/>
                </a:cubicBezTo>
                <a:lnTo>
                  <a:pt x="20910" y="16606"/>
                </a:lnTo>
                <a:cubicBezTo>
                  <a:pt x="21478" y="16089"/>
                  <a:pt x="21478" y="15474"/>
                  <a:pt x="20991" y="149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461029B0-B6AE-DB4C-BC2B-2356CDB568D3}"/>
              </a:ext>
            </a:extLst>
          </p:cNvPr>
          <p:cNvSpPr/>
          <p:nvPr/>
        </p:nvSpPr>
        <p:spPr>
          <a:xfrm>
            <a:off x="4192897" y="4417150"/>
            <a:ext cx="1600971" cy="836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21347" y="9674"/>
                </a:moveTo>
                <a:lnTo>
                  <a:pt x="19093" y="2164"/>
                </a:lnTo>
                <a:cubicBezTo>
                  <a:pt x="18817" y="1281"/>
                  <a:pt x="18311" y="707"/>
                  <a:pt x="17781" y="707"/>
                </a:cubicBezTo>
                <a:lnTo>
                  <a:pt x="13250" y="707"/>
                </a:lnTo>
                <a:cubicBezTo>
                  <a:pt x="12698" y="707"/>
                  <a:pt x="12215" y="1281"/>
                  <a:pt x="11939" y="2164"/>
                </a:cubicBezTo>
                <a:lnTo>
                  <a:pt x="11410" y="3931"/>
                </a:lnTo>
                <a:lnTo>
                  <a:pt x="5383" y="3931"/>
                </a:lnTo>
                <a:lnTo>
                  <a:pt x="5383" y="0"/>
                </a:lnTo>
                <a:lnTo>
                  <a:pt x="0" y="6361"/>
                </a:lnTo>
                <a:lnTo>
                  <a:pt x="5383" y="12721"/>
                </a:lnTo>
                <a:lnTo>
                  <a:pt x="5383" y="8790"/>
                </a:lnTo>
                <a:lnTo>
                  <a:pt x="9960" y="8790"/>
                </a:lnTo>
                <a:lnTo>
                  <a:pt x="9684" y="9718"/>
                </a:lnTo>
                <a:cubicBezTo>
                  <a:pt x="9408" y="10601"/>
                  <a:pt x="9408" y="11750"/>
                  <a:pt x="9684" y="12633"/>
                </a:cubicBezTo>
                <a:lnTo>
                  <a:pt x="11939" y="20142"/>
                </a:lnTo>
                <a:cubicBezTo>
                  <a:pt x="12215" y="21026"/>
                  <a:pt x="12721" y="21600"/>
                  <a:pt x="13250" y="21600"/>
                </a:cubicBezTo>
                <a:lnTo>
                  <a:pt x="17758" y="21600"/>
                </a:lnTo>
                <a:cubicBezTo>
                  <a:pt x="18311" y="21600"/>
                  <a:pt x="18794" y="21026"/>
                  <a:pt x="19070" y="20142"/>
                </a:cubicBezTo>
                <a:lnTo>
                  <a:pt x="21324" y="12633"/>
                </a:lnTo>
                <a:cubicBezTo>
                  <a:pt x="21600" y="11706"/>
                  <a:pt x="21600" y="10601"/>
                  <a:pt x="21347" y="9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A7C0173E-76AA-0842-8AFA-C6F321223D03}"/>
              </a:ext>
            </a:extLst>
          </p:cNvPr>
          <p:cNvSpPr/>
          <p:nvPr/>
        </p:nvSpPr>
        <p:spPr>
          <a:xfrm>
            <a:off x="5372937" y="3088863"/>
            <a:ext cx="1197145" cy="1330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600" extrusionOk="0">
                <a:moveTo>
                  <a:pt x="21231" y="5636"/>
                </a:moveTo>
                <a:lnTo>
                  <a:pt x="18220" y="916"/>
                </a:lnTo>
                <a:cubicBezTo>
                  <a:pt x="17851" y="361"/>
                  <a:pt x="17176" y="0"/>
                  <a:pt x="16469" y="0"/>
                </a:cubicBezTo>
                <a:lnTo>
                  <a:pt x="10447" y="0"/>
                </a:lnTo>
                <a:cubicBezTo>
                  <a:pt x="9709" y="0"/>
                  <a:pt x="9064" y="361"/>
                  <a:pt x="8695" y="916"/>
                </a:cubicBezTo>
                <a:lnTo>
                  <a:pt x="5684" y="5636"/>
                </a:lnTo>
                <a:cubicBezTo>
                  <a:pt x="5316" y="6191"/>
                  <a:pt x="5316" y="6913"/>
                  <a:pt x="5684" y="7468"/>
                </a:cubicBezTo>
                <a:lnTo>
                  <a:pt x="6483" y="8718"/>
                </a:lnTo>
                <a:lnTo>
                  <a:pt x="2335" y="15187"/>
                </a:lnTo>
                <a:lnTo>
                  <a:pt x="0" y="13965"/>
                </a:lnTo>
                <a:lnTo>
                  <a:pt x="246" y="21600"/>
                </a:lnTo>
                <a:lnTo>
                  <a:pt x="7681" y="17963"/>
                </a:lnTo>
                <a:lnTo>
                  <a:pt x="5254" y="16714"/>
                </a:lnTo>
                <a:lnTo>
                  <a:pt x="8419" y="11744"/>
                </a:lnTo>
                <a:lnTo>
                  <a:pt x="8695" y="12188"/>
                </a:lnTo>
                <a:cubicBezTo>
                  <a:pt x="9064" y="12743"/>
                  <a:pt x="9740" y="13104"/>
                  <a:pt x="10447" y="13104"/>
                </a:cubicBezTo>
                <a:lnTo>
                  <a:pt x="16469" y="13104"/>
                </a:lnTo>
                <a:cubicBezTo>
                  <a:pt x="17206" y="13104"/>
                  <a:pt x="17851" y="12743"/>
                  <a:pt x="18220" y="12188"/>
                </a:cubicBezTo>
                <a:lnTo>
                  <a:pt x="21231" y="7468"/>
                </a:lnTo>
                <a:cubicBezTo>
                  <a:pt x="21600" y="6885"/>
                  <a:pt x="21600" y="6191"/>
                  <a:pt x="21231" y="563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F7FAEE51-F0D6-B24D-A417-6ACBE951DF3A}"/>
              </a:ext>
            </a:extLst>
          </p:cNvPr>
          <p:cNvSpPr/>
          <p:nvPr/>
        </p:nvSpPr>
        <p:spPr>
          <a:xfrm>
            <a:off x="2568204" y="2592903"/>
            <a:ext cx="1203985" cy="1294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600" extrusionOk="0">
                <a:moveTo>
                  <a:pt x="21508" y="7847"/>
                </a:moveTo>
                <a:lnTo>
                  <a:pt x="21264" y="0"/>
                </a:lnTo>
                <a:lnTo>
                  <a:pt x="13870" y="3738"/>
                </a:lnTo>
                <a:lnTo>
                  <a:pt x="16100" y="4936"/>
                </a:lnTo>
                <a:lnTo>
                  <a:pt x="13137" y="9730"/>
                </a:lnTo>
                <a:lnTo>
                  <a:pt x="12740" y="9074"/>
                </a:lnTo>
                <a:cubicBezTo>
                  <a:pt x="12373" y="8503"/>
                  <a:pt x="11701" y="8132"/>
                  <a:pt x="10998" y="8132"/>
                </a:cubicBezTo>
                <a:lnTo>
                  <a:pt x="5010" y="8132"/>
                </a:lnTo>
                <a:cubicBezTo>
                  <a:pt x="4277" y="8132"/>
                  <a:pt x="3635" y="8503"/>
                  <a:pt x="3269" y="9074"/>
                </a:cubicBezTo>
                <a:lnTo>
                  <a:pt x="275" y="13924"/>
                </a:lnTo>
                <a:cubicBezTo>
                  <a:pt x="-92" y="14495"/>
                  <a:pt x="-92" y="15237"/>
                  <a:pt x="275" y="15808"/>
                </a:cubicBezTo>
                <a:lnTo>
                  <a:pt x="3269" y="20658"/>
                </a:lnTo>
                <a:cubicBezTo>
                  <a:pt x="3635" y="21229"/>
                  <a:pt x="4307" y="21600"/>
                  <a:pt x="5010" y="21600"/>
                </a:cubicBezTo>
                <a:lnTo>
                  <a:pt x="10998" y="21600"/>
                </a:lnTo>
                <a:cubicBezTo>
                  <a:pt x="11731" y="21600"/>
                  <a:pt x="12373" y="21229"/>
                  <a:pt x="12740" y="20658"/>
                </a:cubicBezTo>
                <a:lnTo>
                  <a:pt x="15734" y="15808"/>
                </a:lnTo>
                <a:cubicBezTo>
                  <a:pt x="16100" y="15237"/>
                  <a:pt x="16100" y="14495"/>
                  <a:pt x="15734" y="13924"/>
                </a:cubicBezTo>
                <a:lnTo>
                  <a:pt x="15062" y="12812"/>
                </a:lnTo>
                <a:lnTo>
                  <a:pt x="18972" y="6477"/>
                </a:lnTo>
                <a:lnTo>
                  <a:pt x="21508" y="784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2306301-D796-4546-8A6B-02DFE3FD5F16}"/>
              </a:ext>
            </a:extLst>
          </p:cNvPr>
          <p:cNvGrpSpPr/>
          <p:nvPr/>
        </p:nvGrpSpPr>
        <p:grpSpPr>
          <a:xfrm>
            <a:off x="3821890" y="2856486"/>
            <a:ext cx="1502198" cy="1290781"/>
            <a:chOff x="8921977" y="1435947"/>
            <a:chExt cx="2926080" cy="1721043"/>
          </a:xfrm>
        </p:grpSpPr>
        <p:sp>
          <p:nvSpPr>
            <p:cNvPr id="76" name="TextBox 29">
              <a:extLst>
                <a:ext uri="{FF2B5EF4-FFF2-40B4-BE49-F238E27FC236}">
                  <a16:creationId xmlns:a16="http://schemas.microsoft.com/office/drawing/2014/main" id="{2479D4D5-D449-1748-9FDD-0C3A5A7D1BA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77" name="TextBox 30">
              <a:extLst>
                <a:ext uri="{FF2B5EF4-FFF2-40B4-BE49-F238E27FC236}">
                  <a16:creationId xmlns:a16="http://schemas.microsoft.com/office/drawing/2014/main" id="{ACB1D35D-6D85-D847-A9BB-55FC5781079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at. </a:t>
              </a:r>
            </a:p>
          </p:txBody>
        </p:sp>
      </p:grpSp>
      <p:pic>
        <p:nvPicPr>
          <p:cNvPr id="71" name="Graphic 22" descr="Database with solid fill">
            <a:extLst>
              <a:ext uri="{FF2B5EF4-FFF2-40B4-BE49-F238E27FC236}">
                <a16:creationId xmlns:a16="http://schemas.microsoft.com/office/drawing/2014/main" id="{4101C8A5-60AC-F946-AF7D-984ED931D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1676" y="3219316"/>
            <a:ext cx="529202" cy="529202"/>
          </a:xfrm>
          <a:prstGeom prst="rect">
            <a:avLst/>
          </a:prstGeom>
        </p:spPr>
      </p:pic>
      <p:pic>
        <p:nvPicPr>
          <p:cNvPr id="70" name="Graphic 21" descr="Bullseye with solid fill">
            <a:extLst>
              <a:ext uri="{FF2B5EF4-FFF2-40B4-BE49-F238E27FC236}">
                <a16:creationId xmlns:a16="http://schemas.microsoft.com/office/drawing/2014/main" id="{DB42D248-BA62-0E47-8346-05E825FF2D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24287" y="4600621"/>
            <a:ext cx="529202" cy="529202"/>
          </a:xfrm>
          <a:prstGeom prst="rect">
            <a:avLst/>
          </a:prstGeom>
        </p:spPr>
      </p:pic>
      <p:pic>
        <p:nvPicPr>
          <p:cNvPr id="74" name="Graphic 26" descr="Research with solid fill">
            <a:extLst>
              <a:ext uri="{FF2B5EF4-FFF2-40B4-BE49-F238E27FC236}">
                <a16:creationId xmlns:a16="http://schemas.microsoft.com/office/drawing/2014/main" id="{8D1C3554-B946-484B-930C-83EFAEBFAA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1195" y="4585228"/>
            <a:ext cx="529202" cy="529202"/>
          </a:xfrm>
          <a:prstGeom prst="rect">
            <a:avLst/>
          </a:prstGeom>
        </p:spPr>
      </p:pic>
      <p:pic>
        <p:nvPicPr>
          <p:cNvPr id="73" name="Graphic 25" descr="Lightbulb with solid fill">
            <a:extLst>
              <a:ext uri="{FF2B5EF4-FFF2-40B4-BE49-F238E27FC236}">
                <a16:creationId xmlns:a16="http://schemas.microsoft.com/office/drawing/2014/main" id="{8C3D0A98-01AD-1841-A1FD-93EF017DAE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57408" y="3227873"/>
            <a:ext cx="529202" cy="529202"/>
          </a:xfrm>
          <a:prstGeom prst="rect">
            <a:avLst/>
          </a:prstGeom>
        </p:spPr>
      </p:pic>
      <p:pic>
        <p:nvPicPr>
          <p:cNvPr id="69" name="Graphic 19" descr="Bar graph with upward trend with solid fill">
            <a:extLst>
              <a:ext uri="{FF2B5EF4-FFF2-40B4-BE49-F238E27FC236}">
                <a16:creationId xmlns:a16="http://schemas.microsoft.com/office/drawing/2014/main" id="{96142867-DB54-AE44-98D5-1ED48B63DE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94658" y="1882484"/>
            <a:ext cx="529202" cy="529202"/>
          </a:xfrm>
          <a:prstGeom prst="rect">
            <a:avLst/>
          </a:prstGeom>
        </p:spPr>
      </p:pic>
      <p:pic>
        <p:nvPicPr>
          <p:cNvPr id="72" name="Graphic 23" descr="Gears with solid fill">
            <a:extLst>
              <a:ext uri="{FF2B5EF4-FFF2-40B4-BE49-F238E27FC236}">
                <a16:creationId xmlns:a16="http://schemas.microsoft.com/office/drawing/2014/main" id="{C815ACE6-7428-8344-882D-41DE1CF54C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21267" y="1882486"/>
            <a:ext cx="529202" cy="529202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7FE34C28-2DDD-4AD3-B0DC-3360AFC0D723}"/>
              </a:ext>
            </a:extLst>
          </p:cNvPr>
          <p:cNvGrpSpPr/>
          <p:nvPr/>
        </p:nvGrpSpPr>
        <p:grpSpPr>
          <a:xfrm>
            <a:off x="6695611" y="3044599"/>
            <a:ext cx="2194560" cy="1013782"/>
            <a:chOff x="8921977" y="1435947"/>
            <a:chExt cx="2926080" cy="135170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3BD6477-F442-4479-BFF8-26E85FD196F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C101833-040A-4AB6-A433-0CBAE14B71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2790476-3EEA-461B-8888-03A28DA1ED73}"/>
              </a:ext>
            </a:extLst>
          </p:cNvPr>
          <p:cNvGrpSpPr/>
          <p:nvPr/>
        </p:nvGrpSpPr>
        <p:grpSpPr>
          <a:xfrm>
            <a:off x="6695611" y="4323421"/>
            <a:ext cx="2194560" cy="1013782"/>
            <a:chOff x="8921977" y="4042608"/>
            <a:chExt cx="2926080" cy="1351708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3454AEC-A1FD-4E6E-B127-736F02D8B44A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446D0B0-CF0A-4C3B-BA9C-DF72696E95B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2AC0667-7AF6-44F2-BBAC-1E220E00EB91}"/>
              </a:ext>
            </a:extLst>
          </p:cNvPr>
          <p:cNvGrpSpPr/>
          <p:nvPr/>
        </p:nvGrpSpPr>
        <p:grpSpPr>
          <a:xfrm>
            <a:off x="253830" y="3044601"/>
            <a:ext cx="2194560" cy="1013782"/>
            <a:chOff x="332936" y="2596988"/>
            <a:chExt cx="2926080" cy="135170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F34F453-F72A-427A-A90C-0AF4787C262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E007B52-FA8C-41EE-85E7-28865A72E6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49BC128-58BF-4790-93B8-2ADF8604C2C5}"/>
              </a:ext>
            </a:extLst>
          </p:cNvPr>
          <p:cNvGrpSpPr/>
          <p:nvPr/>
        </p:nvGrpSpPr>
        <p:grpSpPr>
          <a:xfrm>
            <a:off x="253830" y="4323420"/>
            <a:ext cx="2194560" cy="1013782"/>
            <a:chOff x="332936" y="4621560"/>
            <a:chExt cx="2926080" cy="135170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2DD91A4-6BD4-4E4A-ABD8-69A47744797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C7EE4B8-809D-458B-AED7-31AF5DD155F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ABA2DA1-0088-4520-8C89-3DC16036F823}"/>
              </a:ext>
            </a:extLst>
          </p:cNvPr>
          <p:cNvGrpSpPr/>
          <p:nvPr/>
        </p:nvGrpSpPr>
        <p:grpSpPr>
          <a:xfrm>
            <a:off x="6695611" y="1765778"/>
            <a:ext cx="2194560" cy="1013782"/>
            <a:chOff x="8921977" y="1435947"/>
            <a:chExt cx="2926080" cy="135170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716AF5-5F59-4BBD-8E59-A1C99D03B6D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19EF0CC-E537-4626-BF9B-854728D355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F32FF82-B25F-416F-B129-332B72AE6126}"/>
              </a:ext>
            </a:extLst>
          </p:cNvPr>
          <p:cNvGrpSpPr/>
          <p:nvPr/>
        </p:nvGrpSpPr>
        <p:grpSpPr>
          <a:xfrm>
            <a:off x="253830" y="1765780"/>
            <a:ext cx="2194560" cy="1013782"/>
            <a:chOff x="332936" y="2596988"/>
            <a:chExt cx="2926080" cy="135170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89541DE-A742-4C3B-AA14-DC06B010775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080AC2E-136B-42E0-8DA6-9466E41DC3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57615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 Arrow Cycle – Slide Template</a:t>
            </a:r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ABC33907-3DF2-F34B-9DFF-46D4AA04E94F}"/>
              </a:ext>
            </a:extLst>
          </p:cNvPr>
          <p:cNvSpPr/>
          <p:nvPr/>
        </p:nvSpPr>
        <p:spPr>
          <a:xfrm>
            <a:off x="2944447" y="2062740"/>
            <a:ext cx="3257084" cy="28782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2" h="21600" extrusionOk="0">
                <a:moveTo>
                  <a:pt x="15439" y="21600"/>
                </a:moveTo>
                <a:lnTo>
                  <a:pt x="6043" y="21600"/>
                </a:lnTo>
                <a:cubicBezTo>
                  <a:pt x="5558" y="21600"/>
                  <a:pt x="5107" y="21305"/>
                  <a:pt x="4870" y="20830"/>
                </a:cubicBezTo>
                <a:lnTo>
                  <a:pt x="178" y="11576"/>
                </a:lnTo>
                <a:cubicBezTo>
                  <a:pt x="-59" y="11102"/>
                  <a:pt x="-59" y="10511"/>
                  <a:pt x="178" y="10024"/>
                </a:cubicBezTo>
                <a:lnTo>
                  <a:pt x="4870" y="770"/>
                </a:lnTo>
                <a:cubicBezTo>
                  <a:pt x="5107" y="295"/>
                  <a:pt x="5558" y="0"/>
                  <a:pt x="6043" y="0"/>
                </a:cubicBezTo>
                <a:lnTo>
                  <a:pt x="15439" y="0"/>
                </a:lnTo>
                <a:cubicBezTo>
                  <a:pt x="15924" y="0"/>
                  <a:pt x="16375" y="295"/>
                  <a:pt x="16612" y="770"/>
                </a:cubicBezTo>
                <a:lnTo>
                  <a:pt x="21304" y="10024"/>
                </a:lnTo>
                <a:cubicBezTo>
                  <a:pt x="21541" y="10498"/>
                  <a:pt x="21541" y="11089"/>
                  <a:pt x="21304" y="11576"/>
                </a:cubicBezTo>
                <a:lnTo>
                  <a:pt x="16612" y="20830"/>
                </a:lnTo>
                <a:cubicBezTo>
                  <a:pt x="16364" y="21305"/>
                  <a:pt x="15913" y="21600"/>
                  <a:pt x="15439" y="21600"/>
                </a:cubicBezTo>
                <a:close/>
                <a:moveTo>
                  <a:pt x="6043" y="1386"/>
                </a:moveTo>
                <a:cubicBezTo>
                  <a:pt x="5998" y="1386"/>
                  <a:pt x="5953" y="1412"/>
                  <a:pt x="5930" y="1463"/>
                </a:cubicBezTo>
                <a:lnTo>
                  <a:pt x="1238" y="10717"/>
                </a:lnTo>
                <a:cubicBezTo>
                  <a:pt x="1216" y="10768"/>
                  <a:pt x="1216" y="10819"/>
                  <a:pt x="1238" y="10858"/>
                </a:cubicBezTo>
                <a:lnTo>
                  <a:pt x="5930" y="20111"/>
                </a:lnTo>
                <a:cubicBezTo>
                  <a:pt x="5953" y="20163"/>
                  <a:pt x="5998" y="20188"/>
                  <a:pt x="6043" y="20188"/>
                </a:cubicBezTo>
                <a:lnTo>
                  <a:pt x="15439" y="20188"/>
                </a:lnTo>
                <a:cubicBezTo>
                  <a:pt x="15484" y="20188"/>
                  <a:pt x="15529" y="20163"/>
                  <a:pt x="15552" y="20111"/>
                </a:cubicBezTo>
                <a:lnTo>
                  <a:pt x="20244" y="10858"/>
                </a:lnTo>
                <a:cubicBezTo>
                  <a:pt x="20266" y="10806"/>
                  <a:pt x="20266" y="10755"/>
                  <a:pt x="20244" y="10717"/>
                </a:cubicBezTo>
                <a:lnTo>
                  <a:pt x="15552" y="1463"/>
                </a:lnTo>
                <a:cubicBezTo>
                  <a:pt x="15529" y="1412"/>
                  <a:pt x="15484" y="1386"/>
                  <a:pt x="15439" y="1386"/>
                </a:cubicBezTo>
                <a:lnTo>
                  <a:pt x="6043" y="1386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ADDD2EEC-2E55-FA40-BF52-738002E6B0AF}"/>
              </a:ext>
            </a:extLst>
          </p:cNvPr>
          <p:cNvSpPr/>
          <p:nvPr/>
        </p:nvSpPr>
        <p:spPr>
          <a:xfrm>
            <a:off x="3337796" y="1743475"/>
            <a:ext cx="1611013" cy="8311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1" h="21600" extrusionOk="0">
                <a:moveTo>
                  <a:pt x="21531" y="15200"/>
                </a:moveTo>
                <a:lnTo>
                  <a:pt x="16182" y="8800"/>
                </a:lnTo>
                <a:lnTo>
                  <a:pt x="16182" y="12933"/>
                </a:lnTo>
                <a:lnTo>
                  <a:pt x="11474" y="12933"/>
                </a:lnTo>
                <a:lnTo>
                  <a:pt x="11771" y="11956"/>
                </a:lnTo>
                <a:cubicBezTo>
                  <a:pt x="12045" y="11067"/>
                  <a:pt x="12045" y="9911"/>
                  <a:pt x="11771" y="9022"/>
                </a:cubicBezTo>
                <a:lnTo>
                  <a:pt x="9531" y="1467"/>
                </a:lnTo>
                <a:cubicBezTo>
                  <a:pt x="9257" y="578"/>
                  <a:pt x="8754" y="0"/>
                  <a:pt x="8228" y="0"/>
                </a:cubicBezTo>
                <a:lnTo>
                  <a:pt x="3748" y="0"/>
                </a:lnTo>
                <a:cubicBezTo>
                  <a:pt x="3200" y="0"/>
                  <a:pt x="2720" y="578"/>
                  <a:pt x="2445" y="1467"/>
                </a:cubicBezTo>
                <a:lnTo>
                  <a:pt x="205" y="9022"/>
                </a:lnTo>
                <a:cubicBezTo>
                  <a:pt x="-69" y="9911"/>
                  <a:pt x="-69" y="11067"/>
                  <a:pt x="205" y="11956"/>
                </a:cubicBezTo>
                <a:lnTo>
                  <a:pt x="2445" y="19511"/>
                </a:lnTo>
                <a:cubicBezTo>
                  <a:pt x="2720" y="20400"/>
                  <a:pt x="3222" y="20978"/>
                  <a:pt x="3748" y="20978"/>
                </a:cubicBezTo>
                <a:lnTo>
                  <a:pt x="8228" y="20978"/>
                </a:lnTo>
                <a:cubicBezTo>
                  <a:pt x="8777" y="20978"/>
                  <a:pt x="9257" y="20400"/>
                  <a:pt x="9531" y="19511"/>
                </a:cubicBezTo>
                <a:lnTo>
                  <a:pt x="10057" y="17778"/>
                </a:lnTo>
                <a:lnTo>
                  <a:pt x="16205" y="17778"/>
                </a:lnTo>
                <a:lnTo>
                  <a:pt x="16205" y="21600"/>
                </a:lnTo>
                <a:lnTo>
                  <a:pt x="21531" y="152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BA7D26F-41D5-9B44-A33A-BE760512323E}"/>
              </a:ext>
            </a:extLst>
          </p:cNvPr>
          <p:cNvSpPr/>
          <p:nvPr/>
        </p:nvSpPr>
        <p:spPr>
          <a:xfrm>
            <a:off x="4911182" y="1743473"/>
            <a:ext cx="896148" cy="14895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5" h="21600" extrusionOk="0">
                <a:moveTo>
                  <a:pt x="16995" y="10887"/>
                </a:moveTo>
                <a:lnTo>
                  <a:pt x="20989" y="6671"/>
                </a:lnTo>
                <a:cubicBezTo>
                  <a:pt x="21478" y="6175"/>
                  <a:pt x="21478" y="5530"/>
                  <a:pt x="20989" y="5034"/>
                </a:cubicBezTo>
                <a:lnTo>
                  <a:pt x="16995" y="818"/>
                </a:lnTo>
                <a:cubicBezTo>
                  <a:pt x="16506" y="322"/>
                  <a:pt x="15609" y="0"/>
                  <a:pt x="14672" y="0"/>
                </a:cubicBezTo>
                <a:lnTo>
                  <a:pt x="6684" y="0"/>
                </a:lnTo>
                <a:cubicBezTo>
                  <a:pt x="5706" y="0"/>
                  <a:pt x="4850" y="322"/>
                  <a:pt x="4361" y="818"/>
                </a:cubicBezTo>
                <a:lnTo>
                  <a:pt x="367" y="5034"/>
                </a:lnTo>
                <a:cubicBezTo>
                  <a:pt x="-122" y="5530"/>
                  <a:pt x="-122" y="6175"/>
                  <a:pt x="367" y="6671"/>
                </a:cubicBezTo>
                <a:lnTo>
                  <a:pt x="4361" y="10887"/>
                </a:lnTo>
                <a:cubicBezTo>
                  <a:pt x="4850" y="11383"/>
                  <a:pt x="5747" y="11705"/>
                  <a:pt x="6684" y="11705"/>
                </a:cubicBezTo>
                <a:lnTo>
                  <a:pt x="8314" y="11705"/>
                </a:lnTo>
                <a:lnTo>
                  <a:pt x="13572" y="17235"/>
                </a:lnTo>
                <a:lnTo>
                  <a:pt x="10393" y="18351"/>
                </a:lnTo>
                <a:lnTo>
                  <a:pt x="20255" y="21600"/>
                </a:lnTo>
                <a:lnTo>
                  <a:pt x="20581" y="14780"/>
                </a:lnTo>
                <a:lnTo>
                  <a:pt x="17443" y="15871"/>
                </a:lnTo>
                <a:lnTo>
                  <a:pt x="13490" y="11680"/>
                </a:lnTo>
                <a:lnTo>
                  <a:pt x="14753" y="11680"/>
                </a:lnTo>
                <a:cubicBezTo>
                  <a:pt x="15650" y="11705"/>
                  <a:pt x="16547" y="11383"/>
                  <a:pt x="16995" y="1088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27A003AC-C506-F146-9346-C7636F148278}"/>
              </a:ext>
            </a:extLst>
          </p:cNvPr>
          <p:cNvSpPr/>
          <p:nvPr/>
        </p:nvSpPr>
        <p:spPr>
          <a:xfrm>
            <a:off x="3337794" y="3767273"/>
            <a:ext cx="899166" cy="15015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600" extrusionOk="0">
                <a:moveTo>
                  <a:pt x="20991" y="14958"/>
                </a:moveTo>
                <a:lnTo>
                  <a:pt x="17012" y="10775"/>
                </a:lnTo>
                <a:cubicBezTo>
                  <a:pt x="16525" y="10283"/>
                  <a:pt x="15631" y="9964"/>
                  <a:pt x="14698" y="9964"/>
                </a:cubicBezTo>
                <a:lnTo>
                  <a:pt x="12830" y="9964"/>
                </a:lnTo>
                <a:lnTo>
                  <a:pt x="7470" y="4330"/>
                </a:lnTo>
                <a:lnTo>
                  <a:pt x="10637" y="3223"/>
                </a:lnTo>
                <a:lnTo>
                  <a:pt x="812" y="0"/>
                </a:lnTo>
                <a:lnTo>
                  <a:pt x="487" y="6765"/>
                </a:lnTo>
                <a:lnTo>
                  <a:pt x="3573" y="5683"/>
                </a:lnTo>
                <a:lnTo>
                  <a:pt x="7673" y="9988"/>
                </a:lnTo>
                <a:lnTo>
                  <a:pt x="6658" y="9988"/>
                </a:lnTo>
                <a:cubicBezTo>
                  <a:pt x="5684" y="9988"/>
                  <a:pt x="4831" y="10308"/>
                  <a:pt x="4344" y="10800"/>
                </a:cubicBezTo>
                <a:lnTo>
                  <a:pt x="365" y="14982"/>
                </a:lnTo>
                <a:cubicBezTo>
                  <a:pt x="-122" y="15474"/>
                  <a:pt x="-122" y="16114"/>
                  <a:pt x="365" y="16606"/>
                </a:cubicBezTo>
                <a:lnTo>
                  <a:pt x="4344" y="20788"/>
                </a:lnTo>
                <a:cubicBezTo>
                  <a:pt x="4831" y="21280"/>
                  <a:pt x="5725" y="21600"/>
                  <a:pt x="6658" y="21600"/>
                </a:cubicBezTo>
                <a:lnTo>
                  <a:pt x="14616" y="21600"/>
                </a:lnTo>
                <a:cubicBezTo>
                  <a:pt x="15591" y="21600"/>
                  <a:pt x="16443" y="21280"/>
                  <a:pt x="16931" y="20788"/>
                </a:cubicBezTo>
                <a:lnTo>
                  <a:pt x="20910" y="16606"/>
                </a:lnTo>
                <a:cubicBezTo>
                  <a:pt x="21478" y="16089"/>
                  <a:pt x="21478" y="15474"/>
                  <a:pt x="20991" y="1495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6" name="Shape">
            <a:extLst>
              <a:ext uri="{FF2B5EF4-FFF2-40B4-BE49-F238E27FC236}">
                <a16:creationId xmlns:a16="http://schemas.microsoft.com/office/drawing/2014/main" id="{461029B0-B6AE-DB4C-BC2B-2356CDB568D3}"/>
              </a:ext>
            </a:extLst>
          </p:cNvPr>
          <p:cNvSpPr/>
          <p:nvPr/>
        </p:nvSpPr>
        <p:spPr>
          <a:xfrm>
            <a:off x="4192897" y="4417150"/>
            <a:ext cx="1600971" cy="83629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4" h="21600" extrusionOk="0">
                <a:moveTo>
                  <a:pt x="21347" y="9674"/>
                </a:moveTo>
                <a:lnTo>
                  <a:pt x="19093" y="2164"/>
                </a:lnTo>
                <a:cubicBezTo>
                  <a:pt x="18817" y="1281"/>
                  <a:pt x="18311" y="707"/>
                  <a:pt x="17781" y="707"/>
                </a:cubicBezTo>
                <a:lnTo>
                  <a:pt x="13250" y="707"/>
                </a:lnTo>
                <a:cubicBezTo>
                  <a:pt x="12698" y="707"/>
                  <a:pt x="12215" y="1281"/>
                  <a:pt x="11939" y="2164"/>
                </a:cubicBezTo>
                <a:lnTo>
                  <a:pt x="11410" y="3931"/>
                </a:lnTo>
                <a:lnTo>
                  <a:pt x="5383" y="3931"/>
                </a:lnTo>
                <a:lnTo>
                  <a:pt x="5383" y="0"/>
                </a:lnTo>
                <a:lnTo>
                  <a:pt x="0" y="6361"/>
                </a:lnTo>
                <a:lnTo>
                  <a:pt x="5383" y="12721"/>
                </a:lnTo>
                <a:lnTo>
                  <a:pt x="5383" y="8790"/>
                </a:lnTo>
                <a:lnTo>
                  <a:pt x="9960" y="8790"/>
                </a:lnTo>
                <a:lnTo>
                  <a:pt x="9684" y="9718"/>
                </a:lnTo>
                <a:cubicBezTo>
                  <a:pt x="9408" y="10601"/>
                  <a:pt x="9408" y="11750"/>
                  <a:pt x="9684" y="12633"/>
                </a:cubicBezTo>
                <a:lnTo>
                  <a:pt x="11939" y="20142"/>
                </a:lnTo>
                <a:cubicBezTo>
                  <a:pt x="12215" y="21026"/>
                  <a:pt x="12721" y="21600"/>
                  <a:pt x="13250" y="21600"/>
                </a:cubicBezTo>
                <a:lnTo>
                  <a:pt x="17758" y="21600"/>
                </a:lnTo>
                <a:cubicBezTo>
                  <a:pt x="18311" y="21600"/>
                  <a:pt x="18794" y="21026"/>
                  <a:pt x="19070" y="20142"/>
                </a:cubicBezTo>
                <a:lnTo>
                  <a:pt x="21324" y="12633"/>
                </a:lnTo>
                <a:cubicBezTo>
                  <a:pt x="21600" y="11706"/>
                  <a:pt x="21600" y="10601"/>
                  <a:pt x="21347" y="9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A7C0173E-76AA-0842-8AFA-C6F321223D03}"/>
              </a:ext>
            </a:extLst>
          </p:cNvPr>
          <p:cNvSpPr/>
          <p:nvPr/>
        </p:nvSpPr>
        <p:spPr>
          <a:xfrm>
            <a:off x="5372937" y="3088863"/>
            <a:ext cx="1197145" cy="1330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600" extrusionOk="0">
                <a:moveTo>
                  <a:pt x="21231" y="5636"/>
                </a:moveTo>
                <a:lnTo>
                  <a:pt x="18220" y="916"/>
                </a:lnTo>
                <a:cubicBezTo>
                  <a:pt x="17851" y="361"/>
                  <a:pt x="17176" y="0"/>
                  <a:pt x="16469" y="0"/>
                </a:cubicBezTo>
                <a:lnTo>
                  <a:pt x="10447" y="0"/>
                </a:lnTo>
                <a:cubicBezTo>
                  <a:pt x="9709" y="0"/>
                  <a:pt x="9064" y="361"/>
                  <a:pt x="8695" y="916"/>
                </a:cubicBezTo>
                <a:lnTo>
                  <a:pt x="5684" y="5636"/>
                </a:lnTo>
                <a:cubicBezTo>
                  <a:pt x="5316" y="6191"/>
                  <a:pt x="5316" y="6913"/>
                  <a:pt x="5684" y="7468"/>
                </a:cubicBezTo>
                <a:lnTo>
                  <a:pt x="6483" y="8718"/>
                </a:lnTo>
                <a:lnTo>
                  <a:pt x="2335" y="15187"/>
                </a:lnTo>
                <a:lnTo>
                  <a:pt x="0" y="13965"/>
                </a:lnTo>
                <a:lnTo>
                  <a:pt x="246" y="21600"/>
                </a:lnTo>
                <a:lnTo>
                  <a:pt x="7681" y="17963"/>
                </a:lnTo>
                <a:lnTo>
                  <a:pt x="5254" y="16714"/>
                </a:lnTo>
                <a:lnTo>
                  <a:pt x="8419" y="11744"/>
                </a:lnTo>
                <a:lnTo>
                  <a:pt x="8695" y="12188"/>
                </a:lnTo>
                <a:cubicBezTo>
                  <a:pt x="9064" y="12743"/>
                  <a:pt x="9740" y="13104"/>
                  <a:pt x="10447" y="13104"/>
                </a:cubicBezTo>
                <a:lnTo>
                  <a:pt x="16469" y="13104"/>
                </a:lnTo>
                <a:cubicBezTo>
                  <a:pt x="17206" y="13104"/>
                  <a:pt x="17851" y="12743"/>
                  <a:pt x="18220" y="12188"/>
                </a:cubicBezTo>
                <a:lnTo>
                  <a:pt x="21231" y="7468"/>
                </a:lnTo>
                <a:cubicBezTo>
                  <a:pt x="21600" y="6885"/>
                  <a:pt x="21600" y="6191"/>
                  <a:pt x="21231" y="563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F7FAEE51-F0D6-B24D-A417-6ACBE951DF3A}"/>
              </a:ext>
            </a:extLst>
          </p:cNvPr>
          <p:cNvSpPr/>
          <p:nvPr/>
        </p:nvSpPr>
        <p:spPr>
          <a:xfrm>
            <a:off x="2568204" y="2592903"/>
            <a:ext cx="1203985" cy="1294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600" extrusionOk="0">
                <a:moveTo>
                  <a:pt x="21508" y="7847"/>
                </a:moveTo>
                <a:lnTo>
                  <a:pt x="21264" y="0"/>
                </a:lnTo>
                <a:lnTo>
                  <a:pt x="13870" y="3738"/>
                </a:lnTo>
                <a:lnTo>
                  <a:pt x="16100" y="4936"/>
                </a:lnTo>
                <a:lnTo>
                  <a:pt x="13137" y="9730"/>
                </a:lnTo>
                <a:lnTo>
                  <a:pt x="12740" y="9074"/>
                </a:lnTo>
                <a:cubicBezTo>
                  <a:pt x="12373" y="8503"/>
                  <a:pt x="11701" y="8132"/>
                  <a:pt x="10998" y="8132"/>
                </a:cubicBezTo>
                <a:lnTo>
                  <a:pt x="5010" y="8132"/>
                </a:lnTo>
                <a:cubicBezTo>
                  <a:pt x="4277" y="8132"/>
                  <a:pt x="3635" y="8503"/>
                  <a:pt x="3269" y="9074"/>
                </a:cubicBezTo>
                <a:lnTo>
                  <a:pt x="275" y="13924"/>
                </a:lnTo>
                <a:cubicBezTo>
                  <a:pt x="-92" y="14495"/>
                  <a:pt x="-92" y="15237"/>
                  <a:pt x="275" y="15808"/>
                </a:cubicBezTo>
                <a:lnTo>
                  <a:pt x="3269" y="20658"/>
                </a:lnTo>
                <a:cubicBezTo>
                  <a:pt x="3635" y="21229"/>
                  <a:pt x="4307" y="21600"/>
                  <a:pt x="5010" y="21600"/>
                </a:cubicBezTo>
                <a:lnTo>
                  <a:pt x="10998" y="21600"/>
                </a:lnTo>
                <a:cubicBezTo>
                  <a:pt x="11731" y="21600"/>
                  <a:pt x="12373" y="21229"/>
                  <a:pt x="12740" y="20658"/>
                </a:cubicBezTo>
                <a:lnTo>
                  <a:pt x="15734" y="15808"/>
                </a:lnTo>
                <a:cubicBezTo>
                  <a:pt x="16100" y="15237"/>
                  <a:pt x="16100" y="14495"/>
                  <a:pt x="15734" y="13924"/>
                </a:cubicBezTo>
                <a:lnTo>
                  <a:pt x="15062" y="12812"/>
                </a:lnTo>
                <a:lnTo>
                  <a:pt x="18972" y="6477"/>
                </a:lnTo>
                <a:lnTo>
                  <a:pt x="21508" y="7847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2306301-D796-4546-8A6B-02DFE3FD5F16}"/>
              </a:ext>
            </a:extLst>
          </p:cNvPr>
          <p:cNvGrpSpPr/>
          <p:nvPr/>
        </p:nvGrpSpPr>
        <p:grpSpPr>
          <a:xfrm>
            <a:off x="3821890" y="2856486"/>
            <a:ext cx="1502198" cy="1290781"/>
            <a:chOff x="8921977" y="1435947"/>
            <a:chExt cx="2926080" cy="1721042"/>
          </a:xfrm>
        </p:grpSpPr>
        <p:sp>
          <p:nvSpPr>
            <p:cNvPr id="76" name="TextBox 29">
              <a:extLst>
                <a:ext uri="{FF2B5EF4-FFF2-40B4-BE49-F238E27FC236}">
                  <a16:creationId xmlns:a16="http://schemas.microsoft.com/office/drawing/2014/main" id="{2479D4D5-D449-1748-9FDD-0C3A5A7D1BAD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30">
              <a:extLst>
                <a:ext uri="{FF2B5EF4-FFF2-40B4-BE49-F238E27FC236}">
                  <a16:creationId xmlns:a16="http://schemas.microsoft.com/office/drawing/2014/main" id="{ACB1D35D-6D85-D847-A9BB-55FC5781079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231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 at.</a:t>
              </a:r>
            </a:p>
          </p:txBody>
        </p:sp>
      </p:grpSp>
      <p:pic>
        <p:nvPicPr>
          <p:cNvPr id="71" name="Graphic 22" descr="Database with solid fill">
            <a:extLst>
              <a:ext uri="{FF2B5EF4-FFF2-40B4-BE49-F238E27FC236}">
                <a16:creationId xmlns:a16="http://schemas.microsoft.com/office/drawing/2014/main" id="{4101C8A5-60AC-F946-AF7D-984ED931D5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1676" y="3219316"/>
            <a:ext cx="529202" cy="5292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21" descr="Bullseye with solid fill">
            <a:extLst>
              <a:ext uri="{FF2B5EF4-FFF2-40B4-BE49-F238E27FC236}">
                <a16:creationId xmlns:a16="http://schemas.microsoft.com/office/drawing/2014/main" id="{DB42D248-BA62-0E47-8346-05E825FF2D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24287" y="4600621"/>
            <a:ext cx="529202" cy="529202"/>
          </a:xfrm>
          <a:prstGeom prst="rect">
            <a:avLst/>
          </a:prstGeom>
        </p:spPr>
      </p:pic>
      <p:pic>
        <p:nvPicPr>
          <p:cNvPr id="74" name="Graphic 26" descr="Research with solid fill">
            <a:extLst>
              <a:ext uri="{FF2B5EF4-FFF2-40B4-BE49-F238E27FC236}">
                <a16:creationId xmlns:a16="http://schemas.microsoft.com/office/drawing/2014/main" id="{8D1C3554-B946-484B-930C-83EFAEBFAA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81195" y="4585228"/>
            <a:ext cx="529202" cy="529202"/>
          </a:xfrm>
          <a:prstGeom prst="rect">
            <a:avLst/>
          </a:prstGeom>
        </p:spPr>
      </p:pic>
      <p:pic>
        <p:nvPicPr>
          <p:cNvPr id="73" name="Graphic 25" descr="Lightbulb with solid fill">
            <a:extLst>
              <a:ext uri="{FF2B5EF4-FFF2-40B4-BE49-F238E27FC236}">
                <a16:creationId xmlns:a16="http://schemas.microsoft.com/office/drawing/2014/main" id="{8C3D0A98-01AD-1841-A1FD-93EF017DAE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57408" y="3227873"/>
            <a:ext cx="529202" cy="5292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19" descr="Bar graph with upward trend with solid fill">
            <a:extLst>
              <a:ext uri="{FF2B5EF4-FFF2-40B4-BE49-F238E27FC236}">
                <a16:creationId xmlns:a16="http://schemas.microsoft.com/office/drawing/2014/main" id="{96142867-DB54-AE44-98D5-1ED48B63DEA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94658" y="1882484"/>
            <a:ext cx="529202" cy="529202"/>
          </a:xfrm>
          <a:prstGeom prst="rect">
            <a:avLst/>
          </a:prstGeom>
        </p:spPr>
      </p:pic>
      <p:pic>
        <p:nvPicPr>
          <p:cNvPr id="72" name="Graphic 23" descr="Gears with solid fill">
            <a:extLst>
              <a:ext uri="{FF2B5EF4-FFF2-40B4-BE49-F238E27FC236}">
                <a16:creationId xmlns:a16="http://schemas.microsoft.com/office/drawing/2014/main" id="{C815ACE6-7428-8344-882D-41DE1CF54C9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521267" y="1882486"/>
            <a:ext cx="529202" cy="529202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7FE34C28-2DDD-4AD3-B0DC-3360AFC0D723}"/>
              </a:ext>
            </a:extLst>
          </p:cNvPr>
          <p:cNvGrpSpPr/>
          <p:nvPr/>
        </p:nvGrpSpPr>
        <p:grpSpPr>
          <a:xfrm>
            <a:off x="6695611" y="3044599"/>
            <a:ext cx="2194560" cy="1013782"/>
            <a:chOff x="8921977" y="1435947"/>
            <a:chExt cx="2926080" cy="135170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3BD6477-F442-4479-BFF8-26E85FD196F2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C101833-040A-4AB6-A433-0CBAE14B71A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2790476-3EEA-461B-8888-03A28DA1ED73}"/>
              </a:ext>
            </a:extLst>
          </p:cNvPr>
          <p:cNvGrpSpPr/>
          <p:nvPr/>
        </p:nvGrpSpPr>
        <p:grpSpPr>
          <a:xfrm>
            <a:off x="6695611" y="4323421"/>
            <a:ext cx="2194560" cy="1013782"/>
            <a:chOff x="8921977" y="4042608"/>
            <a:chExt cx="2926080" cy="1351708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3454AEC-A1FD-4E6E-B127-736F02D8B44A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446D0B0-CF0A-4C3B-BA9C-DF72696E95B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62AC0667-7AF6-44F2-BBAC-1E220E00EB91}"/>
              </a:ext>
            </a:extLst>
          </p:cNvPr>
          <p:cNvGrpSpPr/>
          <p:nvPr/>
        </p:nvGrpSpPr>
        <p:grpSpPr>
          <a:xfrm>
            <a:off x="253830" y="3044601"/>
            <a:ext cx="2194560" cy="1013782"/>
            <a:chOff x="332936" y="2596988"/>
            <a:chExt cx="2926080" cy="135170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F34F453-F72A-427A-A90C-0AF4787C2621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AE007B52-FA8C-41EE-85E7-28865A72E66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749BC128-58BF-4790-93B8-2ADF8604C2C5}"/>
              </a:ext>
            </a:extLst>
          </p:cNvPr>
          <p:cNvGrpSpPr/>
          <p:nvPr/>
        </p:nvGrpSpPr>
        <p:grpSpPr>
          <a:xfrm>
            <a:off x="253830" y="4323420"/>
            <a:ext cx="2194560" cy="1013782"/>
            <a:chOff x="332936" y="4621560"/>
            <a:chExt cx="2926080" cy="135170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2DD91A4-6BD4-4E4A-ABD8-69A477447973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C7EE4B8-809D-458B-AED7-31AF5DD155F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1ABA2DA1-0088-4520-8C89-3DC16036F823}"/>
              </a:ext>
            </a:extLst>
          </p:cNvPr>
          <p:cNvGrpSpPr/>
          <p:nvPr/>
        </p:nvGrpSpPr>
        <p:grpSpPr>
          <a:xfrm>
            <a:off x="6695611" y="1765778"/>
            <a:ext cx="2194560" cy="1013782"/>
            <a:chOff x="8921977" y="1435947"/>
            <a:chExt cx="2926080" cy="135170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8716AF5-5F59-4BBD-8E59-A1C99D03B6D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19EF0CC-E537-4626-BF9B-854728D355A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F32FF82-B25F-416F-B129-332B72AE6126}"/>
              </a:ext>
            </a:extLst>
          </p:cNvPr>
          <p:cNvGrpSpPr/>
          <p:nvPr/>
        </p:nvGrpSpPr>
        <p:grpSpPr>
          <a:xfrm>
            <a:off x="253830" y="1765780"/>
            <a:ext cx="2194560" cy="1013782"/>
            <a:chOff x="332936" y="2596988"/>
            <a:chExt cx="2926080" cy="1351708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789541DE-A742-4C3B-AA14-DC06B010775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080AC2E-136B-42E0-8DA6-9466E41DC30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412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587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 Arrow Cycle – Slide Template</vt:lpstr>
      <vt:lpstr>Hexagon Arrow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 Arrow Cycle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2022-04-01T18:54:24Z</dcterms:modified>
  <cp:category>Charts &amp; Diagrams</cp:category>
</cp:coreProperties>
</file>