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38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5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Braid Process – Slide Template</a:t>
            </a:r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F0D9A494-A589-C81C-A5AD-2D8219026EFB}"/>
              </a:ext>
            </a:extLst>
          </p:cNvPr>
          <p:cNvSpPr/>
          <p:nvPr/>
        </p:nvSpPr>
        <p:spPr>
          <a:xfrm>
            <a:off x="764960" y="3016068"/>
            <a:ext cx="1009329" cy="1188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600" extrusionOk="0">
                <a:moveTo>
                  <a:pt x="0" y="21600"/>
                </a:moveTo>
                <a:lnTo>
                  <a:pt x="12790" y="21600"/>
                </a:lnTo>
                <a:cubicBezTo>
                  <a:pt x="13900" y="21600"/>
                  <a:pt x="14944" y="21098"/>
                  <a:pt x="15531" y="20260"/>
                </a:cubicBezTo>
                <a:lnTo>
                  <a:pt x="21013" y="12112"/>
                </a:lnTo>
                <a:cubicBezTo>
                  <a:pt x="21600" y="11274"/>
                  <a:pt x="21600" y="10270"/>
                  <a:pt x="21013" y="9433"/>
                </a:cubicBezTo>
                <a:lnTo>
                  <a:pt x="15466" y="1340"/>
                </a:lnTo>
                <a:cubicBezTo>
                  <a:pt x="14879" y="502"/>
                  <a:pt x="13834" y="0"/>
                  <a:pt x="12725" y="0"/>
                </a:cubicBezTo>
                <a:lnTo>
                  <a:pt x="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6644611-CCEC-7265-B0E4-B00FEACDD451}"/>
              </a:ext>
            </a:extLst>
          </p:cNvPr>
          <p:cNvSpPr/>
          <p:nvPr/>
        </p:nvSpPr>
        <p:spPr>
          <a:xfrm>
            <a:off x="2161664" y="3016066"/>
            <a:ext cx="1330928" cy="1191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459" y="501"/>
                  <a:pt x="15670" y="0"/>
                  <a:pt x="1483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B3695D-BAD7-52C1-FF1E-A5CE392A902A}"/>
              </a:ext>
            </a:extLst>
          </p:cNvPr>
          <p:cNvSpPr/>
          <p:nvPr/>
        </p:nvSpPr>
        <p:spPr>
          <a:xfrm>
            <a:off x="3896086" y="3016066"/>
            <a:ext cx="1330928" cy="1191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459" y="501"/>
                  <a:pt x="15670" y="0"/>
                  <a:pt x="1483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15C6CA6-3931-89C4-7832-7230C124F334}"/>
              </a:ext>
            </a:extLst>
          </p:cNvPr>
          <p:cNvSpPr/>
          <p:nvPr/>
        </p:nvSpPr>
        <p:spPr>
          <a:xfrm>
            <a:off x="5647088" y="3016066"/>
            <a:ext cx="1330928" cy="1191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508" y="501"/>
                  <a:pt x="15719" y="0"/>
                  <a:pt x="14831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A5A440CC-CBB7-FBF1-025E-AC20321B9769}"/>
              </a:ext>
            </a:extLst>
          </p:cNvPr>
          <p:cNvSpPr/>
          <p:nvPr/>
        </p:nvSpPr>
        <p:spPr>
          <a:xfrm>
            <a:off x="7396575" y="3016066"/>
            <a:ext cx="1009327" cy="1191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600" extrusionOk="0">
                <a:moveTo>
                  <a:pt x="21453" y="0"/>
                </a:moveTo>
                <a:lnTo>
                  <a:pt x="8663" y="0"/>
                </a:lnTo>
                <a:cubicBezTo>
                  <a:pt x="7553" y="0"/>
                  <a:pt x="6509" y="501"/>
                  <a:pt x="5922" y="1336"/>
                </a:cubicBezTo>
                <a:lnTo>
                  <a:pt x="440" y="9464"/>
                </a:lnTo>
                <a:cubicBezTo>
                  <a:pt x="-147" y="10299"/>
                  <a:pt x="-147" y="11301"/>
                  <a:pt x="440" y="12136"/>
                </a:cubicBezTo>
                <a:lnTo>
                  <a:pt x="5922" y="20264"/>
                </a:lnTo>
                <a:cubicBezTo>
                  <a:pt x="6509" y="21099"/>
                  <a:pt x="7553" y="21600"/>
                  <a:pt x="8663" y="21600"/>
                </a:cubicBezTo>
                <a:lnTo>
                  <a:pt x="21453" y="21600"/>
                </a:lnTo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6C6D79-FB65-69E3-849D-D456FC596697}"/>
              </a:ext>
            </a:extLst>
          </p:cNvPr>
          <p:cNvSpPr/>
          <p:nvPr/>
        </p:nvSpPr>
        <p:spPr>
          <a:xfrm>
            <a:off x="611454" y="2801152"/>
            <a:ext cx="7921093" cy="1599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4" y="21600"/>
                </a:moveTo>
                <a:lnTo>
                  <a:pt x="19465" y="21600"/>
                </a:lnTo>
                <a:cubicBezTo>
                  <a:pt x="19197" y="21600"/>
                  <a:pt x="18946" y="20895"/>
                  <a:pt x="18812" y="19734"/>
                </a:cubicBezTo>
                <a:lnTo>
                  <a:pt x="16803" y="2488"/>
                </a:lnTo>
                <a:cubicBezTo>
                  <a:pt x="16711" y="1741"/>
                  <a:pt x="16552" y="1244"/>
                  <a:pt x="16367" y="1244"/>
                </a:cubicBezTo>
                <a:lnTo>
                  <a:pt x="14718" y="1244"/>
                </a:lnTo>
                <a:cubicBezTo>
                  <a:pt x="14542" y="1244"/>
                  <a:pt x="14375" y="1700"/>
                  <a:pt x="14283" y="2488"/>
                </a:cubicBezTo>
                <a:lnTo>
                  <a:pt x="12273" y="19734"/>
                </a:lnTo>
                <a:cubicBezTo>
                  <a:pt x="12140" y="20895"/>
                  <a:pt x="11888" y="21600"/>
                  <a:pt x="11620" y="21600"/>
                </a:cubicBezTo>
                <a:lnTo>
                  <a:pt x="9971" y="21600"/>
                </a:lnTo>
                <a:cubicBezTo>
                  <a:pt x="9703" y="21600"/>
                  <a:pt x="9452" y="20895"/>
                  <a:pt x="9318" y="19734"/>
                </a:cubicBezTo>
                <a:lnTo>
                  <a:pt x="7309" y="2488"/>
                </a:lnTo>
                <a:cubicBezTo>
                  <a:pt x="7217" y="1741"/>
                  <a:pt x="7058" y="1244"/>
                  <a:pt x="6873" y="1244"/>
                </a:cubicBezTo>
                <a:lnTo>
                  <a:pt x="5233" y="1244"/>
                </a:lnTo>
                <a:cubicBezTo>
                  <a:pt x="5057" y="1244"/>
                  <a:pt x="4889" y="1700"/>
                  <a:pt x="4797" y="2488"/>
                </a:cubicBezTo>
                <a:lnTo>
                  <a:pt x="2788" y="19734"/>
                </a:lnTo>
                <a:cubicBezTo>
                  <a:pt x="2654" y="20895"/>
                  <a:pt x="2403" y="21600"/>
                  <a:pt x="2135" y="21600"/>
                </a:cubicBezTo>
                <a:lnTo>
                  <a:pt x="126" y="21600"/>
                </a:lnTo>
                <a:cubicBezTo>
                  <a:pt x="59" y="21600"/>
                  <a:pt x="0" y="21310"/>
                  <a:pt x="0" y="20978"/>
                </a:cubicBezTo>
                <a:cubicBezTo>
                  <a:pt x="0" y="20646"/>
                  <a:pt x="59" y="20356"/>
                  <a:pt x="126" y="20356"/>
                </a:cubicBezTo>
                <a:lnTo>
                  <a:pt x="2135" y="20356"/>
                </a:lnTo>
                <a:cubicBezTo>
                  <a:pt x="2311" y="20356"/>
                  <a:pt x="2478" y="19900"/>
                  <a:pt x="2570" y="19112"/>
                </a:cubicBezTo>
                <a:lnTo>
                  <a:pt x="4580" y="1866"/>
                </a:lnTo>
                <a:cubicBezTo>
                  <a:pt x="4713" y="705"/>
                  <a:pt x="4965" y="0"/>
                  <a:pt x="5233" y="0"/>
                </a:cubicBezTo>
                <a:lnTo>
                  <a:pt x="6882" y="0"/>
                </a:lnTo>
                <a:cubicBezTo>
                  <a:pt x="7150" y="0"/>
                  <a:pt x="7401" y="705"/>
                  <a:pt x="7535" y="1866"/>
                </a:cubicBezTo>
                <a:lnTo>
                  <a:pt x="9544" y="19112"/>
                </a:lnTo>
                <a:cubicBezTo>
                  <a:pt x="9636" y="19859"/>
                  <a:pt x="9795" y="20356"/>
                  <a:pt x="9980" y="20356"/>
                </a:cubicBezTo>
                <a:lnTo>
                  <a:pt x="11629" y="20356"/>
                </a:lnTo>
                <a:cubicBezTo>
                  <a:pt x="11805" y="20356"/>
                  <a:pt x="11972" y="19900"/>
                  <a:pt x="12064" y="19112"/>
                </a:cubicBezTo>
                <a:lnTo>
                  <a:pt x="14073" y="1866"/>
                </a:lnTo>
                <a:cubicBezTo>
                  <a:pt x="14207" y="705"/>
                  <a:pt x="14459" y="0"/>
                  <a:pt x="14727" y="0"/>
                </a:cubicBezTo>
                <a:lnTo>
                  <a:pt x="16367" y="0"/>
                </a:lnTo>
                <a:cubicBezTo>
                  <a:pt x="16635" y="0"/>
                  <a:pt x="16887" y="705"/>
                  <a:pt x="17020" y="1866"/>
                </a:cubicBezTo>
                <a:lnTo>
                  <a:pt x="19030" y="19112"/>
                </a:lnTo>
                <a:cubicBezTo>
                  <a:pt x="19122" y="19859"/>
                  <a:pt x="19281" y="20356"/>
                  <a:pt x="19465" y="20356"/>
                </a:cubicBezTo>
                <a:lnTo>
                  <a:pt x="21474" y="20356"/>
                </a:lnTo>
                <a:cubicBezTo>
                  <a:pt x="21541" y="20356"/>
                  <a:pt x="21600" y="20646"/>
                  <a:pt x="21600" y="20978"/>
                </a:cubicBezTo>
                <a:cubicBezTo>
                  <a:pt x="21600" y="21310"/>
                  <a:pt x="21541" y="21600"/>
                  <a:pt x="21474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B5C67A-AFA4-A37D-4F46-ABB05067217A}"/>
              </a:ext>
            </a:extLst>
          </p:cNvPr>
          <p:cNvSpPr/>
          <p:nvPr/>
        </p:nvSpPr>
        <p:spPr>
          <a:xfrm>
            <a:off x="611454" y="2739748"/>
            <a:ext cx="7921093" cy="172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4" y="770"/>
                </a:moveTo>
                <a:lnTo>
                  <a:pt x="20570" y="770"/>
                </a:lnTo>
                <a:cubicBezTo>
                  <a:pt x="20520" y="308"/>
                  <a:pt x="20420" y="0"/>
                  <a:pt x="20311" y="0"/>
                </a:cubicBezTo>
                <a:cubicBezTo>
                  <a:pt x="20202" y="0"/>
                  <a:pt x="20093" y="308"/>
                  <a:pt x="20051" y="770"/>
                </a:cubicBezTo>
                <a:lnTo>
                  <a:pt x="19473" y="770"/>
                </a:lnTo>
                <a:cubicBezTo>
                  <a:pt x="19206" y="770"/>
                  <a:pt x="18954" y="1425"/>
                  <a:pt x="18820" y="2503"/>
                </a:cubicBezTo>
                <a:lnTo>
                  <a:pt x="16811" y="18520"/>
                </a:lnTo>
                <a:cubicBezTo>
                  <a:pt x="16719" y="19213"/>
                  <a:pt x="16560" y="19675"/>
                  <a:pt x="16376" y="19675"/>
                </a:cubicBezTo>
                <a:lnTo>
                  <a:pt x="15823" y="19675"/>
                </a:lnTo>
                <a:cubicBezTo>
                  <a:pt x="15773" y="19213"/>
                  <a:pt x="15673" y="18905"/>
                  <a:pt x="15564" y="18905"/>
                </a:cubicBezTo>
                <a:cubicBezTo>
                  <a:pt x="15455" y="18905"/>
                  <a:pt x="15346" y="19213"/>
                  <a:pt x="15304" y="19675"/>
                </a:cubicBezTo>
                <a:lnTo>
                  <a:pt x="14735" y="19675"/>
                </a:lnTo>
                <a:cubicBezTo>
                  <a:pt x="14559" y="19675"/>
                  <a:pt x="14392" y="19251"/>
                  <a:pt x="14300" y="18520"/>
                </a:cubicBezTo>
                <a:lnTo>
                  <a:pt x="12290" y="2503"/>
                </a:lnTo>
                <a:cubicBezTo>
                  <a:pt x="12156" y="1425"/>
                  <a:pt x="11905" y="770"/>
                  <a:pt x="11637" y="770"/>
                </a:cubicBezTo>
                <a:lnTo>
                  <a:pt x="11076" y="770"/>
                </a:lnTo>
                <a:cubicBezTo>
                  <a:pt x="11026" y="308"/>
                  <a:pt x="10926" y="0"/>
                  <a:pt x="10817" y="0"/>
                </a:cubicBezTo>
                <a:cubicBezTo>
                  <a:pt x="10708" y="0"/>
                  <a:pt x="10599" y="308"/>
                  <a:pt x="10557" y="770"/>
                </a:cubicBezTo>
                <a:lnTo>
                  <a:pt x="9996" y="770"/>
                </a:lnTo>
                <a:cubicBezTo>
                  <a:pt x="9728" y="770"/>
                  <a:pt x="9477" y="1425"/>
                  <a:pt x="9343" y="2503"/>
                </a:cubicBezTo>
                <a:lnTo>
                  <a:pt x="7334" y="18520"/>
                </a:lnTo>
                <a:cubicBezTo>
                  <a:pt x="7242" y="19213"/>
                  <a:pt x="7083" y="19675"/>
                  <a:pt x="6899" y="19675"/>
                </a:cubicBezTo>
                <a:lnTo>
                  <a:pt x="6329" y="19675"/>
                </a:lnTo>
                <a:cubicBezTo>
                  <a:pt x="6279" y="19213"/>
                  <a:pt x="6179" y="18905"/>
                  <a:pt x="6070" y="18905"/>
                </a:cubicBezTo>
                <a:cubicBezTo>
                  <a:pt x="5961" y="18905"/>
                  <a:pt x="5852" y="19213"/>
                  <a:pt x="5810" y="19675"/>
                </a:cubicBezTo>
                <a:lnTo>
                  <a:pt x="5233" y="19675"/>
                </a:lnTo>
                <a:cubicBezTo>
                  <a:pt x="5057" y="19675"/>
                  <a:pt x="4889" y="19251"/>
                  <a:pt x="4797" y="18520"/>
                </a:cubicBezTo>
                <a:lnTo>
                  <a:pt x="2788" y="2503"/>
                </a:lnTo>
                <a:cubicBezTo>
                  <a:pt x="2654" y="1425"/>
                  <a:pt x="2403" y="770"/>
                  <a:pt x="2135" y="770"/>
                </a:cubicBezTo>
                <a:lnTo>
                  <a:pt x="1465" y="770"/>
                </a:lnTo>
                <a:cubicBezTo>
                  <a:pt x="1415" y="308"/>
                  <a:pt x="1314" y="0"/>
                  <a:pt x="1206" y="0"/>
                </a:cubicBezTo>
                <a:cubicBezTo>
                  <a:pt x="1097" y="0"/>
                  <a:pt x="988" y="308"/>
                  <a:pt x="946" y="770"/>
                </a:cubicBezTo>
                <a:lnTo>
                  <a:pt x="126" y="770"/>
                </a:lnTo>
                <a:cubicBezTo>
                  <a:pt x="59" y="770"/>
                  <a:pt x="0" y="1040"/>
                  <a:pt x="0" y="1348"/>
                </a:cubicBezTo>
                <a:cubicBezTo>
                  <a:pt x="0" y="1656"/>
                  <a:pt x="59" y="1925"/>
                  <a:pt x="126" y="1925"/>
                </a:cubicBezTo>
                <a:lnTo>
                  <a:pt x="938" y="1925"/>
                </a:lnTo>
                <a:cubicBezTo>
                  <a:pt x="988" y="2387"/>
                  <a:pt x="1088" y="2695"/>
                  <a:pt x="1197" y="2695"/>
                </a:cubicBezTo>
                <a:cubicBezTo>
                  <a:pt x="1306" y="2695"/>
                  <a:pt x="1415" y="2387"/>
                  <a:pt x="1457" y="1925"/>
                </a:cubicBezTo>
                <a:lnTo>
                  <a:pt x="2127" y="1925"/>
                </a:lnTo>
                <a:cubicBezTo>
                  <a:pt x="2302" y="1925"/>
                  <a:pt x="2470" y="2349"/>
                  <a:pt x="2562" y="3080"/>
                </a:cubicBezTo>
                <a:lnTo>
                  <a:pt x="4571" y="19097"/>
                </a:lnTo>
                <a:cubicBezTo>
                  <a:pt x="4705" y="20175"/>
                  <a:pt x="4956" y="20830"/>
                  <a:pt x="5224" y="20830"/>
                </a:cubicBezTo>
                <a:lnTo>
                  <a:pt x="5777" y="20830"/>
                </a:lnTo>
                <a:cubicBezTo>
                  <a:pt x="5827" y="21292"/>
                  <a:pt x="5927" y="21600"/>
                  <a:pt x="6036" y="21600"/>
                </a:cubicBezTo>
                <a:cubicBezTo>
                  <a:pt x="6145" y="21600"/>
                  <a:pt x="6254" y="21292"/>
                  <a:pt x="6296" y="20830"/>
                </a:cubicBezTo>
                <a:lnTo>
                  <a:pt x="6865" y="20830"/>
                </a:lnTo>
                <a:cubicBezTo>
                  <a:pt x="7133" y="20830"/>
                  <a:pt x="7384" y="20175"/>
                  <a:pt x="7518" y="19097"/>
                </a:cubicBezTo>
                <a:lnTo>
                  <a:pt x="9527" y="3080"/>
                </a:lnTo>
                <a:cubicBezTo>
                  <a:pt x="9620" y="2387"/>
                  <a:pt x="9779" y="1925"/>
                  <a:pt x="9963" y="1925"/>
                </a:cubicBezTo>
                <a:lnTo>
                  <a:pt x="10524" y="1925"/>
                </a:lnTo>
                <a:cubicBezTo>
                  <a:pt x="10574" y="2387"/>
                  <a:pt x="10674" y="2695"/>
                  <a:pt x="10783" y="2695"/>
                </a:cubicBezTo>
                <a:cubicBezTo>
                  <a:pt x="10892" y="2695"/>
                  <a:pt x="11001" y="2387"/>
                  <a:pt x="11043" y="1925"/>
                </a:cubicBezTo>
                <a:lnTo>
                  <a:pt x="11604" y="1925"/>
                </a:lnTo>
                <a:cubicBezTo>
                  <a:pt x="11780" y="1925"/>
                  <a:pt x="11947" y="2349"/>
                  <a:pt x="12039" y="3080"/>
                </a:cubicBezTo>
                <a:lnTo>
                  <a:pt x="14048" y="19097"/>
                </a:lnTo>
                <a:cubicBezTo>
                  <a:pt x="14182" y="20175"/>
                  <a:pt x="14433" y="20830"/>
                  <a:pt x="14701" y="20830"/>
                </a:cubicBezTo>
                <a:lnTo>
                  <a:pt x="15271" y="20830"/>
                </a:lnTo>
                <a:cubicBezTo>
                  <a:pt x="15321" y="21292"/>
                  <a:pt x="15421" y="21600"/>
                  <a:pt x="15530" y="21600"/>
                </a:cubicBezTo>
                <a:cubicBezTo>
                  <a:pt x="15639" y="21600"/>
                  <a:pt x="15748" y="21292"/>
                  <a:pt x="15790" y="20830"/>
                </a:cubicBezTo>
                <a:lnTo>
                  <a:pt x="16342" y="20830"/>
                </a:lnTo>
                <a:cubicBezTo>
                  <a:pt x="16610" y="20830"/>
                  <a:pt x="16861" y="20175"/>
                  <a:pt x="16995" y="19097"/>
                </a:cubicBezTo>
                <a:lnTo>
                  <a:pt x="19005" y="3080"/>
                </a:lnTo>
                <a:cubicBezTo>
                  <a:pt x="19097" y="2387"/>
                  <a:pt x="19256" y="1925"/>
                  <a:pt x="19440" y="1925"/>
                </a:cubicBezTo>
                <a:lnTo>
                  <a:pt x="20018" y="1925"/>
                </a:lnTo>
                <a:cubicBezTo>
                  <a:pt x="20068" y="2387"/>
                  <a:pt x="20168" y="2695"/>
                  <a:pt x="20277" y="2695"/>
                </a:cubicBezTo>
                <a:cubicBezTo>
                  <a:pt x="20386" y="2695"/>
                  <a:pt x="20495" y="2387"/>
                  <a:pt x="20537" y="1925"/>
                </a:cubicBezTo>
                <a:lnTo>
                  <a:pt x="21474" y="1925"/>
                </a:lnTo>
                <a:cubicBezTo>
                  <a:pt x="21541" y="1925"/>
                  <a:pt x="21600" y="1656"/>
                  <a:pt x="21600" y="1348"/>
                </a:cubicBezTo>
                <a:cubicBezTo>
                  <a:pt x="21600" y="1040"/>
                  <a:pt x="21541" y="770"/>
                  <a:pt x="21474" y="7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38BD59-8BB6-9694-4165-88AD34F61C71}"/>
              </a:ext>
            </a:extLst>
          </p:cNvPr>
          <p:cNvSpPr txBox="1"/>
          <p:nvPr/>
        </p:nvSpPr>
        <p:spPr>
          <a:xfrm>
            <a:off x="804921" y="3016065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CC9FA8-2484-6F3F-3669-423B37E89B85}"/>
              </a:ext>
            </a:extLst>
          </p:cNvPr>
          <p:cNvSpPr txBox="1"/>
          <p:nvPr/>
        </p:nvSpPr>
        <p:spPr>
          <a:xfrm>
            <a:off x="2560068" y="3719487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2BF66D-B2D7-DC6B-E3DB-F5563DAD57B0}"/>
              </a:ext>
            </a:extLst>
          </p:cNvPr>
          <p:cNvSpPr txBox="1"/>
          <p:nvPr/>
        </p:nvSpPr>
        <p:spPr>
          <a:xfrm>
            <a:off x="4294491" y="2974326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86E3E4-C0BE-AC4E-B5FD-1C59FD4DA6C7}"/>
              </a:ext>
            </a:extLst>
          </p:cNvPr>
          <p:cNvSpPr txBox="1"/>
          <p:nvPr/>
        </p:nvSpPr>
        <p:spPr>
          <a:xfrm>
            <a:off x="6045492" y="370430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D3B097-8586-D734-F50B-07A789DECF02}"/>
              </a:ext>
            </a:extLst>
          </p:cNvPr>
          <p:cNvSpPr txBox="1"/>
          <p:nvPr/>
        </p:nvSpPr>
        <p:spPr>
          <a:xfrm>
            <a:off x="7814550" y="3016066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E5574B-3747-8A9D-D305-A4EB58316DC8}"/>
              </a:ext>
            </a:extLst>
          </p:cNvPr>
          <p:cNvSpPr txBox="1"/>
          <p:nvPr/>
        </p:nvSpPr>
        <p:spPr>
          <a:xfrm>
            <a:off x="4167533" y="3439989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32895-686F-B287-8995-31CE0C3202AB}"/>
              </a:ext>
            </a:extLst>
          </p:cNvPr>
          <p:cNvSpPr txBox="1"/>
          <p:nvPr/>
        </p:nvSpPr>
        <p:spPr>
          <a:xfrm>
            <a:off x="7589968" y="3439989"/>
            <a:ext cx="78803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1D4185-8799-64C6-A0C0-5E4E033A05BC}"/>
              </a:ext>
            </a:extLst>
          </p:cNvPr>
          <p:cNvSpPr txBox="1"/>
          <p:nvPr/>
        </p:nvSpPr>
        <p:spPr>
          <a:xfrm>
            <a:off x="792731" y="3439989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E5D795-7EBF-6E2F-45B9-8AA9AE9D6DD4}"/>
              </a:ext>
            </a:extLst>
          </p:cNvPr>
          <p:cNvSpPr txBox="1"/>
          <p:nvPr/>
        </p:nvSpPr>
        <p:spPr>
          <a:xfrm>
            <a:off x="2433111" y="3116796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261D9-412D-E0F9-D4E1-A039A5797798}"/>
              </a:ext>
            </a:extLst>
          </p:cNvPr>
          <p:cNvSpPr txBox="1"/>
          <p:nvPr/>
        </p:nvSpPr>
        <p:spPr>
          <a:xfrm>
            <a:off x="5918535" y="3116796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4F99D9-6E54-4BBF-699C-4BEF52C85E18}"/>
              </a:ext>
            </a:extLst>
          </p:cNvPr>
          <p:cNvGrpSpPr/>
          <p:nvPr/>
        </p:nvGrpSpPr>
        <p:grpSpPr>
          <a:xfrm>
            <a:off x="2248895" y="4524014"/>
            <a:ext cx="1156468" cy="1013781"/>
            <a:chOff x="332936" y="2679062"/>
            <a:chExt cx="2975111" cy="135170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7DC51D-C8CD-9910-8D01-FBD418ECB0B2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CF6A10-80BA-FEFB-8D1E-03DC6A9E894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1F2723-68A1-534B-D89B-C8D079066AB5}"/>
              </a:ext>
            </a:extLst>
          </p:cNvPr>
          <p:cNvGrpSpPr/>
          <p:nvPr/>
        </p:nvGrpSpPr>
        <p:grpSpPr>
          <a:xfrm>
            <a:off x="5734319" y="4524014"/>
            <a:ext cx="1156468" cy="1013781"/>
            <a:chOff x="332936" y="2679062"/>
            <a:chExt cx="2975111" cy="135170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789EA1-248A-7804-B4C6-C4E8731F84D2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2D8D21-1DAE-7C6F-6C5F-BB8C17E3295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23E3A1C-906D-7282-3E0F-9FFEE09F0DA6}"/>
              </a:ext>
            </a:extLst>
          </p:cNvPr>
          <p:cNvGrpSpPr/>
          <p:nvPr/>
        </p:nvGrpSpPr>
        <p:grpSpPr>
          <a:xfrm>
            <a:off x="485854" y="1639380"/>
            <a:ext cx="1156468" cy="1013781"/>
            <a:chOff x="332936" y="2679062"/>
            <a:chExt cx="2975111" cy="135170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AAB88F-B351-C745-60EF-0C2893B18356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D990A1B-E496-813B-17BF-33DB03C2120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2242A4-2A97-AE9C-D1C9-3E0812718310}"/>
              </a:ext>
            </a:extLst>
          </p:cNvPr>
          <p:cNvGrpSpPr/>
          <p:nvPr/>
        </p:nvGrpSpPr>
        <p:grpSpPr>
          <a:xfrm>
            <a:off x="3983317" y="1639380"/>
            <a:ext cx="1156468" cy="1013781"/>
            <a:chOff x="332936" y="2679062"/>
            <a:chExt cx="2975111" cy="135170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98F677-3E92-6A41-E4CA-DCFD9B9B233A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235615B-ADFF-29F6-3B26-E86FCEB199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DBB726-7B72-9EC8-895D-93091B9C8EBC}"/>
              </a:ext>
            </a:extLst>
          </p:cNvPr>
          <p:cNvGrpSpPr/>
          <p:nvPr/>
        </p:nvGrpSpPr>
        <p:grpSpPr>
          <a:xfrm>
            <a:off x="7430565" y="1639380"/>
            <a:ext cx="1156468" cy="1013781"/>
            <a:chOff x="332936" y="2679062"/>
            <a:chExt cx="2975111" cy="135170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88D8257-8B15-7FDA-9363-20F4DE075316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A1AE6D-FC14-25DC-11B9-55F8D95DEE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Braid Process – Slide Template</a:t>
            </a:r>
          </a:p>
        </p:txBody>
      </p:sp>
      <p:sp>
        <p:nvSpPr>
          <p:cNvPr id="3" name="Line">
            <a:extLst>
              <a:ext uri="{FF2B5EF4-FFF2-40B4-BE49-F238E27FC236}">
                <a16:creationId xmlns:a16="http://schemas.microsoft.com/office/drawing/2014/main" id="{F0D9A494-A589-C81C-A5AD-2D8219026EFB}"/>
              </a:ext>
            </a:extLst>
          </p:cNvPr>
          <p:cNvSpPr/>
          <p:nvPr/>
        </p:nvSpPr>
        <p:spPr>
          <a:xfrm>
            <a:off x="764960" y="3016068"/>
            <a:ext cx="1009329" cy="1188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600" extrusionOk="0">
                <a:moveTo>
                  <a:pt x="0" y="21600"/>
                </a:moveTo>
                <a:lnTo>
                  <a:pt x="12790" y="21600"/>
                </a:lnTo>
                <a:cubicBezTo>
                  <a:pt x="13900" y="21600"/>
                  <a:pt x="14944" y="21098"/>
                  <a:pt x="15531" y="20260"/>
                </a:cubicBezTo>
                <a:lnTo>
                  <a:pt x="21013" y="12112"/>
                </a:lnTo>
                <a:cubicBezTo>
                  <a:pt x="21600" y="11274"/>
                  <a:pt x="21600" y="10270"/>
                  <a:pt x="21013" y="9433"/>
                </a:cubicBezTo>
                <a:lnTo>
                  <a:pt x="15466" y="1340"/>
                </a:lnTo>
                <a:cubicBezTo>
                  <a:pt x="14879" y="502"/>
                  <a:pt x="13834" y="0"/>
                  <a:pt x="12725" y="0"/>
                </a:cubicBezTo>
                <a:lnTo>
                  <a:pt x="0" y="0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6644611-CCEC-7265-B0E4-B00FEACDD451}"/>
              </a:ext>
            </a:extLst>
          </p:cNvPr>
          <p:cNvSpPr/>
          <p:nvPr/>
        </p:nvSpPr>
        <p:spPr>
          <a:xfrm>
            <a:off x="2161664" y="3016066"/>
            <a:ext cx="1330928" cy="1191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459" y="501"/>
                  <a:pt x="15670" y="0"/>
                  <a:pt x="1483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B3695D-BAD7-52C1-FF1E-A5CE392A902A}"/>
              </a:ext>
            </a:extLst>
          </p:cNvPr>
          <p:cNvSpPr/>
          <p:nvPr/>
        </p:nvSpPr>
        <p:spPr>
          <a:xfrm>
            <a:off x="3896086" y="3016066"/>
            <a:ext cx="1330928" cy="1191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459" y="501"/>
                  <a:pt x="15670" y="0"/>
                  <a:pt x="1483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15C6CA6-3931-89C4-7832-7230C124F334}"/>
              </a:ext>
            </a:extLst>
          </p:cNvPr>
          <p:cNvSpPr/>
          <p:nvPr/>
        </p:nvSpPr>
        <p:spPr>
          <a:xfrm>
            <a:off x="5647088" y="3016066"/>
            <a:ext cx="1330928" cy="1191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8" h="21600" extrusionOk="0">
                <a:moveTo>
                  <a:pt x="14831" y="0"/>
                </a:moveTo>
                <a:lnTo>
                  <a:pt x="6547" y="0"/>
                </a:lnTo>
                <a:cubicBezTo>
                  <a:pt x="5708" y="0"/>
                  <a:pt x="4919" y="501"/>
                  <a:pt x="4475" y="1336"/>
                </a:cubicBezTo>
                <a:lnTo>
                  <a:pt x="333" y="9464"/>
                </a:lnTo>
                <a:cubicBezTo>
                  <a:pt x="-111" y="10299"/>
                  <a:pt x="-111" y="11301"/>
                  <a:pt x="333" y="12136"/>
                </a:cubicBezTo>
                <a:lnTo>
                  <a:pt x="4475" y="20264"/>
                </a:lnTo>
                <a:cubicBezTo>
                  <a:pt x="4919" y="21099"/>
                  <a:pt x="5708" y="21600"/>
                  <a:pt x="6547" y="21600"/>
                </a:cubicBezTo>
                <a:lnTo>
                  <a:pt x="14831" y="21600"/>
                </a:lnTo>
                <a:cubicBezTo>
                  <a:pt x="15670" y="21600"/>
                  <a:pt x="16459" y="21099"/>
                  <a:pt x="16903" y="20264"/>
                </a:cubicBezTo>
                <a:lnTo>
                  <a:pt x="21045" y="12136"/>
                </a:lnTo>
                <a:cubicBezTo>
                  <a:pt x="21489" y="11301"/>
                  <a:pt x="21489" y="10299"/>
                  <a:pt x="21045" y="9464"/>
                </a:cubicBezTo>
                <a:lnTo>
                  <a:pt x="16903" y="1336"/>
                </a:lnTo>
                <a:cubicBezTo>
                  <a:pt x="16508" y="501"/>
                  <a:pt x="15719" y="0"/>
                  <a:pt x="14831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A5A440CC-CBB7-FBF1-025E-AC20321B9769}"/>
              </a:ext>
            </a:extLst>
          </p:cNvPr>
          <p:cNvSpPr/>
          <p:nvPr/>
        </p:nvSpPr>
        <p:spPr>
          <a:xfrm>
            <a:off x="7396575" y="3016066"/>
            <a:ext cx="1009327" cy="1191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600" extrusionOk="0">
                <a:moveTo>
                  <a:pt x="21453" y="0"/>
                </a:moveTo>
                <a:lnTo>
                  <a:pt x="8663" y="0"/>
                </a:lnTo>
                <a:cubicBezTo>
                  <a:pt x="7553" y="0"/>
                  <a:pt x="6509" y="501"/>
                  <a:pt x="5922" y="1336"/>
                </a:cubicBezTo>
                <a:lnTo>
                  <a:pt x="440" y="9464"/>
                </a:lnTo>
                <a:cubicBezTo>
                  <a:pt x="-147" y="10299"/>
                  <a:pt x="-147" y="11301"/>
                  <a:pt x="440" y="12136"/>
                </a:cubicBezTo>
                <a:lnTo>
                  <a:pt x="5922" y="20264"/>
                </a:lnTo>
                <a:cubicBezTo>
                  <a:pt x="6509" y="21099"/>
                  <a:pt x="7553" y="21600"/>
                  <a:pt x="8663" y="21600"/>
                </a:cubicBezTo>
                <a:lnTo>
                  <a:pt x="21453" y="21600"/>
                </a:lnTo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6C6D79-FB65-69E3-849D-D456FC596697}"/>
              </a:ext>
            </a:extLst>
          </p:cNvPr>
          <p:cNvSpPr/>
          <p:nvPr/>
        </p:nvSpPr>
        <p:spPr>
          <a:xfrm>
            <a:off x="611454" y="2801152"/>
            <a:ext cx="7921093" cy="15995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4" y="21600"/>
                </a:moveTo>
                <a:lnTo>
                  <a:pt x="19465" y="21600"/>
                </a:lnTo>
                <a:cubicBezTo>
                  <a:pt x="19197" y="21600"/>
                  <a:pt x="18946" y="20895"/>
                  <a:pt x="18812" y="19734"/>
                </a:cubicBezTo>
                <a:lnTo>
                  <a:pt x="16803" y="2488"/>
                </a:lnTo>
                <a:cubicBezTo>
                  <a:pt x="16711" y="1741"/>
                  <a:pt x="16552" y="1244"/>
                  <a:pt x="16367" y="1244"/>
                </a:cubicBezTo>
                <a:lnTo>
                  <a:pt x="14718" y="1244"/>
                </a:lnTo>
                <a:cubicBezTo>
                  <a:pt x="14542" y="1244"/>
                  <a:pt x="14375" y="1700"/>
                  <a:pt x="14283" y="2488"/>
                </a:cubicBezTo>
                <a:lnTo>
                  <a:pt x="12273" y="19734"/>
                </a:lnTo>
                <a:cubicBezTo>
                  <a:pt x="12140" y="20895"/>
                  <a:pt x="11888" y="21600"/>
                  <a:pt x="11620" y="21600"/>
                </a:cubicBezTo>
                <a:lnTo>
                  <a:pt x="9971" y="21600"/>
                </a:lnTo>
                <a:cubicBezTo>
                  <a:pt x="9703" y="21600"/>
                  <a:pt x="9452" y="20895"/>
                  <a:pt x="9318" y="19734"/>
                </a:cubicBezTo>
                <a:lnTo>
                  <a:pt x="7309" y="2488"/>
                </a:lnTo>
                <a:cubicBezTo>
                  <a:pt x="7217" y="1741"/>
                  <a:pt x="7058" y="1244"/>
                  <a:pt x="6873" y="1244"/>
                </a:cubicBezTo>
                <a:lnTo>
                  <a:pt x="5233" y="1244"/>
                </a:lnTo>
                <a:cubicBezTo>
                  <a:pt x="5057" y="1244"/>
                  <a:pt x="4889" y="1700"/>
                  <a:pt x="4797" y="2488"/>
                </a:cubicBezTo>
                <a:lnTo>
                  <a:pt x="2788" y="19734"/>
                </a:lnTo>
                <a:cubicBezTo>
                  <a:pt x="2654" y="20895"/>
                  <a:pt x="2403" y="21600"/>
                  <a:pt x="2135" y="21600"/>
                </a:cubicBezTo>
                <a:lnTo>
                  <a:pt x="126" y="21600"/>
                </a:lnTo>
                <a:cubicBezTo>
                  <a:pt x="59" y="21600"/>
                  <a:pt x="0" y="21310"/>
                  <a:pt x="0" y="20978"/>
                </a:cubicBezTo>
                <a:cubicBezTo>
                  <a:pt x="0" y="20646"/>
                  <a:pt x="59" y="20356"/>
                  <a:pt x="126" y="20356"/>
                </a:cubicBezTo>
                <a:lnTo>
                  <a:pt x="2135" y="20356"/>
                </a:lnTo>
                <a:cubicBezTo>
                  <a:pt x="2311" y="20356"/>
                  <a:pt x="2478" y="19900"/>
                  <a:pt x="2570" y="19112"/>
                </a:cubicBezTo>
                <a:lnTo>
                  <a:pt x="4580" y="1866"/>
                </a:lnTo>
                <a:cubicBezTo>
                  <a:pt x="4713" y="705"/>
                  <a:pt x="4965" y="0"/>
                  <a:pt x="5233" y="0"/>
                </a:cubicBezTo>
                <a:lnTo>
                  <a:pt x="6882" y="0"/>
                </a:lnTo>
                <a:cubicBezTo>
                  <a:pt x="7150" y="0"/>
                  <a:pt x="7401" y="705"/>
                  <a:pt x="7535" y="1866"/>
                </a:cubicBezTo>
                <a:lnTo>
                  <a:pt x="9544" y="19112"/>
                </a:lnTo>
                <a:cubicBezTo>
                  <a:pt x="9636" y="19859"/>
                  <a:pt x="9795" y="20356"/>
                  <a:pt x="9980" y="20356"/>
                </a:cubicBezTo>
                <a:lnTo>
                  <a:pt x="11629" y="20356"/>
                </a:lnTo>
                <a:cubicBezTo>
                  <a:pt x="11805" y="20356"/>
                  <a:pt x="11972" y="19900"/>
                  <a:pt x="12064" y="19112"/>
                </a:cubicBezTo>
                <a:lnTo>
                  <a:pt x="14073" y="1866"/>
                </a:lnTo>
                <a:cubicBezTo>
                  <a:pt x="14207" y="705"/>
                  <a:pt x="14459" y="0"/>
                  <a:pt x="14727" y="0"/>
                </a:cubicBezTo>
                <a:lnTo>
                  <a:pt x="16367" y="0"/>
                </a:lnTo>
                <a:cubicBezTo>
                  <a:pt x="16635" y="0"/>
                  <a:pt x="16887" y="705"/>
                  <a:pt x="17020" y="1866"/>
                </a:cubicBezTo>
                <a:lnTo>
                  <a:pt x="19030" y="19112"/>
                </a:lnTo>
                <a:cubicBezTo>
                  <a:pt x="19122" y="19859"/>
                  <a:pt x="19281" y="20356"/>
                  <a:pt x="19465" y="20356"/>
                </a:cubicBezTo>
                <a:lnTo>
                  <a:pt x="21474" y="20356"/>
                </a:lnTo>
                <a:cubicBezTo>
                  <a:pt x="21541" y="20356"/>
                  <a:pt x="21600" y="20646"/>
                  <a:pt x="21600" y="20978"/>
                </a:cubicBezTo>
                <a:cubicBezTo>
                  <a:pt x="21600" y="21310"/>
                  <a:pt x="21541" y="21600"/>
                  <a:pt x="21474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CB5C67A-AFA4-A37D-4F46-ABB05067217A}"/>
              </a:ext>
            </a:extLst>
          </p:cNvPr>
          <p:cNvSpPr/>
          <p:nvPr/>
        </p:nvSpPr>
        <p:spPr>
          <a:xfrm>
            <a:off x="611454" y="2739748"/>
            <a:ext cx="7921093" cy="172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4" y="770"/>
                </a:moveTo>
                <a:lnTo>
                  <a:pt x="20570" y="770"/>
                </a:lnTo>
                <a:cubicBezTo>
                  <a:pt x="20520" y="308"/>
                  <a:pt x="20420" y="0"/>
                  <a:pt x="20311" y="0"/>
                </a:cubicBezTo>
                <a:cubicBezTo>
                  <a:pt x="20202" y="0"/>
                  <a:pt x="20093" y="308"/>
                  <a:pt x="20051" y="770"/>
                </a:cubicBezTo>
                <a:lnTo>
                  <a:pt x="19473" y="770"/>
                </a:lnTo>
                <a:cubicBezTo>
                  <a:pt x="19206" y="770"/>
                  <a:pt x="18954" y="1425"/>
                  <a:pt x="18820" y="2503"/>
                </a:cubicBezTo>
                <a:lnTo>
                  <a:pt x="16811" y="18520"/>
                </a:lnTo>
                <a:cubicBezTo>
                  <a:pt x="16719" y="19213"/>
                  <a:pt x="16560" y="19675"/>
                  <a:pt x="16376" y="19675"/>
                </a:cubicBezTo>
                <a:lnTo>
                  <a:pt x="15823" y="19675"/>
                </a:lnTo>
                <a:cubicBezTo>
                  <a:pt x="15773" y="19213"/>
                  <a:pt x="15673" y="18905"/>
                  <a:pt x="15564" y="18905"/>
                </a:cubicBezTo>
                <a:cubicBezTo>
                  <a:pt x="15455" y="18905"/>
                  <a:pt x="15346" y="19213"/>
                  <a:pt x="15304" y="19675"/>
                </a:cubicBezTo>
                <a:lnTo>
                  <a:pt x="14735" y="19675"/>
                </a:lnTo>
                <a:cubicBezTo>
                  <a:pt x="14559" y="19675"/>
                  <a:pt x="14392" y="19251"/>
                  <a:pt x="14300" y="18520"/>
                </a:cubicBezTo>
                <a:lnTo>
                  <a:pt x="12290" y="2503"/>
                </a:lnTo>
                <a:cubicBezTo>
                  <a:pt x="12156" y="1425"/>
                  <a:pt x="11905" y="770"/>
                  <a:pt x="11637" y="770"/>
                </a:cubicBezTo>
                <a:lnTo>
                  <a:pt x="11076" y="770"/>
                </a:lnTo>
                <a:cubicBezTo>
                  <a:pt x="11026" y="308"/>
                  <a:pt x="10926" y="0"/>
                  <a:pt x="10817" y="0"/>
                </a:cubicBezTo>
                <a:cubicBezTo>
                  <a:pt x="10708" y="0"/>
                  <a:pt x="10599" y="308"/>
                  <a:pt x="10557" y="770"/>
                </a:cubicBezTo>
                <a:lnTo>
                  <a:pt x="9996" y="770"/>
                </a:lnTo>
                <a:cubicBezTo>
                  <a:pt x="9728" y="770"/>
                  <a:pt x="9477" y="1425"/>
                  <a:pt x="9343" y="2503"/>
                </a:cubicBezTo>
                <a:lnTo>
                  <a:pt x="7334" y="18520"/>
                </a:lnTo>
                <a:cubicBezTo>
                  <a:pt x="7242" y="19213"/>
                  <a:pt x="7083" y="19675"/>
                  <a:pt x="6899" y="19675"/>
                </a:cubicBezTo>
                <a:lnTo>
                  <a:pt x="6329" y="19675"/>
                </a:lnTo>
                <a:cubicBezTo>
                  <a:pt x="6279" y="19213"/>
                  <a:pt x="6179" y="18905"/>
                  <a:pt x="6070" y="18905"/>
                </a:cubicBezTo>
                <a:cubicBezTo>
                  <a:pt x="5961" y="18905"/>
                  <a:pt x="5852" y="19213"/>
                  <a:pt x="5810" y="19675"/>
                </a:cubicBezTo>
                <a:lnTo>
                  <a:pt x="5233" y="19675"/>
                </a:lnTo>
                <a:cubicBezTo>
                  <a:pt x="5057" y="19675"/>
                  <a:pt x="4889" y="19251"/>
                  <a:pt x="4797" y="18520"/>
                </a:cubicBezTo>
                <a:lnTo>
                  <a:pt x="2788" y="2503"/>
                </a:lnTo>
                <a:cubicBezTo>
                  <a:pt x="2654" y="1425"/>
                  <a:pt x="2403" y="770"/>
                  <a:pt x="2135" y="770"/>
                </a:cubicBezTo>
                <a:lnTo>
                  <a:pt x="1465" y="770"/>
                </a:lnTo>
                <a:cubicBezTo>
                  <a:pt x="1415" y="308"/>
                  <a:pt x="1314" y="0"/>
                  <a:pt x="1206" y="0"/>
                </a:cubicBezTo>
                <a:cubicBezTo>
                  <a:pt x="1097" y="0"/>
                  <a:pt x="988" y="308"/>
                  <a:pt x="946" y="770"/>
                </a:cubicBezTo>
                <a:lnTo>
                  <a:pt x="126" y="770"/>
                </a:lnTo>
                <a:cubicBezTo>
                  <a:pt x="59" y="770"/>
                  <a:pt x="0" y="1040"/>
                  <a:pt x="0" y="1348"/>
                </a:cubicBezTo>
                <a:cubicBezTo>
                  <a:pt x="0" y="1656"/>
                  <a:pt x="59" y="1925"/>
                  <a:pt x="126" y="1925"/>
                </a:cubicBezTo>
                <a:lnTo>
                  <a:pt x="938" y="1925"/>
                </a:lnTo>
                <a:cubicBezTo>
                  <a:pt x="988" y="2387"/>
                  <a:pt x="1088" y="2695"/>
                  <a:pt x="1197" y="2695"/>
                </a:cubicBezTo>
                <a:cubicBezTo>
                  <a:pt x="1306" y="2695"/>
                  <a:pt x="1415" y="2387"/>
                  <a:pt x="1457" y="1925"/>
                </a:cubicBezTo>
                <a:lnTo>
                  <a:pt x="2127" y="1925"/>
                </a:lnTo>
                <a:cubicBezTo>
                  <a:pt x="2302" y="1925"/>
                  <a:pt x="2470" y="2349"/>
                  <a:pt x="2562" y="3080"/>
                </a:cubicBezTo>
                <a:lnTo>
                  <a:pt x="4571" y="19097"/>
                </a:lnTo>
                <a:cubicBezTo>
                  <a:pt x="4705" y="20175"/>
                  <a:pt x="4956" y="20830"/>
                  <a:pt x="5224" y="20830"/>
                </a:cubicBezTo>
                <a:lnTo>
                  <a:pt x="5777" y="20830"/>
                </a:lnTo>
                <a:cubicBezTo>
                  <a:pt x="5827" y="21292"/>
                  <a:pt x="5927" y="21600"/>
                  <a:pt x="6036" y="21600"/>
                </a:cubicBezTo>
                <a:cubicBezTo>
                  <a:pt x="6145" y="21600"/>
                  <a:pt x="6254" y="21292"/>
                  <a:pt x="6296" y="20830"/>
                </a:cubicBezTo>
                <a:lnTo>
                  <a:pt x="6865" y="20830"/>
                </a:lnTo>
                <a:cubicBezTo>
                  <a:pt x="7133" y="20830"/>
                  <a:pt x="7384" y="20175"/>
                  <a:pt x="7518" y="19097"/>
                </a:cubicBezTo>
                <a:lnTo>
                  <a:pt x="9527" y="3080"/>
                </a:lnTo>
                <a:cubicBezTo>
                  <a:pt x="9620" y="2387"/>
                  <a:pt x="9779" y="1925"/>
                  <a:pt x="9963" y="1925"/>
                </a:cubicBezTo>
                <a:lnTo>
                  <a:pt x="10524" y="1925"/>
                </a:lnTo>
                <a:cubicBezTo>
                  <a:pt x="10574" y="2387"/>
                  <a:pt x="10674" y="2695"/>
                  <a:pt x="10783" y="2695"/>
                </a:cubicBezTo>
                <a:cubicBezTo>
                  <a:pt x="10892" y="2695"/>
                  <a:pt x="11001" y="2387"/>
                  <a:pt x="11043" y="1925"/>
                </a:cubicBezTo>
                <a:lnTo>
                  <a:pt x="11604" y="1925"/>
                </a:lnTo>
                <a:cubicBezTo>
                  <a:pt x="11780" y="1925"/>
                  <a:pt x="11947" y="2349"/>
                  <a:pt x="12039" y="3080"/>
                </a:cubicBezTo>
                <a:lnTo>
                  <a:pt x="14048" y="19097"/>
                </a:lnTo>
                <a:cubicBezTo>
                  <a:pt x="14182" y="20175"/>
                  <a:pt x="14433" y="20830"/>
                  <a:pt x="14701" y="20830"/>
                </a:cubicBezTo>
                <a:lnTo>
                  <a:pt x="15271" y="20830"/>
                </a:lnTo>
                <a:cubicBezTo>
                  <a:pt x="15321" y="21292"/>
                  <a:pt x="15421" y="21600"/>
                  <a:pt x="15530" y="21600"/>
                </a:cubicBezTo>
                <a:cubicBezTo>
                  <a:pt x="15639" y="21600"/>
                  <a:pt x="15748" y="21292"/>
                  <a:pt x="15790" y="20830"/>
                </a:cubicBezTo>
                <a:lnTo>
                  <a:pt x="16342" y="20830"/>
                </a:lnTo>
                <a:cubicBezTo>
                  <a:pt x="16610" y="20830"/>
                  <a:pt x="16861" y="20175"/>
                  <a:pt x="16995" y="19097"/>
                </a:cubicBezTo>
                <a:lnTo>
                  <a:pt x="19005" y="3080"/>
                </a:lnTo>
                <a:cubicBezTo>
                  <a:pt x="19097" y="2387"/>
                  <a:pt x="19256" y="1925"/>
                  <a:pt x="19440" y="1925"/>
                </a:cubicBezTo>
                <a:lnTo>
                  <a:pt x="20018" y="1925"/>
                </a:lnTo>
                <a:cubicBezTo>
                  <a:pt x="20068" y="2387"/>
                  <a:pt x="20168" y="2695"/>
                  <a:pt x="20277" y="2695"/>
                </a:cubicBezTo>
                <a:cubicBezTo>
                  <a:pt x="20386" y="2695"/>
                  <a:pt x="20495" y="2387"/>
                  <a:pt x="20537" y="1925"/>
                </a:cubicBezTo>
                <a:lnTo>
                  <a:pt x="21474" y="1925"/>
                </a:lnTo>
                <a:cubicBezTo>
                  <a:pt x="21541" y="1925"/>
                  <a:pt x="21600" y="1656"/>
                  <a:pt x="21600" y="1348"/>
                </a:cubicBezTo>
                <a:cubicBezTo>
                  <a:pt x="21600" y="1040"/>
                  <a:pt x="21541" y="770"/>
                  <a:pt x="21474" y="77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38BD59-8BB6-9694-4165-88AD34F61C71}"/>
              </a:ext>
            </a:extLst>
          </p:cNvPr>
          <p:cNvSpPr txBox="1"/>
          <p:nvPr/>
        </p:nvSpPr>
        <p:spPr>
          <a:xfrm>
            <a:off x="804921" y="3016065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CC9FA8-2484-6F3F-3669-423B37E89B85}"/>
              </a:ext>
            </a:extLst>
          </p:cNvPr>
          <p:cNvSpPr txBox="1"/>
          <p:nvPr/>
        </p:nvSpPr>
        <p:spPr>
          <a:xfrm>
            <a:off x="2560068" y="3719487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2BF66D-B2D7-DC6B-E3DB-F5563DAD57B0}"/>
              </a:ext>
            </a:extLst>
          </p:cNvPr>
          <p:cNvSpPr txBox="1"/>
          <p:nvPr/>
        </p:nvSpPr>
        <p:spPr>
          <a:xfrm>
            <a:off x="4294491" y="2974326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86E3E4-C0BE-AC4E-B5FD-1C59FD4DA6C7}"/>
              </a:ext>
            </a:extLst>
          </p:cNvPr>
          <p:cNvSpPr txBox="1"/>
          <p:nvPr/>
        </p:nvSpPr>
        <p:spPr>
          <a:xfrm>
            <a:off x="6045492" y="3704304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D3B097-8586-D734-F50B-07A789DECF02}"/>
              </a:ext>
            </a:extLst>
          </p:cNvPr>
          <p:cNvSpPr txBox="1"/>
          <p:nvPr/>
        </p:nvSpPr>
        <p:spPr>
          <a:xfrm>
            <a:off x="7814550" y="3016066"/>
            <a:ext cx="53412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/>
              <a:t>05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E5574B-3747-8A9D-D305-A4EB58316DC8}"/>
              </a:ext>
            </a:extLst>
          </p:cNvPr>
          <p:cNvSpPr txBox="1"/>
          <p:nvPr/>
        </p:nvSpPr>
        <p:spPr>
          <a:xfrm>
            <a:off x="4167533" y="3439989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F32895-686F-B287-8995-31CE0C3202AB}"/>
              </a:ext>
            </a:extLst>
          </p:cNvPr>
          <p:cNvSpPr txBox="1"/>
          <p:nvPr/>
        </p:nvSpPr>
        <p:spPr>
          <a:xfrm>
            <a:off x="7589968" y="3439989"/>
            <a:ext cx="78803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1D4185-8799-64C6-A0C0-5E4E033A05BC}"/>
              </a:ext>
            </a:extLst>
          </p:cNvPr>
          <p:cNvSpPr txBox="1"/>
          <p:nvPr/>
        </p:nvSpPr>
        <p:spPr>
          <a:xfrm>
            <a:off x="792731" y="3439989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Lorem</a:t>
            </a:r>
          </a:p>
          <a:p>
            <a:r>
              <a:rPr lang="en-US" b="1" dirty="0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E5D795-7EBF-6E2F-45B9-8AA9AE9D6DD4}"/>
              </a:ext>
            </a:extLst>
          </p:cNvPr>
          <p:cNvSpPr txBox="1"/>
          <p:nvPr/>
        </p:nvSpPr>
        <p:spPr>
          <a:xfrm>
            <a:off x="2433111" y="3116796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Lorem</a:t>
            </a:r>
          </a:p>
          <a:p>
            <a:pPr algn="ctr"/>
            <a:r>
              <a:rPr lang="en-US" b="1" dirty="0"/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261D9-412D-E0F9-D4E1-A039A5797798}"/>
              </a:ext>
            </a:extLst>
          </p:cNvPr>
          <p:cNvSpPr txBox="1"/>
          <p:nvPr/>
        </p:nvSpPr>
        <p:spPr>
          <a:xfrm>
            <a:off x="5918535" y="3116796"/>
            <a:ext cx="788036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04F99D9-6E54-4BBF-699C-4BEF52C85E18}"/>
              </a:ext>
            </a:extLst>
          </p:cNvPr>
          <p:cNvGrpSpPr/>
          <p:nvPr/>
        </p:nvGrpSpPr>
        <p:grpSpPr>
          <a:xfrm>
            <a:off x="2248895" y="4524014"/>
            <a:ext cx="1156468" cy="1013781"/>
            <a:chOff x="332936" y="2679062"/>
            <a:chExt cx="2975111" cy="135170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7DC51D-C8CD-9910-8D01-FBD418ECB0B2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CF6A10-80BA-FEFB-8D1E-03DC6A9E894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1F2723-68A1-534B-D89B-C8D079066AB5}"/>
              </a:ext>
            </a:extLst>
          </p:cNvPr>
          <p:cNvGrpSpPr/>
          <p:nvPr/>
        </p:nvGrpSpPr>
        <p:grpSpPr>
          <a:xfrm>
            <a:off x="5734319" y="4524014"/>
            <a:ext cx="1156468" cy="1013781"/>
            <a:chOff x="332936" y="2679062"/>
            <a:chExt cx="2975111" cy="135170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789EA1-248A-7804-B4C6-C4E8731F84D2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52D8D21-1DAE-7C6F-6C5F-BB8C17E3295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23E3A1C-906D-7282-3E0F-9FFEE09F0DA6}"/>
              </a:ext>
            </a:extLst>
          </p:cNvPr>
          <p:cNvGrpSpPr/>
          <p:nvPr/>
        </p:nvGrpSpPr>
        <p:grpSpPr>
          <a:xfrm>
            <a:off x="485854" y="1639380"/>
            <a:ext cx="1156468" cy="1013781"/>
            <a:chOff x="332936" y="2679062"/>
            <a:chExt cx="2975111" cy="135170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1AAB88F-B351-C745-60EF-0C2893B18356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D990A1B-E496-813B-17BF-33DB03C2120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2242A4-2A97-AE9C-D1C9-3E0812718310}"/>
              </a:ext>
            </a:extLst>
          </p:cNvPr>
          <p:cNvGrpSpPr/>
          <p:nvPr/>
        </p:nvGrpSpPr>
        <p:grpSpPr>
          <a:xfrm>
            <a:off x="3983317" y="1639380"/>
            <a:ext cx="1156468" cy="1013781"/>
            <a:chOff x="332936" y="2679062"/>
            <a:chExt cx="2975111" cy="135170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98F677-3E92-6A41-E4CA-DCFD9B9B233A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235615B-ADFF-29F6-3B26-E86FCEB199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DBB726-7B72-9EC8-895D-93091B9C8EBC}"/>
              </a:ext>
            </a:extLst>
          </p:cNvPr>
          <p:cNvGrpSpPr/>
          <p:nvPr/>
        </p:nvGrpSpPr>
        <p:grpSpPr>
          <a:xfrm>
            <a:off x="7430565" y="1639380"/>
            <a:ext cx="1156468" cy="1013781"/>
            <a:chOff x="332936" y="2679062"/>
            <a:chExt cx="2975111" cy="135170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88D8257-8B15-7FDA-9363-20F4DE075316}"/>
                </a:ext>
              </a:extLst>
            </p:cNvPr>
            <p:cNvSpPr txBox="1"/>
            <p:nvPr/>
          </p:nvSpPr>
          <p:spPr>
            <a:xfrm>
              <a:off x="332936" y="2679062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A1AE6D-FC14-25DC-11B9-55F8D95DEE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46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277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Braid Process – Slide Template</vt:lpstr>
      <vt:lpstr>Hexagon Braid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Braid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2022-11-24T22:08:24Z</dcterms:modified>
  <cp:category>Charts &amp; Diagrams</cp:category>
</cp:coreProperties>
</file>