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7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Check List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E8A1BA9-53EA-4211-9EB8-22CC9896899D}"/>
              </a:ext>
            </a:extLst>
          </p:cNvPr>
          <p:cNvSpPr/>
          <p:nvPr/>
        </p:nvSpPr>
        <p:spPr>
          <a:xfrm flipH="1">
            <a:off x="183327" y="4582034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E44A0E-464F-4C6E-BEFF-B25E84EAB068}"/>
              </a:ext>
            </a:extLst>
          </p:cNvPr>
          <p:cNvSpPr/>
          <p:nvPr/>
        </p:nvSpPr>
        <p:spPr>
          <a:xfrm>
            <a:off x="1900971" y="5293145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4A979D-3B8B-4256-AB7C-2D00E04AC610}"/>
              </a:ext>
            </a:extLst>
          </p:cNvPr>
          <p:cNvSpPr/>
          <p:nvPr/>
        </p:nvSpPr>
        <p:spPr>
          <a:xfrm>
            <a:off x="1018647" y="4582033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61FD651-880C-4E24-BE25-6E87F49784BD}"/>
              </a:ext>
            </a:extLst>
          </p:cNvPr>
          <p:cNvSpPr/>
          <p:nvPr/>
        </p:nvSpPr>
        <p:spPr>
          <a:xfrm>
            <a:off x="1495918" y="4961223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FC71D4D-392C-4B37-B7C1-DF9A601C09D2}"/>
              </a:ext>
            </a:extLst>
          </p:cNvPr>
          <p:cNvSpPr/>
          <p:nvPr/>
        </p:nvSpPr>
        <p:spPr>
          <a:xfrm>
            <a:off x="1344267" y="4949668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76AF7-91F8-4D48-9E9B-C9D74B1AA81E}"/>
              </a:ext>
            </a:extLst>
          </p:cNvPr>
          <p:cNvSpPr txBox="1"/>
          <p:nvPr/>
        </p:nvSpPr>
        <p:spPr>
          <a:xfrm>
            <a:off x="2537235" y="5340716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sp>
        <p:nvSpPr>
          <p:cNvPr id="66" name="Graphic 62" descr="Single gear">
            <a:extLst>
              <a:ext uri="{FF2B5EF4-FFF2-40B4-BE49-F238E27FC236}">
                <a16:creationId xmlns:a16="http://schemas.microsoft.com/office/drawing/2014/main" id="{A9F2FA86-4716-4E69-B9E3-C1AD960093FB}"/>
              </a:ext>
            </a:extLst>
          </p:cNvPr>
          <p:cNvSpPr/>
          <p:nvPr/>
        </p:nvSpPr>
        <p:spPr>
          <a:xfrm>
            <a:off x="527865" y="4719109"/>
            <a:ext cx="375539" cy="374989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86C5178-AE61-4821-ABFA-0195550DBEC1}"/>
              </a:ext>
            </a:extLst>
          </p:cNvPr>
          <p:cNvSpPr/>
          <p:nvPr/>
        </p:nvSpPr>
        <p:spPr>
          <a:xfrm flipH="1">
            <a:off x="1238003" y="3440719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E6EB396-A15D-4254-A3A3-71ACE4DC591F}"/>
              </a:ext>
            </a:extLst>
          </p:cNvPr>
          <p:cNvSpPr/>
          <p:nvPr/>
        </p:nvSpPr>
        <p:spPr>
          <a:xfrm>
            <a:off x="2954158" y="4151830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7131BBD-C6DD-45FC-9444-81741B07937F}"/>
              </a:ext>
            </a:extLst>
          </p:cNvPr>
          <p:cNvSpPr/>
          <p:nvPr/>
        </p:nvSpPr>
        <p:spPr>
          <a:xfrm>
            <a:off x="2071834" y="3440718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8A5C5EA-DA00-4987-99FF-57C18726A8CA}"/>
              </a:ext>
            </a:extLst>
          </p:cNvPr>
          <p:cNvSpPr/>
          <p:nvPr/>
        </p:nvSpPr>
        <p:spPr>
          <a:xfrm>
            <a:off x="2549105" y="3819908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9AFF7F-934D-4655-99C2-8487E9035CAD}"/>
              </a:ext>
            </a:extLst>
          </p:cNvPr>
          <p:cNvSpPr/>
          <p:nvPr/>
        </p:nvSpPr>
        <p:spPr>
          <a:xfrm>
            <a:off x="2397454" y="3808353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D944D1-E58F-4598-8A7E-6F52F24A3556}"/>
              </a:ext>
            </a:extLst>
          </p:cNvPr>
          <p:cNvSpPr txBox="1"/>
          <p:nvPr/>
        </p:nvSpPr>
        <p:spPr>
          <a:xfrm>
            <a:off x="3590422" y="4199401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67" name="Graphic 63" descr="Bullseye">
            <a:extLst>
              <a:ext uri="{FF2B5EF4-FFF2-40B4-BE49-F238E27FC236}">
                <a16:creationId xmlns:a16="http://schemas.microsoft.com/office/drawing/2014/main" id="{D97C5545-57EB-4D05-910C-4E418407C2CD}"/>
              </a:ext>
            </a:extLst>
          </p:cNvPr>
          <p:cNvGrpSpPr/>
          <p:nvPr/>
        </p:nvGrpSpPr>
        <p:grpSpPr>
          <a:xfrm>
            <a:off x="1514011" y="3500591"/>
            <a:ext cx="529395" cy="529395"/>
            <a:chOff x="2224133" y="3292412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BFBFD6-5484-4C13-A5E7-DF4BB5EB9448}"/>
                </a:ext>
              </a:extLst>
            </p:cNvPr>
            <p:cNvSpPr/>
            <p:nvPr/>
          </p:nvSpPr>
          <p:spPr>
            <a:xfrm>
              <a:off x="2466830" y="3349085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BAA676-BEFC-41FE-AE97-5B4F7398C382}"/>
                </a:ext>
              </a:extLst>
            </p:cNvPr>
            <p:cNvSpPr/>
            <p:nvPr/>
          </p:nvSpPr>
          <p:spPr>
            <a:xfrm>
              <a:off x="2280806" y="3369088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A0EFA1-3457-4202-9EBC-E18BDD767015}"/>
                </a:ext>
              </a:extLst>
            </p:cNvPr>
            <p:cNvSpPr/>
            <p:nvPr/>
          </p:nvSpPr>
          <p:spPr>
            <a:xfrm>
              <a:off x="2374151" y="3462433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0" name="Shape">
            <a:extLst>
              <a:ext uri="{FF2B5EF4-FFF2-40B4-BE49-F238E27FC236}">
                <a16:creationId xmlns:a16="http://schemas.microsoft.com/office/drawing/2014/main" id="{D22375D6-A065-4FC0-8092-B805F3842390}"/>
              </a:ext>
            </a:extLst>
          </p:cNvPr>
          <p:cNvSpPr/>
          <p:nvPr/>
        </p:nvSpPr>
        <p:spPr>
          <a:xfrm flipH="1">
            <a:off x="2291190" y="2299405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DA09C8B-6E05-4C69-B51B-77876E916377}"/>
              </a:ext>
            </a:extLst>
          </p:cNvPr>
          <p:cNvSpPr/>
          <p:nvPr/>
        </p:nvSpPr>
        <p:spPr>
          <a:xfrm>
            <a:off x="4005858" y="3010516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7D9581B-25AD-4726-B812-006327932F82}"/>
              </a:ext>
            </a:extLst>
          </p:cNvPr>
          <p:cNvSpPr/>
          <p:nvPr/>
        </p:nvSpPr>
        <p:spPr>
          <a:xfrm>
            <a:off x="3123534" y="2299404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D9605F-74B5-4526-8532-36FD3149CDCC}"/>
              </a:ext>
            </a:extLst>
          </p:cNvPr>
          <p:cNvSpPr/>
          <p:nvPr/>
        </p:nvSpPr>
        <p:spPr>
          <a:xfrm>
            <a:off x="3600804" y="2678594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1F73033-918D-49EE-A00F-A22988EA8923}"/>
              </a:ext>
            </a:extLst>
          </p:cNvPr>
          <p:cNvSpPr/>
          <p:nvPr/>
        </p:nvSpPr>
        <p:spPr>
          <a:xfrm>
            <a:off x="3449154" y="2667039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04E3C9-1AD8-49F8-81CA-214284277CD5}"/>
              </a:ext>
            </a:extLst>
          </p:cNvPr>
          <p:cNvSpPr txBox="1"/>
          <p:nvPr/>
        </p:nvSpPr>
        <p:spPr>
          <a:xfrm>
            <a:off x="4642122" y="3058087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71" name="Graphic 61" descr="Lightbulb">
            <a:extLst>
              <a:ext uri="{FF2B5EF4-FFF2-40B4-BE49-F238E27FC236}">
                <a16:creationId xmlns:a16="http://schemas.microsoft.com/office/drawing/2014/main" id="{A40C3DCE-B77C-4F4C-B093-B88D4F687AE3}"/>
              </a:ext>
            </a:extLst>
          </p:cNvPr>
          <p:cNvGrpSpPr/>
          <p:nvPr/>
        </p:nvGrpSpPr>
        <p:grpSpPr>
          <a:xfrm>
            <a:off x="2569455" y="2359276"/>
            <a:ext cx="529395" cy="529395"/>
            <a:chOff x="3765360" y="2195608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47798EB-8B79-48C7-8317-3174C9FFFC2A}"/>
                </a:ext>
              </a:extLst>
            </p:cNvPr>
            <p:cNvSpPr/>
            <p:nvPr/>
          </p:nvSpPr>
          <p:spPr>
            <a:xfrm>
              <a:off x="3998722" y="2622328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23E179-39BC-463B-9BF1-C97B6446958A}"/>
                </a:ext>
              </a:extLst>
            </p:cNvPr>
            <p:cNvSpPr/>
            <p:nvPr/>
          </p:nvSpPr>
          <p:spPr>
            <a:xfrm>
              <a:off x="3998722" y="2689003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0D50BCF-6610-4AA2-A8E8-1995599CD0AE}"/>
                </a:ext>
              </a:extLst>
            </p:cNvPr>
            <p:cNvSpPr/>
            <p:nvPr/>
          </p:nvSpPr>
          <p:spPr>
            <a:xfrm>
              <a:off x="4042061" y="2755678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80D28B3-35DE-4977-98D3-AFEB6EBD2927}"/>
                </a:ext>
              </a:extLst>
            </p:cNvPr>
            <p:cNvSpPr/>
            <p:nvPr/>
          </p:nvSpPr>
          <p:spPr>
            <a:xfrm>
              <a:off x="3912045" y="2235613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4E3CED65-BAD8-4964-8221-DA42F5947D9B}"/>
              </a:ext>
            </a:extLst>
          </p:cNvPr>
          <p:cNvSpPr/>
          <p:nvPr/>
        </p:nvSpPr>
        <p:spPr>
          <a:xfrm flipH="1">
            <a:off x="3342889" y="1157893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1D7427A-7A07-447B-B011-D8BF9788E39A}"/>
              </a:ext>
            </a:extLst>
          </p:cNvPr>
          <p:cNvSpPr/>
          <p:nvPr/>
        </p:nvSpPr>
        <p:spPr>
          <a:xfrm>
            <a:off x="5056069" y="1869202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092AA84-F59E-4005-8837-C44FB0FA73EF}"/>
              </a:ext>
            </a:extLst>
          </p:cNvPr>
          <p:cNvSpPr/>
          <p:nvPr/>
        </p:nvSpPr>
        <p:spPr>
          <a:xfrm>
            <a:off x="4173745" y="1158089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C5FE9F3-BBC6-40CB-AD5B-19C96752194E}"/>
              </a:ext>
            </a:extLst>
          </p:cNvPr>
          <p:cNvSpPr/>
          <p:nvPr/>
        </p:nvSpPr>
        <p:spPr>
          <a:xfrm>
            <a:off x="4651015" y="1537279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082336EF-8E31-40DE-B397-D5117590BB4A}"/>
              </a:ext>
            </a:extLst>
          </p:cNvPr>
          <p:cNvSpPr/>
          <p:nvPr/>
        </p:nvSpPr>
        <p:spPr>
          <a:xfrm>
            <a:off x="4499365" y="1525725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4D9631-0635-4E88-8A7B-22186F93DA5D}"/>
              </a:ext>
            </a:extLst>
          </p:cNvPr>
          <p:cNvSpPr txBox="1"/>
          <p:nvPr/>
        </p:nvSpPr>
        <p:spPr>
          <a:xfrm>
            <a:off x="5692333" y="1916773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76" name="Graphic 64" descr="Users">
            <a:extLst>
              <a:ext uri="{FF2B5EF4-FFF2-40B4-BE49-F238E27FC236}">
                <a16:creationId xmlns:a16="http://schemas.microsoft.com/office/drawing/2014/main" id="{8E88B688-8F70-4FCB-86C0-E387D4388E81}"/>
              </a:ext>
            </a:extLst>
          </p:cNvPr>
          <p:cNvGrpSpPr/>
          <p:nvPr/>
        </p:nvGrpSpPr>
        <p:grpSpPr>
          <a:xfrm>
            <a:off x="3652753" y="1337981"/>
            <a:ext cx="463221" cy="288961"/>
            <a:chOff x="5342065" y="1243916"/>
            <a:chExt cx="560070" cy="3493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4BE9CD-5646-4640-8C0E-55A4298CF9F6}"/>
                </a:ext>
              </a:extLst>
            </p:cNvPr>
            <p:cNvSpPr/>
            <p:nvPr/>
          </p:nvSpPr>
          <p:spPr>
            <a:xfrm>
              <a:off x="540207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7D87DE1-0F9A-4865-8294-90EF68BFB7C5}"/>
                </a:ext>
              </a:extLst>
            </p:cNvPr>
            <p:cNvSpPr/>
            <p:nvPr/>
          </p:nvSpPr>
          <p:spPr>
            <a:xfrm>
              <a:off x="572211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245FD2-7E5E-4DE7-8793-40C54FCF4D29}"/>
                </a:ext>
              </a:extLst>
            </p:cNvPr>
            <p:cNvSpPr/>
            <p:nvPr/>
          </p:nvSpPr>
          <p:spPr>
            <a:xfrm>
              <a:off x="5502085" y="1473278"/>
              <a:ext cx="240030" cy="120014"/>
            </a:xfrm>
            <a:custGeom>
              <a:avLst/>
              <a:gdLst>
                <a:gd name="connsiteX0" fmla="*/ 240030 w 240030"/>
                <a:gd name="connsiteY0" fmla="*/ 120015 h 120014"/>
                <a:gd name="connsiteX1" fmla="*/ 240030 w 240030"/>
                <a:gd name="connsiteY1" fmla="*/ 60007 h 120014"/>
                <a:gd name="connsiteX2" fmla="*/ 228028 w 240030"/>
                <a:gd name="connsiteY2" fmla="*/ 36004 h 120014"/>
                <a:gd name="connsiteX3" fmla="*/ 169355 w 240030"/>
                <a:gd name="connsiteY3" fmla="*/ 8001 h 120014"/>
                <a:gd name="connsiteX4" fmla="*/ 120015 w 240030"/>
                <a:gd name="connsiteY4" fmla="*/ 0 h 120014"/>
                <a:gd name="connsiteX5" fmla="*/ 70675 w 240030"/>
                <a:gd name="connsiteY5" fmla="*/ 8001 h 120014"/>
                <a:gd name="connsiteX6" fmla="*/ 12001 w 240030"/>
                <a:gd name="connsiteY6" fmla="*/ 36004 h 120014"/>
                <a:gd name="connsiteX7" fmla="*/ 0 w 240030"/>
                <a:gd name="connsiteY7" fmla="*/ 60007 h 120014"/>
                <a:gd name="connsiteX8" fmla="*/ 0 w 240030"/>
                <a:gd name="connsiteY8" fmla="*/ 120015 h 120014"/>
                <a:gd name="connsiteX9" fmla="*/ 240030 w 240030"/>
                <a:gd name="connsiteY9" fmla="*/ 120015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30" h="120014">
                  <a:moveTo>
                    <a:pt x="240030" y="120015"/>
                  </a:moveTo>
                  <a:lnTo>
                    <a:pt x="240030" y="60007"/>
                  </a:lnTo>
                  <a:cubicBezTo>
                    <a:pt x="240030" y="50673"/>
                    <a:pt x="236030" y="41339"/>
                    <a:pt x="228028" y="36004"/>
                  </a:cubicBezTo>
                  <a:cubicBezTo>
                    <a:pt x="212027" y="22669"/>
                    <a:pt x="190690" y="13335"/>
                    <a:pt x="169355" y="8001"/>
                  </a:cubicBezTo>
                  <a:cubicBezTo>
                    <a:pt x="154686" y="4000"/>
                    <a:pt x="137350" y="0"/>
                    <a:pt x="120015" y="0"/>
                  </a:cubicBezTo>
                  <a:cubicBezTo>
                    <a:pt x="104013" y="0"/>
                    <a:pt x="86678" y="2667"/>
                    <a:pt x="70675" y="8001"/>
                  </a:cubicBezTo>
                  <a:cubicBezTo>
                    <a:pt x="49340" y="13335"/>
                    <a:pt x="29337" y="24003"/>
                    <a:pt x="12001" y="36004"/>
                  </a:cubicBezTo>
                  <a:cubicBezTo>
                    <a:pt x="4001" y="42672"/>
                    <a:pt x="0" y="50673"/>
                    <a:pt x="0" y="60007"/>
                  </a:cubicBezTo>
                  <a:lnTo>
                    <a:pt x="0" y="120015"/>
                  </a:lnTo>
                  <a:lnTo>
                    <a:pt x="240030" y="12001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D4A7B8-CA72-480C-9B18-74DD92C4D718}"/>
                </a:ext>
              </a:extLst>
            </p:cNvPr>
            <p:cNvSpPr/>
            <p:nvPr/>
          </p:nvSpPr>
          <p:spPr>
            <a:xfrm>
              <a:off x="5562092" y="1337261"/>
              <a:ext cx="120015" cy="120015"/>
            </a:xfrm>
            <a:custGeom>
              <a:avLst/>
              <a:gdLst>
                <a:gd name="connsiteX0" fmla="*/ 120015 w 120015"/>
                <a:gd name="connsiteY0" fmla="*/ 60007 h 120015"/>
                <a:gd name="connsiteX1" fmla="*/ 60008 w 120015"/>
                <a:gd name="connsiteY1" fmla="*/ 120015 h 120015"/>
                <a:gd name="connsiteX2" fmla="*/ 0 w 120015"/>
                <a:gd name="connsiteY2" fmla="*/ 60007 h 120015"/>
                <a:gd name="connsiteX3" fmla="*/ 60008 w 120015"/>
                <a:gd name="connsiteY3" fmla="*/ 0 h 120015"/>
                <a:gd name="connsiteX4" fmla="*/ 120015 w 120015"/>
                <a:gd name="connsiteY4" fmla="*/ 60007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5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E27C725-36A4-4393-9974-3E45F03F8CE8}"/>
                </a:ext>
              </a:extLst>
            </p:cNvPr>
            <p:cNvSpPr/>
            <p:nvPr/>
          </p:nvSpPr>
          <p:spPr>
            <a:xfrm>
              <a:off x="5684774" y="1379933"/>
              <a:ext cx="217360" cy="120015"/>
            </a:xfrm>
            <a:custGeom>
              <a:avLst/>
              <a:gdLst>
                <a:gd name="connsiteX0" fmla="*/ 205359 w 217360"/>
                <a:gd name="connsiteY0" fmla="*/ 36004 h 120015"/>
                <a:gd name="connsiteX1" fmla="*/ 146685 w 217360"/>
                <a:gd name="connsiteY1" fmla="*/ 8001 h 120015"/>
                <a:gd name="connsiteX2" fmla="*/ 97345 w 217360"/>
                <a:gd name="connsiteY2" fmla="*/ 0 h 120015"/>
                <a:gd name="connsiteX3" fmla="*/ 48006 w 217360"/>
                <a:gd name="connsiteY3" fmla="*/ 8001 h 120015"/>
                <a:gd name="connsiteX4" fmla="*/ 24003 w 217360"/>
                <a:gd name="connsiteY4" fmla="*/ 17335 h 120015"/>
                <a:gd name="connsiteX5" fmla="*/ 24003 w 217360"/>
                <a:gd name="connsiteY5" fmla="*/ 18669 h 120015"/>
                <a:gd name="connsiteX6" fmla="*/ 0 w 217360"/>
                <a:gd name="connsiteY6" fmla="*/ 77343 h 120015"/>
                <a:gd name="connsiteX7" fmla="*/ 61341 w 217360"/>
                <a:gd name="connsiteY7" fmla="*/ 108014 h 120015"/>
                <a:gd name="connsiteX8" fmla="*/ 72009 w 217360"/>
                <a:gd name="connsiteY8" fmla="*/ 120015 h 120015"/>
                <a:gd name="connsiteX9" fmla="*/ 217360 w 217360"/>
                <a:gd name="connsiteY9" fmla="*/ 120015 h 120015"/>
                <a:gd name="connsiteX10" fmla="*/ 217360 w 217360"/>
                <a:gd name="connsiteY10" fmla="*/ 60008 h 120015"/>
                <a:gd name="connsiteX11" fmla="*/ 205359 w 217360"/>
                <a:gd name="connsiteY11" fmla="*/ 3600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60" h="120015">
                  <a:moveTo>
                    <a:pt x="205359" y="36004"/>
                  </a:moveTo>
                  <a:cubicBezTo>
                    <a:pt x="189357" y="22669"/>
                    <a:pt x="168021" y="13335"/>
                    <a:pt x="146685" y="8001"/>
                  </a:cubicBezTo>
                  <a:cubicBezTo>
                    <a:pt x="132016" y="4000"/>
                    <a:pt x="114681" y="0"/>
                    <a:pt x="97345" y="0"/>
                  </a:cubicBezTo>
                  <a:cubicBezTo>
                    <a:pt x="81343" y="0"/>
                    <a:pt x="64008" y="2667"/>
                    <a:pt x="48006" y="8001"/>
                  </a:cubicBezTo>
                  <a:cubicBezTo>
                    <a:pt x="40005" y="10668"/>
                    <a:pt x="32004" y="13335"/>
                    <a:pt x="24003" y="17335"/>
                  </a:cubicBezTo>
                  <a:lnTo>
                    <a:pt x="24003" y="18669"/>
                  </a:lnTo>
                  <a:cubicBezTo>
                    <a:pt x="24003" y="41339"/>
                    <a:pt x="14668" y="62674"/>
                    <a:pt x="0" y="77343"/>
                  </a:cubicBezTo>
                  <a:cubicBezTo>
                    <a:pt x="25336" y="85344"/>
                    <a:pt x="45339" y="96012"/>
                    <a:pt x="61341" y="108014"/>
                  </a:cubicBezTo>
                  <a:cubicBezTo>
                    <a:pt x="65341" y="112014"/>
                    <a:pt x="69342" y="114681"/>
                    <a:pt x="72009" y="120015"/>
                  </a:cubicBezTo>
                  <a:lnTo>
                    <a:pt x="217360" y="120015"/>
                  </a:lnTo>
                  <a:lnTo>
                    <a:pt x="217360" y="60008"/>
                  </a:lnTo>
                  <a:cubicBezTo>
                    <a:pt x="217360" y="50673"/>
                    <a:pt x="213360" y="41339"/>
                    <a:pt x="205359" y="36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56A39A8-0C80-461C-81DB-7FD5306F9A7C}"/>
                </a:ext>
              </a:extLst>
            </p:cNvPr>
            <p:cNvSpPr/>
            <p:nvPr/>
          </p:nvSpPr>
          <p:spPr>
            <a:xfrm>
              <a:off x="5342065" y="1379933"/>
              <a:ext cx="217360" cy="120015"/>
            </a:xfrm>
            <a:custGeom>
              <a:avLst/>
              <a:gdLst>
                <a:gd name="connsiteX0" fmla="*/ 156020 w 217360"/>
                <a:gd name="connsiteY0" fmla="*/ 108014 h 120015"/>
                <a:gd name="connsiteX1" fmla="*/ 156020 w 217360"/>
                <a:gd name="connsiteY1" fmla="*/ 108014 h 120015"/>
                <a:gd name="connsiteX2" fmla="*/ 217360 w 217360"/>
                <a:gd name="connsiteY2" fmla="*/ 77343 h 120015"/>
                <a:gd name="connsiteX3" fmla="*/ 193358 w 217360"/>
                <a:gd name="connsiteY3" fmla="*/ 18669 h 120015"/>
                <a:gd name="connsiteX4" fmla="*/ 193358 w 217360"/>
                <a:gd name="connsiteY4" fmla="*/ 16002 h 120015"/>
                <a:gd name="connsiteX5" fmla="*/ 169355 w 217360"/>
                <a:gd name="connsiteY5" fmla="*/ 8001 h 120015"/>
                <a:gd name="connsiteX6" fmla="*/ 120015 w 217360"/>
                <a:gd name="connsiteY6" fmla="*/ 0 h 120015"/>
                <a:gd name="connsiteX7" fmla="*/ 70676 w 217360"/>
                <a:gd name="connsiteY7" fmla="*/ 8001 h 120015"/>
                <a:gd name="connsiteX8" fmla="*/ 12002 w 217360"/>
                <a:gd name="connsiteY8" fmla="*/ 36004 h 120015"/>
                <a:gd name="connsiteX9" fmla="*/ 0 w 217360"/>
                <a:gd name="connsiteY9" fmla="*/ 60008 h 120015"/>
                <a:gd name="connsiteX10" fmla="*/ 0 w 217360"/>
                <a:gd name="connsiteY10" fmla="*/ 120015 h 120015"/>
                <a:gd name="connsiteX11" fmla="*/ 144018 w 217360"/>
                <a:gd name="connsiteY11" fmla="*/ 120015 h 120015"/>
                <a:gd name="connsiteX12" fmla="*/ 156020 w 217360"/>
                <a:gd name="connsiteY12" fmla="*/ 10801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360" h="120015">
                  <a:moveTo>
                    <a:pt x="156020" y="108014"/>
                  </a:moveTo>
                  <a:lnTo>
                    <a:pt x="156020" y="108014"/>
                  </a:lnTo>
                  <a:cubicBezTo>
                    <a:pt x="174689" y="94679"/>
                    <a:pt x="196025" y="84010"/>
                    <a:pt x="217360" y="77343"/>
                  </a:cubicBezTo>
                  <a:cubicBezTo>
                    <a:pt x="202692" y="61341"/>
                    <a:pt x="193358" y="41339"/>
                    <a:pt x="193358" y="18669"/>
                  </a:cubicBezTo>
                  <a:cubicBezTo>
                    <a:pt x="193358" y="17335"/>
                    <a:pt x="193358" y="17335"/>
                    <a:pt x="193358" y="16002"/>
                  </a:cubicBezTo>
                  <a:cubicBezTo>
                    <a:pt x="185357" y="13335"/>
                    <a:pt x="177355" y="9334"/>
                    <a:pt x="169355" y="8001"/>
                  </a:cubicBezTo>
                  <a:cubicBezTo>
                    <a:pt x="154686" y="4000"/>
                    <a:pt x="137351" y="0"/>
                    <a:pt x="120015" y="0"/>
                  </a:cubicBezTo>
                  <a:cubicBezTo>
                    <a:pt x="104013" y="0"/>
                    <a:pt x="86678" y="2667"/>
                    <a:pt x="70676" y="8001"/>
                  </a:cubicBezTo>
                  <a:cubicBezTo>
                    <a:pt x="49339" y="14669"/>
                    <a:pt x="29337" y="24003"/>
                    <a:pt x="12002" y="36004"/>
                  </a:cubicBezTo>
                  <a:cubicBezTo>
                    <a:pt x="4000" y="41339"/>
                    <a:pt x="0" y="50673"/>
                    <a:pt x="0" y="60008"/>
                  </a:cubicBezTo>
                  <a:lnTo>
                    <a:pt x="0" y="120015"/>
                  </a:lnTo>
                  <a:lnTo>
                    <a:pt x="144018" y="120015"/>
                  </a:lnTo>
                  <a:cubicBezTo>
                    <a:pt x="148019" y="114681"/>
                    <a:pt x="150686" y="112014"/>
                    <a:pt x="156020" y="10801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119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Check List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E8A1BA9-53EA-4211-9EB8-22CC9896899D}"/>
              </a:ext>
            </a:extLst>
          </p:cNvPr>
          <p:cNvSpPr/>
          <p:nvPr/>
        </p:nvSpPr>
        <p:spPr>
          <a:xfrm flipH="1">
            <a:off x="183327" y="4582034"/>
            <a:ext cx="1667521" cy="64914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E44A0E-464F-4C6E-BEFF-B25E84EAB068}"/>
              </a:ext>
            </a:extLst>
          </p:cNvPr>
          <p:cNvSpPr/>
          <p:nvPr/>
        </p:nvSpPr>
        <p:spPr>
          <a:xfrm>
            <a:off x="1900971" y="5293145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4A979D-3B8B-4256-AB7C-2D00E04AC610}"/>
              </a:ext>
            </a:extLst>
          </p:cNvPr>
          <p:cNvSpPr/>
          <p:nvPr/>
        </p:nvSpPr>
        <p:spPr>
          <a:xfrm>
            <a:off x="1018647" y="4582033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61FD651-880C-4E24-BE25-6E87F49784BD}"/>
              </a:ext>
            </a:extLst>
          </p:cNvPr>
          <p:cNvSpPr/>
          <p:nvPr/>
        </p:nvSpPr>
        <p:spPr>
          <a:xfrm>
            <a:off x="1495918" y="4961223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FC71D4D-392C-4B37-B7C1-DF9A601C09D2}"/>
              </a:ext>
            </a:extLst>
          </p:cNvPr>
          <p:cNvSpPr/>
          <p:nvPr/>
        </p:nvSpPr>
        <p:spPr>
          <a:xfrm>
            <a:off x="1344267" y="4949668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76AF7-91F8-4D48-9E9B-C9D74B1AA81E}"/>
              </a:ext>
            </a:extLst>
          </p:cNvPr>
          <p:cNvSpPr txBox="1"/>
          <p:nvPr/>
        </p:nvSpPr>
        <p:spPr>
          <a:xfrm>
            <a:off x="2537235" y="5340716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sp>
        <p:nvSpPr>
          <p:cNvPr id="66" name="Graphic 62" descr="Single gear">
            <a:extLst>
              <a:ext uri="{FF2B5EF4-FFF2-40B4-BE49-F238E27FC236}">
                <a16:creationId xmlns:a16="http://schemas.microsoft.com/office/drawing/2014/main" id="{A9F2FA86-4716-4E69-B9E3-C1AD960093FB}"/>
              </a:ext>
            </a:extLst>
          </p:cNvPr>
          <p:cNvSpPr/>
          <p:nvPr/>
        </p:nvSpPr>
        <p:spPr>
          <a:xfrm>
            <a:off x="527865" y="4719109"/>
            <a:ext cx="375539" cy="374989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86C5178-AE61-4821-ABFA-0195550DBEC1}"/>
              </a:ext>
            </a:extLst>
          </p:cNvPr>
          <p:cNvSpPr/>
          <p:nvPr/>
        </p:nvSpPr>
        <p:spPr>
          <a:xfrm flipH="1">
            <a:off x="1238003" y="3440719"/>
            <a:ext cx="1667521" cy="64914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E6EB396-A15D-4254-A3A3-71ACE4DC591F}"/>
              </a:ext>
            </a:extLst>
          </p:cNvPr>
          <p:cNvSpPr/>
          <p:nvPr/>
        </p:nvSpPr>
        <p:spPr>
          <a:xfrm>
            <a:off x="2954158" y="4151830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7131BBD-C6DD-45FC-9444-81741B07937F}"/>
              </a:ext>
            </a:extLst>
          </p:cNvPr>
          <p:cNvSpPr/>
          <p:nvPr/>
        </p:nvSpPr>
        <p:spPr>
          <a:xfrm>
            <a:off x="2071834" y="3440718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8A5C5EA-DA00-4987-99FF-57C18726A8CA}"/>
              </a:ext>
            </a:extLst>
          </p:cNvPr>
          <p:cNvSpPr/>
          <p:nvPr/>
        </p:nvSpPr>
        <p:spPr>
          <a:xfrm>
            <a:off x="2549105" y="3819908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9AFF7F-934D-4655-99C2-8487E9035CAD}"/>
              </a:ext>
            </a:extLst>
          </p:cNvPr>
          <p:cNvSpPr/>
          <p:nvPr/>
        </p:nvSpPr>
        <p:spPr>
          <a:xfrm>
            <a:off x="2397454" y="3808353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D944D1-E58F-4598-8A7E-6F52F24A3556}"/>
              </a:ext>
            </a:extLst>
          </p:cNvPr>
          <p:cNvSpPr txBox="1"/>
          <p:nvPr/>
        </p:nvSpPr>
        <p:spPr>
          <a:xfrm>
            <a:off x="3590422" y="4199401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67" name="Graphic 63" descr="Bullseye">
            <a:extLst>
              <a:ext uri="{FF2B5EF4-FFF2-40B4-BE49-F238E27FC236}">
                <a16:creationId xmlns:a16="http://schemas.microsoft.com/office/drawing/2014/main" id="{D97C5545-57EB-4D05-910C-4E418407C2CD}"/>
              </a:ext>
            </a:extLst>
          </p:cNvPr>
          <p:cNvGrpSpPr/>
          <p:nvPr/>
        </p:nvGrpSpPr>
        <p:grpSpPr>
          <a:xfrm>
            <a:off x="1514011" y="3500591"/>
            <a:ext cx="529395" cy="529395"/>
            <a:chOff x="2224133" y="3292412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BFBFD6-5484-4C13-A5E7-DF4BB5EB9448}"/>
                </a:ext>
              </a:extLst>
            </p:cNvPr>
            <p:cNvSpPr/>
            <p:nvPr/>
          </p:nvSpPr>
          <p:spPr>
            <a:xfrm>
              <a:off x="2466830" y="3349085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BAA676-BEFC-41FE-AE97-5B4F7398C382}"/>
                </a:ext>
              </a:extLst>
            </p:cNvPr>
            <p:cNvSpPr/>
            <p:nvPr/>
          </p:nvSpPr>
          <p:spPr>
            <a:xfrm>
              <a:off x="2280806" y="3369088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A0EFA1-3457-4202-9EBC-E18BDD767015}"/>
                </a:ext>
              </a:extLst>
            </p:cNvPr>
            <p:cNvSpPr/>
            <p:nvPr/>
          </p:nvSpPr>
          <p:spPr>
            <a:xfrm>
              <a:off x="2374151" y="3462433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0" name="Shape">
            <a:extLst>
              <a:ext uri="{FF2B5EF4-FFF2-40B4-BE49-F238E27FC236}">
                <a16:creationId xmlns:a16="http://schemas.microsoft.com/office/drawing/2014/main" id="{D22375D6-A065-4FC0-8092-B805F3842390}"/>
              </a:ext>
            </a:extLst>
          </p:cNvPr>
          <p:cNvSpPr/>
          <p:nvPr/>
        </p:nvSpPr>
        <p:spPr>
          <a:xfrm flipH="1">
            <a:off x="2291190" y="2299405"/>
            <a:ext cx="1667521" cy="64914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DA09C8B-6E05-4C69-B51B-77876E916377}"/>
              </a:ext>
            </a:extLst>
          </p:cNvPr>
          <p:cNvSpPr/>
          <p:nvPr/>
        </p:nvSpPr>
        <p:spPr>
          <a:xfrm>
            <a:off x="4005858" y="3010516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7D9581B-25AD-4726-B812-006327932F82}"/>
              </a:ext>
            </a:extLst>
          </p:cNvPr>
          <p:cNvSpPr/>
          <p:nvPr/>
        </p:nvSpPr>
        <p:spPr>
          <a:xfrm>
            <a:off x="3123534" y="2299404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D9605F-74B5-4526-8532-36FD3149CDCC}"/>
              </a:ext>
            </a:extLst>
          </p:cNvPr>
          <p:cNvSpPr/>
          <p:nvPr/>
        </p:nvSpPr>
        <p:spPr>
          <a:xfrm>
            <a:off x="3600804" y="2678594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1F73033-918D-49EE-A00F-A22988EA8923}"/>
              </a:ext>
            </a:extLst>
          </p:cNvPr>
          <p:cNvSpPr/>
          <p:nvPr/>
        </p:nvSpPr>
        <p:spPr>
          <a:xfrm>
            <a:off x="3449154" y="2667039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04E3C9-1AD8-49F8-81CA-214284277CD5}"/>
              </a:ext>
            </a:extLst>
          </p:cNvPr>
          <p:cNvSpPr txBox="1"/>
          <p:nvPr/>
        </p:nvSpPr>
        <p:spPr>
          <a:xfrm>
            <a:off x="4642122" y="3058087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71" name="Graphic 61" descr="Lightbulb">
            <a:extLst>
              <a:ext uri="{FF2B5EF4-FFF2-40B4-BE49-F238E27FC236}">
                <a16:creationId xmlns:a16="http://schemas.microsoft.com/office/drawing/2014/main" id="{A40C3DCE-B77C-4F4C-B093-B88D4F687AE3}"/>
              </a:ext>
            </a:extLst>
          </p:cNvPr>
          <p:cNvGrpSpPr/>
          <p:nvPr/>
        </p:nvGrpSpPr>
        <p:grpSpPr>
          <a:xfrm>
            <a:off x="2569455" y="2359276"/>
            <a:ext cx="529395" cy="529395"/>
            <a:chOff x="3765360" y="2195608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47798EB-8B79-48C7-8317-3174C9FFFC2A}"/>
                </a:ext>
              </a:extLst>
            </p:cNvPr>
            <p:cNvSpPr/>
            <p:nvPr/>
          </p:nvSpPr>
          <p:spPr>
            <a:xfrm>
              <a:off x="3998722" y="2622328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23E179-39BC-463B-9BF1-C97B6446958A}"/>
                </a:ext>
              </a:extLst>
            </p:cNvPr>
            <p:cNvSpPr/>
            <p:nvPr/>
          </p:nvSpPr>
          <p:spPr>
            <a:xfrm>
              <a:off x="3998722" y="2689003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0D50BCF-6610-4AA2-A8E8-1995599CD0AE}"/>
                </a:ext>
              </a:extLst>
            </p:cNvPr>
            <p:cNvSpPr/>
            <p:nvPr/>
          </p:nvSpPr>
          <p:spPr>
            <a:xfrm>
              <a:off x="4042061" y="2755678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80D28B3-35DE-4977-98D3-AFEB6EBD2927}"/>
                </a:ext>
              </a:extLst>
            </p:cNvPr>
            <p:cNvSpPr/>
            <p:nvPr/>
          </p:nvSpPr>
          <p:spPr>
            <a:xfrm>
              <a:off x="3912045" y="2235613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4E3CED65-BAD8-4964-8221-DA42F5947D9B}"/>
              </a:ext>
            </a:extLst>
          </p:cNvPr>
          <p:cNvSpPr/>
          <p:nvPr/>
        </p:nvSpPr>
        <p:spPr>
          <a:xfrm flipH="1">
            <a:off x="3342889" y="1157893"/>
            <a:ext cx="1667521" cy="64914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1D7427A-7A07-447B-B011-D8BF9788E39A}"/>
              </a:ext>
            </a:extLst>
          </p:cNvPr>
          <p:cNvSpPr/>
          <p:nvPr/>
        </p:nvSpPr>
        <p:spPr>
          <a:xfrm>
            <a:off x="5056069" y="1869202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092AA84-F59E-4005-8837-C44FB0FA73EF}"/>
              </a:ext>
            </a:extLst>
          </p:cNvPr>
          <p:cNvSpPr/>
          <p:nvPr/>
        </p:nvSpPr>
        <p:spPr>
          <a:xfrm>
            <a:off x="4173745" y="1158089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C5FE9F3-BBC6-40CB-AD5B-19C96752194E}"/>
              </a:ext>
            </a:extLst>
          </p:cNvPr>
          <p:cNvSpPr/>
          <p:nvPr/>
        </p:nvSpPr>
        <p:spPr>
          <a:xfrm>
            <a:off x="4651015" y="1537279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082336EF-8E31-40DE-B397-D5117590BB4A}"/>
              </a:ext>
            </a:extLst>
          </p:cNvPr>
          <p:cNvSpPr/>
          <p:nvPr/>
        </p:nvSpPr>
        <p:spPr>
          <a:xfrm>
            <a:off x="4499365" y="1525725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4D9631-0635-4E88-8A7B-22186F93DA5D}"/>
              </a:ext>
            </a:extLst>
          </p:cNvPr>
          <p:cNvSpPr txBox="1"/>
          <p:nvPr/>
        </p:nvSpPr>
        <p:spPr>
          <a:xfrm>
            <a:off x="5692333" y="1916773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76" name="Graphic 64" descr="Users">
            <a:extLst>
              <a:ext uri="{FF2B5EF4-FFF2-40B4-BE49-F238E27FC236}">
                <a16:creationId xmlns:a16="http://schemas.microsoft.com/office/drawing/2014/main" id="{8E88B688-8F70-4FCB-86C0-E387D4388E81}"/>
              </a:ext>
            </a:extLst>
          </p:cNvPr>
          <p:cNvGrpSpPr/>
          <p:nvPr/>
        </p:nvGrpSpPr>
        <p:grpSpPr>
          <a:xfrm>
            <a:off x="3652753" y="1337981"/>
            <a:ext cx="463221" cy="288961"/>
            <a:chOff x="5342065" y="1243916"/>
            <a:chExt cx="560070" cy="3493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4BE9CD-5646-4640-8C0E-55A4298CF9F6}"/>
                </a:ext>
              </a:extLst>
            </p:cNvPr>
            <p:cNvSpPr/>
            <p:nvPr/>
          </p:nvSpPr>
          <p:spPr>
            <a:xfrm>
              <a:off x="540207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7D87DE1-0F9A-4865-8294-90EF68BFB7C5}"/>
                </a:ext>
              </a:extLst>
            </p:cNvPr>
            <p:cNvSpPr/>
            <p:nvPr/>
          </p:nvSpPr>
          <p:spPr>
            <a:xfrm>
              <a:off x="572211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245FD2-7E5E-4DE7-8793-40C54FCF4D29}"/>
                </a:ext>
              </a:extLst>
            </p:cNvPr>
            <p:cNvSpPr/>
            <p:nvPr/>
          </p:nvSpPr>
          <p:spPr>
            <a:xfrm>
              <a:off x="5502085" y="1473278"/>
              <a:ext cx="240030" cy="120014"/>
            </a:xfrm>
            <a:custGeom>
              <a:avLst/>
              <a:gdLst>
                <a:gd name="connsiteX0" fmla="*/ 240030 w 240030"/>
                <a:gd name="connsiteY0" fmla="*/ 120015 h 120014"/>
                <a:gd name="connsiteX1" fmla="*/ 240030 w 240030"/>
                <a:gd name="connsiteY1" fmla="*/ 60007 h 120014"/>
                <a:gd name="connsiteX2" fmla="*/ 228028 w 240030"/>
                <a:gd name="connsiteY2" fmla="*/ 36004 h 120014"/>
                <a:gd name="connsiteX3" fmla="*/ 169355 w 240030"/>
                <a:gd name="connsiteY3" fmla="*/ 8001 h 120014"/>
                <a:gd name="connsiteX4" fmla="*/ 120015 w 240030"/>
                <a:gd name="connsiteY4" fmla="*/ 0 h 120014"/>
                <a:gd name="connsiteX5" fmla="*/ 70675 w 240030"/>
                <a:gd name="connsiteY5" fmla="*/ 8001 h 120014"/>
                <a:gd name="connsiteX6" fmla="*/ 12001 w 240030"/>
                <a:gd name="connsiteY6" fmla="*/ 36004 h 120014"/>
                <a:gd name="connsiteX7" fmla="*/ 0 w 240030"/>
                <a:gd name="connsiteY7" fmla="*/ 60007 h 120014"/>
                <a:gd name="connsiteX8" fmla="*/ 0 w 240030"/>
                <a:gd name="connsiteY8" fmla="*/ 120015 h 120014"/>
                <a:gd name="connsiteX9" fmla="*/ 240030 w 240030"/>
                <a:gd name="connsiteY9" fmla="*/ 120015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30" h="120014">
                  <a:moveTo>
                    <a:pt x="240030" y="120015"/>
                  </a:moveTo>
                  <a:lnTo>
                    <a:pt x="240030" y="60007"/>
                  </a:lnTo>
                  <a:cubicBezTo>
                    <a:pt x="240030" y="50673"/>
                    <a:pt x="236030" y="41339"/>
                    <a:pt x="228028" y="36004"/>
                  </a:cubicBezTo>
                  <a:cubicBezTo>
                    <a:pt x="212027" y="22669"/>
                    <a:pt x="190690" y="13335"/>
                    <a:pt x="169355" y="8001"/>
                  </a:cubicBezTo>
                  <a:cubicBezTo>
                    <a:pt x="154686" y="4000"/>
                    <a:pt x="137350" y="0"/>
                    <a:pt x="120015" y="0"/>
                  </a:cubicBezTo>
                  <a:cubicBezTo>
                    <a:pt x="104013" y="0"/>
                    <a:pt x="86678" y="2667"/>
                    <a:pt x="70675" y="8001"/>
                  </a:cubicBezTo>
                  <a:cubicBezTo>
                    <a:pt x="49340" y="13335"/>
                    <a:pt x="29337" y="24003"/>
                    <a:pt x="12001" y="36004"/>
                  </a:cubicBezTo>
                  <a:cubicBezTo>
                    <a:pt x="4001" y="42672"/>
                    <a:pt x="0" y="50673"/>
                    <a:pt x="0" y="60007"/>
                  </a:cubicBezTo>
                  <a:lnTo>
                    <a:pt x="0" y="120015"/>
                  </a:lnTo>
                  <a:lnTo>
                    <a:pt x="240030" y="12001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D4A7B8-CA72-480C-9B18-74DD92C4D718}"/>
                </a:ext>
              </a:extLst>
            </p:cNvPr>
            <p:cNvSpPr/>
            <p:nvPr/>
          </p:nvSpPr>
          <p:spPr>
            <a:xfrm>
              <a:off x="5562092" y="1337261"/>
              <a:ext cx="120015" cy="120015"/>
            </a:xfrm>
            <a:custGeom>
              <a:avLst/>
              <a:gdLst>
                <a:gd name="connsiteX0" fmla="*/ 120015 w 120015"/>
                <a:gd name="connsiteY0" fmla="*/ 60007 h 120015"/>
                <a:gd name="connsiteX1" fmla="*/ 60008 w 120015"/>
                <a:gd name="connsiteY1" fmla="*/ 120015 h 120015"/>
                <a:gd name="connsiteX2" fmla="*/ 0 w 120015"/>
                <a:gd name="connsiteY2" fmla="*/ 60007 h 120015"/>
                <a:gd name="connsiteX3" fmla="*/ 60008 w 120015"/>
                <a:gd name="connsiteY3" fmla="*/ 0 h 120015"/>
                <a:gd name="connsiteX4" fmla="*/ 120015 w 120015"/>
                <a:gd name="connsiteY4" fmla="*/ 60007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5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E27C725-36A4-4393-9974-3E45F03F8CE8}"/>
                </a:ext>
              </a:extLst>
            </p:cNvPr>
            <p:cNvSpPr/>
            <p:nvPr/>
          </p:nvSpPr>
          <p:spPr>
            <a:xfrm>
              <a:off x="5684774" y="1379933"/>
              <a:ext cx="217360" cy="120015"/>
            </a:xfrm>
            <a:custGeom>
              <a:avLst/>
              <a:gdLst>
                <a:gd name="connsiteX0" fmla="*/ 205359 w 217360"/>
                <a:gd name="connsiteY0" fmla="*/ 36004 h 120015"/>
                <a:gd name="connsiteX1" fmla="*/ 146685 w 217360"/>
                <a:gd name="connsiteY1" fmla="*/ 8001 h 120015"/>
                <a:gd name="connsiteX2" fmla="*/ 97345 w 217360"/>
                <a:gd name="connsiteY2" fmla="*/ 0 h 120015"/>
                <a:gd name="connsiteX3" fmla="*/ 48006 w 217360"/>
                <a:gd name="connsiteY3" fmla="*/ 8001 h 120015"/>
                <a:gd name="connsiteX4" fmla="*/ 24003 w 217360"/>
                <a:gd name="connsiteY4" fmla="*/ 17335 h 120015"/>
                <a:gd name="connsiteX5" fmla="*/ 24003 w 217360"/>
                <a:gd name="connsiteY5" fmla="*/ 18669 h 120015"/>
                <a:gd name="connsiteX6" fmla="*/ 0 w 217360"/>
                <a:gd name="connsiteY6" fmla="*/ 77343 h 120015"/>
                <a:gd name="connsiteX7" fmla="*/ 61341 w 217360"/>
                <a:gd name="connsiteY7" fmla="*/ 108014 h 120015"/>
                <a:gd name="connsiteX8" fmla="*/ 72009 w 217360"/>
                <a:gd name="connsiteY8" fmla="*/ 120015 h 120015"/>
                <a:gd name="connsiteX9" fmla="*/ 217360 w 217360"/>
                <a:gd name="connsiteY9" fmla="*/ 120015 h 120015"/>
                <a:gd name="connsiteX10" fmla="*/ 217360 w 217360"/>
                <a:gd name="connsiteY10" fmla="*/ 60008 h 120015"/>
                <a:gd name="connsiteX11" fmla="*/ 205359 w 217360"/>
                <a:gd name="connsiteY11" fmla="*/ 3600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60" h="120015">
                  <a:moveTo>
                    <a:pt x="205359" y="36004"/>
                  </a:moveTo>
                  <a:cubicBezTo>
                    <a:pt x="189357" y="22669"/>
                    <a:pt x="168021" y="13335"/>
                    <a:pt x="146685" y="8001"/>
                  </a:cubicBezTo>
                  <a:cubicBezTo>
                    <a:pt x="132016" y="4000"/>
                    <a:pt x="114681" y="0"/>
                    <a:pt x="97345" y="0"/>
                  </a:cubicBezTo>
                  <a:cubicBezTo>
                    <a:pt x="81343" y="0"/>
                    <a:pt x="64008" y="2667"/>
                    <a:pt x="48006" y="8001"/>
                  </a:cubicBezTo>
                  <a:cubicBezTo>
                    <a:pt x="40005" y="10668"/>
                    <a:pt x="32004" y="13335"/>
                    <a:pt x="24003" y="17335"/>
                  </a:cubicBezTo>
                  <a:lnTo>
                    <a:pt x="24003" y="18669"/>
                  </a:lnTo>
                  <a:cubicBezTo>
                    <a:pt x="24003" y="41339"/>
                    <a:pt x="14668" y="62674"/>
                    <a:pt x="0" y="77343"/>
                  </a:cubicBezTo>
                  <a:cubicBezTo>
                    <a:pt x="25336" y="85344"/>
                    <a:pt x="45339" y="96012"/>
                    <a:pt x="61341" y="108014"/>
                  </a:cubicBezTo>
                  <a:cubicBezTo>
                    <a:pt x="65341" y="112014"/>
                    <a:pt x="69342" y="114681"/>
                    <a:pt x="72009" y="120015"/>
                  </a:cubicBezTo>
                  <a:lnTo>
                    <a:pt x="217360" y="120015"/>
                  </a:lnTo>
                  <a:lnTo>
                    <a:pt x="217360" y="60008"/>
                  </a:lnTo>
                  <a:cubicBezTo>
                    <a:pt x="217360" y="50673"/>
                    <a:pt x="213360" y="41339"/>
                    <a:pt x="205359" y="36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56A39A8-0C80-461C-81DB-7FD5306F9A7C}"/>
                </a:ext>
              </a:extLst>
            </p:cNvPr>
            <p:cNvSpPr/>
            <p:nvPr/>
          </p:nvSpPr>
          <p:spPr>
            <a:xfrm>
              <a:off x="5342065" y="1379933"/>
              <a:ext cx="217360" cy="120015"/>
            </a:xfrm>
            <a:custGeom>
              <a:avLst/>
              <a:gdLst>
                <a:gd name="connsiteX0" fmla="*/ 156020 w 217360"/>
                <a:gd name="connsiteY0" fmla="*/ 108014 h 120015"/>
                <a:gd name="connsiteX1" fmla="*/ 156020 w 217360"/>
                <a:gd name="connsiteY1" fmla="*/ 108014 h 120015"/>
                <a:gd name="connsiteX2" fmla="*/ 217360 w 217360"/>
                <a:gd name="connsiteY2" fmla="*/ 77343 h 120015"/>
                <a:gd name="connsiteX3" fmla="*/ 193358 w 217360"/>
                <a:gd name="connsiteY3" fmla="*/ 18669 h 120015"/>
                <a:gd name="connsiteX4" fmla="*/ 193358 w 217360"/>
                <a:gd name="connsiteY4" fmla="*/ 16002 h 120015"/>
                <a:gd name="connsiteX5" fmla="*/ 169355 w 217360"/>
                <a:gd name="connsiteY5" fmla="*/ 8001 h 120015"/>
                <a:gd name="connsiteX6" fmla="*/ 120015 w 217360"/>
                <a:gd name="connsiteY6" fmla="*/ 0 h 120015"/>
                <a:gd name="connsiteX7" fmla="*/ 70676 w 217360"/>
                <a:gd name="connsiteY7" fmla="*/ 8001 h 120015"/>
                <a:gd name="connsiteX8" fmla="*/ 12002 w 217360"/>
                <a:gd name="connsiteY8" fmla="*/ 36004 h 120015"/>
                <a:gd name="connsiteX9" fmla="*/ 0 w 217360"/>
                <a:gd name="connsiteY9" fmla="*/ 60008 h 120015"/>
                <a:gd name="connsiteX10" fmla="*/ 0 w 217360"/>
                <a:gd name="connsiteY10" fmla="*/ 120015 h 120015"/>
                <a:gd name="connsiteX11" fmla="*/ 144018 w 217360"/>
                <a:gd name="connsiteY11" fmla="*/ 120015 h 120015"/>
                <a:gd name="connsiteX12" fmla="*/ 156020 w 217360"/>
                <a:gd name="connsiteY12" fmla="*/ 10801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360" h="120015">
                  <a:moveTo>
                    <a:pt x="156020" y="108014"/>
                  </a:moveTo>
                  <a:lnTo>
                    <a:pt x="156020" y="108014"/>
                  </a:lnTo>
                  <a:cubicBezTo>
                    <a:pt x="174689" y="94679"/>
                    <a:pt x="196025" y="84010"/>
                    <a:pt x="217360" y="77343"/>
                  </a:cubicBezTo>
                  <a:cubicBezTo>
                    <a:pt x="202692" y="61341"/>
                    <a:pt x="193358" y="41339"/>
                    <a:pt x="193358" y="18669"/>
                  </a:cubicBezTo>
                  <a:cubicBezTo>
                    <a:pt x="193358" y="17335"/>
                    <a:pt x="193358" y="17335"/>
                    <a:pt x="193358" y="16002"/>
                  </a:cubicBezTo>
                  <a:cubicBezTo>
                    <a:pt x="185357" y="13335"/>
                    <a:pt x="177355" y="9334"/>
                    <a:pt x="169355" y="8001"/>
                  </a:cubicBezTo>
                  <a:cubicBezTo>
                    <a:pt x="154686" y="4000"/>
                    <a:pt x="137351" y="0"/>
                    <a:pt x="120015" y="0"/>
                  </a:cubicBezTo>
                  <a:cubicBezTo>
                    <a:pt x="104013" y="0"/>
                    <a:pt x="86678" y="2667"/>
                    <a:pt x="70676" y="8001"/>
                  </a:cubicBezTo>
                  <a:cubicBezTo>
                    <a:pt x="49339" y="14669"/>
                    <a:pt x="29337" y="24003"/>
                    <a:pt x="12002" y="36004"/>
                  </a:cubicBezTo>
                  <a:cubicBezTo>
                    <a:pt x="4000" y="41339"/>
                    <a:pt x="0" y="50673"/>
                    <a:pt x="0" y="60008"/>
                  </a:cubicBezTo>
                  <a:lnTo>
                    <a:pt x="0" y="120015"/>
                  </a:lnTo>
                  <a:lnTo>
                    <a:pt x="144018" y="120015"/>
                  </a:lnTo>
                  <a:cubicBezTo>
                    <a:pt x="148019" y="114681"/>
                    <a:pt x="150686" y="112014"/>
                    <a:pt x="156020" y="10801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2201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Check List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E8A1BA9-53EA-4211-9EB8-22CC9896899D}"/>
              </a:ext>
            </a:extLst>
          </p:cNvPr>
          <p:cNvSpPr/>
          <p:nvPr/>
        </p:nvSpPr>
        <p:spPr>
          <a:xfrm flipH="1">
            <a:off x="183327" y="4582034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E44A0E-464F-4C6E-BEFF-B25E84EAB068}"/>
              </a:ext>
            </a:extLst>
          </p:cNvPr>
          <p:cNvSpPr/>
          <p:nvPr/>
        </p:nvSpPr>
        <p:spPr>
          <a:xfrm>
            <a:off x="1900971" y="5293145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4A979D-3B8B-4256-AB7C-2D00E04AC610}"/>
              </a:ext>
            </a:extLst>
          </p:cNvPr>
          <p:cNvSpPr/>
          <p:nvPr/>
        </p:nvSpPr>
        <p:spPr>
          <a:xfrm>
            <a:off x="1018647" y="4582033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61FD651-880C-4E24-BE25-6E87F49784BD}"/>
              </a:ext>
            </a:extLst>
          </p:cNvPr>
          <p:cNvSpPr/>
          <p:nvPr/>
        </p:nvSpPr>
        <p:spPr>
          <a:xfrm>
            <a:off x="1495918" y="4961223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FC71D4D-392C-4B37-B7C1-DF9A601C09D2}"/>
              </a:ext>
            </a:extLst>
          </p:cNvPr>
          <p:cNvSpPr/>
          <p:nvPr/>
        </p:nvSpPr>
        <p:spPr>
          <a:xfrm>
            <a:off x="1344267" y="4949668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76AF7-91F8-4D48-9E9B-C9D74B1AA81E}"/>
              </a:ext>
            </a:extLst>
          </p:cNvPr>
          <p:cNvSpPr txBox="1"/>
          <p:nvPr/>
        </p:nvSpPr>
        <p:spPr>
          <a:xfrm>
            <a:off x="2537235" y="5340716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sp>
        <p:nvSpPr>
          <p:cNvPr id="66" name="Graphic 62" descr="Single gear">
            <a:extLst>
              <a:ext uri="{FF2B5EF4-FFF2-40B4-BE49-F238E27FC236}">
                <a16:creationId xmlns:a16="http://schemas.microsoft.com/office/drawing/2014/main" id="{A9F2FA86-4716-4E69-B9E3-C1AD960093FB}"/>
              </a:ext>
            </a:extLst>
          </p:cNvPr>
          <p:cNvSpPr/>
          <p:nvPr/>
        </p:nvSpPr>
        <p:spPr>
          <a:xfrm>
            <a:off x="527865" y="4719109"/>
            <a:ext cx="375539" cy="374989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86C5178-AE61-4821-ABFA-0195550DBEC1}"/>
              </a:ext>
            </a:extLst>
          </p:cNvPr>
          <p:cNvSpPr/>
          <p:nvPr/>
        </p:nvSpPr>
        <p:spPr>
          <a:xfrm flipH="1">
            <a:off x="1238003" y="3440719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E6EB396-A15D-4254-A3A3-71ACE4DC591F}"/>
              </a:ext>
            </a:extLst>
          </p:cNvPr>
          <p:cNvSpPr/>
          <p:nvPr/>
        </p:nvSpPr>
        <p:spPr>
          <a:xfrm>
            <a:off x="2954158" y="4151830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7131BBD-C6DD-45FC-9444-81741B07937F}"/>
              </a:ext>
            </a:extLst>
          </p:cNvPr>
          <p:cNvSpPr/>
          <p:nvPr/>
        </p:nvSpPr>
        <p:spPr>
          <a:xfrm>
            <a:off x="2071834" y="3440718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8A5C5EA-DA00-4987-99FF-57C18726A8CA}"/>
              </a:ext>
            </a:extLst>
          </p:cNvPr>
          <p:cNvSpPr/>
          <p:nvPr/>
        </p:nvSpPr>
        <p:spPr>
          <a:xfrm>
            <a:off x="2549105" y="3819908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9AFF7F-934D-4655-99C2-8487E9035CAD}"/>
              </a:ext>
            </a:extLst>
          </p:cNvPr>
          <p:cNvSpPr/>
          <p:nvPr/>
        </p:nvSpPr>
        <p:spPr>
          <a:xfrm>
            <a:off x="2397454" y="3808353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D944D1-E58F-4598-8A7E-6F52F24A3556}"/>
              </a:ext>
            </a:extLst>
          </p:cNvPr>
          <p:cNvSpPr txBox="1"/>
          <p:nvPr/>
        </p:nvSpPr>
        <p:spPr>
          <a:xfrm>
            <a:off x="3590422" y="4199401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67" name="Graphic 63" descr="Bullseye">
            <a:extLst>
              <a:ext uri="{FF2B5EF4-FFF2-40B4-BE49-F238E27FC236}">
                <a16:creationId xmlns:a16="http://schemas.microsoft.com/office/drawing/2014/main" id="{D97C5545-57EB-4D05-910C-4E418407C2CD}"/>
              </a:ext>
            </a:extLst>
          </p:cNvPr>
          <p:cNvGrpSpPr/>
          <p:nvPr/>
        </p:nvGrpSpPr>
        <p:grpSpPr>
          <a:xfrm>
            <a:off x="1514011" y="3500591"/>
            <a:ext cx="529395" cy="529395"/>
            <a:chOff x="2224133" y="3292412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BFBFD6-5484-4C13-A5E7-DF4BB5EB9448}"/>
                </a:ext>
              </a:extLst>
            </p:cNvPr>
            <p:cNvSpPr/>
            <p:nvPr/>
          </p:nvSpPr>
          <p:spPr>
            <a:xfrm>
              <a:off x="2466830" y="3349085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BAA676-BEFC-41FE-AE97-5B4F7398C382}"/>
                </a:ext>
              </a:extLst>
            </p:cNvPr>
            <p:cNvSpPr/>
            <p:nvPr/>
          </p:nvSpPr>
          <p:spPr>
            <a:xfrm>
              <a:off x="2280806" y="3369088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A0EFA1-3457-4202-9EBC-E18BDD767015}"/>
                </a:ext>
              </a:extLst>
            </p:cNvPr>
            <p:cNvSpPr/>
            <p:nvPr/>
          </p:nvSpPr>
          <p:spPr>
            <a:xfrm>
              <a:off x="2374151" y="3462433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0" name="Shape">
            <a:extLst>
              <a:ext uri="{FF2B5EF4-FFF2-40B4-BE49-F238E27FC236}">
                <a16:creationId xmlns:a16="http://schemas.microsoft.com/office/drawing/2014/main" id="{D22375D6-A065-4FC0-8092-B805F3842390}"/>
              </a:ext>
            </a:extLst>
          </p:cNvPr>
          <p:cNvSpPr/>
          <p:nvPr/>
        </p:nvSpPr>
        <p:spPr>
          <a:xfrm flipH="1">
            <a:off x="2291190" y="2299405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DA09C8B-6E05-4C69-B51B-77876E916377}"/>
              </a:ext>
            </a:extLst>
          </p:cNvPr>
          <p:cNvSpPr/>
          <p:nvPr/>
        </p:nvSpPr>
        <p:spPr>
          <a:xfrm>
            <a:off x="4005858" y="3010516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7D9581B-25AD-4726-B812-006327932F82}"/>
              </a:ext>
            </a:extLst>
          </p:cNvPr>
          <p:cNvSpPr/>
          <p:nvPr/>
        </p:nvSpPr>
        <p:spPr>
          <a:xfrm>
            <a:off x="3123534" y="2299404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D9605F-74B5-4526-8532-36FD3149CDCC}"/>
              </a:ext>
            </a:extLst>
          </p:cNvPr>
          <p:cNvSpPr/>
          <p:nvPr/>
        </p:nvSpPr>
        <p:spPr>
          <a:xfrm>
            <a:off x="3600804" y="2678594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1F73033-918D-49EE-A00F-A22988EA8923}"/>
              </a:ext>
            </a:extLst>
          </p:cNvPr>
          <p:cNvSpPr/>
          <p:nvPr/>
        </p:nvSpPr>
        <p:spPr>
          <a:xfrm>
            <a:off x="3449154" y="2667039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04E3C9-1AD8-49F8-81CA-214284277CD5}"/>
              </a:ext>
            </a:extLst>
          </p:cNvPr>
          <p:cNvSpPr txBox="1"/>
          <p:nvPr/>
        </p:nvSpPr>
        <p:spPr>
          <a:xfrm>
            <a:off x="4642122" y="3058087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71" name="Graphic 61" descr="Lightbulb">
            <a:extLst>
              <a:ext uri="{FF2B5EF4-FFF2-40B4-BE49-F238E27FC236}">
                <a16:creationId xmlns:a16="http://schemas.microsoft.com/office/drawing/2014/main" id="{A40C3DCE-B77C-4F4C-B093-B88D4F687AE3}"/>
              </a:ext>
            </a:extLst>
          </p:cNvPr>
          <p:cNvGrpSpPr/>
          <p:nvPr/>
        </p:nvGrpSpPr>
        <p:grpSpPr>
          <a:xfrm>
            <a:off x="2569455" y="2359276"/>
            <a:ext cx="529395" cy="529395"/>
            <a:chOff x="3765360" y="2195608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47798EB-8B79-48C7-8317-3174C9FFFC2A}"/>
                </a:ext>
              </a:extLst>
            </p:cNvPr>
            <p:cNvSpPr/>
            <p:nvPr/>
          </p:nvSpPr>
          <p:spPr>
            <a:xfrm>
              <a:off x="3998722" y="2622328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23E179-39BC-463B-9BF1-C97B6446958A}"/>
                </a:ext>
              </a:extLst>
            </p:cNvPr>
            <p:cNvSpPr/>
            <p:nvPr/>
          </p:nvSpPr>
          <p:spPr>
            <a:xfrm>
              <a:off x="3998722" y="2689003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0D50BCF-6610-4AA2-A8E8-1995599CD0AE}"/>
                </a:ext>
              </a:extLst>
            </p:cNvPr>
            <p:cNvSpPr/>
            <p:nvPr/>
          </p:nvSpPr>
          <p:spPr>
            <a:xfrm>
              <a:off x="4042061" y="2755678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80D28B3-35DE-4977-98D3-AFEB6EBD2927}"/>
                </a:ext>
              </a:extLst>
            </p:cNvPr>
            <p:cNvSpPr/>
            <p:nvPr/>
          </p:nvSpPr>
          <p:spPr>
            <a:xfrm>
              <a:off x="3912045" y="2235613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4E3CED65-BAD8-4964-8221-DA42F5947D9B}"/>
              </a:ext>
            </a:extLst>
          </p:cNvPr>
          <p:cNvSpPr/>
          <p:nvPr/>
        </p:nvSpPr>
        <p:spPr>
          <a:xfrm flipH="1">
            <a:off x="3342889" y="1157893"/>
            <a:ext cx="1642469" cy="649140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1D7427A-7A07-447B-B011-D8BF9788E39A}"/>
              </a:ext>
            </a:extLst>
          </p:cNvPr>
          <p:cNvSpPr/>
          <p:nvPr/>
        </p:nvSpPr>
        <p:spPr>
          <a:xfrm>
            <a:off x="5056069" y="1869202"/>
            <a:ext cx="3936850" cy="64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092AA84-F59E-4005-8837-C44FB0FA73EF}"/>
              </a:ext>
            </a:extLst>
          </p:cNvPr>
          <p:cNvSpPr/>
          <p:nvPr/>
        </p:nvSpPr>
        <p:spPr>
          <a:xfrm>
            <a:off x="4173745" y="1158089"/>
            <a:ext cx="1475794" cy="136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C5FE9F3-BBC6-40CB-AD5B-19C96752194E}"/>
              </a:ext>
            </a:extLst>
          </p:cNvPr>
          <p:cNvSpPr/>
          <p:nvPr/>
        </p:nvSpPr>
        <p:spPr>
          <a:xfrm>
            <a:off x="4651015" y="1537279"/>
            <a:ext cx="996818" cy="981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082336EF-8E31-40DE-B397-D5117590BB4A}"/>
              </a:ext>
            </a:extLst>
          </p:cNvPr>
          <p:cNvSpPr/>
          <p:nvPr/>
        </p:nvSpPr>
        <p:spPr>
          <a:xfrm>
            <a:off x="4499365" y="1525725"/>
            <a:ext cx="838260" cy="62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4D9631-0635-4E88-8A7B-22186F93DA5D}"/>
              </a:ext>
            </a:extLst>
          </p:cNvPr>
          <p:cNvSpPr txBox="1"/>
          <p:nvPr/>
        </p:nvSpPr>
        <p:spPr>
          <a:xfrm>
            <a:off x="5692333" y="1916773"/>
            <a:ext cx="3038475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erat. </a:t>
            </a:r>
          </a:p>
        </p:txBody>
      </p:sp>
      <p:grpSp>
        <p:nvGrpSpPr>
          <p:cNvPr id="76" name="Graphic 64" descr="Users">
            <a:extLst>
              <a:ext uri="{FF2B5EF4-FFF2-40B4-BE49-F238E27FC236}">
                <a16:creationId xmlns:a16="http://schemas.microsoft.com/office/drawing/2014/main" id="{8E88B688-8F70-4FCB-86C0-E387D4388E81}"/>
              </a:ext>
            </a:extLst>
          </p:cNvPr>
          <p:cNvGrpSpPr/>
          <p:nvPr/>
        </p:nvGrpSpPr>
        <p:grpSpPr>
          <a:xfrm>
            <a:off x="3652753" y="1337981"/>
            <a:ext cx="463221" cy="288961"/>
            <a:chOff x="5342065" y="1243916"/>
            <a:chExt cx="560070" cy="3493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4BE9CD-5646-4640-8C0E-55A4298CF9F6}"/>
                </a:ext>
              </a:extLst>
            </p:cNvPr>
            <p:cNvSpPr/>
            <p:nvPr/>
          </p:nvSpPr>
          <p:spPr>
            <a:xfrm>
              <a:off x="540207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7D87DE1-0F9A-4865-8294-90EF68BFB7C5}"/>
                </a:ext>
              </a:extLst>
            </p:cNvPr>
            <p:cNvSpPr/>
            <p:nvPr/>
          </p:nvSpPr>
          <p:spPr>
            <a:xfrm>
              <a:off x="572211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245FD2-7E5E-4DE7-8793-40C54FCF4D29}"/>
                </a:ext>
              </a:extLst>
            </p:cNvPr>
            <p:cNvSpPr/>
            <p:nvPr/>
          </p:nvSpPr>
          <p:spPr>
            <a:xfrm>
              <a:off x="5502085" y="1473278"/>
              <a:ext cx="240030" cy="120014"/>
            </a:xfrm>
            <a:custGeom>
              <a:avLst/>
              <a:gdLst>
                <a:gd name="connsiteX0" fmla="*/ 240030 w 240030"/>
                <a:gd name="connsiteY0" fmla="*/ 120015 h 120014"/>
                <a:gd name="connsiteX1" fmla="*/ 240030 w 240030"/>
                <a:gd name="connsiteY1" fmla="*/ 60007 h 120014"/>
                <a:gd name="connsiteX2" fmla="*/ 228028 w 240030"/>
                <a:gd name="connsiteY2" fmla="*/ 36004 h 120014"/>
                <a:gd name="connsiteX3" fmla="*/ 169355 w 240030"/>
                <a:gd name="connsiteY3" fmla="*/ 8001 h 120014"/>
                <a:gd name="connsiteX4" fmla="*/ 120015 w 240030"/>
                <a:gd name="connsiteY4" fmla="*/ 0 h 120014"/>
                <a:gd name="connsiteX5" fmla="*/ 70675 w 240030"/>
                <a:gd name="connsiteY5" fmla="*/ 8001 h 120014"/>
                <a:gd name="connsiteX6" fmla="*/ 12001 w 240030"/>
                <a:gd name="connsiteY6" fmla="*/ 36004 h 120014"/>
                <a:gd name="connsiteX7" fmla="*/ 0 w 240030"/>
                <a:gd name="connsiteY7" fmla="*/ 60007 h 120014"/>
                <a:gd name="connsiteX8" fmla="*/ 0 w 240030"/>
                <a:gd name="connsiteY8" fmla="*/ 120015 h 120014"/>
                <a:gd name="connsiteX9" fmla="*/ 240030 w 240030"/>
                <a:gd name="connsiteY9" fmla="*/ 120015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30" h="120014">
                  <a:moveTo>
                    <a:pt x="240030" y="120015"/>
                  </a:moveTo>
                  <a:lnTo>
                    <a:pt x="240030" y="60007"/>
                  </a:lnTo>
                  <a:cubicBezTo>
                    <a:pt x="240030" y="50673"/>
                    <a:pt x="236030" y="41339"/>
                    <a:pt x="228028" y="36004"/>
                  </a:cubicBezTo>
                  <a:cubicBezTo>
                    <a:pt x="212027" y="22669"/>
                    <a:pt x="190690" y="13335"/>
                    <a:pt x="169355" y="8001"/>
                  </a:cubicBezTo>
                  <a:cubicBezTo>
                    <a:pt x="154686" y="4000"/>
                    <a:pt x="137350" y="0"/>
                    <a:pt x="120015" y="0"/>
                  </a:cubicBezTo>
                  <a:cubicBezTo>
                    <a:pt x="104013" y="0"/>
                    <a:pt x="86678" y="2667"/>
                    <a:pt x="70675" y="8001"/>
                  </a:cubicBezTo>
                  <a:cubicBezTo>
                    <a:pt x="49340" y="13335"/>
                    <a:pt x="29337" y="24003"/>
                    <a:pt x="12001" y="36004"/>
                  </a:cubicBezTo>
                  <a:cubicBezTo>
                    <a:pt x="4001" y="42672"/>
                    <a:pt x="0" y="50673"/>
                    <a:pt x="0" y="60007"/>
                  </a:cubicBezTo>
                  <a:lnTo>
                    <a:pt x="0" y="120015"/>
                  </a:lnTo>
                  <a:lnTo>
                    <a:pt x="240030" y="12001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D4A7B8-CA72-480C-9B18-74DD92C4D718}"/>
                </a:ext>
              </a:extLst>
            </p:cNvPr>
            <p:cNvSpPr/>
            <p:nvPr/>
          </p:nvSpPr>
          <p:spPr>
            <a:xfrm>
              <a:off x="5562092" y="1337261"/>
              <a:ext cx="120015" cy="120015"/>
            </a:xfrm>
            <a:custGeom>
              <a:avLst/>
              <a:gdLst>
                <a:gd name="connsiteX0" fmla="*/ 120015 w 120015"/>
                <a:gd name="connsiteY0" fmla="*/ 60007 h 120015"/>
                <a:gd name="connsiteX1" fmla="*/ 60008 w 120015"/>
                <a:gd name="connsiteY1" fmla="*/ 120015 h 120015"/>
                <a:gd name="connsiteX2" fmla="*/ 0 w 120015"/>
                <a:gd name="connsiteY2" fmla="*/ 60007 h 120015"/>
                <a:gd name="connsiteX3" fmla="*/ 60008 w 120015"/>
                <a:gd name="connsiteY3" fmla="*/ 0 h 120015"/>
                <a:gd name="connsiteX4" fmla="*/ 120015 w 120015"/>
                <a:gd name="connsiteY4" fmla="*/ 60007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5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E27C725-36A4-4393-9974-3E45F03F8CE8}"/>
                </a:ext>
              </a:extLst>
            </p:cNvPr>
            <p:cNvSpPr/>
            <p:nvPr/>
          </p:nvSpPr>
          <p:spPr>
            <a:xfrm>
              <a:off x="5684774" y="1379933"/>
              <a:ext cx="217360" cy="120015"/>
            </a:xfrm>
            <a:custGeom>
              <a:avLst/>
              <a:gdLst>
                <a:gd name="connsiteX0" fmla="*/ 205359 w 217360"/>
                <a:gd name="connsiteY0" fmla="*/ 36004 h 120015"/>
                <a:gd name="connsiteX1" fmla="*/ 146685 w 217360"/>
                <a:gd name="connsiteY1" fmla="*/ 8001 h 120015"/>
                <a:gd name="connsiteX2" fmla="*/ 97345 w 217360"/>
                <a:gd name="connsiteY2" fmla="*/ 0 h 120015"/>
                <a:gd name="connsiteX3" fmla="*/ 48006 w 217360"/>
                <a:gd name="connsiteY3" fmla="*/ 8001 h 120015"/>
                <a:gd name="connsiteX4" fmla="*/ 24003 w 217360"/>
                <a:gd name="connsiteY4" fmla="*/ 17335 h 120015"/>
                <a:gd name="connsiteX5" fmla="*/ 24003 w 217360"/>
                <a:gd name="connsiteY5" fmla="*/ 18669 h 120015"/>
                <a:gd name="connsiteX6" fmla="*/ 0 w 217360"/>
                <a:gd name="connsiteY6" fmla="*/ 77343 h 120015"/>
                <a:gd name="connsiteX7" fmla="*/ 61341 w 217360"/>
                <a:gd name="connsiteY7" fmla="*/ 108014 h 120015"/>
                <a:gd name="connsiteX8" fmla="*/ 72009 w 217360"/>
                <a:gd name="connsiteY8" fmla="*/ 120015 h 120015"/>
                <a:gd name="connsiteX9" fmla="*/ 217360 w 217360"/>
                <a:gd name="connsiteY9" fmla="*/ 120015 h 120015"/>
                <a:gd name="connsiteX10" fmla="*/ 217360 w 217360"/>
                <a:gd name="connsiteY10" fmla="*/ 60008 h 120015"/>
                <a:gd name="connsiteX11" fmla="*/ 205359 w 217360"/>
                <a:gd name="connsiteY11" fmla="*/ 3600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60" h="120015">
                  <a:moveTo>
                    <a:pt x="205359" y="36004"/>
                  </a:moveTo>
                  <a:cubicBezTo>
                    <a:pt x="189357" y="22669"/>
                    <a:pt x="168021" y="13335"/>
                    <a:pt x="146685" y="8001"/>
                  </a:cubicBezTo>
                  <a:cubicBezTo>
                    <a:pt x="132016" y="4000"/>
                    <a:pt x="114681" y="0"/>
                    <a:pt x="97345" y="0"/>
                  </a:cubicBezTo>
                  <a:cubicBezTo>
                    <a:pt x="81343" y="0"/>
                    <a:pt x="64008" y="2667"/>
                    <a:pt x="48006" y="8001"/>
                  </a:cubicBezTo>
                  <a:cubicBezTo>
                    <a:pt x="40005" y="10668"/>
                    <a:pt x="32004" y="13335"/>
                    <a:pt x="24003" y="17335"/>
                  </a:cubicBezTo>
                  <a:lnTo>
                    <a:pt x="24003" y="18669"/>
                  </a:lnTo>
                  <a:cubicBezTo>
                    <a:pt x="24003" y="41339"/>
                    <a:pt x="14668" y="62674"/>
                    <a:pt x="0" y="77343"/>
                  </a:cubicBezTo>
                  <a:cubicBezTo>
                    <a:pt x="25336" y="85344"/>
                    <a:pt x="45339" y="96012"/>
                    <a:pt x="61341" y="108014"/>
                  </a:cubicBezTo>
                  <a:cubicBezTo>
                    <a:pt x="65341" y="112014"/>
                    <a:pt x="69342" y="114681"/>
                    <a:pt x="72009" y="120015"/>
                  </a:cubicBezTo>
                  <a:lnTo>
                    <a:pt x="217360" y="120015"/>
                  </a:lnTo>
                  <a:lnTo>
                    <a:pt x="217360" y="60008"/>
                  </a:lnTo>
                  <a:cubicBezTo>
                    <a:pt x="217360" y="50673"/>
                    <a:pt x="213360" y="41339"/>
                    <a:pt x="205359" y="36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56A39A8-0C80-461C-81DB-7FD5306F9A7C}"/>
                </a:ext>
              </a:extLst>
            </p:cNvPr>
            <p:cNvSpPr/>
            <p:nvPr/>
          </p:nvSpPr>
          <p:spPr>
            <a:xfrm>
              <a:off x="5342065" y="1379933"/>
              <a:ext cx="217360" cy="120015"/>
            </a:xfrm>
            <a:custGeom>
              <a:avLst/>
              <a:gdLst>
                <a:gd name="connsiteX0" fmla="*/ 156020 w 217360"/>
                <a:gd name="connsiteY0" fmla="*/ 108014 h 120015"/>
                <a:gd name="connsiteX1" fmla="*/ 156020 w 217360"/>
                <a:gd name="connsiteY1" fmla="*/ 108014 h 120015"/>
                <a:gd name="connsiteX2" fmla="*/ 217360 w 217360"/>
                <a:gd name="connsiteY2" fmla="*/ 77343 h 120015"/>
                <a:gd name="connsiteX3" fmla="*/ 193358 w 217360"/>
                <a:gd name="connsiteY3" fmla="*/ 18669 h 120015"/>
                <a:gd name="connsiteX4" fmla="*/ 193358 w 217360"/>
                <a:gd name="connsiteY4" fmla="*/ 16002 h 120015"/>
                <a:gd name="connsiteX5" fmla="*/ 169355 w 217360"/>
                <a:gd name="connsiteY5" fmla="*/ 8001 h 120015"/>
                <a:gd name="connsiteX6" fmla="*/ 120015 w 217360"/>
                <a:gd name="connsiteY6" fmla="*/ 0 h 120015"/>
                <a:gd name="connsiteX7" fmla="*/ 70676 w 217360"/>
                <a:gd name="connsiteY7" fmla="*/ 8001 h 120015"/>
                <a:gd name="connsiteX8" fmla="*/ 12002 w 217360"/>
                <a:gd name="connsiteY8" fmla="*/ 36004 h 120015"/>
                <a:gd name="connsiteX9" fmla="*/ 0 w 217360"/>
                <a:gd name="connsiteY9" fmla="*/ 60008 h 120015"/>
                <a:gd name="connsiteX10" fmla="*/ 0 w 217360"/>
                <a:gd name="connsiteY10" fmla="*/ 120015 h 120015"/>
                <a:gd name="connsiteX11" fmla="*/ 144018 w 217360"/>
                <a:gd name="connsiteY11" fmla="*/ 120015 h 120015"/>
                <a:gd name="connsiteX12" fmla="*/ 156020 w 217360"/>
                <a:gd name="connsiteY12" fmla="*/ 10801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360" h="120015">
                  <a:moveTo>
                    <a:pt x="156020" y="108014"/>
                  </a:moveTo>
                  <a:lnTo>
                    <a:pt x="156020" y="108014"/>
                  </a:lnTo>
                  <a:cubicBezTo>
                    <a:pt x="174689" y="94679"/>
                    <a:pt x="196025" y="84010"/>
                    <a:pt x="217360" y="77343"/>
                  </a:cubicBezTo>
                  <a:cubicBezTo>
                    <a:pt x="202692" y="61341"/>
                    <a:pt x="193358" y="41339"/>
                    <a:pt x="193358" y="18669"/>
                  </a:cubicBezTo>
                  <a:cubicBezTo>
                    <a:pt x="193358" y="17335"/>
                    <a:pt x="193358" y="17335"/>
                    <a:pt x="193358" y="16002"/>
                  </a:cubicBezTo>
                  <a:cubicBezTo>
                    <a:pt x="185357" y="13335"/>
                    <a:pt x="177355" y="9334"/>
                    <a:pt x="169355" y="8001"/>
                  </a:cubicBezTo>
                  <a:cubicBezTo>
                    <a:pt x="154686" y="4000"/>
                    <a:pt x="137351" y="0"/>
                    <a:pt x="120015" y="0"/>
                  </a:cubicBezTo>
                  <a:cubicBezTo>
                    <a:pt x="104013" y="0"/>
                    <a:pt x="86678" y="2667"/>
                    <a:pt x="70676" y="8001"/>
                  </a:cubicBezTo>
                  <a:cubicBezTo>
                    <a:pt x="49339" y="14669"/>
                    <a:pt x="29337" y="24003"/>
                    <a:pt x="12002" y="36004"/>
                  </a:cubicBezTo>
                  <a:cubicBezTo>
                    <a:pt x="4000" y="41339"/>
                    <a:pt x="0" y="50673"/>
                    <a:pt x="0" y="60008"/>
                  </a:cubicBezTo>
                  <a:lnTo>
                    <a:pt x="0" y="120015"/>
                  </a:lnTo>
                  <a:lnTo>
                    <a:pt x="144018" y="120015"/>
                  </a:lnTo>
                  <a:cubicBezTo>
                    <a:pt x="148019" y="114681"/>
                    <a:pt x="150686" y="112014"/>
                    <a:pt x="156020" y="10801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78733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474</Words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Check List – Slide Template</vt:lpstr>
      <vt:lpstr>Hexagon Check List – Slide Template</vt:lpstr>
      <vt:lpstr>Hexagon Check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Check List</dc:title>
  <dc:creator>PresentationGO.com</dc:creator>
  <dc:description>© Copyright PresentationGO.com</dc:description>
  <dcterms:created xsi:type="dcterms:W3CDTF">2014-11-26T05:14:11Z</dcterms:created>
  <dcterms:modified xsi:type="dcterms:W3CDTF">2020-06-04T16:37:28Z</dcterms:modified>
  <cp:category>Charts &amp; Diagrams</cp:category>
</cp:coreProperties>
</file>