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4" r:id="rId5"/>
    <p:sldId id="35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69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00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96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">
            <a:extLst>
              <a:ext uri="{FF2B5EF4-FFF2-40B4-BE49-F238E27FC236}">
                <a16:creationId xmlns:a16="http://schemas.microsoft.com/office/drawing/2014/main" id="{4E8A1BA9-53EA-4211-9EB8-22CC9896899D}"/>
              </a:ext>
            </a:extLst>
          </p:cNvPr>
          <p:cNvSpPr/>
          <p:nvPr/>
        </p:nvSpPr>
        <p:spPr>
          <a:xfrm flipH="1">
            <a:off x="351919" y="4316826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586C5178-AE61-4821-ABFA-0195550DBEC1}"/>
              </a:ext>
            </a:extLst>
          </p:cNvPr>
          <p:cNvSpPr/>
          <p:nvPr/>
        </p:nvSpPr>
        <p:spPr>
          <a:xfrm flipH="1">
            <a:off x="1890418" y="3220022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D22375D6-A065-4FC0-8092-B805F3842390}"/>
              </a:ext>
            </a:extLst>
          </p:cNvPr>
          <p:cNvSpPr/>
          <p:nvPr/>
        </p:nvSpPr>
        <p:spPr>
          <a:xfrm flipH="1">
            <a:off x="3428917" y="2123218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4E3CED65-BAD8-4964-8221-DA42F5947D9B}"/>
              </a:ext>
            </a:extLst>
          </p:cNvPr>
          <p:cNvSpPr/>
          <p:nvPr/>
        </p:nvSpPr>
        <p:spPr>
          <a:xfrm flipH="1">
            <a:off x="4967416" y="1026175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Check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E44A0E-464F-4C6E-BEFF-B25E84EAB068}"/>
              </a:ext>
            </a:extLst>
          </p:cNvPr>
          <p:cNvSpPr/>
          <p:nvPr/>
        </p:nvSpPr>
        <p:spPr>
          <a:xfrm>
            <a:off x="2428684" y="5176615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4A979D-3B8B-4256-AB7C-2D00E04AC610}"/>
              </a:ext>
            </a:extLst>
          </p:cNvPr>
          <p:cNvSpPr/>
          <p:nvPr/>
        </p:nvSpPr>
        <p:spPr>
          <a:xfrm>
            <a:off x="1361885" y="4316826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61FD651-880C-4E24-BE25-6E87F49784BD}"/>
              </a:ext>
            </a:extLst>
          </p:cNvPr>
          <p:cNvSpPr/>
          <p:nvPr/>
        </p:nvSpPr>
        <p:spPr>
          <a:xfrm>
            <a:off x="1938942" y="4775295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FC71D4D-392C-4B37-B7C1-DF9A601C09D2}"/>
              </a:ext>
            </a:extLst>
          </p:cNvPr>
          <p:cNvSpPr/>
          <p:nvPr/>
        </p:nvSpPr>
        <p:spPr>
          <a:xfrm>
            <a:off x="1755585" y="4761326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376AF7-91F8-4D48-9E9B-C9D74B1AA81E}"/>
              </a:ext>
            </a:extLst>
          </p:cNvPr>
          <p:cNvSpPr txBox="1"/>
          <p:nvPr/>
        </p:nvSpPr>
        <p:spPr>
          <a:xfrm>
            <a:off x="3197976" y="5280505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EE6EB396-A15D-4254-A3A3-71ACE4DC591F}"/>
              </a:ext>
            </a:extLst>
          </p:cNvPr>
          <p:cNvSpPr/>
          <p:nvPr/>
        </p:nvSpPr>
        <p:spPr>
          <a:xfrm>
            <a:off x="3965384" y="4079811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7131BBD-C6DD-45FC-9444-81741B07937F}"/>
              </a:ext>
            </a:extLst>
          </p:cNvPr>
          <p:cNvSpPr/>
          <p:nvPr/>
        </p:nvSpPr>
        <p:spPr>
          <a:xfrm>
            <a:off x="2898585" y="3220022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68A5C5EA-DA00-4987-99FF-57C18726A8CA}"/>
              </a:ext>
            </a:extLst>
          </p:cNvPr>
          <p:cNvSpPr/>
          <p:nvPr/>
        </p:nvSpPr>
        <p:spPr>
          <a:xfrm>
            <a:off x="3475642" y="3678491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E9AFF7F-934D-4655-99C2-8487E9035CAD}"/>
              </a:ext>
            </a:extLst>
          </p:cNvPr>
          <p:cNvSpPr/>
          <p:nvPr/>
        </p:nvSpPr>
        <p:spPr>
          <a:xfrm>
            <a:off x="3292285" y="3664522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9D944D1-E58F-4598-8A7E-6F52F24A3556}"/>
              </a:ext>
            </a:extLst>
          </p:cNvPr>
          <p:cNvSpPr txBox="1"/>
          <p:nvPr/>
        </p:nvSpPr>
        <p:spPr>
          <a:xfrm>
            <a:off x="4734676" y="4183701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CDA09C8B-6E05-4C69-B51B-77876E916377}"/>
              </a:ext>
            </a:extLst>
          </p:cNvPr>
          <p:cNvSpPr/>
          <p:nvPr/>
        </p:nvSpPr>
        <p:spPr>
          <a:xfrm>
            <a:off x="5502084" y="2983007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A7D9581B-25AD-4726-B812-006327932F82}"/>
              </a:ext>
            </a:extLst>
          </p:cNvPr>
          <p:cNvSpPr/>
          <p:nvPr/>
        </p:nvSpPr>
        <p:spPr>
          <a:xfrm>
            <a:off x="4435285" y="2123218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76D9605F-74B5-4526-8532-36FD3149CDCC}"/>
              </a:ext>
            </a:extLst>
          </p:cNvPr>
          <p:cNvSpPr/>
          <p:nvPr/>
        </p:nvSpPr>
        <p:spPr>
          <a:xfrm>
            <a:off x="5012342" y="2581687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D1F73033-918D-49EE-A00F-A22988EA8923}"/>
              </a:ext>
            </a:extLst>
          </p:cNvPr>
          <p:cNvSpPr/>
          <p:nvPr/>
        </p:nvSpPr>
        <p:spPr>
          <a:xfrm>
            <a:off x="4828985" y="2567718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04E3C9-1AD8-49F8-81CA-214284277CD5}"/>
              </a:ext>
            </a:extLst>
          </p:cNvPr>
          <p:cNvSpPr txBox="1"/>
          <p:nvPr/>
        </p:nvSpPr>
        <p:spPr>
          <a:xfrm>
            <a:off x="6271376" y="3086897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1D7427A-7A07-447B-B011-D8BF9788E39A}"/>
              </a:ext>
            </a:extLst>
          </p:cNvPr>
          <p:cNvSpPr/>
          <p:nvPr/>
        </p:nvSpPr>
        <p:spPr>
          <a:xfrm>
            <a:off x="7038784" y="1886203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E092AA84-F59E-4005-8837-C44FB0FA73EF}"/>
              </a:ext>
            </a:extLst>
          </p:cNvPr>
          <p:cNvSpPr/>
          <p:nvPr/>
        </p:nvSpPr>
        <p:spPr>
          <a:xfrm>
            <a:off x="5971985" y="1026414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C5FE9F3-BBC6-40CB-AD5B-19C96752194E}"/>
              </a:ext>
            </a:extLst>
          </p:cNvPr>
          <p:cNvSpPr/>
          <p:nvPr/>
        </p:nvSpPr>
        <p:spPr>
          <a:xfrm>
            <a:off x="6549042" y="1484883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082336EF-8E31-40DE-B397-D5117590BB4A}"/>
              </a:ext>
            </a:extLst>
          </p:cNvPr>
          <p:cNvSpPr/>
          <p:nvPr/>
        </p:nvSpPr>
        <p:spPr>
          <a:xfrm>
            <a:off x="6365685" y="1470914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4D9631-0635-4E88-8A7B-22186F93DA5D}"/>
              </a:ext>
            </a:extLst>
          </p:cNvPr>
          <p:cNvSpPr txBox="1"/>
          <p:nvPr/>
        </p:nvSpPr>
        <p:spPr>
          <a:xfrm>
            <a:off x="7808076" y="1990093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6" name="Graphic 62" descr="Single gear">
            <a:extLst>
              <a:ext uri="{FF2B5EF4-FFF2-40B4-BE49-F238E27FC236}">
                <a16:creationId xmlns:a16="http://schemas.microsoft.com/office/drawing/2014/main" id="{A9F2FA86-4716-4E69-B9E3-C1AD960093FB}"/>
              </a:ext>
            </a:extLst>
          </p:cNvPr>
          <p:cNvSpPr/>
          <p:nvPr/>
        </p:nvSpPr>
        <p:spPr>
          <a:xfrm>
            <a:off x="768490" y="4482561"/>
            <a:ext cx="454056" cy="453390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63" descr="Bullseye">
            <a:extLst>
              <a:ext uri="{FF2B5EF4-FFF2-40B4-BE49-F238E27FC236}">
                <a16:creationId xmlns:a16="http://schemas.microsoft.com/office/drawing/2014/main" id="{D97C5545-57EB-4D05-910C-4E418407C2CD}"/>
              </a:ext>
            </a:extLst>
          </p:cNvPr>
          <p:cNvGrpSpPr/>
          <p:nvPr/>
        </p:nvGrpSpPr>
        <p:grpSpPr>
          <a:xfrm>
            <a:off x="2224133" y="3292412"/>
            <a:ext cx="640080" cy="640080"/>
            <a:chOff x="2224133" y="3292412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8BFBFD6-5484-4C13-A5E7-DF4BB5EB9448}"/>
                </a:ext>
              </a:extLst>
            </p:cNvPr>
            <p:cNvSpPr/>
            <p:nvPr/>
          </p:nvSpPr>
          <p:spPr>
            <a:xfrm>
              <a:off x="2466830" y="3349085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BAA676-BEFC-41FE-AE97-5B4F7398C382}"/>
                </a:ext>
              </a:extLst>
            </p:cNvPr>
            <p:cNvSpPr/>
            <p:nvPr/>
          </p:nvSpPr>
          <p:spPr>
            <a:xfrm>
              <a:off x="2280806" y="3369088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0A0EFA1-3457-4202-9EBC-E18BDD767015}"/>
                </a:ext>
              </a:extLst>
            </p:cNvPr>
            <p:cNvSpPr/>
            <p:nvPr/>
          </p:nvSpPr>
          <p:spPr>
            <a:xfrm>
              <a:off x="2374151" y="3462433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61" descr="Lightbulb">
            <a:extLst>
              <a:ext uri="{FF2B5EF4-FFF2-40B4-BE49-F238E27FC236}">
                <a16:creationId xmlns:a16="http://schemas.microsoft.com/office/drawing/2014/main" id="{A40C3DCE-B77C-4F4C-B093-B88D4F687AE3}"/>
              </a:ext>
            </a:extLst>
          </p:cNvPr>
          <p:cNvGrpSpPr/>
          <p:nvPr/>
        </p:nvGrpSpPr>
        <p:grpSpPr>
          <a:xfrm>
            <a:off x="3765360" y="2195608"/>
            <a:ext cx="640080" cy="640080"/>
            <a:chOff x="3765360" y="2195608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47798EB-8B79-48C7-8317-3174C9FFFC2A}"/>
                </a:ext>
              </a:extLst>
            </p:cNvPr>
            <p:cNvSpPr/>
            <p:nvPr/>
          </p:nvSpPr>
          <p:spPr>
            <a:xfrm>
              <a:off x="3998722" y="2622328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A23E179-39BC-463B-9BF1-C97B6446958A}"/>
                </a:ext>
              </a:extLst>
            </p:cNvPr>
            <p:cNvSpPr/>
            <p:nvPr/>
          </p:nvSpPr>
          <p:spPr>
            <a:xfrm>
              <a:off x="3998722" y="2689003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0D50BCF-6610-4AA2-A8E8-1995599CD0AE}"/>
                </a:ext>
              </a:extLst>
            </p:cNvPr>
            <p:cNvSpPr/>
            <p:nvPr/>
          </p:nvSpPr>
          <p:spPr>
            <a:xfrm>
              <a:off x="4042061" y="2755678"/>
              <a:ext cx="86677" cy="40005"/>
            </a:xfrm>
            <a:custGeom>
              <a:avLst/>
              <a:gdLst>
                <a:gd name="connsiteX0" fmla="*/ 0 w 86677"/>
                <a:gd name="connsiteY0" fmla="*/ 0 h 40005"/>
                <a:gd name="connsiteX1" fmla="*/ 43339 w 86677"/>
                <a:gd name="connsiteY1" fmla="*/ 40005 h 40005"/>
                <a:gd name="connsiteX2" fmla="*/ 86678 w 86677"/>
                <a:gd name="connsiteY2" fmla="*/ 0 h 40005"/>
                <a:gd name="connsiteX3" fmla="*/ 0 w 86677"/>
                <a:gd name="connsiteY3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77" h="40005">
                  <a:moveTo>
                    <a:pt x="0" y="0"/>
                  </a:moveTo>
                  <a:cubicBezTo>
                    <a:pt x="2000" y="22670"/>
                    <a:pt x="20669" y="40005"/>
                    <a:pt x="43339" y="40005"/>
                  </a:cubicBezTo>
                  <a:cubicBezTo>
                    <a:pt x="66008" y="40005"/>
                    <a:pt x="84677" y="22670"/>
                    <a:pt x="8667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80D28B3-35DE-4977-98D3-AFEB6EBD2927}"/>
                </a:ext>
              </a:extLst>
            </p:cNvPr>
            <p:cNvSpPr/>
            <p:nvPr/>
          </p:nvSpPr>
          <p:spPr>
            <a:xfrm>
              <a:off x="3912045" y="2235613"/>
              <a:ext cx="346710" cy="360045"/>
            </a:xfrm>
            <a:custGeom>
              <a:avLst/>
              <a:gdLst>
                <a:gd name="connsiteX0" fmla="*/ 173355 w 346710"/>
                <a:gd name="connsiteY0" fmla="*/ 0 h 360045"/>
                <a:gd name="connsiteX1" fmla="*/ 173355 w 346710"/>
                <a:gd name="connsiteY1" fmla="*/ 0 h 360045"/>
                <a:gd name="connsiteX2" fmla="*/ 173355 w 346710"/>
                <a:gd name="connsiteY2" fmla="*/ 0 h 360045"/>
                <a:gd name="connsiteX3" fmla="*/ 0 w 346710"/>
                <a:gd name="connsiteY3" fmla="*/ 171355 h 360045"/>
                <a:gd name="connsiteX4" fmla="*/ 0 w 346710"/>
                <a:gd name="connsiteY4" fmla="*/ 177355 h 360045"/>
                <a:gd name="connsiteX5" fmla="*/ 12001 w 346710"/>
                <a:gd name="connsiteY5" fmla="*/ 237363 h 360045"/>
                <a:gd name="connsiteX6" fmla="*/ 42005 w 346710"/>
                <a:gd name="connsiteY6" fmla="*/ 286703 h 360045"/>
                <a:gd name="connsiteX7" fmla="*/ 82677 w 346710"/>
                <a:gd name="connsiteY7" fmla="*/ 352711 h 360045"/>
                <a:gd name="connsiteX8" fmla="*/ 94679 w 346710"/>
                <a:gd name="connsiteY8" fmla="*/ 360045 h 360045"/>
                <a:gd name="connsiteX9" fmla="*/ 252032 w 346710"/>
                <a:gd name="connsiteY9" fmla="*/ 360045 h 360045"/>
                <a:gd name="connsiteX10" fmla="*/ 264033 w 346710"/>
                <a:gd name="connsiteY10" fmla="*/ 352711 h 360045"/>
                <a:gd name="connsiteX11" fmla="*/ 304705 w 346710"/>
                <a:gd name="connsiteY11" fmla="*/ 286703 h 360045"/>
                <a:gd name="connsiteX12" fmla="*/ 334708 w 346710"/>
                <a:gd name="connsiteY12" fmla="*/ 237363 h 360045"/>
                <a:gd name="connsiteX13" fmla="*/ 346710 w 346710"/>
                <a:gd name="connsiteY13" fmla="*/ 177355 h 360045"/>
                <a:gd name="connsiteX14" fmla="*/ 346710 w 346710"/>
                <a:gd name="connsiteY14" fmla="*/ 171355 h 360045"/>
                <a:gd name="connsiteX15" fmla="*/ 173355 w 346710"/>
                <a:gd name="connsiteY15" fmla="*/ 0 h 360045"/>
                <a:gd name="connsiteX16" fmla="*/ 306705 w 346710"/>
                <a:gd name="connsiteY16" fmla="*/ 176689 h 360045"/>
                <a:gd name="connsiteX17" fmla="*/ 297371 w 346710"/>
                <a:gd name="connsiteY17" fmla="*/ 223361 h 360045"/>
                <a:gd name="connsiteX18" fmla="*/ 274701 w 346710"/>
                <a:gd name="connsiteY18" fmla="*/ 260033 h 360045"/>
                <a:gd name="connsiteX19" fmla="*/ 236030 w 346710"/>
                <a:gd name="connsiteY19" fmla="*/ 320040 h 360045"/>
                <a:gd name="connsiteX20" fmla="*/ 173355 w 346710"/>
                <a:gd name="connsiteY20" fmla="*/ 320040 h 360045"/>
                <a:gd name="connsiteX21" fmla="*/ 111347 w 346710"/>
                <a:gd name="connsiteY21" fmla="*/ 320040 h 360045"/>
                <a:gd name="connsiteX22" fmla="*/ 72676 w 346710"/>
                <a:gd name="connsiteY22" fmla="*/ 260033 h 360045"/>
                <a:gd name="connsiteX23" fmla="*/ 50006 w 346710"/>
                <a:gd name="connsiteY23" fmla="*/ 223361 h 360045"/>
                <a:gd name="connsiteX24" fmla="*/ 40672 w 346710"/>
                <a:gd name="connsiteY24" fmla="*/ 176689 h 360045"/>
                <a:gd name="connsiteX25" fmla="*/ 40672 w 346710"/>
                <a:gd name="connsiteY25" fmla="*/ 171355 h 360045"/>
                <a:gd name="connsiteX26" fmla="*/ 174022 w 346710"/>
                <a:gd name="connsiteY26" fmla="*/ 39338 h 360045"/>
                <a:gd name="connsiteX27" fmla="*/ 174022 w 346710"/>
                <a:gd name="connsiteY27" fmla="*/ 39338 h 360045"/>
                <a:gd name="connsiteX28" fmla="*/ 174022 w 346710"/>
                <a:gd name="connsiteY28" fmla="*/ 39338 h 360045"/>
                <a:gd name="connsiteX29" fmla="*/ 174022 w 346710"/>
                <a:gd name="connsiteY29" fmla="*/ 39338 h 360045"/>
                <a:gd name="connsiteX30" fmla="*/ 174022 w 346710"/>
                <a:gd name="connsiteY30" fmla="*/ 39338 h 360045"/>
                <a:gd name="connsiteX31" fmla="*/ 174022 w 346710"/>
                <a:gd name="connsiteY31" fmla="*/ 39338 h 360045"/>
                <a:gd name="connsiteX32" fmla="*/ 174022 w 346710"/>
                <a:gd name="connsiteY32" fmla="*/ 39338 h 360045"/>
                <a:gd name="connsiteX33" fmla="*/ 307372 w 346710"/>
                <a:gd name="connsiteY33" fmla="*/ 171355 h 360045"/>
                <a:gd name="connsiteX34" fmla="*/ 307372 w 346710"/>
                <a:gd name="connsiteY34" fmla="*/ 176689 h 36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710" h="360045">
                  <a:moveTo>
                    <a:pt x="173355" y="0"/>
                  </a:moveTo>
                  <a:cubicBezTo>
                    <a:pt x="173355" y="0"/>
                    <a:pt x="173355" y="0"/>
                    <a:pt x="173355" y="0"/>
                  </a:cubicBezTo>
                  <a:cubicBezTo>
                    <a:pt x="173355" y="0"/>
                    <a:pt x="173355" y="0"/>
                    <a:pt x="173355" y="0"/>
                  </a:cubicBezTo>
                  <a:cubicBezTo>
                    <a:pt x="78676" y="667"/>
                    <a:pt x="2000" y="76676"/>
                    <a:pt x="0" y="171355"/>
                  </a:cubicBezTo>
                  <a:lnTo>
                    <a:pt x="0" y="177355"/>
                  </a:lnTo>
                  <a:cubicBezTo>
                    <a:pt x="667" y="198025"/>
                    <a:pt x="4667" y="218027"/>
                    <a:pt x="12001" y="237363"/>
                  </a:cubicBezTo>
                  <a:cubicBezTo>
                    <a:pt x="19336" y="255365"/>
                    <a:pt x="29337" y="272034"/>
                    <a:pt x="42005" y="286703"/>
                  </a:cubicBezTo>
                  <a:cubicBezTo>
                    <a:pt x="58007" y="304038"/>
                    <a:pt x="75343" y="338042"/>
                    <a:pt x="82677" y="352711"/>
                  </a:cubicBezTo>
                  <a:cubicBezTo>
                    <a:pt x="84677" y="357378"/>
                    <a:pt x="89345" y="360045"/>
                    <a:pt x="94679" y="360045"/>
                  </a:cubicBezTo>
                  <a:lnTo>
                    <a:pt x="252032" y="360045"/>
                  </a:lnTo>
                  <a:cubicBezTo>
                    <a:pt x="257365" y="360045"/>
                    <a:pt x="262033" y="357378"/>
                    <a:pt x="264033" y="352711"/>
                  </a:cubicBezTo>
                  <a:cubicBezTo>
                    <a:pt x="271367" y="338042"/>
                    <a:pt x="288703" y="304038"/>
                    <a:pt x="304705" y="286703"/>
                  </a:cubicBezTo>
                  <a:cubicBezTo>
                    <a:pt x="317373" y="272034"/>
                    <a:pt x="328041" y="255365"/>
                    <a:pt x="334708" y="237363"/>
                  </a:cubicBezTo>
                  <a:cubicBezTo>
                    <a:pt x="342043" y="218027"/>
                    <a:pt x="346043" y="198025"/>
                    <a:pt x="346710" y="177355"/>
                  </a:cubicBezTo>
                  <a:lnTo>
                    <a:pt x="346710" y="171355"/>
                  </a:lnTo>
                  <a:cubicBezTo>
                    <a:pt x="344710" y="76676"/>
                    <a:pt x="268034" y="667"/>
                    <a:pt x="173355" y="0"/>
                  </a:cubicBezTo>
                  <a:close/>
                  <a:moveTo>
                    <a:pt x="306705" y="176689"/>
                  </a:moveTo>
                  <a:cubicBezTo>
                    <a:pt x="306038" y="192691"/>
                    <a:pt x="302705" y="208693"/>
                    <a:pt x="297371" y="223361"/>
                  </a:cubicBezTo>
                  <a:cubicBezTo>
                    <a:pt x="292037" y="236696"/>
                    <a:pt x="284702" y="249365"/>
                    <a:pt x="274701" y="260033"/>
                  </a:cubicBezTo>
                  <a:cubicBezTo>
                    <a:pt x="259366" y="278702"/>
                    <a:pt x="246031" y="298704"/>
                    <a:pt x="236030" y="320040"/>
                  </a:cubicBezTo>
                  <a:lnTo>
                    <a:pt x="173355" y="320040"/>
                  </a:lnTo>
                  <a:lnTo>
                    <a:pt x="111347" y="320040"/>
                  </a:lnTo>
                  <a:cubicBezTo>
                    <a:pt x="100679" y="298704"/>
                    <a:pt x="87344" y="278702"/>
                    <a:pt x="72676" y="260033"/>
                  </a:cubicBezTo>
                  <a:cubicBezTo>
                    <a:pt x="63341" y="249365"/>
                    <a:pt x="55340" y="236696"/>
                    <a:pt x="50006" y="223361"/>
                  </a:cubicBezTo>
                  <a:cubicBezTo>
                    <a:pt x="44006" y="208693"/>
                    <a:pt x="41339" y="192691"/>
                    <a:pt x="40672" y="176689"/>
                  </a:cubicBezTo>
                  <a:lnTo>
                    <a:pt x="40672" y="171355"/>
                  </a:lnTo>
                  <a:cubicBezTo>
                    <a:pt x="42005" y="98679"/>
                    <a:pt x="101346" y="40005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174022" y="39338"/>
                    <a:pt x="174022" y="39338"/>
                    <a:pt x="174022" y="39338"/>
                  </a:cubicBezTo>
                  <a:cubicBezTo>
                    <a:pt x="174022" y="39338"/>
                    <a:pt x="174022" y="39338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246698" y="40005"/>
                    <a:pt x="306038" y="98012"/>
                    <a:pt x="307372" y="171355"/>
                  </a:cubicBezTo>
                  <a:lnTo>
                    <a:pt x="307372" y="17668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64" descr="Users">
            <a:extLst>
              <a:ext uri="{FF2B5EF4-FFF2-40B4-BE49-F238E27FC236}">
                <a16:creationId xmlns:a16="http://schemas.microsoft.com/office/drawing/2014/main" id="{8E88B688-8F70-4FCB-86C0-E387D4388E81}"/>
              </a:ext>
            </a:extLst>
          </p:cNvPr>
          <p:cNvGrpSpPr/>
          <p:nvPr/>
        </p:nvGrpSpPr>
        <p:grpSpPr>
          <a:xfrm>
            <a:off x="5342065" y="1243916"/>
            <a:ext cx="560070" cy="349376"/>
            <a:chOff x="5342065" y="1243916"/>
            <a:chExt cx="560070" cy="3493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24BE9CD-5646-4640-8C0E-55A4298CF9F6}"/>
                </a:ext>
              </a:extLst>
            </p:cNvPr>
            <p:cNvSpPr/>
            <p:nvPr/>
          </p:nvSpPr>
          <p:spPr>
            <a:xfrm>
              <a:off x="540207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7D87DE1-0F9A-4865-8294-90EF68BFB7C5}"/>
                </a:ext>
              </a:extLst>
            </p:cNvPr>
            <p:cNvSpPr/>
            <p:nvPr/>
          </p:nvSpPr>
          <p:spPr>
            <a:xfrm>
              <a:off x="572211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3245FD2-7E5E-4DE7-8793-40C54FCF4D29}"/>
                </a:ext>
              </a:extLst>
            </p:cNvPr>
            <p:cNvSpPr/>
            <p:nvPr/>
          </p:nvSpPr>
          <p:spPr>
            <a:xfrm>
              <a:off x="5502085" y="1473278"/>
              <a:ext cx="240030" cy="120014"/>
            </a:xfrm>
            <a:custGeom>
              <a:avLst/>
              <a:gdLst>
                <a:gd name="connsiteX0" fmla="*/ 240030 w 240030"/>
                <a:gd name="connsiteY0" fmla="*/ 120015 h 120014"/>
                <a:gd name="connsiteX1" fmla="*/ 240030 w 240030"/>
                <a:gd name="connsiteY1" fmla="*/ 60007 h 120014"/>
                <a:gd name="connsiteX2" fmla="*/ 228028 w 240030"/>
                <a:gd name="connsiteY2" fmla="*/ 36004 h 120014"/>
                <a:gd name="connsiteX3" fmla="*/ 169355 w 240030"/>
                <a:gd name="connsiteY3" fmla="*/ 8001 h 120014"/>
                <a:gd name="connsiteX4" fmla="*/ 120015 w 240030"/>
                <a:gd name="connsiteY4" fmla="*/ 0 h 120014"/>
                <a:gd name="connsiteX5" fmla="*/ 70675 w 240030"/>
                <a:gd name="connsiteY5" fmla="*/ 8001 h 120014"/>
                <a:gd name="connsiteX6" fmla="*/ 12001 w 240030"/>
                <a:gd name="connsiteY6" fmla="*/ 36004 h 120014"/>
                <a:gd name="connsiteX7" fmla="*/ 0 w 240030"/>
                <a:gd name="connsiteY7" fmla="*/ 60007 h 120014"/>
                <a:gd name="connsiteX8" fmla="*/ 0 w 240030"/>
                <a:gd name="connsiteY8" fmla="*/ 120015 h 120014"/>
                <a:gd name="connsiteX9" fmla="*/ 240030 w 240030"/>
                <a:gd name="connsiteY9" fmla="*/ 120015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30" h="120014">
                  <a:moveTo>
                    <a:pt x="240030" y="120015"/>
                  </a:moveTo>
                  <a:lnTo>
                    <a:pt x="240030" y="60007"/>
                  </a:lnTo>
                  <a:cubicBezTo>
                    <a:pt x="240030" y="50673"/>
                    <a:pt x="236030" y="41339"/>
                    <a:pt x="228028" y="36004"/>
                  </a:cubicBezTo>
                  <a:cubicBezTo>
                    <a:pt x="212027" y="22669"/>
                    <a:pt x="190690" y="13335"/>
                    <a:pt x="169355" y="8001"/>
                  </a:cubicBezTo>
                  <a:cubicBezTo>
                    <a:pt x="154686" y="4000"/>
                    <a:pt x="137350" y="0"/>
                    <a:pt x="120015" y="0"/>
                  </a:cubicBezTo>
                  <a:cubicBezTo>
                    <a:pt x="104013" y="0"/>
                    <a:pt x="86678" y="2667"/>
                    <a:pt x="70675" y="8001"/>
                  </a:cubicBezTo>
                  <a:cubicBezTo>
                    <a:pt x="49340" y="13335"/>
                    <a:pt x="29337" y="24003"/>
                    <a:pt x="12001" y="36004"/>
                  </a:cubicBezTo>
                  <a:cubicBezTo>
                    <a:pt x="4001" y="42672"/>
                    <a:pt x="0" y="50673"/>
                    <a:pt x="0" y="60007"/>
                  </a:cubicBezTo>
                  <a:lnTo>
                    <a:pt x="0" y="120015"/>
                  </a:lnTo>
                  <a:lnTo>
                    <a:pt x="240030" y="12001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FD4A7B8-CA72-480C-9B18-74DD92C4D718}"/>
                </a:ext>
              </a:extLst>
            </p:cNvPr>
            <p:cNvSpPr/>
            <p:nvPr/>
          </p:nvSpPr>
          <p:spPr>
            <a:xfrm>
              <a:off x="5562092" y="1337261"/>
              <a:ext cx="120015" cy="120015"/>
            </a:xfrm>
            <a:custGeom>
              <a:avLst/>
              <a:gdLst>
                <a:gd name="connsiteX0" fmla="*/ 120015 w 120015"/>
                <a:gd name="connsiteY0" fmla="*/ 60007 h 120015"/>
                <a:gd name="connsiteX1" fmla="*/ 60008 w 120015"/>
                <a:gd name="connsiteY1" fmla="*/ 120015 h 120015"/>
                <a:gd name="connsiteX2" fmla="*/ 0 w 120015"/>
                <a:gd name="connsiteY2" fmla="*/ 60007 h 120015"/>
                <a:gd name="connsiteX3" fmla="*/ 60008 w 120015"/>
                <a:gd name="connsiteY3" fmla="*/ 0 h 120015"/>
                <a:gd name="connsiteX4" fmla="*/ 120015 w 120015"/>
                <a:gd name="connsiteY4" fmla="*/ 60007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5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E27C725-36A4-4393-9974-3E45F03F8CE8}"/>
                </a:ext>
              </a:extLst>
            </p:cNvPr>
            <p:cNvSpPr/>
            <p:nvPr/>
          </p:nvSpPr>
          <p:spPr>
            <a:xfrm>
              <a:off x="5684774" y="1379933"/>
              <a:ext cx="217360" cy="120015"/>
            </a:xfrm>
            <a:custGeom>
              <a:avLst/>
              <a:gdLst>
                <a:gd name="connsiteX0" fmla="*/ 205359 w 217360"/>
                <a:gd name="connsiteY0" fmla="*/ 36004 h 120015"/>
                <a:gd name="connsiteX1" fmla="*/ 146685 w 217360"/>
                <a:gd name="connsiteY1" fmla="*/ 8001 h 120015"/>
                <a:gd name="connsiteX2" fmla="*/ 97345 w 217360"/>
                <a:gd name="connsiteY2" fmla="*/ 0 h 120015"/>
                <a:gd name="connsiteX3" fmla="*/ 48006 w 217360"/>
                <a:gd name="connsiteY3" fmla="*/ 8001 h 120015"/>
                <a:gd name="connsiteX4" fmla="*/ 24003 w 217360"/>
                <a:gd name="connsiteY4" fmla="*/ 17335 h 120015"/>
                <a:gd name="connsiteX5" fmla="*/ 24003 w 217360"/>
                <a:gd name="connsiteY5" fmla="*/ 18669 h 120015"/>
                <a:gd name="connsiteX6" fmla="*/ 0 w 217360"/>
                <a:gd name="connsiteY6" fmla="*/ 77343 h 120015"/>
                <a:gd name="connsiteX7" fmla="*/ 61341 w 217360"/>
                <a:gd name="connsiteY7" fmla="*/ 108014 h 120015"/>
                <a:gd name="connsiteX8" fmla="*/ 72009 w 217360"/>
                <a:gd name="connsiteY8" fmla="*/ 120015 h 120015"/>
                <a:gd name="connsiteX9" fmla="*/ 217360 w 217360"/>
                <a:gd name="connsiteY9" fmla="*/ 120015 h 120015"/>
                <a:gd name="connsiteX10" fmla="*/ 217360 w 217360"/>
                <a:gd name="connsiteY10" fmla="*/ 60008 h 120015"/>
                <a:gd name="connsiteX11" fmla="*/ 205359 w 217360"/>
                <a:gd name="connsiteY11" fmla="*/ 3600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60" h="120015">
                  <a:moveTo>
                    <a:pt x="205359" y="36004"/>
                  </a:moveTo>
                  <a:cubicBezTo>
                    <a:pt x="189357" y="22669"/>
                    <a:pt x="168021" y="13335"/>
                    <a:pt x="146685" y="8001"/>
                  </a:cubicBezTo>
                  <a:cubicBezTo>
                    <a:pt x="132016" y="4000"/>
                    <a:pt x="114681" y="0"/>
                    <a:pt x="97345" y="0"/>
                  </a:cubicBezTo>
                  <a:cubicBezTo>
                    <a:pt x="81343" y="0"/>
                    <a:pt x="64008" y="2667"/>
                    <a:pt x="48006" y="8001"/>
                  </a:cubicBezTo>
                  <a:cubicBezTo>
                    <a:pt x="40005" y="10668"/>
                    <a:pt x="32004" y="13335"/>
                    <a:pt x="24003" y="17335"/>
                  </a:cubicBezTo>
                  <a:lnTo>
                    <a:pt x="24003" y="18669"/>
                  </a:lnTo>
                  <a:cubicBezTo>
                    <a:pt x="24003" y="41339"/>
                    <a:pt x="14668" y="62674"/>
                    <a:pt x="0" y="77343"/>
                  </a:cubicBezTo>
                  <a:cubicBezTo>
                    <a:pt x="25336" y="85344"/>
                    <a:pt x="45339" y="96012"/>
                    <a:pt x="61341" y="108014"/>
                  </a:cubicBezTo>
                  <a:cubicBezTo>
                    <a:pt x="65341" y="112014"/>
                    <a:pt x="69342" y="114681"/>
                    <a:pt x="72009" y="120015"/>
                  </a:cubicBezTo>
                  <a:lnTo>
                    <a:pt x="217360" y="120015"/>
                  </a:lnTo>
                  <a:lnTo>
                    <a:pt x="217360" y="60008"/>
                  </a:lnTo>
                  <a:cubicBezTo>
                    <a:pt x="217360" y="50673"/>
                    <a:pt x="213360" y="41339"/>
                    <a:pt x="205359" y="3600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56A39A8-0C80-461C-81DB-7FD5306F9A7C}"/>
                </a:ext>
              </a:extLst>
            </p:cNvPr>
            <p:cNvSpPr/>
            <p:nvPr/>
          </p:nvSpPr>
          <p:spPr>
            <a:xfrm>
              <a:off x="5342065" y="1379933"/>
              <a:ext cx="217360" cy="120015"/>
            </a:xfrm>
            <a:custGeom>
              <a:avLst/>
              <a:gdLst>
                <a:gd name="connsiteX0" fmla="*/ 156020 w 217360"/>
                <a:gd name="connsiteY0" fmla="*/ 108014 h 120015"/>
                <a:gd name="connsiteX1" fmla="*/ 156020 w 217360"/>
                <a:gd name="connsiteY1" fmla="*/ 108014 h 120015"/>
                <a:gd name="connsiteX2" fmla="*/ 217360 w 217360"/>
                <a:gd name="connsiteY2" fmla="*/ 77343 h 120015"/>
                <a:gd name="connsiteX3" fmla="*/ 193358 w 217360"/>
                <a:gd name="connsiteY3" fmla="*/ 18669 h 120015"/>
                <a:gd name="connsiteX4" fmla="*/ 193358 w 217360"/>
                <a:gd name="connsiteY4" fmla="*/ 16002 h 120015"/>
                <a:gd name="connsiteX5" fmla="*/ 169355 w 217360"/>
                <a:gd name="connsiteY5" fmla="*/ 8001 h 120015"/>
                <a:gd name="connsiteX6" fmla="*/ 120015 w 217360"/>
                <a:gd name="connsiteY6" fmla="*/ 0 h 120015"/>
                <a:gd name="connsiteX7" fmla="*/ 70676 w 217360"/>
                <a:gd name="connsiteY7" fmla="*/ 8001 h 120015"/>
                <a:gd name="connsiteX8" fmla="*/ 12002 w 217360"/>
                <a:gd name="connsiteY8" fmla="*/ 36004 h 120015"/>
                <a:gd name="connsiteX9" fmla="*/ 0 w 217360"/>
                <a:gd name="connsiteY9" fmla="*/ 60008 h 120015"/>
                <a:gd name="connsiteX10" fmla="*/ 0 w 217360"/>
                <a:gd name="connsiteY10" fmla="*/ 120015 h 120015"/>
                <a:gd name="connsiteX11" fmla="*/ 144018 w 217360"/>
                <a:gd name="connsiteY11" fmla="*/ 120015 h 120015"/>
                <a:gd name="connsiteX12" fmla="*/ 156020 w 217360"/>
                <a:gd name="connsiteY12" fmla="*/ 10801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360" h="120015">
                  <a:moveTo>
                    <a:pt x="156020" y="108014"/>
                  </a:moveTo>
                  <a:lnTo>
                    <a:pt x="156020" y="108014"/>
                  </a:lnTo>
                  <a:cubicBezTo>
                    <a:pt x="174689" y="94679"/>
                    <a:pt x="196025" y="84010"/>
                    <a:pt x="217360" y="77343"/>
                  </a:cubicBezTo>
                  <a:cubicBezTo>
                    <a:pt x="202692" y="61341"/>
                    <a:pt x="193358" y="41339"/>
                    <a:pt x="193358" y="18669"/>
                  </a:cubicBezTo>
                  <a:cubicBezTo>
                    <a:pt x="193358" y="17335"/>
                    <a:pt x="193358" y="17335"/>
                    <a:pt x="193358" y="16002"/>
                  </a:cubicBezTo>
                  <a:cubicBezTo>
                    <a:pt x="185357" y="13335"/>
                    <a:pt x="177355" y="9334"/>
                    <a:pt x="169355" y="8001"/>
                  </a:cubicBezTo>
                  <a:cubicBezTo>
                    <a:pt x="154686" y="4000"/>
                    <a:pt x="137351" y="0"/>
                    <a:pt x="120015" y="0"/>
                  </a:cubicBezTo>
                  <a:cubicBezTo>
                    <a:pt x="104013" y="0"/>
                    <a:pt x="86678" y="2667"/>
                    <a:pt x="70676" y="8001"/>
                  </a:cubicBezTo>
                  <a:cubicBezTo>
                    <a:pt x="49339" y="14669"/>
                    <a:pt x="29337" y="24003"/>
                    <a:pt x="12002" y="36004"/>
                  </a:cubicBezTo>
                  <a:cubicBezTo>
                    <a:pt x="4000" y="41339"/>
                    <a:pt x="0" y="50673"/>
                    <a:pt x="0" y="60008"/>
                  </a:cubicBezTo>
                  <a:lnTo>
                    <a:pt x="0" y="120015"/>
                  </a:lnTo>
                  <a:lnTo>
                    <a:pt x="144018" y="120015"/>
                  </a:lnTo>
                  <a:cubicBezTo>
                    <a:pt x="148019" y="114681"/>
                    <a:pt x="150686" y="112014"/>
                    <a:pt x="156020" y="10801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197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">
            <a:extLst>
              <a:ext uri="{FF2B5EF4-FFF2-40B4-BE49-F238E27FC236}">
                <a16:creationId xmlns:a16="http://schemas.microsoft.com/office/drawing/2014/main" id="{4E8A1BA9-53EA-4211-9EB8-22CC9896899D}"/>
              </a:ext>
            </a:extLst>
          </p:cNvPr>
          <p:cNvSpPr/>
          <p:nvPr/>
        </p:nvSpPr>
        <p:spPr>
          <a:xfrm flipH="1">
            <a:off x="351919" y="4316826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586C5178-AE61-4821-ABFA-0195550DBEC1}"/>
              </a:ext>
            </a:extLst>
          </p:cNvPr>
          <p:cNvSpPr/>
          <p:nvPr/>
        </p:nvSpPr>
        <p:spPr>
          <a:xfrm flipH="1">
            <a:off x="1890418" y="3220022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D22375D6-A065-4FC0-8092-B805F3842390}"/>
              </a:ext>
            </a:extLst>
          </p:cNvPr>
          <p:cNvSpPr/>
          <p:nvPr/>
        </p:nvSpPr>
        <p:spPr>
          <a:xfrm flipH="1">
            <a:off x="3428917" y="2123218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4E3CED65-BAD8-4964-8221-DA42F5947D9B}"/>
              </a:ext>
            </a:extLst>
          </p:cNvPr>
          <p:cNvSpPr/>
          <p:nvPr/>
        </p:nvSpPr>
        <p:spPr>
          <a:xfrm flipH="1">
            <a:off x="4967416" y="1026175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Check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E44A0E-464F-4C6E-BEFF-B25E84EAB068}"/>
              </a:ext>
            </a:extLst>
          </p:cNvPr>
          <p:cNvSpPr/>
          <p:nvPr/>
        </p:nvSpPr>
        <p:spPr>
          <a:xfrm>
            <a:off x="2428684" y="5176615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4A979D-3B8B-4256-AB7C-2D00E04AC610}"/>
              </a:ext>
            </a:extLst>
          </p:cNvPr>
          <p:cNvSpPr/>
          <p:nvPr/>
        </p:nvSpPr>
        <p:spPr>
          <a:xfrm>
            <a:off x="1361885" y="4316826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61FD651-880C-4E24-BE25-6E87F49784BD}"/>
              </a:ext>
            </a:extLst>
          </p:cNvPr>
          <p:cNvSpPr/>
          <p:nvPr/>
        </p:nvSpPr>
        <p:spPr>
          <a:xfrm>
            <a:off x="1938942" y="4775295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FC71D4D-392C-4B37-B7C1-DF9A601C09D2}"/>
              </a:ext>
            </a:extLst>
          </p:cNvPr>
          <p:cNvSpPr/>
          <p:nvPr/>
        </p:nvSpPr>
        <p:spPr>
          <a:xfrm>
            <a:off x="1755585" y="4761326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376AF7-91F8-4D48-9E9B-C9D74B1AA81E}"/>
              </a:ext>
            </a:extLst>
          </p:cNvPr>
          <p:cNvSpPr txBox="1"/>
          <p:nvPr/>
        </p:nvSpPr>
        <p:spPr>
          <a:xfrm>
            <a:off x="3197976" y="5280505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EE6EB396-A15D-4254-A3A3-71ACE4DC591F}"/>
              </a:ext>
            </a:extLst>
          </p:cNvPr>
          <p:cNvSpPr/>
          <p:nvPr/>
        </p:nvSpPr>
        <p:spPr>
          <a:xfrm>
            <a:off x="3965384" y="4079811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7131BBD-C6DD-45FC-9444-81741B07937F}"/>
              </a:ext>
            </a:extLst>
          </p:cNvPr>
          <p:cNvSpPr/>
          <p:nvPr/>
        </p:nvSpPr>
        <p:spPr>
          <a:xfrm>
            <a:off x="2898585" y="3220022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68A5C5EA-DA00-4987-99FF-57C18726A8CA}"/>
              </a:ext>
            </a:extLst>
          </p:cNvPr>
          <p:cNvSpPr/>
          <p:nvPr/>
        </p:nvSpPr>
        <p:spPr>
          <a:xfrm>
            <a:off x="3475642" y="3678491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E9AFF7F-934D-4655-99C2-8487E9035CAD}"/>
              </a:ext>
            </a:extLst>
          </p:cNvPr>
          <p:cNvSpPr/>
          <p:nvPr/>
        </p:nvSpPr>
        <p:spPr>
          <a:xfrm>
            <a:off x="3292285" y="3664522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9D944D1-E58F-4598-8A7E-6F52F24A3556}"/>
              </a:ext>
            </a:extLst>
          </p:cNvPr>
          <p:cNvSpPr txBox="1"/>
          <p:nvPr/>
        </p:nvSpPr>
        <p:spPr>
          <a:xfrm>
            <a:off x="4734676" y="4183701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CDA09C8B-6E05-4C69-B51B-77876E916377}"/>
              </a:ext>
            </a:extLst>
          </p:cNvPr>
          <p:cNvSpPr/>
          <p:nvPr/>
        </p:nvSpPr>
        <p:spPr>
          <a:xfrm>
            <a:off x="5502084" y="2983007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A7D9581B-25AD-4726-B812-006327932F82}"/>
              </a:ext>
            </a:extLst>
          </p:cNvPr>
          <p:cNvSpPr/>
          <p:nvPr/>
        </p:nvSpPr>
        <p:spPr>
          <a:xfrm>
            <a:off x="4435285" y="2123218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76D9605F-74B5-4526-8532-36FD3149CDCC}"/>
              </a:ext>
            </a:extLst>
          </p:cNvPr>
          <p:cNvSpPr/>
          <p:nvPr/>
        </p:nvSpPr>
        <p:spPr>
          <a:xfrm>
            <a:off x="5012342" y="2581687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D1F73033-918D-49EE-A00F-A22988EA8923}"/>
              </a:ext>
            </a:extLst>
          </p:cNvPr>
          <p:cNvSpPr/>
          <p:nvPr/>
        </p:nvSpPr>
        <p:spPr>
          <a:xfrm>
            <a:off x="4828985" y="2567718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04E3C9-1AD8-49F8-81CA-214284277CD5}"/>
              </a:ext>
            </a:extLst>
          </p:cNvPr>
          <p:cNvSpPr txBox="1"/>
          <p:nvPr/>
        </p:nvSpPr>
        <p:spPr>
          <a:xfrm>
            <a:off x="6271376" y="3086897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1D7427A-7A07-447B-B011-D8BF9788E39A}"/>
              </a:ext>
            </a:extLst>
          </p:cNvPr>
          <p:cNvSpPr/>
          <p:nvPr/>
        </p:nvSpPr>
        <p:spPr>
          <a:xfrm>
            <a:off x="7038784" y="1886203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E092AA84-F59E-4005-8837-C44FB0FA73EF}"/>
              </a:ext>
            </a:extLst>
          </p:cNvPr>
          <p:cNvSpPr/>
          <p:nvPr/>
        </p:nvSpPr>
        <p:spPr>
          <a:xfrm>
            <a:off x="5971985" y="1026414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C5FE9F3-BBC6-40CB-AD5B-19C96752194E}"/>
              </a:ext>
            </a:extLst>
          </p:cNvPr>
          <p:cNvSpPr/>
          <p:nvPr/>
        </p:nvSpPr>
        <p:spPr>
          <a:xfrm>
            <a:off x="6549042" y="1484883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082336EF-8E31-40DE-B397-D5117590BB4A}"/>
              </a:ext>
            </a:extLst>
          </p:cNvPr>
          <p:cNvSpPr/>
          <p:nvPr/>
        </p:nvSpPr>
        <p:spPr>
          <a:xfrm>
            <a:off x="6365685" y="1470914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4D9631-0635-4E88-8A7B-22186F93DA5D}"/>
              </a:ext>
            </a:extLst>
          </p:cNvPr>
          <p:cNvSpPr txBox="1"/>
          <p:nvPr/>
        </p:nvSpPr>
        <p:spPr>
          <a:xfrm>
            <a:off x="7808076" y="1990093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6" name="Graphic 62" descr="Single gear">
            <a:extLst>
              <a:ext uri="{FF2B5EF4-FFF2-40B4-BE49-F238E27FC236}">
                <a16:creationId xmlns:a16="http://schemas.microsoft.com/office/drawing/2014/main" id="{A9F2FA86-4716-4E69-B9E3-C1AD960093FB}"/>
              </a:ext>
            </a:extLst>
          </p:cNvPr>
          <p:cNvSpPr/>
          <p:nvPr/>
        </p:nvSpPr>
        <p:spPr>
          <a:xfrm>
            <a:off x="768490" y="4482561"/>
            <a:ext cx="454056" cy="453390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63" descr="Bullseye">
            <a:extLst>
              <a:ext uri="{FF2B5EF4-FFF2-40B4-BE49-F238E27FC236}">
                <a16:creationId xmlns:a16="http://schemas.microsoft.com/office/drawing/2014/main" id="{D97C5545-57EB-4D05-910C-4E418407C2CD}"/>
              </a:ext>
            </a:extLst>
          </p:cNvPr>
          <p:cNvGrpSpPr/>
          <p:nvPr/>
        </p:nvGrpSpPr>
        <p:grpSpPr>
          <a:xfrm>
            <a:off x="2224133" y="3292412"/>
            <a:ext cx="640080" cy="640080"/>
            <a:chOff x="2224133" y="3292412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8BFBFD6-5484-4C13-A5E7-DF4BB5EB9448}"/>
                </a:ext>
              </a:extLst>
            </p:cNvPr>
            <p:cNvSpPr/>
            <p:nvPr/>
          </p:nvSpPr>
          <p:spPr>
            <a:xfrm>
              <a:off x="2466830" y="3349085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BAA676-BEFC-41FE-AE97-5B4F7398C382}"/>
                </a:ext>
              </a:extLst>
            </p:cNvPr>
            <p:cNvSpPr/>
            <p:nvPr/>
          </p:nvSpPr>
          <p:spPr>
            <a:xfrm>
              <a:off x="2280806" y="3369088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0A0EFA1-3457-4202-9EBC-E18BDD767015}"/>
                </a:ext>
              </a:extLst>
            </p:cNvPr>
            <p:cNvSpPr/>
            <p:nvPr/>
          </p:nvSpPr>
          <p:spPr>
            <a:xfrm>
              <a:off x="2374151" y="3462433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61" descr="Lightbulb">
            <a:extLst>
              <a:ext uri="{FF2B5EF4-FFF2-40B4-BE49-F238E27FC236}">
                <a16:creationId xmlns:a16="http://schemas.microsoft.com/office/drawing/2014/main" id="{A40C3DCE-B77C-4F4C-B093-B88D4F687AE3}"/>
              </a:ext>
            </a:extLst>
          </p:cNvPr>
          <p:cNvGrpSpPr/>
          <p:nvPr/>
        </p:nvGrpSpPr>
        <p:grpSpPr>
          <a:xfrm>
            <a:off x="3765360" y="2195608"/>
            <a:ext cx="640080" cy="640080"/>
            <a:chOff x="3765360" y="2195608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47798EB-8B79-48C7-8317-3174C9FFFC2A}"/>
                </a:ext>
              </a:extLst>
            </p:cNvPr>
            <p:cNvSpPr/>
            <p:nvPr/>
          </p:nvSpPr>
          <p:spPr>
            <a:xfrm>
              <a:off x="3998722" y="2622328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A23E179-39BC-463B-9BF1-C97B6446958A}"/>
                </a:ext>
              </a:extLst>
            </p:cNvPr>
            <p:cNvSpPr/>
            <p:nvPr/>
          </p:nvSpPr>
          <p:spPr>
            <a:xfrm>
              <a:off x="3998722" y="2689003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0D50BCF-6610-4AA2-A8E8-1995599CD0AE}"/>
                </a:ext>
              </a:extLst>
            </p:cNvPr>
            <p:cNvSpPr/>
            <p:nvPr/>
          </p:nvSpPr>
          <p:spPr>
            <a:xfrm>
              <a:off x="4042061" y="2755678"/>
              <a:ext cx="86677" cy="40005"/>
            </a:xfrm>
            <a:custGeom>
              <a:avLst/>
              <a:gdLst>
                <a:gd name="connsiteX0" fmla="*/ 0 w 86677"/>
                <a:gd name="connsiteY0" fmla="*/ 0 h 40005"/>
                <a:gd name="connsiteX1" fmla="*/ 43339 w 86677"/>
                <a:gd name="connsiteY1" fmla="*/ 40005 h 40005"/>
                <a:gd name="connsiteX2" fmla="*/ 86678 w 86677"/>
                <a:gd name="connsiteY2" fmla="*/ 0 h 40005"/>
                <a:gd name="connsiteX3" fmla="*/ 0 w 86677"/>
                <a:gd name="connsiteY3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77" h="40005">
                  <a:moveTo>
                    <a:pt x="0" y="0"/>
                  </a:moveTo>
                  <a:cubicBezTo>
                    <a:pt x="2000" y="22670"/>
                    <a:pt x="20669" y="40005"/>
                    <a:pt x="43339" y="40005"/>
                  </a:cubicBezTo>
                  <a:cubicBezTo>
                    <a:pt x="66008" y="40005"/>
                    <a:pt x="84677" y="22670"/>
                    <a:pt x="8667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80D28B3-35DE-4977-98D3-AFEB6EBD2927}"/>
                </a:ext>
              </a:extLst>
            </p:cNvPr>
            <p:cNvSpPr/>
            <p:nvPr/>
          </p:nvSpPr>
          <p:spPr>
            <a:xfrm>
              <a:off x="3912045" y="2235613"/>
              <a:ext cx="346710" cy="360045"/>
            </a:xfrm>
            <a:custGeom>
              <a:avLst/>
              <a:gdLst>
                <a:gd name="connsiteX0" fmla="*/ 173355 w 346710"/>
                <a:gd name="connsiteY0" fmla="*/ 0 h 360045"/>
                <a:gd name="connsiteX1" fmla="*/ 173355 w 346710"/>
                <a:gd name="connsiteY1" fmla="*/ 0 h 360045"/>
                <a:gd name="connsiteX2" fmla="*/ 173355 w 346710"/>
                <a:gd name="connsiteY2" fmla="*/ 0 h 360045"/>
                <a:gd name="connsiteX3" fmla="*/ 0 w 346710"/>
                <a:gd name="connsiteY3" fmla="*/ 171355 h 360045"/>
                <a:gd name="connsiteX4" fmla="*/ 0 w 346710"/>
                <a:gd name="connsiteY4" fmla="*/ 177355 h 360045"/>
                <a:gd name="connsiteX5" fmla="*/ 12001 w 346710"/>
                <a:gd name="connsiteY5" fmla="*/ 237363 h 360045"/>
                <a:gd name="connsiteX6" fmla="*/ 42005 w 346710"/>
                <a:gd name="connsiteY6" fmla="*/ 286703 h 360045"/>
                <a:gd name="connsiteX7" fmla="*/ 82677 w 346710"/>
                <a:gd name="connsiteY7" fmla="*/ 352711 h 360045"/>
                <a:gd name="connsiteX8" fmla="*/ 94679 w 346710"/>
                <a:gd name="connsiteY8" fmla="*/ 360045 h 360045"/>
                <a:gd name="connsiteX9" fmla="*/ 252032 w 346710"/>
                <a:gd name="connsiteY9" fmla="*/ 360045 h 360045"/>
                <a:gd name="connsiteX10" fmla="*/ 264033 w 346710"/>
                <a:gd name="connsiteY10" fmla="*/ 352711 h 360045"/>
                <a:gd name="connsiteX11" fmla="*/ 304705 w 346710"/>
                <a:gd name="connsiteY11" fmla="*/ 286703 h 360045"/>
                <a:gd name="connsiteX12" fmla="*/ 334708 w 346710"/>
                <a:gd name="connsiteY12" fmla="*/ 237363 h 360045"/>
                <a:gd name="connsiteX13" fmla="*/ 346710 w 346710"/>
                <a:gd name="connsiteY13" fmla="*/ 177355 h 360045"/>
                <a:gd name="connsiteX14" fmla="*/ 346710 w 346710"/>
                <a:gd name="connsiteY14" fmla="*/ 171355 h 360045"/>
                <a:gd name="connsiteX15" fmla="*/ 173355 w 346710"/>
                <a:gd name="connsiteY15" fmla="*/ 0 h 360045"/>
                <a:gd name="connsiteX16" fmla="*/ 306705 w 346710"/>
                <a:gd name="connsiteY16" fmla="*/ 176689 h 360045"/>
                <a:gd name="connsiteX17" fmla="*/ 297371 w 346710"/>
                <a:gd name="connsiteY17" fmla="*/ 223361 h 360045"/>
                <a:gd name="connsiteX18" fmla="*/ 274701 w 346710"/>
                <a:gd name="connsiteY18" fmla="*/ 260033 h 360045"/>
                <a:gd name="connsiteX19" fmla="*/ 236030 w 346710"/>
                <a:gd name="connsiteY19" fmla="*/ 320040 h 360045"/>
                <a:gd name="connsiteX20" fmla="*/ 173355 w 346710"/>
                <a:gd name="connsiteY20" fmla="*/ 320040 h 360045"/>
                <a:gd name="connsiteX21" fmla="*/ 111347 w 346710"/>
                <a:gd name="connsiteY21" fmla="*/ 320040 h 360045"/>
                <a:gd name="connsiteX22" fmla="*/ 72676 w 346710"/>
                <a:gd name="connsiteY22" fmla="*/ 260033 h 360045"/>
                <a:gd name="connsiteX23" fmla="*/ 50006 w 346710"/>
                <a:gd name="connsiteY23" fmla="*/ 223361 h 360045"/>
                <a:gd name="connsiteX24" fmla="*/ 40672 w 346710"/>
                <a:gd name="connsiteY24" fmla="*/ 176689 h 360045"/>
                <a:gd name="connsiteX25" fmla="*/ 40672 w 346710"/>
                <a:gd name="connsiteY25" fmla="*/ 171355 h 360045"/>
                <a:gd name="connsiteX26" fmla="*/ 174022 w 346710"/>
                <a:gd name="connsiteY26" fmla="*/ 39338 h 360045"/>
                <a:gd name="connsiteX27" fmla="*/ 174022 w 346710"/>
                <a:gd name="connsiteY27" fmla="*/ 39338 h 360045"/>
                <a:gd name="connsiteX28" fmla="*/ 174022 w 346710"/>
                <a:gd name="connsiteY28" fmla="*/ 39338 h 360045"/>
                <a:gd name="connsiteX29" fmla="*/ 174022 w 346710"/>
                <a:gd name="connsiteY29" fmla="*/ 39338 h 360045"/>
                <a:gd name="connsiteX30" fmla="*/ 174022 w 346710"/>
                <a:gd name="connsiteY30" fmla="*/ 39338 h 360045"/>
                <a:gd name="connsiteX31" fmla="*/ 174022 w 346710"/>
                <a:gd name="connsiteY31" fmla="*/ 39338 h 360045"/>
                <a:gd name="connsiteX32" fmla="*/ 174022 w 346710"/>
                <a:gd name="connsiteY32" fmla="*/ 39338 h 360045"/>
                <a:gd name="connsiteX33" fmla="*/ 307372 w 346710"/>
                <a:gd name="connsiteY33" fmla="*/ 171355 h 360045"/>
                <a:gd name="connsiteX34" fmla="*/ 307372 w 346710"/>
                <a:gd name="connsiteY34" fmla="*/ 176689 h 36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710" h="360045">
                  <a:moveTo>
                    <a:pt x="173355" y="0"/>
                  </a:moveTo>
                  <a:cubicBezTo>
                    <a:pt x="173355" y="0"/>
                    <a:pt x="173355" y="0"/>
                    <a:pt x="173355" y="0"/>
                  </a:cubicBezTo>
                  <a:cubicBezTo>
                    <a:pt x="173355" y="0"/>
                    <a:pt x="173355" y="0"/>
                    <a:pt x="173355" y="0"/>
                  </a:cubicBezTo>
                  <a:cubicBezTo>
                    <a:pt x="78676" y="667"/>
                    <a:pt x="2000" y="76676"/>
                    <a:pt x="0" y="171355"/>
                  </a:cubicBezTo>
                  <a:lnTo>
                    <a:pt x="0" y="177355"/>
                  </a:lnTo>
                  <a:cubicBezTo>
                    <a:pt x="667" y="198025"/>
                    <a:pt x="4667" y="218027"/>
                    <a:pt x="12001" y="237363"/>
                  </a:cubicBezTo>
                  <a:cubicBezTo>
                    <a:pt x="19336" y="255365"/>
                    <a:pt x="29337" y="272034"/>
                    <a:pt x="42005" y="286703"/>
                  </a:cubicBezTo>
                  <a:cubicBezTo>
                    <a:pt x="58007" y="304038"/>
                    <a:pt x="75343" y="338042"/>
                    <a:pt x="82677" y="352711"/>
                  </a:cubicBezTo>
                  <a:cubicBezTo>
                    <a:pt x="84677" y="357378"/>
                    <a:pt x="89345" y="360045"/>
                    <a:pt x="94679" y="360045"/>
                  </a:cubicBezTo>
                  <a:lnTo>
                    <a:pt x="252032" y="360045"/>
                  </a:lnTo>
                  <a:cubicBezTo>
                    <a:pt x="257365" y="360045"/>
                    <a:pt x="262033" y="357378"/>
                    <a:pt x="264033" y="352711"/>
                  </a:cubicBezTo>
                  <a:cubicBezTo>
                    <a:pt x="271367" y="338042"/>
                    <a:pt x="288703" y="304038"/>
                    <a:pt x="304705" y="286703"/>
                  </a:cubicBezTo>
                  <a:cubicBezTo>
                    <a:pt x="317373" y="272034"/>
                    <a:pt x="328041" y="255365"/>
                    <a:pt x="334708" y="237363"/>
                  </a:cubicBezTo>
                  <a:cubicBezTo>
                    <a:pt x="342043" y="218027"/>
                    <a:pt x="346043" y="198025"/>
                    <a:pt x="346710" y="177355"/>
                  </a:cubicBezTo>
                  <a:lnTo>
                    <a:pt x="346710" y="171355"/>
                  </a:lnTo>
                  <a:cubicBezTo>
                    <a:pt x="344710" y="76676"/>
                    <a:pt x="268034" y="667"/>
                    <a:pt x="173355" y="0"/>
                  </a:cubicBezTo>
                  <a:close/>
                  <a:moveTo>
                    <a:pt x="306705" y="176689"/>
                  </a:moveTo>
                  <a:cubicBezTo>
                    <a:pt x="306038" y="192691"/>
                    <a:pt x="302705" y="208693"/>
                    <a:pt x="297371" y="223361"/>
                  </a:cubicBezTo>
                  <a:cubicBezTo>
                    <a:pt x="292037" y="236696"/>
                    <a:pt x="284702" y="249365"/>
                    <a:pt x="274701" y="260033"/>
                  </a:cubicBezTo>
                  <a:cubicBezTo>
                    <a:pt x="259366" y="278702"/>
                    <a:pt x="246031" y="298704"/>
                    <a:pt x="236030" y="320040"/>
                  </a:cubicBezTo>
                  <a:lnTo>
                    <a:pt x="173355" y="320040"/>
                  </a:lnTo>
                  <a:lnTo>
                    <a:pt x="111347" y="320040"/>
                  </a:lnTo>
                  <a:cubicBezTo>
                    <a:pt x="100679" y="298704"/>
                    <a:pt x="87344" y="278702"/>
                    <a:pt x="72676" y="260033"/>
                  </a:cubicBezTo>
                  <a:cubicBezTo>
                    <a:pt x="63341" y="249365"/>
                    <a:pt x="55340" y="236696"/>
                    <a:pt x="50006" y="223361"/>
                  </a:cubicBezTo>
                  <a:cubicBezTo>
                    <a:pt x="44006" y="208693"/>
                    <a:pt x="41339" y="192691"/>
                    <a:pt x="40672" y="176689"/>
                  </a:cubicBezTo>
                  <a:lnTo>
                    <a:pt x="40672" y="171355"/>
                  </a:lnTo>
                  <a:cubicBezTo>
                    <a:pt x="42005" y="98679"/>
                    <a:pt x="101346" y="40005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174022" y="39338"/>
                    <a:pt x="174022" y="39338"/>
                    <a:pt x="174022" y="39338"/>
                  </a:cubicBezTo>
                  <a:cubicBezTo>
                    <a:pt x="174022" y="39338"/>
                    <a:pt x="174022" y="39338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246698" y="40005"/>
                    <a:pt x="306038" y="98012"/>
                    <a:pt x="307372" y="171355"/>
                  </a:cubicBezTo>
                  <a:lnTo>
                    <a:pt x="307372" y="17668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64" descr="Users">
            <a:extLst>
              <a:ext uri="{FF2B5EF4-FFF2-40B4-BE49-F238E27FC236}">
                <a16:creationId xmlns:a16="http://schemas.microsoft.com/office/drawing/2014/main" id="{8E88B688-8F70-4FCB-86C0-E387D4388E81}"/>
              </a:ext>
            </a:extLst>
          </p:cNvPr>
          <p:cNvGrpSpPr/>
          <p:nvPr/>
        </p:nvGrpSpPr>
        <p:grpSpPr>
          <a:xfrm>
            <a:off x="5342065" y="1243916"/>
            <a:ext cx="560070" cy="349376"/>
            <a:chOff x="5342065" y="1243916"/>
            <a:chExt cx="560070" cy="3493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24BE9CD-5646-4640-8C0E-55A4298CF9F6}"/>
                </a:ext>
              </a:extLst>
            </p:cNvPr>
            <p:cNvSpPr/>
            <p:nvPr/>
          </p:nvSpPr>
          <p:spPr>
            <a:xfrm>
              <a:off x="540207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7D87DE1-0F9A-4865-8294-90EF68BFB7C5}"/>
                </a:ext>
              </a:extLst>
            </p:cNvPr>
            <p:cNvSpPr/>
            <p:nvPr/>
          </p:nvSpPr>
          <p:spPr>
            <a:xfrm>
              <a:off x="572211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3245FD2-7E5E-4DE7-8793-40C54FCF4D29}"/>
                </a:ext>
              </a:extLst>
            </p:cNvPr>
            <p:cNvSpPr/>
            <p:nvPr/>
          </p:nvSpPr>
          <p:spPr>
            <a:xfrm>
              <a:off x="5502085" y="1473278"/>
              <a:ext cx="240030" cy="120014"/>
            </a:xfrm>
            <a:custGeom>
              <a:avLst/>
              <a:gdLst>
                <a:gd name="connsiteX0" fmla="*/ 240030 w 240030"/>
                <a:gd name="connsiteY0" fmla="*/ 120015 h 120014"/>
                <a:gd name="connsiteX1" fmla="*/ 240030 w 240030"/>
                <a:gd name="connsiteY1" fmla="*/ 60007 h 120014"/>
                <a:gd name="connsiteX2" fmla="*/ 228028 w 240030"/>
                <a:gd name="connsiteY2" fmla="*/ 36004 h 120014"/>
                <a:gd name="connsiteX3" fmla="*/ 169355 w 240030"/>
                <a:gd name="connsiteY3" fmla="*/ 8001 h 120014"/>
                <a:gd name="connsiteX4" fmla="*/ 120015 w 240030"/>
                <a:gd name="connsiteY4" fmla="*/ 0 h 120014"/>
                <a:gd name="connsiteX5" fmla="*/ 70675 w 240030"/>
                <a:gd name="connsiteY5" fmla="*/ 8001 h 120014"/>
                <a:gd name="connsiteX6" fmla="*/ 12001 w 240030"/>
                <a:gd name="connsiteY6" fmla="*/ 36004 h 120014"/>
                <a:gd name="connsiteX7" fmla="*/ 0 w 240030"/>
                <a:gd name="connsiteY7" fmla="*/ 60007 h 120014"/>
                <a:gd name="connsiteX8" fmla="*/ 0 w 240030"/>
                <a:gd name="connsiteY8" fmla="*/ 120015 h 120014"/>
                <a:gd name="connsiteX9" fmla="*/ 240030 w 240030"/>
                <a:gd name="connsiteY9" fmla="*/ 120015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30" h="120014">
                  <a:moveTo>
                    <a:pt x="240030" y="120015"/>
                  </a:moveTo>
                  <a:lnTo>
                    <a:pt x="240030" y="60007"/>
                  </a:lnTo>
                  <a:cubicBezTo>
                    <a:pt x="240030" y="50673"/>
                    <a:pt x="236030" y="41339"/>
                    <a:pt x="228028" y="36004"/>
                  </a:cubicBezTo>
                  <a:cubicBezTo>
                    <a:pt x="212027" y="22669"/>
                    <a:pt x="190690" y="13335"/>
                    <a:pt x="169355" y="8001"/>
                  </a:cubicBezTo>
                  <a:cubicBezTo>
                    <a:pt x="154686" y="4000"/>
                    <a:pt x="137350" y="0"/>
                    <a:pt x="120015" y="0"/>
                  </a:cubicBezTo>
                  <a:cubicBezTo>
                    <a:pt x="104013" y="0"/>
                    <a:pt x="86678" y="2667"/>
                    <a:pt x="70675" y="8001"/>
                  </a:cubicBezTo>
                  <a:cubicBezTo>
                    <a:pt x="49340" y="13335"/>
                    <a:pt x="29337" y="24003"/>
                    <a:pt x="12001" y="36004"/>
                  </a:cubicBezTo>
                  <a:cubicBezTo>
                    <a:pt x="4001" y="42672"/>
                    <a:pt x="0" y="50673"/>
                    <a:pt x="0" y="60007"/>
                  </a:cubicBezTo>
                  <a:lnTo>
                    <a:pt x="0" y="120015"/>
                  </a:lnTo>
                  <a:lnTo>
                    <a:pt x="240030" y="12001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FD4A7B8-CA72-480C-9B18-74DD92C4D718}"/>
                </a:ext>
              </a:extLst>
            </p:cNvPr>
            <p:cNvSpPr/>
            <p:nvPr/>
          </p:nvSpPr>
          <p:spPr>
            <a:xfrm>
              <a:off x="5562092" y="1337261"/>
              <a:ext cx="120015" cy="120015"/>
            </a:xfrm>
            <a:custGeom>
              <a:avLst/>
              <a:gdLst>
                <a:gd name="connsiteX0" fmla="*/ 120015 w 120015"/>
                <a:gd name="connsiteY0" fmla="*/ 60007 h 120015"/>
                <a:gd name="connsiteX1" fmla="*/ 60008 w 120015"/>
                <a:gd name="connsiteY1" fmla="*/ 120015 h 120015"/>
                <a:gd name="connsiteX2" fmla="*/ 0 w 120015"/>
                <a:gd name="connsiteY2" fmla="*/ 60007 h 120015"/>
                <a:gd name="connsiteX3" fmla="*/ 60008 w 120015"/>
                <a:gd name="connsiteY3" fmla="*/ 0 h 120015"/>
                <a:gd name="connsiteX4" fmla="*/ 120015 w 120015"/>
                <a:gd name="connsiteY4" fmla="*/ 60007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5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E27C725-36A4-4393-9974-3E45F03F8CE8}"/>
                </a:ext>
              </a:extLst>
            </p:cNvPr>
            <p:cNvSpPr/>
            <p:nvPr/>
          </p:nvSpPr>
          <p:spPr>
            <a:xfrm>
              <a:off x="5684774" y="1379933"/>
              <a:ext cx="217360" cy="120015"/>
            </a:xfrm>
            <a:custGeom>
              <a:avLst/>
              <a:gdLst>
                <a:gd name="connsiteX0" fmla="*/ 205359 w 217360"/>
                <a:gd name="connsiteY0" fmla="*/ 36004 h 120015"/>
                <a:gd name="connsiteX1" fmla="*/ 146685 w 217360"/>
                <a:gd name="connsiteY1" fmla="*/ 8001 h 120015"/>
                <a:gd name="connsiteX2" fmla="*/ 97345 w 217360"/>
                <a:gd name="connsiteY2" fmla="*/ 0 h 120015"/>
                <a:gd name="connsiteX3" fmla="*/ 48006 w 217360"/>
                <a:gd name="connsiteY3" fmla="*/ 8001 h 120015"/>
                <a:gd name="connsiteX4" fmla="*/ 24003 w 217360"/>
                <a:gd name="connsiteY4" fmla="*/ 17335 h 120015"/>
                <a:gd name="connsiteX5" fmla="*/ 24003 w 217360"/>
                <a:gd name="connsiteY5" fmla="*/ 18669 h 120015"/>
                <a:gd name="connsiteX6" fmla="*/ 0 w 217360"/>
                <a:gd name="connsiteY6" fmla="*/ 77343 h 120015"/>
                <a:gd name="connsiteX7" fmla="*/ 61341 w 217360"/>
                <a:gd name="connsiteY7" fmla="*/ 108014 h 120015"/>
                <a:gd name="connsiteX8" fmla="*/ 72009 w 217360"/>
                <a:gd name="connsiteY8" fmla="*/ 120015 h 120015"/>
                <a:gd name="connsiteX9" fmla="*/ 217360 w 217360"/>
                <a:gd name="connsiteY9" fmla="*/ 120015 h 120015"/>
                <a:gd name="connsiteX10" fmla="*/ 217360 w 217360"/>
                <a:gd name="connsiteY10" fmla="*/ 60008 h 120015"/>
                <a:gd name="connsiteX11" fmla="*/ 205359 w 217360"/>
                <a:gd name="connsiteY11" fmla="*/ 3600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60" h="120015">
                  <a:moveTo>
                    <a:pt x="205359" y="36004"/>
                  </a:moveTo>
                  <a:cubicBezTo>
                    <a:pt x="189357" y="22669"/>
                    <a:pt x="168021" y="13335"/>
                    <a:pt x="146685" y="8001"/>
                  </a:cubicBezTo>
                  <a:cubicBezTo>
                    <a:pt x="132016" y="4000"/>
                    <a:pt x="114681" y="0"/>
                    <a:pt x="97345" y="0"/>
                  </a:cubicBezTo>
                  <a:cubicBezTo>
                    <a:pt x="81343" y="0"/>
                    <a:pt x="64008" y="2667"/>
                    <a:pt x="48006" y="8001"/>
                  </a:cubicBezTo>
                  <a:cubicBezTo>
                    <a:pt x="40005" y="10668"/>
                    <a:pt x="32004" y="13335"/>
                    <a:pt x="24003" y="17335"/>
                  </a:cubicBezTo>
                  <a:lnTo>
                    <a:pt x="24003" y="18669"/>
                  </a:lnTo>
                  <a:cubicBezTo>
                    <a:pt x="24003" y="41339"/>
                    <a:pt x="14668" y="62674"/>
                    <a:pt x="0" y="77343"/>
                  </a:cubicBezTo>
                  <a:cubicBezTo>
                    <a:pt x="25336" y="85344"/>
                    <a:pt x="45339" y="96012"/>
                    <a:pt x="61341" y="108014"/>
                  </a:cubicBezTo>
                  <a:cubicBezTo>
                    <a:pt x="65341" y="112014"/>
                    <a:pt x="69342" y="114681"/>
                    <a:pt x="72009" y="120015"/>
                  </a:cubicBezTo>
                  <a:lnTo>
                    <a:pt x="217360" y="120015"/>
                  </a:lnTo>
                  <a:lnTo>
                    <a:pt x="217360" y="60008"/>
                  </a:lnTo>
                  <a:cubicBezTo>
                    <a:pt x="217360" y="50673"/>
                    <a:pt x="213360" y="41339"/>
                    <a:pt x="205359" y="3600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56A39A8-0C80-461C-81DB-7FD5306F9A7C}"/>
                </a:ext>
              </a:extLst>
            </p:cNvPr>
            <p:cNvSpPr/>
            <p:nvPr/>
          </p:nvSpPr>
          <p:spPr>
            <a:xfrm>
              <a:off x="5342065" y="1379933"/>
              <a:ext cx="217360" cy="120015"/>
            </a:xfrm>
            <a:custGeom>
              <a:avLst/>
              <a:gdLst>
                <a:gd name="connsiteX0" fmla="*/ 156020 w 217360"/>
                <a:gd name="connsiteY0" fmla="*/ 108014 h 120015"/>
                <a:gd name="connsiteX1" fmla="*/ 156020 w 217360"/>
                <a:gd name="connsiteY1" fmla="*/ 108014 h 120015"/>
                <a:gd name="connsiteX2" fmla="*/ 217360 w 217360"/>
                <a:gd name="connsiteY2" fmla="*/ 77343 h 120015"/>
                <a:gd name="connsiteX3" fmla="*/ 193358 w 217360"/>
                <a:gd name="connsiteY3" fmla="*/ 18669 h 120015"/>
                <a:gd name="connsiteX4" fmla="*/ 193358 w 217360"/>
                <a:gd name="connsiteY4" fmla="*/ 16002 h 120015"/>
                <a:gd name="connsiteX5" fmla="*/ 169355 w 217360"/>
                <a:gd name="connsiteY5" fmla="*/ 8001 h 120015"/>
                <a:gd name="connsiteX6" fmla="*/ 120015 w 217360"/>
                <a:gd name="connsiteY6" fmla="*/ 0 h 120015"/>
                <a:gd name="connsiteX7" fmla="*/ 70676 w 217360"/>
                <a:gd name="connsiteY7" fmla="*/ 8001 h 120015"/>
                <a:gd name="connsiteX8" fmla="*/ 12002 w 217360"/>
                <a:gd name="connsiteY8" fmla="*/ 36004 h 120015"/>
                <a:gd name="connsiteX9" fmla="*/ 0 w 217360"/>
                <a:gd name="connsiteY9" fmla="*/ 60008 h 120015"/>
                <a:gd name="connsiteX10" fmla="*/ 0 w 217360"/>
                <a:gd name="connsiteY10" fmla="*/ 120015 h 120015"/>
                <a:gd name="connsiteX11" fmla="*/ 144018 w 217360"/>
                <a:gd name="connsiteY11" fmla="*/ 120015 h 120015"/>
                <a:gd name="connsiteX12" fmla="*/ 156020 w 217360"/>
                <a:gd name="connsiteY12" fmla="*/ 10801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360" h="120015">
                  <a:moveTo>
                    <a:pt x="156020" y="108014"/>
                  </a:moveTo>
                  <a:lnTo>
                    <a:pt x="156020" y="108014"/>
                  </a:lnTo>
                  <a:cubicBezTo>
                    <a:pt x="174689" y="94679"/>
                    <a:pt x="196025" y="84010"/>
                    <a:pt x="217360" y="77343"/>
                  </a:cubicBezTo>
                  <a:cubicBezTo>
                    <a:pt x="202692" y="61341"/>
                    <a:pt x="193358" y="41339"/>
                    <a:pt x="193358" y="18669"/>
                  </a:cubicBezTo>
                  <a:cubicBezTo>
                    <a:pt x="193358" y="17335"/>
                    <a:pt x="193358" y="17335"/>
                    <a:pt x="193358" y="16002"/>
                  </a:cubicBezTo>
                  <a:cubicBezTo>
                    <a:pt x="185357" y="13335"/>
                    <a:pt x="177355" y="9334"/>
                    <a:pt x="169355" y="8001"/>
                  </a:cubicBezTo>
                  <a:cubicBezTo>
                    <a:pt x="154686" y="4000"/>
                    <a:pt x="137351" y="0"/>
                    <a:pt x="120015" y="0"/>
                  </a:cubicBezTo>
                  <a:cubicBezTo>
                    <a:pt x="104013" y="0"/>
                    <a:pt x="86678" y="2667"/>
                    <a:pt x="70676" y="8001"/>
                  </a:cubicBezTo>
                  <a:cubicBezTo>
                    <a:pt x="49339" y="14669"/>
                    <a:pt x="29337" y="24003"/>
                    <a:pt x="12002" y="36004"/>
                  </a:cubicBezTo>
                  <a:cubicBezTo>
                    <a:pt x="4000" y="41339"/>
                    <a:pt x="0" y="50673"/>
                    <a:pt x="0" y="60008"/>
                  </a:cubicBezTo>
                  <a:lnTo>
                    <a:pt x="0" y="120015"/>
                  </a:lnTo>
                  <a:lnTo>
                    <a:pt x="144018" y="120015"/>
                  </a:lnTo>
                  <a:cubicBezTo>
                    <a:pt x="148019" y="114681"/>
                    <a:pt x="150686" y="112014"/>
                    <a:pt x="156020" y="10801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437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">
            <a:extLst>
              <a:ext uri="{FF2B5EF4-FFF2-40B4-BE49-F238E27FC236}">
                <a16:creationId xmlns:a16="http://schemas.microsoft.com/office/drawing/2014/main" id="{4E8A1BA9-53EA-4211-9EB8-22CC9896899D}"/>
              </a:ext>
            </a:extLst>
          </p:cNvPr>
          <p:cNvSpPr/>
          <p:nvPr/>
        </p:nvSpPr>
        <p:spPr>
          <a:xfrm flipH="1">
            <a:off x="351919" y="4316826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586C5178-AE61-4821-ABFA-0195550DBEC1}"/>
              </a:ext>
            </a:extLst>
          </p:cNvPr>
          <p:cNvSpPr/>
          <p:nvPr/>
        </p:nvSpPr>
        <p:spPr>
          <a:xfrm flipH="1">
            <a:off x="1890418" y="3220022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D22375D6-A065-4FC0-8092-B805F3842390}"/>
              </a:ext>
            </a:extLst>
          </p:cNvPr>
          <p:cNvSpPr/>
          <p:nvPr/>
        </p:nvSpPr>
        <p:spPr>
          <a:xfrm flipH="1">
            <a:off x="3428917" y="2123218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4E3CED65-BAD8-4964-8221-DA42F5947D9B}"/>
              </a:ext>
            </a:extLst>
          </p:cNvPr>
          <p:cNvSpPr/>
          <p:nvPr/>
        </p:nvSpPr>
        <p:spPr>
          <a:xfrm flipH="1">
            <a:off x="4967416" y="1026175"/>
            <a:ext cx="1896744" cy="784861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Check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E44A0E-464F-4C6E-BEFF-B25E84EAB068}"/>
              </a:ext>
            </a:extLst>
          </p:cNvPr>
          <p:cNvSpPr/>
          <p:nvPr/>
        </p:nvSpPr>
        <p:spPr>
          <a:xfrm>
            <a:off x="2428684" y="5176615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4A979D-3B8B-4256-AB7C-2D00E04AC610}"/>
              </a:ext>
            </a:extLst>
          </p:cNvPr>
          <p:cNvSpPr/>
          <p:nvPr/>
        </p:nvSpPr>
        <p:spPr>
          <a:xfrm>
            <a:off x="1361885" y="4316826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61FD651-880C-4E24-BE25-6E87F49784BD}"/>
              </a:ext>
            </a:extLst>
          </p:cNvPr>
          <p:cNvSpPr/>
          <p:nvPr/>
        </p:nvSpPr>
        <p:spPr>
          <a:xfrm>
            <a:off x="1938942" y="4775295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FC71D4D-392C-4B37-B7C1-DF9A601C09D2}"/>
              </a:ext>
            </a:extLst>
          </p:cNvPr>
          <p:cNvSpPr/>
          <p:nvPr/>
        </p:nvSpPr>
        <p:spPr>
          <a:xfrm>
            <a:off x="1755585" y="4761326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376AF7-91F8-4D48-9E9B-C9D74B1AA81E}"/>
              </a:ext>
            </a:extLst>
          </p:cNvPr>
          <p:cNvSpPr txBox="1"/>
          <p:nvPr/>
        </p:nvSpPr>
        <p:spPr>
          <a:xfrm>
            <a:off x="3197976" y="5280505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EE6EB396-A15D-4254-A3A3-71ACE4DC591F}"/>
              </a:ext>
            </a:extLst>
          </p:cNvPr>
          <p:cNvSpPr/>
          <p:nvPr/>
        </p:nvSpPr>
        <p:spPr>
          <a:xfrm>
            <a:off x="3965384" y="4079811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7131BBD-C6DD-45FC-9444-81741B07937F}"/>
              </a:ext>
            </a:extLst>
          </p:cNvPr>
          <p:cNvSpPr/>
          <p:nvPr/>
        </p:nvSpPr>
        <p:spPr>
          <a:xfrm>
            <a:off x="2898585" y="3220022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68A5C5EA-DA00-4987-99FF-57C18726A8CA}"/>
              </a:ext>
            </a:extLst>
          </p:cNvPr>
          <p:cNvSpPr/>
          <p:nvPr/>
        </p:nvSpPr>
        <p:spPr>
          <a:xfrm>
            <a:off x="3475642" y="3678491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E9AFF7F-934D-4655-99C2-8487E9035CAD}"/>
              </a:ext>
            </a:extLst>
          </p:cNvPr>
          <p:cNvSpPr/>
          <p:nvPr/>
        </p:nvSpPr>
        <p:spPr>
          <a:xfrm>
            <a:off x="3292285" y="3664522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9D944D1-E58F-4598-8A7E-6F52F24A3556}"/>
              </a:ext>
            </a:extLst>
          </p:cNvPr>
          <p:cNvSpPr txBox="1"/>
          <p:nvPr/>
        </p:nvSpPr>
        <p:spPr>
          <a:xfrm>
            <a:off x="4734676" y="4183701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CDA09C8B-6E05-4C69-B51B-77876E916377}"/>
              </a:ext>
            </a:extLst>
          </p:cNvPr>
          <p:cNvSpPr/>
          <p:nvPr/>
        </p:nvSpPr>
        <p:spPr>
          <a:xfrm>
            <a:off x="5502084" y="2983007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A7D9581B-25AD-4726-B812-006327932F82}"/>
              </a:ext>
            </a:extLst>
          </p:cNvPr>
          <p:cNvSpPr/>
          <p:nvPr/>
        </p:nvSpPr>
        <p:spPr>
          <a:xfrm>
            <a:off x="4435285" y="2123218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76D9605F-74B5-4526-8532-36FD3149CDCC}"/>
              </a:ext>
            </a:extLst>
          </p:cNvPr>
          <p:cNvSpPr/>
          <p:nvPr/>
        </p:nvSpPr>
        <p:spPr>
          <a:xfrm>
            <a:off x="5012342" y="2581687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D1F73033-918D-49EE-A00F-A22988EA8923}"/>
              </a:ext>
            </a:extLst>
          </p:cNvPr>
          <p:cNvSpPr/>
          <p:nvPr/>
        </p:nvSpPr>
        <p:spPr>
          <a:xfrm>
            <a:off x="4828985" y="2567718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04E3C9-1AD8-49F8-81CA-214284277CD5}"/>
              </a:ext>
            </a:extLst>
          </p:cNvPr>
          <p:cNvSpPr txBox="1"/>
          <p:nvPr/>
        </p:nvSpPr>
        <p:spPr>
          <a:xfrm>
            <a:off x="6271376" y="3086897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1D7427A-7A07-447B-B011-D8BF9788E39A}"/>
              </a:ext>
            </a:extLst>
          </p:cNvPr>
          <p:cNvSpPr/>
          <p:nvPr/>
        </p:nvSpPr>
        <p:spPr>
          <a:xfrm>
            <a:off x="7038784" y="1886203"/>
            <a:ext cx="4759961" cy="7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19" y="0"/>
                </a:moveTo>
                <a:lnTo>
                  <a:pt x="0" y="0"/>
                </a:lnTo>
                <a:lnTo>
                  <a:pt x="0" y="21600"/>
                </a:lnTo>
                <a:lnTo>
                  <a:pt x="19819" y="21600"/>
                </a:lnTo>
                <a:cubicBezTo>
                  <a:pt x="20805" y="21600"/>
                  <a:pt x="21600" y="16777"/>
                  <a:pt x="21600" y="10800"/>
                </a:cubicBezTo>
                <a:lnTo>
                  <a:pt x="21600" y="10800"/>
                </a:lnTo>
                <a:cubicBezTo>
                  <a:pt x="21600" y="4823"/>
                  <a:pt x="20805" y="0"/>
                  <a:pt x="19819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E092AA84-F59E-4005-8837-C44FB0FA73EF}"/>
              </a:ext>
            </a:extLst>
          </p:cNvPr>
          <p:cNvSpPr/>
          <p:nvPr/>
        </p:nvSpPr>
        <p:spPr>
          <a:xfrm>
            <a:off x="5971985" y="1026414"/>
            <a:ext cx="1784350" cy="164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20619" y="8373"/>
                </a:moveTo>
                <a:lnTo>
                  <a:pt x="17510" y="2435"/>
                </a:lnTo>
                <a:cubicBezTo>
                  <a:pt x="16725" y="934"/>
                  <a:pt x="15276" y="0"/>
                  <a:pt x="13706" y="0"/>
                </a:cubicBezTo>
                <a:lnTo>
                  <a:pt x="7502" y="0"/>
                </a:lnTo>
                <a:cubicBezTo>
                  <a:pt x="5932" y="0"/>
                  <a:pt x="4483" y="934"/>
                  <a:pt x="3698" y="2435"/>
                </a:cubicBezTo>
                <a:lnTo>
                  <a:pt x="589" y="8373"/>
                </a:lnTo>
                <a:cubicBezTo>
                  <a:pt x="-196" y="9874"/>
                  <a:pt x="-196" y="11726"/>
                  <a:pt x="589" y="13227"/>
                </a:cubicBezTo>
                <a:lnTo>
                  <a:pt x="3698" y="19165"/>
                </a:lnTo>
                <a:cubicBezTo>
                  <a:pt x="4483" y="20666"/>
                  <a:pt x="5932" y="21600"/>
                  <a:pt x="7502" y="21600"/>
                </a:cubicBezTo>
                <a:lnTo>
                  <a:pt x="13706" y="21600"/>
                </a:lnTo>
                <a:cubicBezTo>
                  <a:pt x="15276" y="21600"/>
                  <a:pt x="16725" y="20666"/>
                  <a:pt x="17510" y="19165"/>
                </a:cubicBezTo>
                <a:lnTo>
                  <a:pt x="20619" y="13227"/>
                </a:lnTo>
                <a:cubicBezTo>
                  <a:pt x="21404" y="11726"/>
                  <a:pt x="21404" y="9874"/>
                  <a:pt x="20619" y="837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C5FE9F3-BBC6-40CB-AD5B-19C96752194E}"/>
              </a:ext>
            </a:extLst>
          </p:cNvPr>
          <p:cNvSpPr/>
          <p:nvPr/>
        </p:nvSpPr>
        <p:spPr>
          <a:xfrm>
            <a:off x="6549042" y="1484883"/>
            <a:ext cx="1205231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69" y="18224"/>
                </a:moveTo>
                <a:lnTo>
                  <a:pt x="20758" y="9991"/>
                </a:lnTo>
                <a:cubicBezTo>
                  <a:pt x="21236" y="9158"/>
                  <a:pt x="21509" y="8233"/>
                  <a:pt x="21600" y="7308"/>
                </a:cubicBezTo>
                <a:lnTo>
                  <a:pt x="14408" y="0"/>
                </a:lnTo>
                <a:lnTo>
                  <a:pt x="0" y="12951"/>
                </a:lnTo>
                <a:lnTo>
                  <a:pt x="8513" y="21600"/>
                </a:lnTo>
                <a:lnTo>
                  <a:pt x="10311" y="21600"/>
                </a:lnTo>
                <a:cubicBezTo>
                  <a:pt x="12701" y="21577"/>
                  <a:pt x="14886" y="20305"/>
                  <a:pt x="16069" y="18224"/>
                </a:cubicBezTo>
                <a:close/>
              </a:path>
            </a:pathLst>
          </a:custGeom>
          <a:solidFill>
            <a:schemeClr val="tx1">
              <a:alpha val="29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082336EF-8E31-40DE-B397-D5117590BB4A}"/>
              </a:ext>
            </a:extLst>
          </p:cNvPr>
          <p:cNvSpPr/>
          <p:nvPr/>
        </p:nvSpPr>
        <p:spPr>
          <a:xfrm>
            <a:off x="6365685" y="1470914"/>
            <a:ext cx="1013522" cy="76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060" extrusionOk="0">
                <a:moveTo>
                  <a:pt x="19448" y="158"/>
                </a:moveTo>
                <a:cubicBezTo>
                  <a:pt x="16247" y="1776"/>
                  <a:pt x="13207" y="3958"/>
                  <a:pt x="10464" y="6631"/>
                </a:cubicBezTo>
                <a:cubicBezTo>
                  <a:pt x="9065" y="7968"/>
                  <a:pt x="7747" y="9446"/>
                  <a:pt x="6509" y="11029"/>
                </a:cubicBezTo>
                <a:cubicBezTo>
                  <a:pt x="6429" y="11099"/>
                  <a:pt x="6348" y="11204"/>
                  <a:pt x="6294" y="11310"/>
                </a:cubicBezTo>
                <a:cubicBezTo>
                  <a:pt x="6106" y="10993"/>
                  <a:pt x="5810" y="10571"/>
                  <a:pt x="5756" y="10501"/>
                </a:cubicBezTo>
                <a:cubicBezTo>
                  <a:pt x="5245" y="9797"/>
                  <a:pt x="4600" y="9059"/>
                  <a:pt x="3900" y="8742"/>
                </a:cubicBezTo>
                <a:cubicBezTo>
                  <a:pt x="2313" y="7968"/>
                  <a:pt x="619" y="9023"/>
                  <a:pt x="107" y="11134"/>
                </a:cubicBezTo>
                <a:cubicBezTo>
                  <a:pt x="0" y="11380"/>
                  <a:pt x="-27" y="11662"/>
                  <a:pt x="27" y="11943"/>
                </a:cubicBezTo>
                <a:cubicBezTo>
                  <a:pt x="54" y="12189"/>
                  <a:pt x="161" y="12401"/>
                  <a:pt x="296" y="12576"/>
                </a:cubicBezTo>
                <a:cubicBezTo>
                  <a:pt x="941" y="13667"/>
                  <a:pt x="1533" y="14793"/>
                  <a:pt x="2098" y="15954"/>
                </a:cubicBezTo>
                <a:cubicBezTo>
                  <a:pt x="2663" y="17115"/>
                  <a:pt x="3120" y="18381"/>
                  <a:pt x="3685" y="19577"/>
                </a:cubicBezTo>
                <a:cubicBezTo>
                  <a:pt x="4142" y="20527"/>
                  <a:pt x="4976" y="21125"/>
                  <a:pt x="5837" y="21055"/>
                </a:cubicBezTo>
                <a:cubicBezTo>
                  <a:pt x="6832" y="20984"/>
                  <a:pt x="7424" y="20140"/>
                  <a:pt x="7989" y="19155"/>
                </a:cubicBezTo>
                <a:cubicBezTo>
                  <a:pt x="10329" y="15074"/>
                  <a:pt x="12777" y="11029"/>
                  <a:pt x="15709" y="7616"/>
                </a:cubicBezTo>
                <a:cubicBezTo>
                  <a:pt x="17350" y="5681"/>
                  <a:pt x="19125" y="3993"/>
                  <a:pt x="21062" y="2586"/>
                </a:cubicBezTo>
                <a:cubicBezTo>
                  <a:pt x="21519" y="2234"/>
                  <a:pt x="21573" y="1319"/>
                  <a:pt x="21304" y="791"/>
                </a:cubicBezTo>
                <a:cubicBezTo>
                  <a:pt x="20712" y="-475"/>
                  <a:pt x="19448" y="158"/>
                  <a:pt x="19448" y="158"/>
                </a:cubicBezTo>
                <a:close/>
                <a:moveTo>
                  <a:pt x="6052" y="11662"/>
                </a:moveTo>
                <a:cubicBezTo>
                  <a:pt x="5998" y="11697"/>
                  <a:pt x="6025" y="11662"/>
                  <a:pt x="6052" y="11662"/>
                </a:cubicBezTo>
                <a:lnTo>
                  <a:pt x="6052" y="1166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4D9631-0635-4E88-8A7B-22186F93DA5D}"/>
              </a:ext>
            </a:extLst>
          </p:cNvPr>
          <p:cNvSpPr txBox="1"/>
          <p:nvPr/>
        </p:nvSpPr>
        <p:spPr>
          <a:xfrm>
            <a:off x="7808076" y="1990093"/>
            <a:ext cx="367375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6" name="Graphic 62" descr="Single gear">
            <a:extLst>
              <a:ext uri="{FF2B5EF4-FFF2-40B4-BE49-F238E27FC236}">
                <a16:creationId xmlns:a16="http://schemas.microsoft.com/office/drawing/2014/main" id="{A9F2FA86-4716-4E69-B9E3-C1AD960093FB}"/>
              </a:ext>
            </a:extLst>
          </p:cNvPr>
          <p:cNvSpPr/>
          <p:nvPr/>
        </p:nvSpPr>
        <p:spPr>
          <a:xfrm>
            <a:off x="768490" y="4482561"/>
            <a:ext cx="454056" cy="453390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63" descr="Bullseye">
            <a:extLst>
              <a:ext uri="{FF2B5EF4-FFF2-40B4-BE49-F238E27FC236}">
                <a16:creationId xmlns:a16="http://schemas.microsoft.com/office/drawing/2014/main" id="{D97C5545-57EB-4D05-910C-4E418407C2CD}"/>
              </a:ext>
            </a:extLst>
          </p:cNvPr>
          <p:cNvGrpSpPr/>
          <p:nvPr/>
        </p:nvGrpSpPr>
        <p:grpSpPr>
          <a:xfrm>
            <a:off x="2224133" y="3292412"/>
            <a:ext cx="640080" cy="640080"/>
            <a:chOff x="2224133" y="3292412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8BFBFD6-5484-4C13-A5E7-DF4BB5EB9448}"/>
                </a:ext>
              </a:extLst>
            </p:cNvPr>
            <p:cNvSpPr/>
            <p:nvPr/>
          </p:nvSpPr>
          <p:spPr>
            <a:xfrm>
              <a:off x="2466830" y="3349085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BAA676-BEFC-41FE-AE97-5B4F7398C382}"/>
                </a:ext>
              </a:extLst>
            </p:cNvPr>
            <p:cNvSpPr/>
            <p:nvPr/>
          </p:nvSpPr>
          <p:spPr>
            <a:xfrm>
              <a:off x="2280806" y="3369088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0A0EFA1-3457-4202-9EBC-E18BDD767015}"/>
                </a:ext>
              </a:extLst>
            </p:cNvPr>
            <p:cNvSpPr/>
            <p:nvPr/>
          </p:nvSpPr>
          <p:spPr>
            <a:xfrm>
              <a:off x="2374151" y="3462433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61" descr="Lightbulb">
            <a:extLst>
              <a:ext uri="{FF2B5EF4-FFF2-40B4-BE49-F238E27FC236}">
                <a16:creationId xmlns:a16="http://schemas.microsoft.com/office/drawing/2014/main" id="{A40C3DCE-B77C-4F4C-B093-B88D4F687AE3}"/>
              </a:ext>
            </a:extLst>
          </p:cNvPr>
          <p:cNvGrpSpPr/>
          <p:nvPr/>
        </p:nvGrpSpPr>
        <p:grpSpPr>
          <a:xfrm>
            <a:off x="3765360" y="2195608"/>
            <a:ext cx="640080" cy="640080"/>
            <a:chOff x="3765360" y="2195608"/>
            <a:chExt cx="640080" cy="64008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47798EB-8B79-48C7-8317-3174C9FFFC2A}"/>
                </a:ext>
              </a:extLst>
            </p:cNvPr>
            <p:cNvSpPr/>
            <p:nvPr/>
          </p:nvSpPr>
          <p:spPr>
            <a:xfrm>
              <a:off x="3998722" y="2622328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A23E179-39BC-463B-9BF1-C97B6446958A}"/>
                </a:ext>
              </a:extLst>
            </p:cNvPr>
            <p:cNvSpPr/>
            <p:nvPr/>
          </p:nvSpPr>
          <p:spPr>
            <a:xfrm>
              <a:off x="3998722" y="2689003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0D50BCF-6610-4AA2-A8E8-1995599CD0AE}"/>
                </a:ext>
              </a:extLst>
            </p:cNvPr>
            <p:cNvSpPr/>
            <p:nvPr/>
          </p:nvSpPr>
          <p:spPr>
            <a:xfrm>
              <a:off x="4042061" y="2755678"/>
              <a:ext cx="86677" cy="40005"/>
            </a:xfrm>
            <a:custGeom>
              <a:avLst/>
              <a:gdLst>
                <a:gd name="connsiteX0" fmla="*/ 0 w 86677"/>
                <a:gd name="connsiteY0" fmla="*/ 0 h 40005"/>
                <a:gd name="connsiteX1" fmla="*/ 43339 w 86677"/>
                <a:gd name="connsiteY1" fmla="*/ 40005 h 40005"/>
                <a:gd name="connsiteX2" fmla="*/ 86678 w 86677"/>
                <a:gd name="connsiteY2" fmla="*/ 0 h 40005"/>
                <a:gd name="connsiteX3" fmla="*/ 0 w 86677"/>
                <a:gd name="connsiteY3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77" h="40005">
                  <a:moveTo>
                    <a:pt x="0" y="0"/>
                  </a:moveTo>
                  <a:cubicBezTo>
                    <a:pt x="2000" y="22670"/>
                    <a:pt x="20669" y="40005"/>
                    <a:pt x="43339" y="40005"/>
                  </a:cubicBezTo>
                  <a:cubicBezTo>
                    <a:pt x="66008" y="40005"/>
                    <a:pt x="84677" y="22670"/>
                    <a:pt x="8667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80D28B3-35DE-4977-98D3-AFEB6EBD2927}"/>
                </a:ext>
              </a:extLst>
            </p:cNvPr>
            <p:cNvSpPr/>
            <p:nvPr/>
          </p:nvSpPr>
          <p:spPr>
            <a:xfrm>
              <a:off x="3912045" y="2235613"/>
              <a:ext cx="346710" cy="360045"/>
            </a:xfrm>
            <a:custGeom>
              <a:avLst/>
              <a:gdLst>
                <a:gd name="connsiteX0" fmla="*/ 173355 w 346710"/>
                <a:gd name="connsiteY0" fmla="*/ 0 h 360045"/>
                <a:gd name="connsiteX1" fmla="*/ 173355 w 346710"/>
                <a:gd name="connsiteY1" fmla="*/ 0 h 360045"/>
                <a:gd name="connsiteX2" fmla="*/ 173355 w 346710"/>
                <a:gd name="connsiteY2" fmla="*/ 0 h 360045"/>
                <a:gd name="connsiteX3" fmla="*/ 0 w 346710"/>
                <a:gd name="connsiteY3" fmla="*/ 171355 h 360045"/>
                <a:gd name="connsiteX4" fmla="*/ 0 w 346710"/>
                <a:gd name="connsiteY4" fmla="*/ 177355 h 360045"/>
                <a:gd name="connsiteX5" fmla="*/ 12001 w 346710"/>
                <a:gd name="connsiteY5" fmla="*/ 237363 h 360045"/>
                <a:gd name="connsiteX6" fmla="*/ 42005 w 346710"/>
                <a:gd name="connsiteY6" fmla="*/ 286703 h 360045"/>
                <a:gd name="connsiteX7" fmla="*/ 82677 w 346710"/>
                <a:gd name="connsiteY7" fmla="*/ 352711 h 360045"/>
                <a:gd name="connsiteX8" fmla="*/ 94679 w 346710"/>
                <a:gd name="connsiteY8" fmla="*/ 360045 h 360045"/>
                <a:gd name="connsiteX9" fmla="*/ 252032 w 346710"/>
                <a:gd name="connsiteY9" fmla="*/ 360045 h 360045"/>
                <a:gd name="connsiteX10" fmla="*/ 264033 w 346710"/>
                <a:gd name="connsiteY10" fmla="*/ 352711 h 360045"/>
                <a:gd name="connsiteX11" fmla="*/ 304705 w 346710"/>
                <a:gd name="connsiteY11" fmla="*/ 286703 h 360045"/>
                <a:gd name="connsiteX12" fmla="*/ 334708 w 346710"/>
                <a:gd name="connsiteY12" fmla="*/ 237363 h 360045"/>
                <a:gd name="connsiteX13" fmla="*/ 346710 w 346710"/>
                <a:gd name="connsiteY13" fmla="*/ 177355 h 360045"/>
                <a:gd name="connsiteX14" fmla="*/ 346710 w 346710"/>
                <a:gd name="connsiteY14" fmla="*/ 171355 h 360045"/>
                <a:gd name="connsiteX15" fmla="*/ 173355 w 346710"/>
                <a:gd name="connsiteY15" fmla="*/ 0 h 360045"/>
                <a:gd name="connsiteX16" fmla="*/ 306705 w 346710"/>
                <a:gd name="connsiteY16" fmla="*/ 176689 h 360045"/>
                <a:gd name="connsiteX17" fmla="*/ 297371 w 346710"/>
                <a:gd name="connsiteY17" fmla="*/ 223361 h 360045"/>
                <a:gd name="connsiteX18" fmla="*/ 274701 w 346710"/>
                <a:gd name="connsiteY18" fmla="*/ 260033 h 360045"/>
                <a:gd name="connsiteX19" fmla="*/ 236030 w 346710"/>
                <a:gd name="connsiteY19" fmla="*/ 320040 h 360045"/>
                <a:gd name="connsiteX20" fmla="*/ 173355 w 346710"/>
                <a:gd name="connsiteY20" fmla="*/ 320040 h 360045"/>
                <a:gd name="connsiteX21" fmla="*/ 111347 w 346710"/>
                <a:gd name="connsiteY21" fmla="*/ 320040 h 360045"/>
                <a:gd name="connsiteX22" fmla="*/ 72676 w 346710"/>
                <a:gd name="connsiteY22" fmla="*/ 260033 h 360045"/>
                <a:gd name="connsiteX23" fmla="*/ 50006 w 346710"/>
                <a:gd name="connsiteY23" fmla="*/ 223361 h 360045"/>
                <a:gd name="connsiteX24" fmla="*/ 40672 w 346710"/>
                <a:gd name="connsiteY24" fmla="*/ 176689 h 360045"/>
                <a:gd name="connsiteX25" fmla="*/ 40672 w 346710"/>
                <a:gd name="connsiteY25" fmla="*/ 171355 h 360045"/>
                <a:gd name="connsiteX26" fmla="*/ 174022 w 346710"/>
                <a:gd name="connsiteY26" fmla="*/ 39338 h 360045"/>
                <a:gd name="connsiteX27" fmla="*/ 174022 w 346710"/>
                <a:gd name="connsiteY27" fmla="*/ 39338 h 360045"/>
                <a:gd name="connsiteX28" fmla="*/ 174022 w 346710"/>
                <a:gd name="connsiteY28" fmla="*/ 39338 h 360045"/>
                <a:gd name="connsiteX29" fmla="*/ 174022 w 346710"/>
                <a:gd name="connsiteY29" fmla="*/ 39338 h 360045"/>
                <a:gd name="connsiteX30" fmla="*/ 174022 w 346710"/>
                <a:gd name="connsiteY30" fmla="*/ 39338 h 360045"/>
                <a:gd name="connsiteX31" fmla="*/ 174022 w 346710"/>
                <a:gd name="connsiteY31" fmla="*/ 39338 h 360045"/>
                <a:gd name="connsiteX32" fmla="*/ 174022 w 346710"/>
                <a:gd name="connsiteY32" fmla="*/ 39338 h 360045"/>
                <a:gd name="connsiteX33" fmla="*/ 307372 w 346710"/>
                <a:gd name="connsiteY33" fmla="*/ 171355 h 360045"/>
                <a:gd name="connsiteX34" fmla="*/ 307372 w 346710"/>
                <a:gd name="connsiteY34" fmla="*/ 176689 h 36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710" h="360045">
                  <a:moveTo>
                    <a:pt x="173355" y="0"/>
                  </a:moveTo>
                  <a:cubicBezTo>
                    <a:pt x="173355" y="0"/>
                    <a:pt x="173355" y="0"/>
                    <a:pt x="173355" y="0"/>
                  </a:cubicBezTo>
                  <a:cubicBezTo>
                    <a:pt x="173355" y="0"/>
                    <a:pt x="173355" y="0"/>
                    <a:pt x="173355" y="0"/>
                  </a:cubicBezTo>
                  <a:cubicBezTo>
                    <a:pt x="78676" y="667"/>
                    <a:pt x="2000" y="76676"/>
                    <a:pt x="0" y="171355"/>
                  </a:cubicBezTo>
                  <a:lnTo>
                    <a:pt x="0" y="177355"/>
                  </a:lnTo>
                  <a:cubicBezTo>
                    <a:pt x="667" y="198025"/>
                    <a:pt x="4667" y="218027"/>
                    <a:pt x="12001" y="237363"/>
                  </a:cubicBezTo>
                  <a:cubicBezTo>
                    <a:pt x="19336" y="255365"/>
                    <a:pt x="29337" y="272034"/>
                    <a:pt x="42005" y="286703"/>
                  </a:cubicBezTo>
                  <a:cubicBezTo>
                    <a:pt x="58007" y="304038"/>
                    <a:pt x="75343" y="338042"/>
                    <a:pt x="82677" y="352711"/>
                  </a:cubicBezTo>
                  <a:cubicBezTo>
                    <a:pt x="84677" y="357378"/>
                    <a:pt x="89345" y="360045"/>
                    <a:pt x="94679" y="360045"/>
                  </a:cubicBezTo>
                  <a:lnTo>
                    <a:pt x="252032" y="360045"/>
                  </a:lnTo>
                  <a:cubicBezTo>
                    <a:pt x="257365" y="360045"/>
                    <a:pt x="262033" y="357378"/>
                    <a:pt x="264033" y="352711"/>
                  </a:cubicBezTo>
                  <a:cubicBezTo>
                    <a:pt x="271367" y="338042"/>
                    <a:pt x="288703" y="304038"/>
                    <a:pt x="304705" y="286703"/>
                  </a:cubicBezTo>
                  <a:cubicBezTo>
                    <a:pt x="317373" y="272034"/>
                    <a:pt x="328041" y="255365"/>
                    <a:pt x="334708" y="237363"/>
                  </a:cubicBezTo>
                  <a:cubicBezTo>
                    <a:pt x="342043" y="218027"/>
                    <a:pt x="346043" y="198025"/>
                    <a:pt x="346710" y="177355"/>
                  </a:cubicBezTo>
                  <a:lnTo>
                    <a:pt x="346710" y="171355"/>
                  </a:lnTo>
                  <a:cubicBezTo>
                    <a:pt x="344710" y="76676"/>
                    <a:pt x="268034" y="667"/>
                    <a:pt x="173355" y="0"/>
                  </a:cubicBezTo>
                  <a:close/>
                  <a:moveTo>
                    <a:pt x="306705" y="176689"/>
                  </a:moveTo>
                  <a:cubicBezTo>
                    <a:pt x="306038" y="192691"/>
                    <a:pt x="302705" y="208693"/>
                    <a:pt x="297371" y="223361"/>
                  </a:cubicBezTo>
                  <a:cubicBezTo>
                    <a:pt x="292037" y="236696"/>
                    <a:pt x="284702" y="249365"/>
                    <a:pt x="274701" y="260033"/>
                  </a:cubicBezTo>
                  <a:cubicBezTo>
                    <a:pt x="259366" y="278702"/>
                    <a:pt x="246031" y="298704"/>
                    <a:pt x="236030" y="320040"/>
                  </a:cubicBezTo>
                  <a:lnTo>
                    <a:pt x="173355" y="320040"/>
                  </a:lnTo>
                  <a:lnTo>
                    <a:pt x="111347" y="320040"/>
                  </a:lnTo>
                  <a:cubicBezTo>
                    <a:pt x="100679" y="298704"/>
                    <a:pt x="87344" y="278702"/>
                    <a:pt x="72676" y="260033"/>
                  </a:cubicBezTo>
                  <a:cubicBezTo>
                    <a:pt x="63341" y="249365"/>
                    <a:pt x="55340" y="236696"/>
                    <a:pt x="50006" y="223361"/>
                  </a:cubicBezTo>
                  <a:cubicBezTo>
                    <a:pt x="44006" y="208693"/>
                    <a:pt x="41339" y="192691"/>
                    <a:pt x="40672" y="176689"/>
                  </a:cubicBezTo>
                  <a:lnTo>
                    <a:pt x="40672" y="171355"/>
                  </a:lnTo>
                  <a:cubicBezTo>
                    <a:pt x="42005" y="98679"/>
                    <a:pt x="101346" y="40005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174022" y="39338"/>
                    <a:pt x="174022" y="39338"/>
                    <a:pt x="174022" y="39338"/>
                  </a:cubicBezTo>
                  <a:cubicBezTo>
                    <a:pt x="174022" y="39338"/>
                    <a:pt x="174022" y="39338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246698" y="40005"/>
                    <a:pt x="306038" y="98012"/>
                    <a:pt x="307372" y="171355"/>
                  </a:cubicBezTo>
                  <a:lnTo>
                    <a:pt x="307372" y="17668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64" descr="Users">
            <a:extLst>
              <a:ext uri="{FF2B5EF4-FFF2-40B4-BE49-F238E27FC236}">
                <a16:creationId xmlns:a16="http://schemas.microsoft.com/office/drawing/2014/main" id="{8E88B688-8F70-4FCB-86C0-E387D4388E81}"/>
              </a:ext>
            </a:extLst>
          </p:cNvPr>
          <p:cNvGrpSpPr/>
          <p:nvPr/>
        </p:nvGrpSpPr>
        <p:grpSpPr>
          <a:xfrm>
            <a:off x="5342065" y="1243916"/>
            <a:ext cx="560070" cy="349376"/>
            <a:chOff x="5342065" y="1243916"/>
            <a:chExt cx="560070" cy="3493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24BE9CD-5646-4640-8C0E-55A4298CF9F6}"/>
                </a:ext>
              </a:extLst>
            </p:cNvPr>
            <p:cNvSpPr/>
            <p:nvPr/>
          </p:nvSpPr>
          <p:spPr>
            <a:xfrm>
              <a:off x="540207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7D87DE1-0F9A-4865-8294-90EF68BFB7C5}"/>
                </a:ext>
              </a:extLst>
            </p:cNvPr>
            <p:cNvSpPr/>
            <p:nvPr/>
          </p:nvSpPr>
          <p:spPr>
            <a:xfrm>
              <a:off x="5722112" y="1243916"/>
              <a:ext cx="120015" cy="120014"/>
            </a:xfrm>
            <a:custGeom>
              <a:avLst/>
              <a:gdLst>
                <a:gd name="connsiteX0" fmla="*/ 120015 w 120015"/>
                <a:gd name="connsiteY0" fmla="*/ 60007 h 120014"/>
                <a:gd name="connsiteX1" fmla="*/ 60008 w 120015"/>
                <a:gd name="connsiteY1" fmla="*/ 120015 h 120014"/>
                <a:gd name="connsiteX2" fmla="*/ 0 w 120015"/>
                <a:gd name="connsiteY2" fmla="*/ 60007 h 120014"/>
                <a:gd name="connsiteX3" fmla="*/ 60008 w 120015"/>
                <a:gd name="connsiteY3" fmla="*/ 0 h 120014"/>
                <a:gd name="connsiteX4" fmla="*/ 120015 w 120015"/>
                <a:gd name="connsiteY4" fmla="*/ 60007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4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3245FD2-7E5E-4DE7-8793-40C54FCF4D29}"/>
                </a:ext>
              </a:extLst>
            </p:cNvPr>
            <p:cNvSpPr/>
            <p:nvPr/>
          </p:nvSpPr>
          <p:spPr>
            <a:xfrm>
              <a:off x="5502085" y="1473278"/>
              <a:ext cx="240030" cy="120014"/>
            </a:xfrm>
            <a:custGeom>
              <a:avLst/>
              <a:gdLst>
                <a:gd name="connsiteX0" fmla="*/ 240030 w 240030"/>
                <a:gd name="connsiteY0" fmla="*/ 120015 h 120014"/>
                <a:gd name="connsiteX1" fmla="*/ 240030 w 240030"/>
                <a:gd name="connsiteY1" fmla="*/ 60007 h 120014"/>
                <a:gd name="connsiteX2" fmla="*/ 228028 w 240030"/>
                <a:gd name="connsiteY2" fmla="*/ 36004 h 120014"/>
                <a:gd name="connsiteX3" fmla="*/ 169355 w 240030"/>
                <a:gd name="connsiteY3" fmla="*/ 8001 h 120014"/>
                <a:gd name="connsiteX4" fmla="*/ 120015 w 240030"/>
                <a:gd name="connsiteY4" fmla="*/ 0 h 120014"/>
                <a:gd name="connsiteX5" fmla="*/ 70675 w 240030"/>
                <a:gd name="connsiteY5" fmla="*/ 8001 h 120014"/>
                <a:gd name="connsiteX6" fmla="*/ 12001 w 240030"/>
                <a:gd name="connsiteY6" fmla="*/ 36004 h 120014"/>
                <a:gd name="connsiteX7" fmla="*/ 0 w 240030"/>
                <a:gd name="connsiteY7" fmla="*/ 60007 h 120014"/>
                <a:gd name="connsiteX8" fmla="*/ 0 w 240030"/>
                <a:gd name="connsiteY8" fmla="*/ 120015 h 120014"/>
                <a:gd name="connsiteX9" fmla="*/ 240030 w 240030"/>
                <a:gd name="connsiteY9" fmla="*/ 120015 h 1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30" h="120014">
                  <a:moveTo>
                    <a:pt x="240030" y="120015"/>
                  </a:moveTo>
                  <a:lnTo>
                    <a:pt x="240030" y="60007"/>
                  </a:lnTo>
                  <a:cubicBezTo>
                    <a:pt x="240030" y="50673"/>
                    <a:pt x="236030" y="41339"/>
                    <a:pt x="228028" y="36004"/>
                  </a:cubicBezTo>
                  <a:cubicBezTo>
                    <a:pt x="212027" y="22669"/>
                    <a:pt x="190690" y="13335"/>
                    <a:pt x="169355" y="8001"/>
                  </a:cubicBezTo>
                  <a:cubicBezTo>
                    <a:pt x="154686" y="4000"/>
                    <a:pt x="137350" y="0"/>
                    <a:pt x="120015" y="0"/>
                  </a:cubicBezTo>
                  <a:cubicBezTo>
                    <a:pt x="104013" y="0"/>
                    <a:pt x="86678" y="2667"/>
                    <a:pt x="70675" y="8001"/>
                  </a:cubicBezTo>
                  <a:cubicBezTo>
                    <a:pt x="49340" y="13335"/>
                    <a:pt x="29337" y="24003"/>
                    <a:pt x="12001" y="36004"/>
                  </a:cubicBezTo>
                  <a:cubicBezTo>
                    <a:pt x="4001" y="42672"/>
                    <a:pt x="0" y="50673"/>
                    <a:pt x="0" y="60007"/>
                  </a:cubicBezTo>
                  <a:lnTo>
                    <a:pt x="0" y="120015"/>
                  </a:lnTo>
                  <a:lnTo>
                    <a:pt x="240030" y="12001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FD4A7B8-CA72-480C-9B18-74DD92C4D718}"/>
                </a:ext>
              </a:extLst>
            </p:cNvPr>
            <p:cNvSpPr/>
            <p:nvPr/>
          </p:nvSpPr>
          <p:spPr>
            <a:xfrm>
              <a:off x="5562092" y="1337261"/>
              <a:ext cx="120015" cy="120015"/>
            </a:xfrm>
            <a:custGeom>
              <a:avLst/>
              <a:gdLst>
                <a:gd name="connsiteX0" fmla="*/ 120015 w 120015"/>
                <a:gd name="connsiteY0" fmla="*/ 60007 h 120015"/>
                <a:gd name="connsiteX1" fmla="*/ 60008 w 120015"/>
                <a:gd name="connsiteY1" fmla="*/ 120015 h 120015"/>
                <a:gd name="connsiteX2" fmla="*/ 0 w 120015"/>
                <a:gd name="connsiteY2" fmla="*/ 60007 h 120015"/>
                <a:gd name="connsiteX3" fmla="*/ 60008 w 120015"/>
                <a:gd name="connsiteY3" fmla="*/ 0 h 120015"/>
                <a:gd name="connsiteX4" fmla="*/ 120015 w 120015"/>
                <a:gd name="connsiteY4" fmla="*/ 60007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" h="120015">
                  <a:moveTo>
                    <a:pt x="120015" y="60007"/>
                  </a:moveTo>
                  <a:cubicBezTo>
                    <a:pt x="120015" y="93149"/>
                    <a:pt x="93149" y="120015"/>
                    <a:pt x="60008" y="120015"/>
                  </a:cubicBezTo>
                  <a:cubicBezTo>
                    <a:pt x="26866" y="120015"/>
                    <a:pt x="0" y="93149"/>
                    <a:pt x="0" y="60007"/>
                  </a:cubicBezTo>
                  <a:cubicBezTo>
                    <a:pt x="0" y="26866"/>
                    <a:pt x="26866" y="0"/>
                    <a:pt x="60008" y="0"/>
                  </a:cubicBezTo>
                  <a:cubicBezTo>
                    <a:pt x="93149" y="0"/>
                    <a:pt x="120015" y="26866"/>
                    <a:pt x="120015" y="600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E27C725-36A4-4393-9974-3E45F03F8CE8}"/>
                </a:ext>
              </a:extLst>
            </p:cNvPr>
            <p:cNvSpPr/>
            <p:nvPr/>
          </p:nvSpPr>
          <p:spPr>
            <a:xfrm>
              <a:off x="5684774" y="1379933"/>
              <a:ext cx="217360" cy="120015"/>
            </a:xfrm>
            <a:custGeom>
              <a:avLst/>
              <a:gdLst>
                <a:gd name="connsiteX0" fmla="*/ 205359 w 217360"/>
                <a:gd name="connsiteY0" fmla="*/ 36004 h 120015"/>
                <a:gd name="connsiteX1" fmla="*/ 146685 w 217360"/>
                <a:gd name="connsiteY1" fmla="*/ 8001 h 120015"/>
                <a:gd name="connsiteX2" fmla="*/ 97345 w 217360"/>
                <a:gd name="connsiteY2" fmla="*/ 0 h 120015"/>
                <a:gd name="connsiteX3" fmla="*/ 48006 w 217360"/>
                <a:gd name="connsiteY3" fmla="*/ 8001 h 120015"/>
                <a:gd name="connsiteX4" fmla="*/ 24003 w 217360"/>
                <a:gd name="connsiteY4" fmla="*/ 17335 h 120015"/>
                <a:gd name="connsiteX5" fmla="*/ 24003 w 217360"/>
                <a:gd name="connsiteY5" fmla="*/ 18669 h 120015"/>
                <a:gd name="connsiteX6" fmla="*/ 0 w 217360"/>
                <a:gd name="connsiteY6" fmla="*/ 77343 h 120015"/>
                <a:gd name="connsiteX7" fmla="*/ 61341 w 217360"/>
                <a:gd name="connsiteY7" fmla="*/ 108014 h 120015"/>
                <a:gd name="connsiteX8" fmla="*/ 72009 w 217360"/>
                <a:gd name="connsiteY8" fmla="*/ 120015 h 120015"/>
                <a:gd name="connsiteX9" fmla="*/ 217360 w 217360"/>
                <a:gd name="connsiteY9" fmla="*/ 120015 h 120015"/>
                <a:gd name="connsiteX10" fmla="*/ 217360 w 217360"/>
                <a:gd name="connsiteY10" fmla="*/ 60008 h 120015"/>
                <a:gd name="connsiteX11" fmla="*/ 205359 w 217360"/>
                <a:gd name="connsiteY11" fmla="*/ 3600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60" h="120015">
                  <a:moveTo>
                    <a:pt x="205359" y="36004"/>
                  </a:moveTo>
                  <a:cubicBezTo>
                    <a:pt x="189357" y="22669"/>
                    <a:pt x="168021" y="13335"/>
                    <a:pt x="146685" y="8001"/>
                  </a:cubicBezTo>
                  <a:cubicBezTo>
                    <a:pt x="132016" y="4000"/>
                    <a:pt x="114681" y="0"/>
                    <a:pt x="97345" y="0"/>
                  </a:cubicBezTo>
                  <a:cubicBezTo>
                    <a:pt x="81343" y="0"/>
                    <a:pt x="64008" y="2667"/>
                    <a:pt x="48006" y="8001"/>
                  </a:cubicBezTo>
                  <a:cubicBezTo>
                    <a:pt x="40005" y="10668"/>
                    <a:pt x="32004" y="13335"/>
                    <a:pt x="24003" y="17335"/>
                  </a:cubicBezTo>
                  <a:lnTo>
                    <a:pt x="24003" y="18669"/>
                  </a:lnTo>
                  <a:cubicBezTo>
                    <a:pt x="24003" y="41339"/>
                    <a:pt x="14668" y="62674"/>
                    <a:pt x="0" y="77343"/>
                  </a:cubicBezTo>
                  <a:cubicBezTo>
                    <a:pt x="25336" y="85344"/>
                    <a:pt x="45339" y="96012"/>
                    <a:pt x="61341" y="108014"/>
                  </a:cubicBezTo>
                  <a:cubicBezTo>
                    <a:pt x="65341" y="112014"/>
                    <a:pt x="69342" y="114681"/>
                    <a:pt x="72009" y="120015"/>
                  </a:cubicBezTo>
                  <a:lnTo>
                    <a:pt x="217360" y="120015"/>
                  </a:lnTo>
                  <a:lnTo>
                    <a:pt x="217360" y="60008"/>
                  </a:lnTo>
                  <a:cubicBezTo>
                    <a:pt x="217360" y="50673"/>
                    <a:pt x="213360" y="41339"/>
                    <a:pt x="205359" y="3600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56A39A8-0C80-461C-81DB-7FD5306F9A7C}"/>
                </a:ext>
              </a:extLst>
            </p:cNvPr>
            <p:cNvSpPr/>
            <p:nvPr/>
          </p:nvSpPr>
          <p:spPr>
            <a:xfrm>
              <a:off x="5342065" y="1379933"/>
              <a:ext cx="217360" cy="120015"/>
            </a:xfrm>
            <a:custGeom>
              <a:avLst/>
              <a:gdLst>
                <a:gd name="connsiteX0" fmla="*/ 156020 w 217360"/>
                <a:gd name="connsiteY0" fmla="*/ 108014 h 120015"/>
                <a:gd name="connsiteX1" fmla="*/ 156020 w 217360"/>
                <a:gd name="connsiteY1" fmla="*/ 108014 h 120015"/>
                <a:gd name="connsiteX2" fmla="*/ 217360 w 217360"/>
                <a:gd name="connsiteY2" fmla="*/ 77343 h 120015"/>
                <a:gd name="connsiteX3" fmla="*/ 193358 w 217360"/>
                <a:gd name="connsiteY3" fmla="*/ 18669 h 120015"/>
                <a:gd name="connsiteX4" fmla="*/ 193358 w 217360"/>
                <a:gd name="connsiteY4" fmla="*/ 16002 h 120015"/>
                <a:gd name="connsiteX5" fmla="*/ 169355 w 217360"/>
                <a:gd name="connsiteY5" fmla="*/ 8001 h 120015"/>
                <a:gd name="connsiteX6" fmla="*/ 120015 w 217360"/>
                <a:gd name="connsiteY6" fmla="*/ 0 h 120015"/>
                <a:gd name="connsiteX7" fmla="*/ 70676 w 217360"/>
                <a:gd name="connsiteY7" fmla="*/ 8001 h 120015"/>
                <a:gd name="connsiteX8" fmla="*/ 12002 w 217360"/>
                <a:gd name="connsiteY8" fmla="*/ 36004 h 120015"/>
                <a:gd name="connsiteX9" fmla="*/ 0 w 217360"/>
                <a:gd name="connsiteY9" fmla="*/ 60008 h 120015"/>
                <a:gd name="connsiteX10" fmla="*/ 0 w 217360"/>
                <a:gd name="connsiteY10" fmla="*/ 120015 h 120015"/>
                <a:gd name="connsiteX11" fmla="*/ 144018 w 217360"/>
                <a:gd name="connsiteY11" fmla="*/ 120015 h 120015"/>
                <a:gd name="connsiteX12" fmla="*/ 156020 w 217360"/>
                <a:gd name="connsiteY12" fmla="*/ 108014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360" h="120015">
                  <a:moveTo>
                    <a:pt x="156020" y="108014"/>
                  </a:moveTo>
                  <a:lnTo>
                    <a:pt x="156020" y="108014"/>
                  </a:lnTo>
                  <a:cubicBezTo>
                    <a:pt x="174689" y="94679"/>
                    <a:pt x="196025" y="84010"/>
                    <a:pt x="217360" y="77343"/>
                  </a:cubicBezTo>
                  <a:cubicBezTo>
                    <a:pt x="202692" y="61341"/>
                    <a:pt x="193358" y="41339"/>
                    <a:pt x="193358" y="18669"/>
                  </a:cubicBezTo>
                  <a:cubicBezTo>
                    <a:pt x="193358" y="17335"/>
                    <a:pt x="193358" y="17335"/>
                    <a:pt x="193358" y="16002"/>
                  </a:cubicBezTo>
                  <a:cubicBezTo>
                    <a:pt x="185357" y="13335"/>
                    <a:pt x="177355" y="9334"/>
                    <a:pt x="169355" y="8001"/>
                  </a:cubicBezTo>
                  <a:cubicBezTo>
                    <a:pt x="154686" y="4000"/>
                    <a:pt x="137351" y="0"/>
                    <a:pt x="120015" y="0"/>
                  </a:cubicBezTo>
                  <a:cubicBezTo>
                    <a:pt x="104013" y="0"/>
                    <a:pt x="86678" y="2667"/>
                    <a:pt x="70676" y="8001"/>
                  </a:cubicBezTo>
                  <a:cubicBezTo>
                    <a:pt x="49339" y="14669"/>
                    <a:pt x="29337" y="24003"/>
                    <a:pt x="12002" y="36004"/>
                  </a:cubicBezTo>
                  <a:cubicBezTo>
                    <a:pt x="4000" y="41339"/>
                    <a:pt x="0" y="50673"/>
                    <a:pt x="0" y="60008"/>
                  </a:cubicBezTo>
                  <a:lnTo>
                    <a:pt x="0" y="120015"/>
                  </a:lnTo>
                  <a:lnTo>
                    <a:pt x="144018" y="120015"/>
                  </a:lnTo>
                  <a:cubicBezTo>
                    <a:pt x="148019" y="114681"/>
                    <a:pt x="150686" y="112014"/>
                    <a:pt x="156020" y="10801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24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522</Words>
  <PresentationFormat>Widescreen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Check List – Slide Template</vt:lpstr>
      <vt:lpstr>Hexagon Check List – Slide Template</vt:lpstr>
      <vt:lpstr>Hexagon Check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Check List</dc:title>
  <dc:creator>PresentationGO.com</dc:creator>
  <dc:description>© Copyright PresentationGO.com</dc:description>
  <dcterms:created xsi:type="dcterms:W3CDTF">2014-11-26T05:14:11Z</dcterms:created>
  <dcterms:modified xsi:type="dcterms:W3CDTF">2020-06-04T16:33:32Z</dcterms:modified>
  <cp:category>Charts &amp; Diagrams</cp:category>
</cp:coreProperties>
</file>