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8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7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90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9EE8689-9C40-439F-BC04-AEB9464BD7E9}"/>
              </a:ext>
            </a:extLst>
          </p:cNvPr>
          <p:cNvSpPr/>
          <p:nvPr/>
        </p:nvSpPr>
        <p:spPr>
          <a:xfrm flipH="1">
            <a:off x="5150182" y="1978435"/>
            <a:ext cx="1408176" cy="3527851"/>
          </a:xfrm>
          <a:custGeom>
            <a:avLst/>
            <a:gdLst>
              <a:gd name="connsiteX0" fmla="*/ 1455018 w 1469764"/>
              <a:gd name="connsiteY0" fmla="*/ 3231748 h 3689791"/>
              <a:gd name="connsiteX1" fmla="*/ 1469764 w 1469764"/>
              <a:gd name="connsiteY1" fmla="*/ 3244471 h 3689791"/>
              <a:gd name="connsiteX2" fmla="*/ 952391 w 1469764"/>
              <a:gd name="connsiteY2" fmla="*/ 3689791 h 3689791"/>
              <a:gd name="connsiteX3" fmla="*/ 0 w 1469764"/>
              <a:gd name="connsiteY3" fmla="*/ 3689791 h 3689791"/>
              <a:gd name="connsiteX4" fmla="*/ 0 w 1469764"/>
              <a:gd name="connsiteY4" fmla="*/ 3671978 h 3689791"/>
              <a:gd name="connsiteX5" fmla="*/ 943508 w 1469764"/>
              <a:gd name="connsiteY5" fmla="*/ 3671978 h 3689791"/>
              <a:gd name="connsiteX6" fmla="*/ 0 w 1469764"/>
              <a:gd name="connsiteY6" fmla="*/ 1832172 h 3689791"/>
              <a:gd name="connsiteX7" fmla="*/ 497044 w 1469764"/>
              <a:gd name="connsiteY7" fmla="*/ 1832172 h 3689791"/>
              <a:gd name="connsiteX8" fmla="*/ 497044 w 1469764"/>
              <a:gd name="connsiteY8" fmla="*/ 1849987 h 3689791"/>
              <a:gd name="connsiteX9" fmla="*/ 0 w 1469764"/>
              <a:gd name="connsiteY9" fmla="*/ 1849987 h 3689791"/>
              <a:gd name="connsiteX10" fmla="*/ 0 w 1469764"/>
              <a:gd name="connsiteY10" fmla="*/ 0 h 3689791"/>
              <a:gd name="connsiteX11" fmla="*/ 952391 w 1469764"/>
              <a:gd name="connsiteY11" fmla="*/ 0 h 3689791"/>
              <a:gd name="connsiteX12" fmla="*/ 955323 w 1469764"/>
              <a:gd name="connsiteY12" fmla="*/ 2552 h 3689791"/>
              <a:gd name="connsiteX13" fmla="*/ 1469764 w 1469764"/>
              <a:gd name="connsiteY13" fmla="*/ 442783 h 3689791"/>
              <a:gd name="connsiteX14" fmla="*/ 1455018 w 1469764"/>
              <a:gd name="connsiteY14" fmla="*/ 455498 h 3689791"/>
              <a:gd name="connsiteX15" fmla="*/ 943508 w 1469764"/>
              <a:gd name="connsiteY15" fmla="*/ 17820 h 3689791"/>
              <a:gd name="connsiteX16" fmla="*/ 0 w 1469764"/>
              <a:gd name="connsiteY16" fmla="*/ 17820 h 368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9764" h="3689791">
                <a:moveTo>
                  <a:pt x="1455018" y="3231748"/>
                </a:moveTo>
                <a:lnTo>
                  <a:pt x="1469764" y="3244471"/>
                </a:lnTo>
                <a:lnTo>
                  <a:pt x="952391" y="3689791"/>
                </a:lnTo>
                <a:lnTo>
                  <a:pt x="0" y="3689791"/>
                </a:lnTo>
                <a:lnTo>
                  <a:pt x="0" y="3671978"/>
                </a:lnTo>
                <a:lnTo>
                  <a:pt x="943508" y="3671978"/>
                </a:lnTo>
                <a:close/>
                <a:moveTo>
                  <a:pt x="0" y="1832172"/>
                </a:moveTo>
                <a:lnTo>
                  <a:pt x="497044" y="1832172"/>
                </a:lnTo>
                <a:lnTo>
                  <a:pt x="497044" y="1849987"/>
                </a:lnTo>
                <a:lnTo>
                  <a:pt x="0" y="1849987"/>
                </a:lnTo>
                <a:close/>
                <a:moveTo>
                  <a:pt x="0" y="0"/>
                </a:moveTo>
                <a:lnTo>
                  <a:pt x="952391" y="0"/>
                </a:lnTo>
                <a:lnTo>
                  <a:pt x="955323" y="2552"/>
                </a:lnTo>
                <a:lnTo>
                  <a:pt x="1469764" y="442783"/>
                </a:lnTo>
                <a:lnTo>
                  <a:pt x="1455018" y="455498"/>
                </a:lnTo>
                <a:lnTo>
                  <a:pt x="943508" y="17820"/>
                </a:lnTo>
                <a:lnTo>
                  <a:pt x="0" y="1782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Cycle Diagram for PowerPoint</a:t>
            </a:r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EE28D20E-5A1E-4644-BD88-7E0C9FA40FAD}"/>
              </a:ext>
            </a:extLst>
          </p:cNvPr>
          <p:cNvSpPr/>
          <p:nvPr/>
        </p:nvSpPr>
        <p:spPr>
          <a:xfrm>
            <a:off x="2527964" y="1978435"/>
            <a:ext cx="1405258" cy="3527851"/>
          </a:xfrm>
          <a:custGeom>
            <a:avLst/>
            <a:gdLst>
              <a:gd name="connsiteX0" fmla="*/ 1455018 w 1469764"/>
              <a:gd name="connsiteY0" fmla="*/ 3231748 h 3689791"/>
              <a:gd name="connsiteX1" fmla="*/ 1469764 w 1469764"/>
              <a:gd name="connsiteY1" fmla="*/ 3244471 h 3689791"/>
              <a:gd name="connsiteX2" fmla="*/ 952391 w 1469764"/>
              <a:gd name="connsiteY2" fmla="*/ 3689791 h 3689791"/>
              <a:gd name="connsiteX3" fmla="*/ 0 w 1469764"/>
              <a:gd name="connsiteY3" fmla="*/ 3689791 h 3689791"/>
              <a:gd name="connsiteX4" fmla="*/ 0 w 1469764"/>
              <a:gd name="connsiteY4" fmla="*/ 3671978 h 3689791"/>
              <a:gd name="connsiteX5" fmla="*/ 943508 w 1469764"/>
              <a:gd name="connsiteY5" fmla="*/ 3671978 h 3689791"/>
              <a:gd name="connsiteX6" fmla="*/ 0 w 1469764"/>
              <a:gd name="connsiteY6" fmla="*/ 1832172 h 3689791"/>
              <a:gd name="connsiteX7" fmla="*/ 497044 w 1469764"/>
              <a:gd name="connsiteY7" fmla="*/ 1832172 h 3689791"/>
              <a:gd name="connsiteX8" fmla="*/ 497044 w 1469764"/>
              <a:gd name="connsiteY8" fmla="*/ 1849987 h 3689791"/>
              <a:gd name="connsiteX9" fmla="*/ 0 w 1469764"/>
              <a:gd name="connsiteY9" fmla="*/ 1849987 h 3689791"/>
              <a:gd name="connsiteX10" fmla="*/ 0 w 1469764"/>
              <a:gd name="connsiteY10" fmla="*/ 0 h 3689791"/>
              <a:gd name="connsiteX11" fmla="*/ 952391 w 1469764"/>
              <a:gd name="connsiteY11" fmla="*/ 0 h 3689791"/>
              <a:gd name="connsiteX12" fmla="*/ 955323 w 1469764"/>
              <a:gd name="connsiteY12" fmla="*/ 2552 h 3689791"/>
              <a:gd name="connsiteX13" fmla="*/ 1469764 w 1469764"/>
              <a:gd name="connsiteY13" fmla="*/ 442783 h 3689791"/>
              <a:gd name="connsiteX14" fmla="*/ 1455018 w 1469764"/>
              <a:gd name="connsiteY14" fmla="*/ 455498 h 3689791"/>
              <a:gd name="connsiteX15" fmla="*/ 943508 w 1469764"/>
              <a:gd name="connsiteY15" fmla="*/ 17820 h 3689791"/>
              <a:gd name="connsiteX16" fmla="*/ 0 w 1469764"/>
              <a:gd name="connsiteY16" fmla="*/ 17820 h 368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9764" h="3689791">
                <a:moveTo>
                  <a:pt x="1455018" y="3231748"/>
                </a:moveTo>
                <a:lnTo>
                  <a:pt x="1469764" y="3244471"/>
                </a:lnTo>
                <a:lnTo>
                  <a:pt x="952391" y="3689791"/>
                </a:lnTo>
                <a:lnTo>
                  <a:pt x="0" y="3689791"/>
                </a:lnTo>
                <a:lnTo>
                  <a:pt x="0" y="3671978"/>
                </a:lnTo>
                <a:lnTo>
                  <a:pt x="943508" y="3671978"/>
                </a:lnTo>
                <a:close/>
                <a:moveTo>
                  <a:pt x="0" y="1832172"/>
                </a:moveTo>
                <a:lnTo>
                  <a:pt x="497044" y="1832172"/>
                </a:lnTo>
                <a:lnTo>
                  <a:pt x="497044" y="1849987"/>
                </a:lnTo>
                <a:lnTo>
                  <a:pt x="0" y="1849987"/>
                </a:lnTo>
                <a:close/>
                <a:moveTo>
                  <a:pt x="0" y="0"/>
                </a:moveTo>
                <a:lnTo>
                  <a:pt x="952391" y="0"/>
                </a:lnTo>
                <a:lnTo>
                  <a:pt x="955323" y="2552"/>
                </a:lnTo>
                <a:lnTo>
                  <a:pt x="1469764" y="442783"/>
                </a:lnTo>
                <a:lnTo>
                  <a:pt x="1455018" y="455498"/>
                </a:lnTo>
                <a:lnTo>
                  <a:pt x="943508" y="17820"/>
                </a:lnTo>
                <a:lnTo>
                  <a:pt x="0" y="1782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F7554F2-0D3E-4DED-BC90-8BA5F2F9562C}"/>
              </a:ext>
            </a:extLst>
          </p:cNvPr>
          <p:cNvSpPr/>
          <p:nvPr/>
        </p:nvSpPr>
        <p:spPr>
          <a:xfrm>
            <a:off x="4533313" y="1831317"/>
            <a:ext cx="1673966" cy="1178613"/>
          </a:xfrm>
          <a:custGeom>
            <a:avLst/>
            <a:gdLst>
              <a:gd name="connsiteX0" fmla="*/ 2537 w 1472867"/>
              <a:gd name="connsiteY0" fmla="*/ 0 h 1037023"/>
              <a:gd name="connsiteX1" fmla="*/ 1472867 w 1472867"/>
              <a:gd name="connsiteY1" fmla="*/ 848896 h 1037023"/>
              <a:gd name="connsiteX2" fmla="*/ 1470551 w 1472867"/>
              <a:gd name="connsiteY2" fmla="*/ 850233 h 1037023"/>
              <a:gd name="connsiteX3" fmla="*/ 1467118 w 1472867"/>
              <a:gd name="connsiteY3" fmla="*/ 848504 h 1037023"/>
              <a:gd name="connsiteX4" fmla="*/ 1142347 w 1472867"/>
              <a:gd name="connsiteY4" fmla="*/ 1037023 h 1037023"/>
              <a:gd name="connsiteX5" fmla="*/ 3188 w 1472867"/>
              <a:gd name="connsiteY5" fmla="*/ 379329 h 1037023"/>
              <a:gd name="connsiteX6" fmla="*/ 4417 w 1472867"/>
              <a:gd name="connsiteY6" fmla="*/ 4553 h 1037023"/>
              <a:gd name="connsiteX7" fmla="*/ 0 w 1472867"/>
              <a:gd name="connsiteY7" fmla="*/ 1659 h 1037023"/>
              <a:gd name="connsiteX8" fmla="*/ 2537 w 1472867"/>
              <a:gd name="connsiteY8" fmla="*/ 0 h 103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2867" h="1037023">
                <a:moveTo>
                  <a:pt x="2537" y="0"/>
                </a:moveTo>
                <a:lnTo>
                  <a:pt x="1472867" y="848896"/>
                </a:lnTo>
                <a:lnTo>
                  <a:pt x="1470551" y="850233"/>
                </a:lnTo>
                <a:lnTo>
                  <a:pt x="1467118" y="848504"/>
                </a:lnTo>
                <a:lnTo>
                  <a:pt x="1142347" y="1037023"/>
                </a:lnTo>
                <a:lnTo>
                  <a:pt x="3188" y="379329"/>
                </a:lnTo>
                <a:lnTo>
                  <a:pt x="4417" y="4553"/>
                </a:lnTo>
                <a:lnTo>
                  <a:pt x="0" y="1659"/>
                </a:lnTo>
                <a:lnTo>
                  <a:pt x="2537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969BB85-2A6C-46FE-869F-5511A7C41DF6}"/>
              </a:ext>
            </a:extLst>
          </p:cNvPr>
          <p:cNvSpPr/>
          <p:nvPr/>
        </p:nvSpPr>
        <p:spPr>
          <a:xfrm>
            <a:off x="2864585" y="1832361"/>
            <a:ext cx="1668728" cy="1177218"/>
          </a:xfrm>
          <a:custGeom>
            <a:avLst/>
            <a:gdLst>
              <a:gd name="connsiteX0" fmla="*/ 1467132 w 1468259"/>
              <a:gd name="connsiteY0" fmla="*/ 0 h 1035794"/>
              <a:gd name="connsiteX1" fmla="*/ 1468259 w 1468259"/>
              <a:gd name="connsiteY1" fmla="*/ 738 h 1035794"/>
              <a:gd name="connsiteX2" fmla="*/ 1465246 w 1468259"/>
              <a:gd name="connsiteY2" fmla="*/ 2708 h 1035794"/>
              <a:gd name="connsiteX3" fmla="*/ 1466837 w 1468259"/>
              <a:gd name="connsiteY3" fmla="*/ 379124 h 1035794"/>
              <a:gd name="connsiteX4" fmla="*/ 329452 w 1468259"/>
              <a:gd name="connsiteY4" fmla="*/ 1035794 h 1035794"/>
              <a:gd name="connsiteX5" fmla="*/ 5918 w 1468259"/>
              <a:gd name="connsiteY5" fmla="*/ 847583 h 1035794"/>
              <a:gd name="connsiteX6" fmla="*/ 3251 w 1468259"/>
              <a:gd name="connsiteY6" fmla="*/ 848929 h 1035794"/>
              <a:gd name="connsiteX7" fmla="*/ 0 w 1468259"/>
              <a:gd name="connsiteY7" fmla="*/ 847049 h 1035794"/>
              <a:gd name="connsiteX8" fmla="*/ 1467132 w 1468259"/>
              <a:gd name="connsiteY8" fmla="*/ 0 h 103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8259" h="1035794">
                <a:moveTo>
                  <a:pt x="1467132" y="0"/>
                </a:moveTo>
                <a:lnTo>
                  <a:pt x="1468259" y="738"/>
                </a:lnTo>
                <a:lnTo>
                  <a:pt x="1465246" y="2708"/>
                </a:lnTo>
                <a:lnTo>
                  <a:pt x="1466837" y="379124"/>
                </a:lnTo>
                <a:lnTo>
                  <a:pt x="329452" y="1035794"/>
                </a:lnTo>
                <a:lnTo>
                  <a:pt x="5918" y="847583"/>
                </a:lnTo>
                <a:lnTo>
                  <a:pt x="3251" y="848929"/>
                </a:lnTo>
                <a:lnTo>
                  <a:pt x="0" y="847049"/>
                </a:lnTo>
                <a:lnTo>
                  <a:pt x="146713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1C28BCB-F3D5-4055-9C31-4A507B0E787F}"/>
              </a:ext>
            </a:extLst>
          </p:cNvPr>
          <p:cNvSpPr/>
          <p:nvPr/>
        </p:nvSpPr>
        <p:spPr>
          <a:xfrm>
            <a:off x="2864581" y="2797199"/>
            <a:ext cx="376355" cy="1927268"/>
          </a:xfrm>
          <a:custGeom>
            <a:avLst/>
            <a:gdLst>
              <a:gd name="connsiteX0" fmla="*/ 3251 w 331142"/>
              <a:gd name="connsiteY0" fmla="*/ 0 h 1695738"/>
              <a:gd name="connsiteX1" fmla="*/ 327938 w 331142"/>
              <a:gd name="connsiteY1" fmla="*/ 187739 h 1695738"/>
              <a:gd name="connsiteX2" fmla="*/ 329452 w 331142"/>
              <a:gd name="connsiteY2" fmla="*/ 186865 h 1695738"/>
              <a:gd name="connsiteX3" fmla="*/ 331142 w 331142"/>
              <a:gd name="connsiteY3" fmla="*/ 187848 h 1695738"/>
              <a:gd name="connsiteX4" fmla="*/ 328183 w 331142"/>
              <a:gd name="connsiteY4" fmla="*/ 190833 h 1695738"/>
              <a:gd name="connsiteX5" fmla="*/ 328183 w 331142"/>
              <a:gd name="connsiteY5" fmla="*/ 1504798 h 1695738"/>
              <a:gd name="connsiteX6" fmla="*/ 2957 w 331142"/>
              <a:gd name="connsiteY6" fmla="*/ 1691147 h 1695738"/>
              <a:gd name="connsiteX7" fmla="*/ 2789 w 331142"/>
              <a:gd name="connsiteY7" fmla="*/ 1694130 h 1695738"/>
              <a:gd name="connsiteX8" fmla="*/ 0 w 331142"/>
              <a:gd name="connsiteY8" fmla="*/ 1695738 h 1695738"/>
              <a:gd name="connsiteX9" fmla="*/ 0 w 331142"/>
              <a:gd name="connsiteY9" fmla="*/ 1640 h 1695738"/>
              <a:gd name="connsiteX10" fmla="*/ 3251 w 331142"/>
              <a:gd name="connsiteY10" fmla="*/ 0 h 169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142" h="1695738">
                <a:moveTo>
                  <a:pt x="3251" y="0"/>
                </a:moveTo>
                <a:lnTo>
                  <a:pt x="327938" y="187739"/>
                </a:lnTo>
                <a:lnTo>
                  <a:pt x="329452" y="186865"/>
                </a:lnTo>
                <a:lnTo>
                  <a:pt x="331142" y="187848"/>
                </a:lnTo>
                <a:lnTo>
                  <a:pt x="328183" y="190833"/>
                </a:lnTo>
                <a:lnTo>
                  <a:pt x="328183" y="1504798"/>
                </a:lnTo>
                <a:lnTo>
                  <a:pt x="2957" y="1691147"/>
                </a:lnTo>
                <a:lnTo>
                  <a:pt x="2789" y="1694130"/>
                </a:lnTo>
                <a:lnTo>
                  <a:pt x="0" y="1695738"/>
                </a:lnTo>
                <a:lnTo>
                  <a:pt x="0" y="1640"/>
                </a:lnTo>
                <a:lnTo>
                  <a:pt x="325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99DADF4-C4FB-4D2C-B647-83A59D558DD6}"/>
              </a:ext>
            </a:extLst>
          </p:cNvPr>
          <p:cNvSpPr/>
          <p:nvPr/>
        </p:nvSpPr>
        <p:spPr>
          <a:xfrm>
            <a:off x="5830308" y="2797637"/>
            <a:ext cx="377175" cy="1926831"/>
          </a:xfrm>
          <a:custGeom>
            <a:avLst/>
            <a:gdLst>
              <a:gd name="connsiteX0" fmla="*/ 329367 w 331864"/>
              <a:gd name="connsiteY0" fmla="*/ 0 h 1695355"/>
              <a:gd name="connsiteX1" fmla="*/ 331864 w 331864"/>
              <a:gd name="connsiteY1" fmla="*/ 1257 h 1695355"/>
              <a:gd name="connsiteX2" fmla="*/ 331864 w 331864"/>
              <a:gd name="connsiteY2" fmla="*/ 1695355 h 1695355"/>
              <a:gd name="connsiteX3" fmla="*/ 328940 w 331864"/>
              <a:gd name="connsiteY3" fmla="*/ 1693673 h 1695355"/>
              <a:gd name="connsiteX4" fmla="*/ 328727 w 331864"/>
              <a:gd name="connsiteY4" fmla="*/ 1689840 h 1695355"/>
              <a:gd name="connsiteX5" fmla="*/ 2966 w 331864"/>
              <a:gd name="connsiteY5" fmla="*/ 1503593 h 1695355"/>
              <a:gd name="connsiteX6" fmla="*/ 2966 w 331864"/>
              <a:gd name="connsiteY6" fmla="*/ 190450 h 1695355"/>
              <a:gd name="connsiteX7" fmla="*/ 0 w 331864"/>
              <a:gd name="connsiteY7" fmla="*/ 187465 h 1695355"/>
              <a:gd name="connsiteX8" fmla="*/ 1163 w 331864"/>
              <a:gd name="connsiteY8" fmla="*/ 186790 h 1695355"/>
              <a:gd name="connsiteX9" fmla="*/ 3388 w 331864"/>
              <a:gd name="connsiteY9" fmla="*/ 188075 h 1695355"/>
              <a:gd name="connsiteX10" fmla="*/ 329367 w 331864"/>
              <a:gd name="connsiteY10" fmla="*/ 0 h 169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864" h="1695355">
                <a:moveTo>
                  <a:pt x="329367" y="0"/>
                </a:moveTo>
                <a:lnTo>
                  <a:pt x="331864" y="1257"/>
                </a:lnTo>
                <a:lnTo>
                  <a:pt x="331864" y="1695355"/>
                </a:lnTo>
                <a:lnTo>
                  <a:pt x="328940" y="1693673"/>
                </a:lnTo>
                <a:lnTo>
                  <a:pt x="328727" y="1689840"/>
                </a:lnTo>
                <a:lnTo>
                  <a:pt x="2966" y="1503593"/>
                </a:lnTo>
                <a:lnTo>
                  <a:pt x="2966" y="190450"/>
                </a:lnTo>
                <a:lnTo>
                  <a:pt x="0" y="187465"/>
                </a:lnTo>
                <a:lnTo>
                  <a:pt x="1163" y="186790"/>
                </a:lnTo>
                <a:lnTo>
                  <a:pt x="3388" y="188075"/>
                </a:lnTo>
                <a:lnTo>
                  <a:pt x="32936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87430E00-BA0B-4B1B-95E2-608A9CDAC185}"/>
              </a:ext>
            </a:extLst>
          </p:cNvPr>
          <p:cNvSpPr/>
          <p:nvPr/>
        </p:nvSpPr>
        <p:spPr>
          <a:xfrm>
            <a:off x="4533251" y="4505837"/>
            <a:ext cx="1671083" cy="1184687"/>
          </a:xfrm>
          <a:custGeom>
            <a:avLst/>
            <a:gdLst>
              <a:gd name="connsiteX0" fmla="*/ 1143147 w 1470330"/>
              <a:gd name="connsiteY0" fmla="*/ 0 h 1042366"/>
              <a:gd name="connsiteX1" fmla="*/ 1144202 w 1470330"/>
              <a:gd name="connsiteY1" fmla="*/ 603 h 1042366"/>
              <a:gd name="connsiteX2" fmla="*/ 1144202 w 1470330"/>
              <a:gd name="connsiteY2" fmla="*/ 3172 h 1042366"/>
              <a:gd name="connsiteX3" fmla="*/ 1470176 w 1470330"/>
              <a:gd name="connsiteY3" fmla="*/ 190683 h 1042366"/>
              <a:gd name="connsiteX4" fmla="*/ 1470330 w 1470330"/>
              <a:gd name="connsiteY4" fmla="*/ 193471 h 1042366"/>
              <a:gd name="connsiteX5" fmla="*/ 0 w 1470330"/>
              <a:gd name="connsiteY5" fmla="*/ 1042366 h 1042366"/>
              <a:gd name="connsiteX6" fmla="*/ 1 w 1470330"/>
              <a:gd name="connsiteY6" fmla="*/ 1040570 h 1042366"/>
              <a:gd name="connsiteX7" fmla="*/ 1510 w 1470330"/>
              <a:gd name="connsiteY7" fmla="*/ 1041441 h 1042366"/>
              <a:gd name="connsiteX8" fmla="*/ 1755 w 1470330"/>
              <a:gd name="connsiteY8" fmla="*/ 662629 h 1042366"/>
              <a:gd name="connsiteX9" fmla="*/ 1556 w 1470330"/>
              <a:gd name="connsiteY9" fmla="*/ 662514 h 1042366"/>
              <a:gd name="connsiteX10" fmla="*/ 1142035 w 1470330"/>
              <a:gd name="connsiteY10" fmla="*/ 4059 h 1042366"/>
              <a:gd name="connsiteX11" fmla="*/ 1143147 w 1470330"/>
              <a:gd name="connsiteY11" fmla="*/ 0 h 1042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0330" h="1042366">
                <a:moveTo>
                  <a:pt x="1143147" y="0"/>
                </a:moveTo>
                <a:lnTo>
                  <a:pt x="1144202" y="603"/>
                </a:lnTo>
                <a:lnTo>
                  <a:pt x="1144202" y="3172"/>
                </a:lnTo>
                <a:lnTo>
                  <a:pt x="1470176" y="190683"/>
                </a:lnTo>
                <a:lnTo>
                  <a:pt x="1470330" y="193471"/>
                </a:lnTo>
                <a:lnTo>
                  <a:pt x="0" y="1042366"/>
                </a:lnTo>
                <a:lnTo>
                  <a:pt x="1" y="1040570"/>
                </a:lnTo>
                <a:lnTo>
                  <a:pt x="1510" y="1041441"/>
                </a:lnTo>
                <a:lnTo>
                  <a:pt x="1755" y="662629"/>
                </a:lnTo>
                <a:lnTo>
                  <a:pt x="1556" y="662514"/>
                </a:lnTo>
                <a:lnTo>
                  <a:pt x="1142035" y="4059"/>
                </a:lnTo>
                <a:lnTo>
                  <a:pt x="114314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825A8614-07CA-4FD7-B151-9188C20E1D76}"/>
              </a:ext>
            </a:extLst>
          </p:cNvPr>
          <p:cNvSpPr/>
          <p:nvPr/>
        </p:nvSpPr>
        <p:spPr>
          <a:xfrm>
            <a:off x="2867521" y="4506652"/>
            <a:ext cx="1667501" cy="1181829"/>
          </a:xfrm>
          <a:custGeom>
            <a:avLst/>
            <a:gdLst>
              <a:gd name="connsiteX0" fmla="*/ 326832 w 1467179"/>
              <a:gd name="connsiteY0" fmla="*/ 0 h 1039852"/>
              <a:gd name="connsiteX1" fmla="*/ 327938 w 1467179"/>
              <a:gd name="connsiteY1" fmla="*/ 4055 h 1039852"/>
              <a:gd name="connsiteX2" fmla="*/ 1467179 w 1467179"/>
              <a:gd name="connsiteY2" fmla="*/ 661796 h 1039852"/>
              <a:gd name="connsiteX3" fmla="*/ 1465735 w 1467179"/>
              <a:gd name="connsiteY3" fmla="*/ 662630 h 1039852"/>
              <a:gd name="connsiteX4" fmla="*/ 1465624 w 1467179"/>
              <a:gd name="connsiteY4" fmla="*/ 1039852 h 1039852"/>
              <a:gd name="connsiteX5" fmla="*/ 0 w 1467179"/>
              <a:gd name="connsiteY5" fmla="*/ 193674 h 1039852"/>
              <a:gd name="connsiteX6" fmla="*/ 205 w 1467179"/>
              <a:gd name="connsiteY6" fmla="*/ 190039 h 1039852"/>
              <a:gd name="connsiteX7" fmla="*/ 325599 w 1467179"/>
              <a:gd name="connsiteY7" fmla="*/ 2454 h 1039852"/>
              <a:gd name="connsiteX8" fmla="*/ 325599 w 1467179"/>
              <a:gd name="connsiteY8" fmla="*/ 707 h 1039852"/>
              <a:gd name="connsiteX9" fmla="*/ 326832 w 1467179"/>
              <a:gd name="connsiteY9" fmla="*/ 0 h 103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7179" h="1039852">
                <a:moveTo>
                  <a:pt x="326832" y="0"/>
                </a:moveTo>
                <a:lnTo>
                  <a:pt x="327938" y="4055"/>
                </a:lnTo>
                <a:lnTo>
                  <a:pt x="1467179" y="661796"/>
                </a:lnTo>
                <a:lnTo>
                  <a:pt x="1465735" y="662630"/>
                </a:lnTo>
                <a:lnTo>
                  <a:pt x="1465624" y="1039852"/>
                </a:lnTo>
                <a:lnTo>
                  <a:pt x="0" y="193674"/>
                </a:lnTo>
                <a:lnTo>
                  <a:pt x="205" y="190039"/>
                </a:lnTo>
                <a:lnTo>
                  <a:pt x="325599" y="2454"/>
                </a:lnTo>
                <a:lnTo>
                  <a:pt x="325599" y="707"/>
                </a:lnTo>
                <a:lnTo>
                  <a:pt x="32683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30B4380-28C0-41D0-9A44-19693757DEFE}"/>
              </a:ext>
            </a:extLst>
          </p:cNvPr>
          <p:cNvSpPr/>
          <p:nvPr/>
        </p:nvSpPr>
        <p:spPr>
          <a:xfrm>
            <a:off x="2864583" y="1831315"/>
            <a:ext cx="3342900" cy="3859207"/>
          </a:xfrm>
          <a:custGeom>
            <a:avLst/>
            <a:gdLst>
              <a:gd name="connsiteX0" fmla="*/ 169708 w 2941307"/>
              <a:gd name="connsiteY0" fmla="*/ 943473 h 3395588"/>
              <a:gd name="connsiteX1" fmla="*/ 329723 w 2941307"/>
              <a:gd name="connsiteY1" fmla="*/ 1036559 h 3395588"/>
              <a:gd name="connsiteX2" fmla="*/ 329722 w 2941307"/>
              <a:gd name="connsiteY2" fmla="*/ 1036559 h 3395588"/>
              <a:gd name="connsiteX3" fmla="*/ 169708 w 2941307"/>
              <a:gd name="connsiteY3" fmla="*/ 943474 h 3395588"/>
              <a:gd name="connsiteX4" fmla="*/ 169422 w 2941307"/>
              <a:gd name="connsiteY4" fmla="*/ 943618 h 3395588"/>
              <a:gd name="connsiteX5" fmla="*/ 169421 w 2941307"/>
              <a:gd name="connsiteY5" fmla="*/ 943618 h 3395588"/>
              <a:gd name="connsiteX6" fmla="*/ 2938810 w 2941307"/>
              <a:gd name="connsiteY6" fmla="*/ 850233 h 3395588"/>
              <a:gd name="connsiteX7" fmla="*/ 2941307 w 2941307"/>
              <a:gd name="connsiteY7" fmla="*/ 851490 h 3395588"/>
              <a:gd name="connsiteX8" fmla="*/ 2941307 w 2941307"/>
              <a:gd name="connsiteY8" fmla="*/ 2545588 h 3395588"/>
              <a:gd name="connsiteX9" fmla="*/ 2938383 w 2941307"/>
              <a:gd name="connsiteY9" fmla="*/ 2543906 h 3395588"/>
              <a:gd name="connsiteX10" fmla="*/ 2938537 w 2941307"/>
              <a:gd name="connsiteY10" fmla="*/ 2546693 h 3395588"/>
              <a:gd name="connsiteX11" fmla="*/ 1468207 w 2941307"/>
              <a:gd name="connsiteY11" fmla="*/ 3395588 h 3395588"/>
              <a:gd name="connsiteX12" fmla="*/ 1468208 w 2941307"/>
              <a:gd name="connsiteY12" fmla="*/ 3393792 h 3395588"/>
              <a:gd name="connsiteX13" fmla="*/ 2585 w 2941307"/>
              <a:gd name="connsiteY13" fmla="*/ 2547614 h 3395588"/>
              <a:gd name="connsiteX14" fmla="*/ 2790 w 2941307"/>
              <a:gd name="connsiteY14" fmla="*/ 2543979 h 3395588"/>
              <a:gd name="connsiteX15" fmla="*/ 164451 w 2941307"/>
              <a:gd name="connsiteY15" fmla="*/ 2450784 h 3395588"/>
              <a:gd name="connsiteX16" fmla="*/ 164451 w 2941307"/>
              <a:gd name="connsiteY16" fmla="*/ 2450786 h 3395588"/>
              <a:gd name="connsiteX17" fmla="*/ 166928 w 2941307"/>
              <a:gd name="connsiteY17" fmla="*/ 2449358 h 3395588"/>
              <a:gd name="connsiteX18" fmla="*/ 329829 w 2941307"/>
              <a:gd name="connsiteY18" fmla="*/ 2355448 h 3395588"/>
              <a:gd name="connsiteX19" fmla="*/ 329829 w 2941307"/>
              <a:gd name="connsiteY19" fmla="*/ 2355448 h 3395588"/>
              <a:gd name="connsiteX20" fmla="*/ 166929 w 2941307"/>
              <a:gd name="connsiteY20" fmla="*/ 2449358 h 3395588"/>
              <a:gd name="connsiteX21" fmla="*/ 166747 w 2941307"/>
              <a:gd name="connsiteY21" fmla="*/ 2452586 h 3395588"/>
              <a:gd name="connsiteX22" fmla="*/ 1468481 w 2941307"/>
              <a:gd name="connsiteY22" fmla="*/ 3204143 h 3395588"/>
              <a:gd name="connsiteX23" fmla="*/ 1468480 w 2941307"/>
              <a:gd name="connsiteY23" fmla="*/ 3205738 h 3395588"/>
              <a:gd name="connsiteX24" fmla="*/ 2774395 w 2941307"/>
              <a:gd name="connsiteY24" fmla="*/ 2451768 h 3395588"/>
              <a:gd name="connsiteX25" fmla="*/ 2774258 w 2941307"/>
              <a:gd name="connsiteY25" fmla="*/ 2449293 h 3395588"/>
              <a:gd name="connsiteX26" fmla="*/ 2776855 w 2941307"/>
              <a:gd name="connsiteY26" fmla="*/ 2450787 h 3395588"/>
              <a:gd name="connsiteX27" fmla="*/ 2776855 w 2941307"/>
              <a:gd name="connsiteY27" fmla="*/ 946126 h 3395588"/>
              <a:gd name="connsiteX28" fmla="*/ 2774637 w 2941307"/>
              <a:gd name="connsiteY28" fmla="*/ 945010 h 3395588"/>
              <a:gd name="connsiteX29" fmla="*/ 2611099 w 2941307"/>
              <a:gd name="connsiteY29" fmla="*/ 1039364 h 3395588"/>
              <a:gd name="connsiteX30" fmla="*/ 2611098 w 2941307"/>
              <a:gd name="connsiteY30" fmla="*/ 1039363 h 3395588"/>
              <a:gd name="connsiteX31" fmla="*/ 2774637 w 2941307"/>
              <a:gd name="connsiteY31" fmla="*/ 945009 h 3395588"/>
              <a:gd name="connsiteX32" fmla="*/ 2774638 w 2941307"/>
              <a:gd name="connsiteY32" fmla="*/ 945010 h 3395588"/>
              <a:gd name="connsiteX33" fmla="*/ 2776695 w 2941307"/>
              <a:gd name="connsiteY33" fmla="*/ 943822 h 3395588"/>
              <a:gd name="connsiteX34" fmla="*/ 2776647 w 2941307"/>
              <a:gd name="connsiteY34" fmla="*/ 943794 h 3395588"/>
              <a:gd name="connsiteX35" fmla="*/ 5919 w 2941307"/>
              <a:gd name="connsiteY35" fmla="*/ 848504 h 3395588"/>
              <a:gd name="connsiteX36" fmla="*/ 166411 w 2941307"/>
              <a:gd name="connsiteY36" fmla="*/ 941868 h 3395588"/>
              <a:gd name="connsiteX37" fmla="*/ 164452 w 2941307"/>
              <a:gd name="connsiteY37" fmla="*/ 942999 h 3395588"/>
              <a:gd name="connsiteX38" fmla="*/ 167340 w 2941307"/>
              <a:gd name="connsiteY38" fmla="*/ 944668 h 3395588"/>
              <a:gd name="connsiteX39" fmla="*/ 169420 w 2941307"/>
              <a:gd name="connsiteY39" fmla="*/ 943618 h 3395588"/>
              <a:gd name="connsiteX40" fmla="*/ 169421 w 2941307"/>
              <a:gd name="connsiteY40" fmla="*/ 943619 h 3395588"/>
              <a:gd name="connsiteX41" fmla="*/ 167340 w 2941307"/>
              <a:gd name="connsiteY41" fmla="*/ 944669 h 3395588"/>
              <a:gd name="connsiteX42" fmla="*/ 167339 w 2941307"/>
              <a:gd name="connsiteY42" fmla="*/ 944668 h 3395588"/>
              <a:gd name="connsiteX43" fmla="*/ 164451 w 2941307"/>
              <a:gd name="connsiteY43" fmla="*/ 946125 h 3395588"/>
              <a:gd name="connsiteX44" fmla="*/ 164451 w 2941307"/>
              <a:gd name="connsiteY44" fmla="*/ 2450783 h 3395588"/>
              <a:gd name="connsiteX45" fmla="*/ 2789 w 2941307"/>
              <a:gd name="connsiteY45" fmla="*/ 2543979 h 3395588"/>
              <a:gd name="connsiteX46" fmla="*/ 0 w 2941307"/>
              <a:gd name="connsiteY46" fmla="*/ 2545587 h 3395588"/>
              <a:gd name="connsiteX47" fmla="*/ 0 w 2941307"/>
              <a:gd name="connsiteY47" fmla="*/ 851489 h 3395588"/>
              <a:gd name="connsiteX48" fmla="*/ 3251 w 2941307"/>
              <a:gd name="connsiteY48" fmla="*/ 849849 h 3395588"/>
              <a:gd name="connsiteX49" fmla="*/ 3252 w 2941307"/>
              <a:gd name="connsiteY49" fmla="*/ 849850 h 3395588"/>
              <a:gd name="connsiteX50" fmla="*/ 1472450 w 2941307"/>
              <a:gd name="connsiteY50" fmla="*/ 193895 h 3395588"/>
              <a:gd name="connsiteX51" fmla="*/ 1472450 w 2941307"/>
              <a:gd name="connsiteY51" fmla="*/ 193895 h 3395588"/>
              <a:gd name="connsiteX52" fmla="*/ 1471841 w 2941307"/>
              <a:gd name="connsiteY52" fmla="*/ 379556 h 3395588"/>
              <a:gd name="connsiteX53" fmla="*/ 1471841 w 2941307"/>
              <a:gd name="connsiteY53" fmla="*/ 379556 h 3395588"/>
              <a:gd name="connsiteX54" fmla="*/ 1470797 w 2941307"/>
              <a:gd name="connsiteY54" fmla="*/ 0 h 3395588"/>
              <a:gd name="connsiteX55" fmla="*/ 2941127 w 2941307"/>
              <a:gd name="connsiteY55" fmla="*/ 848896 h 3395588"/>
              <a:gd name="connsiteX56" fmla="*/ 2938811 w 2941307"/>
              <a:gd name="connsiteY56" fmla="*/ 850233 h 3395588"/>
              <a:gd name="connsiteX57" fmla="*/ 2938810 w 2941307"/>
              <a:gd name="connsiteY57" fmla="*/ 850232 h 3395588"/>
              <a:gd name="connsiteX58" fmla="*/ 2776646 w 2941307"/>
              <a:gd name="connsiteY58" fmla="*/ 943794 h 3395588"/>
              <a:gd name="connsiteX59" fmla="*/ 1472067 w 2941307"/>
              <a:gd name="connsiteY59" fmla="*/ 190594 h 3395588"/>
              <a:gd name="connsiteX60" fmla="*/ 1472677 w 2941307"/>
              <a:gd name="connsiteY60" fmla="*/ 4553 h 3395588"/>
              <a:gd name="connsiteX61" fmla="*/ 1472676 w 2941307"/>
              <a:gd name="connsiteY61" fmla="*/ 4553 h 3395588"/>
              <a:gd name="connsiteX62" fmla="*/ 1472066 w 2941307"/>
              <a:gd name="connsiteY62" fmla="*/ 190593 h 3395588"/>
              <a:gd name="connsiteX63" fmla="*/ 1470781 w 2941307"/>
              <a:gd name="connsiteY63" fmla="*/ 189851 h 3395588"/>
              <a:gd name="connsiteX64" fmla="*/ 1468528 w 2941307"/>
              <a:gd name="connsiteY64" fmla="*/ 191325 h 3395588"/>
              <a:gd name="connsiteX65" fmla="*/ 1468526 w 2941307"/>
              <a:gd name="connsiteY65" fmla="*/ 191325 h 3395588"/>
              <a:gd name="connsiteX66" fmla="*/ 1468527 w 2941307"/>
              <a:gd name="connsiteY66" fmla="*/ 191324 h 3395588"/>
              <a:gd name="connsiteX67" fmla="*/ 1467526 w 2941307"/>
              <a:gd name="connsiteY67" fmla="*/ 190668 h 3395588"/>
              <a:gd name="connsiteX68" fmla="*/ 166412 w 2941307"/>
              <a:gd name="connsiteY68" fmla="*/ 941867 h 3395588"/>
              <a:gd name="connsiteX69" fmla="*/ 5919 w 2941307"/>
              <a:gd name="connsiteY69" fmla="*/ 848503 h 3395588"/>
              <a:gd name="connsiteX70" fmla="*/ 3252 w 2941307"/>
              <a:gd name="connsiteY70" fmla="*/ 849849 h 3395588"/>
              <a:gd name="connsiteX71" fmla="*/ 1 w 2941307"/>
              <a:gd name="connsiteY71" fmla="*/ 847969 h 3395588"/>
              <a:gd name="connsiteX72" fmla="*/ 1467133 w 2941307"/>
              <a:gd name="connsiteY72" fmla="*/ 920 h 3395588"/>
              <a:gd name="connsiteX73" fmla="*/ 1468260 w 2941307"/>
              <a:gd name="connsiteY73" fmla="*/ 1658 h 3395588"/>
              <a:gd name="connsiteX74" fmla="*/ 1468259 w 2941307"/>
              <a:gd name="connsiteY74" fmla="*/ 1659 h 3395588"/>
              <a:gd name="connsiteX75" fmla="*/ 1468261 w 2941307"/>
              <a:gd name="connsiteY75" fmla="*/ 1659 h 339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941307" h="3395588">
                <a:moveTo>
                  <a:pt x="169708" y="943473"/>
                </a:moveTo>
                <a:lnTo>
                  <a:pt x="329723" y="1036559"/>
                </a:lnTo>
                <a:lnTo>
                  <a:pt x="329722" y="1036559"/>
                </a:lnTo>
                <a:lnTo>
                  <a:pt x="169708" y="943474"/>
                </a:lnTo>
                <a:lnTo>
                  <a:pt x="169422" y="943618"/>
                </a:lnTo>
                <a:lnTo>
                  <a:pt x="169421" y="943618"/>
                </a:lnTo>
                <a:close/>
                <a:moveTo>
                  <a:pt x="2938810" y="850233"/>
                </a:moveTo>
                <a:lnTo>
                  <a:pt x="2941307" y="851490"/>
                </a:lnTo>
                <a:lnTo>
                  <a:pt x="2941307" y="2545588"/>
                </a:lnTo>
                <a:lnTo>
                  <a:pt x="2938383" y="2543906"/>
                </a:lnTo>
                <a:lnTo>
                  <a:pt x="2938537" y="2546693"/>
                </a:lnTo>
                <a:lnTo>
                  <a:pt x="1468207" y="3395588"/>
                </a:lnTo>
                <a:lnTo>
                  <a:pt x="1468208" y="3393792"/>
                </a:lnTo>
                <a:lnTo>
                  <a:pt x="2585" y="2547614"/>
                </a:lnTo>
                <a:lnTo>
                  <a:pt x="2790" y="2543979"/>
                </a:lnTo>
                <a:lnTo>
                  <a:pt x="164451" y="2450784"/>
                </a:lnTo>
                <a:lnTo>
                  <a:pt x="164451" y="2450786"/>
                </a:lnTo>
                <a:lnTo>
                  <a:pt x="166928" y="2449358"/>
                </a:lnTo>
                <a:lnTo>
                  <a:pt x="329829" y="2355448"/>
                </a:lnTo>
                <a:lnTo>
                  <a:pt x="329829" y="2355448"/>
                </a:lnTo>
                <a:lnTo>
                  <a:pt x="166929" y="2449358"/>
                </a:lnTo>
                <a:lnTo>
                  <a:pt x="166747" y="2452586"/>
                </a:lnTo>
                <a:lnTo>
                  <a:pt x="1468481" y="3204143"/>
                </a:lnTo>
                <a:lnTo>
                  <a:pt x="1468480" y="3205738"/>
                </a:lnTo>
                <a:lnTo>
                  <a:pt x="2774395" y="2451768"/>
                </a:lnTo>
                <a:lnTo>
                  <a:pt x="2774258" y="2449293"/>
                </a:lnTo>
                <a:lnTo>
                  <a:pt x="2776855" y="2450787"/>
                </a:lnTo>
                <a:lnTo>
                  <a:pt x="2776855" y="946126"/>
                </a:lnTo>
                <a:lnTo>
                  <a:pt x="2774637" y="945010"/>
                </a:lnTo>
                <a:lnTo>
                  <a:pt x="2611099" y="1039364"/>
                </a:lnTo>
                <a:lnTo>
                  <a:pt x="2611098" y="1039363"/>
                </a:lnTo>
                <a:lnTo>
                  <a:pt x="2774637" y="945009"/>
                </a:lnTo>
                <a:lnTo>
                  <a:pt x="2774638" y="945010"/>
                </a:lnTo>
                <a:lnTo>
                  <a:pt x="2776695" y="943822"/>
                </a:lnTo>
                <a:lnTo>
                  <a:pt x="2776647" y="943794"/>
                </a:lnTo>
                <a:close/>
                <a:moveTo>
                  <a:pt x="5919" y="848504"/>
                </a:moveTo>
                <a:lnTo>
                  <a:pt x="166411" y="941868"/>
                </a:lnTo>
                <a:lnTo>
                  <a:pt x="164452" y="942999"/>
                </a:lnTo>
                <a:lnTo>
                  <a:pt x="167340" y="944668"/>
                </a:lnTo>
                <a:lnTo>
                  <a:pt x="169420" y="943618"/>
                </a:lnTo>
                <a:lnTo>
                  <a:pt x="169421" y="943619"/>
                </a:lnTo>
                <a:lnTo>
                  <a:pt x="167340" y="944669"/>
                </a:lnTo>
                <a:lnTo>
                  <a:pt x="167339" y="944668"/>
                </a:lnTo>
                <a:lnTo>
                  <a:pt x="164451" y="946125"/>
                </a:lnTo>
                <a:lnTo>
                  <a:pt x="164451" y="2450783"/>
                </a:lnTo>
                <a:lnTo>
                  <a:pt x="2789" y="2543979"/>
                </a:lnTo>
                <a:lnTo>
                  <a:pt x="0" y="2545587"/>
                </a:lnTo>
                <a:lnTo>
                  <a:pt x="0" y="851489"/>
                </a:lnTo>
                <a:lnTo>
                  <a:pt x="3251" y="849849"/>
                </a:lnTo>
                <a:lnTo>
                  <a:pt x="3252" y="849850"/>
                </a:lnTo>
                <a:close/>
                <a:moveTo>
                  <a:pt x="1472450" y="193895"/>
                </a:moveTo>
                <a:lnTo>
                  <a:pt x="1472450" y="193895"/>
                </a:lnTo>
                <a:lnTo>
                  <a:pt x="1471841" y="379556"/>
                </a:lnTo>
                <a:lnTo>
                  <a:pt x="1471841" y="379556"/>
                </a:lnTo>
                <a:close/>
                <a:moveTo>
                  <a:pt x="1470797" y="0"/>
                </a:moveTo>
                <a:lnTo>
                  <a:pt x="2941127" y="848896"/>
                </a:lnTo>
                <a:lnTo>
                  <a:pt x="2938811" y="850233"/>
                </a:lnTo>
                <a:lnTo>
                  <a:pt x="2938810" y="850232"/>
                </a:lnTo>
                <a:lnTo>
                  <a:pt x="2776646" y="943794"/>
                </a:lnTo>
                <a:lnTo>
                  <a:pt x="1472067" y="190594"/>
                </a:lnTo>
                <a:lnTo>
                  <a:pt x="1472677" y="4553"/>
                </a:lnTo>
                <a:lnTo>
                  <a:pt x="1472676" y="4553"/>
                </a:lnTo>
                <a:lnTo>
                  <a:pt x="1472066" y="190593"/>
                </a:lnTo>
                <a:lnTo>
                  <a:pt x="1470781" y="189851"/>
                </a:lnTo>
                <a:lnTo>
                  <a:pt x="1468528" y="191325"/>
                </a:lnTo>
                <a:lnTo>
                  <a:pt x="1468526" y="191325"/>
                </a:lnTo>
                <a:lnTo>
                  <a:pt x="1468527" y="191324"/>
                </a:lnTo>
                <a:lnTo>
                  <a:pt x="1467526" y="190668"/>
                </a:lnTo>
                <a:lnTo>
                  <a:pt x="166412" y="941867"/>
                </a:lnTo>
                <a:lnTo>
                  <a:pt x="5919" y="848503"/>
                </a:lnTo>
                <a:lnTo>
                  <a:pt x="3252" y="849849"/>
                </a:lnTo>
                <a:lnTo>
                  <a:pt x="1" y="847969"/>
                </a:lnTo>
                <a:lnTo>
                  <a:pt x="1467133" y="920"/>
                </a:lnTo>
                <a:lnTo>
                  <a:pt x="1468260" y="1658"/>
                </a:lnTo>
                <a:lnTo>
                  <a:pt x="1468259" y="1659"/>
                </a:lnTo>
                <a:lnTo>
                  <a:pt x="1468261" y="1659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5" name="Figure">
            <a:extLst>
              <a:ext uri="{FF2B5EF4-FFF2-40B4-BE49-F238E27FC236}">
                <a16:creationId xmlns:a16="http://schemas.microsoft.com/office/drawing/2014/main" id="{936FDB25-8668-4FC4-9D7F-6077252D4113}"/>
              </a:ext>
            </a:extLst>
          </p:cNvPr>
          <p:cNvSpPr/>
          <p:nvPr/>
        </p:nvSpPr>
        <p:spPr>
          <a:xfrm>
            <a:off x="3410343" y="2100138"/>
            <a:ext cx="752888" cy="752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32" h="19632" extrusionOk="0">
                <a:moveTo>
                  <a:pt x="267" y="7550"/>
                </a:moveTo>
                <a:cubicBezTo>
                  <a:pt x="1519" y="2277"/>
                  <a:pt x="6808" y="-984"/>
                  <a:pt x="12082" y="267"/>
                </a:cubicBezTo>
                <a:cubicBezTo>
                  <a:pt x="17355" y="1519"/>
                  <a:pt x="20616" y="6808"/>
                  <a:pt x="19365" y="12082"/>
                </a:cubicBezTo>
                <a:cubicBezTo>
                  <a:pt x="18113" y="17355"/>
                  <a:pt x="12824" y="20616"/>
                  <a:pt x="7550" y="19365"/>
                </a:cubicBezTo>
                <a:cubicBezTo>
                  <a:pt x="2277" y="18113"/>
                  <a:pt x="-984" y="12824"/>
                  <a:pt x="267" y="7550"/>
                </a:cubicBezTo>
                <a:close/>
              </a:path>
            </a:pathLst>
          </a:custGeom>
          <a:solidFill>
            <a:schemeClr val="accent2"/>
          </a:solidFill>
          <a:ln w="38100">
            <a:solidFill>
              <a:schemeClr val="accent2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06</a:t>
            </a:r>
            <a:endParaRPr sz="32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Cercle">
            <a:extLst>
              <a:ext uri="{FF2B5EF4-FFF2-40B4-BE49-F238E27FC236}">
                <a16:creationId xmlns:a16="http://schemas.microsoft.com/office/drawing/2014/main" id="{6E5649EE-3AE7-4C06-BC5A-CED5D66F4DCA}"/>
              </a:ext>
            </a:extLst>
          </p:cNvPr>
          <p:cNvSpPr/>
          <p:nvPr/>
        </p:nvSpPr>
        <p:spPr>
          <a:xfrm>
            <a:off x="4888861" y="2100138"/>
            <a:ext cx="752740" cy="752740"/>
          </a:xfrm>
          <a:prstGeom prst="ellipse">
            <a:avLst/>
          </a:prstGeom>
          <a:solidFill>
            <a:schemeClr val="tx2"/>
          </a:solidFill>
          <a:ln w="38100">
            <a:solidFill>
              <a:srgbClr val="2B323B"/>
            </a:solidFill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01</a:t>
            </a:r>
            <a:endParaRPr sz="32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1" name="Cercle">
            <a:extLst>
              <a:ext uri="{FF2B5EF4-FFF2-40B4-BE49-F238E27FC236}">
                <a16:creationId xmlns:a16="http://schemas.microsoft.com/office/drawing/2014/main" id="{0D732BBF-CA93-46AC-974C-9C8C3D61DB14}"/>
              </a:ext>
            </a:extLst>
          </p:cNvPr>
          <p:cNvSpPr/>
          <p:nvPr/>
        </p:nvSpPr>
        <p:spPr>
          <a:xfrm>
            <a:off x="5661722" y="3370321"/>
            <a:ext cx="752697" cy="752694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200" b="1" dirty="0"/>
              <a:t>02</a:t>
            </a:r>
            <a:endParaRPr sz="3200" b="1" dirty="0"/>
          </a:p>
        </p:txBody>
      </p:sp>
      <p:sp>
        <p:nvSpPr>
          <p:cNvPr id="52" name="Cercle">
            <a:extLst>
              <a:ext uri="{FF2B5EF4-FFF2-40B4-BE49-F238E27FC236}">
                <a16:creationId xmlns:a16="http://schemas.microsoft.com/office/drawing/2014/main" id="{1B52D2FB-AD13-4330-A9EF-CD8FBA1F09FE}"/>
              </a:ext>
            </a:extLst>
          </p:cNvPr>
          <p:cNvSpPr/>
          <p:nvPr/>
        </p:nvSpPr>
        <p:spPr>
          <a:xfrm>
            <a:off x="4888861" y="4644243"/>
            <a:ext cx="752740" cy="752740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accent4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03</a:t>
            </a:r>
            <a:endParaRPr sz="32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5" name="Figure">
            <a:extLst>
              <a:ext uri="{FF2B5EF4-FFF2-40B4-BE49-F238E27FC236}">
                <a16:creationId xmlns:a16="http://schemas.microsoft.com/office/drawing/2014/main" id="{26D5EFAD-C14D-4902-B476-4F632E12FEC5}"/>
              </a:ext>
            </a:extLst>
          </p:cNvPr>
          <p:cNvSpPr/>
          <p:nvPr/>
        </p:nvSpPr>
        <p:spPr>
          <a:xfrm>
            <a:off x="3410343" y="4644243"/>
            <a:ext cx="752888" cy="752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32" h="19632" extrusionOk="0">
                <a:moveTo>
                  <a:pt x="267" y="7550"/>
                </a:moveTo>
                <a:cubicBezTo>
                  <a:pt x="1519" y="2277"/>
                  <a:pt x="6808" y="-984"/>
                  <a:pt x="12082" y="267"/>
                </a:cubicBezTo>
                <a:cubicBezTo>
                  <a:pt x="17355" y="1519"/>
                  <a:pt x="20616" y="6808"/>
                  <a:pt x="19365" y="12082"/>
                </a:cubicBezTo>
                <a:cubicBezTo>
                  <a:pt x="18113" y="17355"/>
                  <a:pt x="12824" y="20616"/>
                  <a:pt x="7550" y="19365"/>
                </a:cubicBezTo>
                <a:cubicBezTo>
                  <a:pt x="2277" y="18113"/>
                  <a:pt x="-984" y="12824"/>
                  <a:pt x="267" y="7550"/>
                </a:cubicBezTo>
                <a:close/>
              </a:path>
            </a:pathLst>
          </a:cu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04</a:t>
            </a:r>
            <a:endParaRPr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6" name="Cercle">
            <a:extLst>
              <a:ext uri="{FF2B5EF4-FFF2-40B4-BE49-F238E27FC236}">
                <a16:creationId xmlns:a16="http://schemas.microsoft.com/office/drawing/2014/main" id="{E79783DA-6329-459D-9827-F423BCFE8DDE}"/>
              </a:ext>
            </a:extLst>
          </p:cNvPr>
          <p:cNvSpPr/>
          <p:nvPr/>
        </p:nvSpPr>
        <p:spPr>
          <a:xfrm>
            <a:off x="2671084" y="3370321"/>
            <a:ext cx="752694" cy="752694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3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05</a:t>
            </a:r>
            <a:endParaRPr sz="32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7" name="Graphic 56" descr="World">
            <a:extLst>
              <a:ext uri="{FF2B5EF4-FFF2-40B4-BE49-F238E27FC236}">
                <a16:creationId xmlns:a16="http://schemas.microsoft.com/office/drawing/2014/main" id="{3571CA1E-BA4F-4883-8985-F84A4374A1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1634" y="2777963"/>
            <a:ext cx="1928797" cy="1928797"/>
          </a:xfrm>
          <a:prstGeom prst="rect">
            <a:avLst/>
          </a:prstGeom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1B8A8F29-D059-4469-99E4-78545F1ADD21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EB1332C-F176-46DC-89A8-68B0CB1091D9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8BBFC7A-38ED-439A-8FF9-6521106EC984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338B34-48EE-41A0-A734-4D25819599D2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3853F4B-A21C-4498-92BD-D0622753DCE8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C813B56-70EE-4D98-8AD3-E3DA91D8F2EE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068B4C9-C57E-4DEC-A1E4-440513EA498B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87A7188-C585-41D2-8A83-3BF4CC1AE527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3FF3E6-9032-4DA6-A504-B6F90611923A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8E886DD-C115-4F8A-AE63-9A3750562B9D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5F126A9-DE38-422B-8704-DFCBB74680E6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768F857-6678-4DA6-A6C2-988AF520353A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3C0D265-A05E-44B9-80BE-1CC501073FA8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C974FD9-FF00-4684-B9DD-C2EF1841094F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F24E7E4-A599-42F2-A1F1-5DBDA2A4C709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97C3086-D92B-468C-B0A1-76C12A9F3B6B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4CA16DE-531D-4384-9045-6C2A1498E1EE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B9EB8FB-3A1B-4A80-8F4E-D77C2764FC60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856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9EE8689-9C40-439F-BC04-AEB9464BD7E9}"/>
              </a:ext>
            </a:extLst>
          </p:cNvPr>
          <p:cNvSpPr/>
          <p:nvPr/>
        </p:nvSpPr>
        <p:spPr>
          <a:xfrm flipH="1">
            <a:off x="5150182" y="1978435"/>
            <a:ext cx="1408176" cy="3527851"/>
          </a:xfrm>
          <a:custGeom>
            <a:avLst/>
            <a:gdLst>
              <a:gd name="connsiteX0" fmla="*/ 1455018 w 1469764"/>
              <a:gd name="connsiteY0" fmla="*/ 3231748 h 3689791"/>
              <a:gd name="connsiteX1" fmla="*/ 1469764 w 1469764"/>
              <a:gd name="connsiteY1" fmla="*/ 3244471 h 3689791"/>
              <a:gd name="connsiteX2" fmla="*/ 952391 w 1469764"/>
              <a:gd name="connsiteY2" fmla="*/ 3689791 h 3689791"/>
              <a:gd name="connsiteX3" fmla="*/ 0 w 1469764"/>
              <a:gd name="connsiteY3" fmla="*/ 3689791 h 3689791"/>
              <a:gd name="connsiteX4" fmla="*/ 0 w 1469764"/>
              <a:gd name="connsiteY4" fmla="*/ 3671978 h 3689791"/>
              <a:gd name="connsiteX5" fmla="*/ 943508 w 1469764"/>
              <a:gd name="connsiteY5" fmla="*/ 3671978 h 3689791"/>
              <a:gd name="connsiteX6" fmla="*/ 0 w 1469764"/>
              <a:gd name="connsiteY6" fmla="*/ 1832172 h 3689791"/>
              <a:gd name="connsiteX7" fmla="*/ 497044 w 1469764"/>
              <a:gd name="connsiteY7" fmla="*/ 1832172 h 3689791"/>
              <a:gd name="connsiteX8" fmla="*/ 497044 w 1469764"/>
              <a:gd name="connsiteY8" fmla="*/ 1849987 h 3689791"/>
              <a:gd name="connsiteX9" fmla="*/ 0 w 1469764"/>
              <a:gd name="connsiteY9" fmla="*/ 1849987 h 3689791"/>
              <a:gd name="connsiteX10" fmla="*/ 0 w 1469764"/>
              <a:gd name="connsiteY10" fmla="*/ 0 h 3689791"/>
              <a:gd name="connsiteX11" fmla="*/ 952391 w 1469764"/>
              <a:gd name="connsiteY11" fmla="*/ 0 h 3689791"/>
              <a:gd name="connsiteX12" fmla="*/ 955323 w 1469764"/>
              <a:gd name="connsiteY12" fmla="*/ 2552 h 3689791"/>
              <a:gd name="connsiteX13" fmla="*/ 1469764 w 1469764"/>
              <a:gd name="connsiteY13" fmla="*/ 442783 h 3689791"/>
              <a:gd name="connsiteX14" fmla="*/ 1455018 w 1469764"/>
              <a:gd name="connsiteY14" fmla="*/ 455498 h 3689791"/>
              <a:gd name="connsiteX15" fmla="*/ 943508 w 1469764"/>
              <a:gd name="connsiteY15" fmla="*/ 17820 h 3689791"/>
              <a:gd name="connsiteX16" fmla="*/ 0 w 1469764"/>
              <a:gd name="connsiteY16" fmla="*/ 17820 h 368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9764" h="3689791">
                <a:moveTo>
                  <a:pt x="1455018" y="3231748"/>
                </a:moveTo>
                <a:lnTo>
                  <a:pt x="1469764" y="3244471"/>
                </a:lnTo>
                <a:lnTo>
                  <a:pt x="952391" y="3689791"/>
                </a:lnTo>
                <a:lnTo>
                  <a:pt x="0" y="3689791"/>
                </a:lnTo>
                <a:lnTo>
                  <a:pt x="0" y="3671978"/>
                </a:lnTo>
                <a:lnTo>
                  <a:pt x="943508" y="3671978"/>
                </a:lnTo>
                <a:close/>
                <a:moveTo>
                  <a:pt x="0" y="1832172"/>
                </a:moveTo>
                <a:lnTo>
                  <a:pt x="497044" y="1832172"/>
                </a:lnTo>
                <a:lnTo>
                  <a:pt x="497044" y="1849987"/>
                </a:lnTo>
                <a:lnTo>
                  <a:pt x="0" y="1849987"/>
                </a:lnTo>
                <a:close/>
                <a:moveTo>
                  <a:pt x="0" y="0"/>
                </a:moveTo>
                <a:lnTo>
                  <a:pt x="952391" y="0"/>
                </a:lnTo>
                <a:lnTo>
                  <a:pt x="955323" y="2552"/>
                </a:lnTo>
                <a:lnTo>
                  <a:pt x="1469764" y="442783"/>
                </a:lnTo>
                <a:lnTo>
                  <a:pt x="1455018" y="455498"/>
                </a:lnTo>
                <a:lnTo>
                  <a:pt x="943508" y="17820"/>
                </a:lnTo>
                <a:lnTo>
                  <a:pt x="0" y="17820"/>
                </a:lnTo>
                <a:close/>
              </a:path>
            </a:pathLst>
          </a:custGeom>
          <a:solidFill>
            <a:srgbClr val="AFB6B8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Autofit/>
          </a:bodyPr>
          <a:lstStyle/>
          <a:p>
            <a:r>
              <a:rPr lang="en-US" dirty="0"/>
              <a:t>Hexagon Cycle Diagram for PowerPoint</a:t>
            </a:r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EE28D20E-5A1E-4644-BD88-7E0C9FA40FAD}"/>
              </a:ext>
            </a:extLst>
          </p:cNvPr>
          <p:cNvSpPr/>
          <p:nvPr/>
        </p:nvSpPr>
        <p:spPr>
          <a:xfrm>
            <a:off x="2527964" y="1978435"/>
            <a:ext cx="1405258" cy="3527851"/>
          </a:xfrm>
          <a:custGeom>
            <a:avLst/>
            <a:gdLst>
              <a:gd name="connsiteX0" fmla="*/ 1455018 w 1469764"/>
              <a:gd name="connsiteY0" fmla="*/ 3231748 h 3689791"/>
              <a:gd name="connsiteX1" fmla="*/ 1469764 w 1469764"/>
              <a:gd name="connsiteY1" fmla="*/ 3244471 h 3689791"/>
              <a:gd name="connsiteX2" fmla="*/ 952391 w 1469764"/>
              <a:gd name="connsiteY2" fmla="*/ 3689791 h 3689791"/>
              <a:gd name="connsiteX3" fmla="*/ 0 w 1469764"/>
              <a:gd name="connsiteY3" fmla="*/ 3689791 h 3689791"/>
              <a:gd name="connsiteX4" fmla="*/ 0 w 1469764"/>
              <a:gd name="connsiteY4" fmla="*/ 3671978 h 3689791"/>
              <a:gd name="connsiteX5" fmla="*/ 943508 w 1469764"/>
              <a:gd name="connsiteY5" fmla="*/ 3671978 h 3689791"/>
              <a:gd name="connsiteX6" fmla="*/ 0 w 1469764"/>
              <a:gd name="connsiteY6" fmla="*/ 1832172 h 3689791"/>
              <a:gd name="connsiteX7" fmla="*/ 497044 w 1469764"/>
              <a:gd name="connsiteY7" fmla="*/ 1832172 h 3689791"/>
              <a:gd name="connsiteX8" fmla="*/ 497044 w 1469764"/>
              <a:gd name="connsiteY8" fmla="*/ 1849987 h 3689791"/>
              <a:gd name="connsiteX9" fmla="*/ 0 w 1469764"/>
              <a:gd name="connsiteY9" fmla="*/ 1849987 h 3689791"/>
              <a:gd name="connsiteX10" fmla="*/ 0 w 1469764"/>
              <a:gd name="connsiteY10" fmla="*/ 0 h 3689791"/>
              <a:gd name="connsiteX11" fmla="*/ 952391 w 1469764"/>
              <a:gd name="connsiteY11" fmla="*/ 0 h 3689791"/>
              <a:gd name="connsiteX12" fmla="*/ 955323 w 1469764"/>
              <a:gd name="connsiteY12" fmla="*/ 2552 h 3689791"/>
              <a:gd name="connsiteX13" fmla="*/ 1469764 w 1469764"/>
              <a:gd name="connsiteY13" fmla="*/ 442783 h 3689791"/>
              <a:gd name="connsiteX14" fmla="*/ 1455018 w 1469764"/>
              <a:gd name="connsiteY14" fmla="*/ 455498 h 3689791"/>
              <a:gd name="connsiteX15" fmla="*/ 943508 w 1469764"/>
              <a:gd name="connsiteY15" fmla="*/ 17820 h 3689791"/>
              <a:gd name="connsiteX16" fmla="*/ 0 w 1469764"/>
              <a:gd name="connsiteY16" fmla="*/ 17820 h 368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9764" h="3689791">
                <a:moveTo>
                  <a:pt x="1455018" y="3231748"/>
                </a:moveTo>
                <a:lnTo>
                  <a:pt x="1469764" y="3244471"/>
                </a:lnTo>
                <a:lnTo>
                  <a:pt x="952391" y="3689791"/>
                </a:lnTo>
                <a:lnTo>
                  <a:pt x="0" y="3689791"/>
                </a:lnTo>
                <a:lnTo>
                  <a:pt x="0" y="3671978"/>
                </a:lnTo>
                <a:lnTo>
                  <a:pt x="943508" y="3671978"/>
                </a:lnTo>
                <a:close/>
                <a:moveTo>
                  <a:pt x="0" y="1832172"/>
                </a:moveTo>
                <a:lnTo>
                  <a:pt x="497044" y="1832172"/>
                </a:lnTo>
                <a:lnTo>
                  <a:pt x="497044" y="1849987"/>
                </a:lnTo>
                <a:lnTo>
                  <a:pt x="0" y="1849987"/>
                </a:lnTo>
                <a:close/>
                <a:moveTo>
                  <a:pt x="0" y="0"/>
                </a:moveTo>
                <a:lnTo>
                  <a:pt x="952391" y="0"/>
                </a:lnTo>
                <a:lnTo>
                  <a:pt x="955323" y="2552"/>
                </a:lnTo>
                <a:lnTo>
                  <a:pt x="1469764" y="442783"/>
                </a:lnTo>
                <a:lnTo>
                  <a:pt x="1455018" y="455498"/>
                </a:lnTo>
                <a:lnTo>
                  <a:pt x="943508" y="17820"/>
                </a:lnTo>
                <a:lnTo>
                  <a:pt x="0" y="17820"/>
                </a:lnTo>
                <a:close/>
              </a:path>
            </a:pathLst>
          </a:custGeom>
          <a:solidFill>
            <a:srgbClr val="AFB6B8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F7554F2-0D3E-4DED-BC90-8BA5F2F9562C}"/>
              </a:ext>
            </a:extLst>
          </p:cNvPr>
          <p:cNvSpPr/>
          <p:nvPr/>
        </p:nvSpPr>
        <p:spPr>
          <a:xfrm>
            <a:off x="4533313" y="1831317"/>
            <a:ext cx="1673966" cy="1178613"/>
          </a:xfrm>
          <a:custGeom>
            <a:avLst/>
            <a:gdLst>
              <a:gd name="connsiteX0" fmla="*/ 2537 w 1472867"/>
              <a:gd name="connsiteY0" fmla="*/ 0 h 1037023"/>
              <a:gd name="connsiteX1" fmla="*/ 1472867 w 1472867"/>
              <a:gd name="connsiteY1" fmla="*/ 848896 h 1037023"/>
              <a:gd name="connsiteX2" fmla="*/ 1470551 w 1472867"/>
              <a:gd name="connsiteY2" fmla="*/ 850233 h 1037023"/>
              <a:gd name="connsiteX3" fmla="*/ 1467118 w 1472867"/>
              <a:gd name="connsiteY3" fmla="*/ 848504 h 1037023"/>
              <a:gd name="connsiteX4" fmla="*/ 1142347 w 1472867"/>
              <a:gd name="connsiteY4" fmla="*/ 1037023 h 1037023"/>
              <a:gd name="connsiteX5" fmla="*/ 3188 w 1472867"/>
              <a:gd name="connsiteY5" fmla="*/ 379329 h 1037023"/>
              <a:gd name="connsiteX6" fmla="*/ 4417 w 1472867"/>
              <a:gd name="connsiteY6" fmla="*/ 4553 h 1037023"/>
              <a:gd name="connsiteX7" fmla="*/ 0 w 1472867"/>
              <a:gd name="connsiteY7" fmla="*/ 1659 h 1037023"/>
              <a:gd name="connsiteX8" fmla="*/ 2537 w 1472867"/>
              <a:gd name="connsiteY8" fmla="*/ 0 h 103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2867" h="1037023">
                <a:moveTo>
                  <a:pt x="2537" y="0"/>
                </a:moveTo>
                <a:lnTo>
                  <a:pt x="1472867" y="848896"/>
                </a:lnTo>
                <a:lnTo>
                  <a:pt x="1470551" y="850233"/>
                </a:lnTo>
                <a:lnTo>
                  <a:pt x="1467118" y="848504"/>
                </a:lnTo>
                <a:lnTo>
                  <a:pt x="1142347" y="1037023"/>
                </a:lnTo>
                <a:lnTo>
                  <a:pt x="3188" y="379329"/>
                </a:lnTo>
                <a:lnTo>
                  <a:pt x="4417" y="4553"/>
                </a:lnTo>
                <a:lnTo>
                  <a:pt x="0" y="1659"/>
                </a:lnTo>
                <a:lnTo>
                  <a:pt x="2537" y="0"/>
                </a:ln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969BB85-2A6C-46FE-869F-5511A7C41DF6}"/>
              </a:ext>
            </a:extLst>
          </p:cNvPr>
          <p:cNvSpPr/>
          <p:nvPr/>
        </p:nvSpPr>
        <p:spPr>
          <a:xfrm>
            <a:off x="2864585" y="1832361"/>
            <a:ext cx="1668728" cy="1177218"/>
          </a:xfrm>
          <a:custGeom>
            <a:avLst/>
            <a:gdLst>
              <a:gd name="connsiteX0" fmla="*/ 1467132 w 1468259"/>
              <a:gd name="connsiteY0" fmla="*/ 0 h 1035794"/>
              <a:gd name="connsiteX1" fmla="*/ 1468259 w 1468259"/>
              <a:gd name="connsiteY1" fmla="*/ 738 h 1035794"/>
              <a:gd name="connsiteX2" fmla="*/ 1465246 w 1468259"/>
              <a:gd name="connsiteY2" fmla="*/ 2708 h 1035794"/>
              <a:gd name="connsiteX3" fmla="*/ 1466837 w 1468259"/>
              <a:gd name="connsiteY3" fmla="*/ 379124 h 1035794"/>
              <a:gd name="connsiteX4" fmla="*/ 329452 w 1468259"/>
              <a:gd name="connsiteY4" fmla="*/ 1035794 h 1035794"/>
              <a:gd name="connsiteX5" fmla="*/ 5918 w 1468259"/>
              <a:gd name="connsiteY5" fmla="*/ 847583 h 1035794"/>
              <a:gd name="connsiteX6" fmla="*/ 3251 w 1468259"/>
              <a:gd name="connsiteY6" fmla="*/ 848929 h 1035794"/>
              <a:gd name="connsiteX7" fmla="*/ 0 w 1468259"/>
              <a:gd name="connsiteY7" fmla="*/ 847049 h 1035794"/>
              <a:gd name="connsiteX8" fmla="*/ 1467132 w 1468259"/>
              <a:gd name="connsiteY8" fmla="*/ 0 h 103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8259" h="1035794">
                <a:moveTo>
                  <a:pt x="1467132" y="0"/>
                </a:moveTo>
                <a:lnTo>
                  <a:pt x="1468259" y="738"/>
                </a:lnTo>
                <a:lnTo>
                  <a:pt x="1465246" y="2708"/>
                </a:lnTo>
                <a:lnTo>
                  <a:pt x="1466837" y="379124"/>
                </a:lnTo>
                <a:lnTo>
                  <a:pt x="329452" y="1035794"/>
                </a:lnTo>
                <a:lnTo>
                  <a:pt x="5918" y="847583"/>
                </a:lnTo>
                <a:lnTo>
                  <a:pt x="3251" y="848929"/>
                </a:lnTo>
                <a:lnTo>
                  <a:pt x="0" y="847049"/>
                </a:lnTo>
                <a:lnTo>
                  <a:pt x="146713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1C28BCB-F3D5-4055-9C31-4A507B0E787F}"/>
              </a:ext>
            </a:extLst>
          </p:cNvPr>
          <p:cNvSpPr/>
          <p:nvPr/>
        </p:nvSpPr>
        <p:spPr>
          <a:xfrm>
            <a:off x="2864581" y="2797199"/>
            <a:ext cx="376355" cy="1927268"/>
          </a:xfrm>
          <a:custGeom>
            <a:avLst/>
            <a:gdLst>
              <a:gd name="connsiteX0" fmla="*/ 3251 w 331142"/>
              <a:gd name="connsiteY0" fmla="*/ 0 h 1695738"/>
              <a:gd name="connsiteX1" fmla="*/ 327938 w 331142"/>
              <a:gd name="connsiteY1" fmla="*/ 187739 h 1695738"/>
              <a:gd name="connsiteX2" fmla="*/ 329452 w 331142"/>
              <a:gd name="connsiteY2" fmla="*/ 186865 h 1695738"/>
              <a:gd name="connsiteX3" fmla="*/ 331142 w 331142"/>
              <a:gd name="connsiteY3" fmla="*/ 187848 h 1695738"/>
              <a:gd name="connsiteX4" fmla="*/ 328183 w 331142"/>
              <a:gd name="connsiteY4" fmla="*/ 190833 h 1695738"/>
              <a:gd name="connsiteX5" fmla="*/ 328183 w 331142"/>
              <a:gd name="connsiteY5" fmla="*/ 1504798 h 1695738"/>
              <a:gd name="connsiteX6" fmla="*/ 2957 w 331142"/>
              <a:gd name="connsiteY6" fmla="*/ 1691147 h 1695738"/>
              <a:gd name="connsiteX7" fmla="*/ 2789 w 331142"/>
              <a:gd name="connsiteY7" fmla="*/ 1694130 h 1695738"/>
              <a:gd name="connsiteX8" fmla="*/ 0 w 331142"/>
              <a:gd name="connsiteY8" fmla="*/ 1695738 h 1695738"/>
              <a:gd name="connsiteX9" fmla="*/ 0 w 331142"/>
              <a:gd name="connsiteY9" fmla="*/ 1640 h 1695738"/>
              <a:gd name="connsiteX10" fmla="*/ 3251 w 331142"/>
              <a:gd name="connsiteY10" fmla="*/ 0 h 169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142" h="1695738">
                <a:moveTo>
                  <a:pt x="3251" y="0"/>
                </a:moveTo>
                <a:lnTo>
                  <a:pt x="327938" y="187739"/>
                </a:lnTo>
                <a:lnTo>
                  <a:pt x="329452" y="186865"/>
                </a:lnTo>
                <a:lnTo>
                  <a:pt x="331142" y="187848"/>
                </a:lnTo>
                <a:lnTo>
                  <a:pt x="328183" y="190833"/>
                </a:lnTo>
                <a:lnTo>
                  <a:pt x="328183" y="1504798"/>
                </a:lnTo>
                <a:lnTo>
                  <a:pt x="2957" y="1691147"/>
                </a:lnTo>
                <a:lnTo>
                  <a:pt x="2789" y="1694130"/>
                </a:lnTo>
                <a:lnTo>
                  <a:pt x="0" y="1695738"/>
                </a:lnTo>
                <a:lnTo>
                  <a:pt x="0" y="1640"/>
                </a:lnTo>
                <a:lnTo>
                  <a:pt x="325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99DADF4-C4FB-4D2C-B647-83A59D558DD6}"/>
              </a:ext>
            </a:extLst>
          </p:cNvPr>
          <p:cNvSpPr/>
          <p:nvPr/>
        </p:nvSpPr>
        <p:spPr>
          <a:xfrm>
            <a:off x="5830308" y="2797637"/>
            <a:ext cx="377175" cy="1926831"/>
          </a:xfrm>
          <a:custGeom>
            <a:avLst/>
            <a:gdLst>
              <a:gd name="connsiteX0" fmla="*/ 329367 w 331864"/>
              <a:gd name="connsiteY0" fmla="*/ 0 h 1695355"/>
              <a:gd name="connsiteX1" fmla="*/ 331864 w 331864"/>
              <a:gd name="connsiteY1" fmla="*/ 1257 h 1695355"/>
              <a:gd name="connsiteX2" fmla="*/ 331864 w 331864"/>
              <a:gd name="connsiteY2" fmla="*/ 1695355 h 1695355"/>
              <a:gd name="connsiteX3" fmla="*/ 328940 w 331864"/>
              <a:gd name="connsiteY3" fmla="*/ 1693673 h 1695355"/>
              <a:gd name="connsiteX4" fmla="*/ 328727 w 331864"/>
              <a:gd name="connsiteY4" fmla="*/ 1689840 h 1695355"/>
              <a:gd name="connsiteX5" fmla="*/ 2966 w 331864"/>
              <a:gd name="connsiteY5" fmla="*/ 1503593 h 1695355"/>
              <a:gd name="connsiteX6" fmla="*/ 2966 w 331864"/>
              <a:gd name="connsiteY6" fmla="*/ 190450 h 1695355"/>
              <a:gd name="connsiteX7" fmla="*/ 0 w 331864"/>
              <a:gd name="connsiteY7" fmla="*/ 187465 h 1695355"/>
              <a:gd name="connsiteX8" fmla="*/ 1163 w 331864"/>
              <a:gd name="connsiteY8" fmla="*/ 186790 h 1695355"/>
              <a:gd name="connsiteX9" fmla="*/ 3388 w 331864"/>
              <a:gd name="connsiteY9" fmla="*/ 188075 h 1695355"/>
              <a:gd name="connsiteX10" fmla="*/ 329367 w 331864"/>
              <a:gd name="connsiteY10" fmla="*/ 0 h 169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864" h="1695355">
                <a:moveTo>
                  <a:pt x="329367" y="0"/>
                </a:moveTo>
                <a:lnTo>
                  <a:pt x="331864" y="1257"/>
                </a:lnTo>
                <a:lnTo>
                  <a:pt x="331864" y="1695355"/>
                </a:lnTo>
                <a:lnTo>
                  <a:pt x="328940" y="1693673"/>
                </a:lnTo>
                <a:lnTo>
                  <a:pt x="328727" y="1689840"/>
                </a:lnTo>
                <a:lnTo>
                  <a:pt x="2966" y="1503593"/>
                </a:lnTo>
                <a:lnTo>
                  <a:pt x="2966" y="190450"/>
                </a:lnTo>
                <a:lnTo>
                  <a:pt x="0" y="187465"/>
                </a:lnTo>
                <a:lnTo>
                  <a:pt x="1163" y="186790"/>
                </a:lnTo>
                <a:lnTo>
                  <a:pt x="3388" y="188075"/>
                </a:lnTo>
                <a:lnTo>
                  <a:pt x="32936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87430E00-BA0B-4B1B-95E2-608A9CDAC185}"/>
              </a:ext>
            </a:extLst>
          </p:cNvPr>
          <p:cNvSpPr/>
          <p:nvPr/>
        </p:nvSpPr>
        <p:spPr>
          <a:xfrm>
            <a:off x="4533251" y="4505837"/>
            <a:ext cx="1671083" cy="1184687"/>
          </a:xfrm>
          <a:custGeom>
            <a:avLst/>
            <a:gdLst>
              <a:gd name="connsiteX0" fmla="*/ 1143147 w 1470330"/>
              <a:gd name="connsiteY0" fmla="*/ 0 h 1042366"/>
              <a:gd name="connsiteX1" fmla="*/ 1144202 w 1470330"/>
              <a:gd name="connsiteY1" fmla="*/ 603 h 1042366"/>
              <a:gd name="connsiteX2" fmla="*/ 1144202 w 1470330"/>
              <a:gd name="connsiteY2" fmla="*/ 3172 h 1042366"/>
              <a:gd name="connsiteX3" fmla="*/ 1470176 w 1470330"/>
              <a:gd name="connsiteY3" fmla="*/ 190683 h 1042366"/>
              <a:gd name="connsiteX4" fmla="*/ 1470330 w 1470330"/>
              <a:gd name="connsiteY4" fmla="*/ 193471 h 1042366"/>
              <a:gd name="connsiteX5" fmla="*/ 0 w 1470330"/>
              <a:gd name="connsiteY5" fmla="*/ 1042366 h 1042366"/>
              <a:gd name="connsiteX6" fmla="*/ 1 w 1470330"/>
              <a:gd name="connsiteY6" fmla="*/ 1040570 h 1042366"/>
              <a:gd name="connsiteX7" fmla="*/ 1510 w 1470330"/>
              <a:gd name="connsiteY7" fmla="*/ 1041441 h 1042366"/>
              <a:gd name="connsiteX8" fmla="*/ 1755 w 1470330"/>
              <a:gd name="connsiteY8" fmla="*/ 662629 h 1042366"/>
              <a:gd name="connsiteX9" fmla="*/ 1556 w 1470330"/>
              <a:gd name="connsiteY9" fmla="*/ 662514 h 1042366"/>
              <a:gd name="connsiteX10" fmla="*/ 1142035 w 1470330"/>
              <a:gd name="connsiteY10" fmla="*/ 4059 h 1042366"/>
              <a:gd name="connsiteX11" fmla="*/ 1143147 w 1470330"/>
              <a:gd name="connsiteY11" fmla="*/ 0 h 1042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0330" h="1042366">
                <a:moveTo>
                  <a:pt x="1143147" y="0"/>
                </a:moveTo>
                <a:lnTo>
                  <a:pt x="1144202" y="603"/>
                </a:lnTo>
                <a:lnTo>
                  <a:pt x="1144202" y="3172"/>
                </a:lnTo>
                <a:lnTo>
                  <a:pt x="1470176" y="190683"/>
                </a:lnTo>
                <a:lnTo>
                  <a:pt x="1470330" y="193471"/>
                </a:lnTo>
                <a:lnTo>
                  <a:pt x="0" y="1042366"/>
                </a:lnTo>
                <a:lnTo>
                  <a:pt x="1" y="1040570"/>
                </a:lnTo>
                <a:lnTo>
                  <a:pt x="1510" y="1041441"/>
                </a:lnTo>
                <a:lnTo>
                  <a:pt x="1755" y="662629"/>
                </a:lnTo>
                <a:lnTo>
                  <a:pt x="1556" y="662514"/>
                </a:lnTo>
                <a:lnTo>
                  <a:pt x="1142035" y="4059"/>
                </a:lnTo>
                <a:lnTo>
                  <a:pt x="114314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825A8614-07CA-4FD7-B151-9188C20E1D76}"/>
              </a:ext>
            </a:extLst>
          </p:cNvPr>
          <p:cNvSpPr/>
          <p:nvPr/>
        </p:nvSpPr>
        <p:spPr>
          <a:xfrm>
            <a:off x="2867521" y="4506652"/>
            <a:ext cx="1667501" cy="1181829"/>
          </a:xfrm>
          <a:custGeom>
            <a:avLst/>
            <a:gdLst>
              <a:gd name="connsiteX0" fmla="*/ 326832 w 1467179"/>
              <a:gd name="connsiteY0" fmla="*/ 0 h 1039852"/>
              <a:gd name="connsiteX1" fmla="*/ 327938 w 1467179"/>
              <a:gd name="connsiteY1" fmla="*/ 4055 h 1039852"/>
              <a:gd name="connsiteX2" fmla="*/ 1467179 w 1467179"/>
              <a:gd name="connsiteY2" fmla="*/ 661796 h 1039852"/>
              <a:gd name="connsiteX3" fmla="*/ 1465735 w 1467179"/>
              <a:gd name="connsiteY3" fmla="*/ 662630 h 1039852"/>
              <a:gd name="connsiteX4" fmla="*/ 1465624 w 1467179"/>
              <a:gd name="connsiteY4" fmla="*/ 1039852 h 1039852"/>
              <a:gd name="connsiteX5" fmla="*/ 0 w 1467179"/>
              <a:gd name="connsiteY5" fmla="*/ 193674 h 1039852"/>
              <a:gd name="connsiteX6" fmla="*/ 205 w 1467179"/>
              <a:gd name="connsiteY6" fmla="*/ 190039 h 1039852"/>
              <a:gd name="connsiteX7" fmla="*/ 325599 w 1467179"/>
              <a:gd name="connsiteY7" fmla="*/ 2454 h 1039852"/>
              <a:gd name="connsiteX8" fmla="*/ 325599 w 1467179"/>
              <a:gd name="connsiteY8" fmla="*/ 707 h 1039852"/>
              <a:gd name="connsiteX9" fmla="*/ 326832 w 1467179"/>
              <a:gd name="connsiteY9" fmla="*/ 0 h 103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7179" h="1039852">
                <a:moveTo>
                  <a:pt x="326832" y="0"/>
                </a:moveTo>
                <a:lnTo>
                  <a:pt x="327938" y="4055"/>
                </a:lnTo>
                <a:lnTo>
                  <a:pt x="1467179" y="661796"/>
                </a:lnTo>
                <a:lnTo>
                  <a:pt x="1465735" y="662630"/>
                </a:lnTo>
                <a:lnTo>
                  <a:pt x="1465624" y="1039852"/>
                </a:lnTo>
                <a:lnTo>
                  <a:pt x="0" y="193674"/>
                </a:lnTo>
                <a:lnTo>
                  <a:pt x="205" y="190039"/>
                </a:lnTo>
                <a:lnTo>
                  <a:pt x="325599" y="2454"/>
                </a:lnTo>
                <a:lnTo>
                  <a:pt x="325599" y="707"/>
                </a:lnTo>
                <a:lnTo>
                  <a:pt x="32683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30B4380-28C0-41D0-9A44-19693757DEFE}"/>
              </a:ext>
            </a:extLst>
          </p:cNvPr>
          <p:cNvSpPr/>
          <p:nvPr/>
        </p:nvSpPr>
        <p:spPr>
          <a:xfrm>
            <a:off x="2864583" y="1831315"/>
            <a:ext cx="3342900" cy="3859207"/>
          </a:xfrm>
          <a:custGeom>
            <a:avLst/>
            <a:gdLst>
              <a:gd name="connsiteX0" fmla="*/ 169708 w 2941307"/>
              <a:gd name="connsiteY0" fmla="*/ 943473 h 3395588"/>
              <a:gd name="connsiteX1" fmla="*/ 329723 w 2941307"/>
              <a:gd name="connsiteY1" fmla="*/ 1036559 h 3395588"/>
              <a:gd name="connsiteX2" fmla="*/ 329722 w 2941307"/>
              <a:gd name="connsiteY2" fmla="*/ 1036559 h 3395588"/>
              <a:gd name="connsiteX3" fmla="*/ 169708 w 2941307"/>
              <a:gd name="connsiteY3" fmla="*/ 943474 h 3395588"/>
              <a:gd name="connsiteX4" fmla="*/ 169422 w 2941307"/>
              <a:gd name="connsiteY4" fmla="*/ 943618 h 3395588"/>
              <a:gd name="connsiteX5" fmla="*/ 169421 w 2941307"/>
              <a:gd name="connsiteY5" fmla="*/ 943618 h 3395588"/>
              <a:gd name="connsiteX6" fmla="*/ 2938810 w 2941307"/>
              <a:gd name="connsiteY6" fmla="*/ 850233 h 3395588"/>
              <a:gd name="connsiteX7" fmla="*/ 2941307 w 2941307"/>
              <a:gd name="connsiteY7" fmla="*/ 851490 h 3395588"/>
              <a:gd name="connsiteX8" fmla="*/ 2941307 w 2941307"/>
              <a:gd name="connsiteY8" fmla="*/ 2545588 h 3395588"/>
              <a:gd name="connsiteX9" fmla="*/ 2938383 w 2941307"/>
              <a:gd name="connsiteY9" fmla="*/ 2543906 h 3395588"/>
              <a:gd name="connsiteX10" fmla="*/ 2938537 w 2941307"/>
              <a:gd name="connsiteY10" fmla="*/ 2546693 h 3395588"/>
              <a:gd name="connsiteX11" fmla="*/ 1468207 w 2941307"/>
              <a:gd name="connsiteY11" fmla="*/ 3395588 h 3395588"/>
              <a:gd name="connsiteX12" fmla="*/ 1468208 w 2941307"/>
              <a:gd name="connsiteY12" fmla="*/ 3393792 h 3395588"/>
              <a:gd name="connsiteX13" fmla="*/ 2585 w 2941307"/>
              <a:gd name="connsiteY13" fmla="*/ 2547614 h 3395588"/>
              <a:gd name="connsiteX14" fmla="*/ 2790 w 2941307"/>
              <a:gd name="connsiteY14" fmla="*/ 2543979 h 3395588"/>
              <a:gd name="connsiteX15" fmla="*/ 164451 w 2941307"/>
              <a:gd name="connsiteY15" fmla="*/ 2450784 h 3395588"/>
              <a:gd name="connsiteX16" fmla="*/ 164451 w 2941307"/>
              <a:gd name="connsiteY16" fmla="*/ 2450786 h 3395588"/>
              <a:gd name="connsiteX17" fmla="*/ 166928 w 2941307"/>
              <a:gd name="connsiteY17" fmla="*/ 2449358 h 3395588"/>
              <a:gd name="connsiteX18" fmla="*/ 329829 w 2941307"/>
              <a:gd name="connsiteY18" fmla="*/ 2355448 h 3395588"/>
              <a:gd name="connsiteX19" fmla="*/ 329829 w 2941307"/>
              <a:gd name="connsiteY19" fmla="*/ 2355448 h 3395588"/>
              <a:gd name="connsiteX20" fmla="*/ 166929 w 2941307"/>
              <a:gd name="connsiteY20" fmla="*/ 2449358 h 3395588"/>
              <a:gd name="connsiteX21" fmla="*/ 166747 w 2941307"/>
              <a:gd name="connsiteY21" fmla="*/ 2452586 h 3395588"/>
              <a:gd name="connsiteX22" fmla="*/ 1468481 w 2941307"/>
              <a:gd name="connsiteY22" fmla="*/ 3204143 h 3395588"/>
              <a:gd name="connsiteX23" fmla="*/ 1468480 w 2941307"/>
              <a:gd name="connsiteY23" fmla="*/ 3205738 h 3395588"/>
              <a:gd name="connsiteX24" fmla="*/ 2774395 w 2941307"/>
              <a:gd name="connsiteY24" fmla="*/ 2451768 h 3395588"/>
              <a:gd name="connsiteX25" fmla="*/ 2774258 w 2941307"/>
              <a:gd name="connsiteY25" fmla="*/ 2449293 h 3395588"/>
              <a:gd name="connsiteX26" fmla="*/ 2776855 w 2941307"/>
              <a:gd name="connsiteY26" fmla="*/ 2450787 h 3395588"/>
              <a:gd name="connsiteX27" fmla="*/ 2776855 w 2941307"/>
              <a:gd name="connsiteY27" fmla="*/ 946126 h 3395588"/>
              <a:gd name="connsiteX28" fmla="*/ 2774637 w 2941307"/>
              <a:gd name="connsiteY28" fmla="*/ 945010 h 3395588"/>
              <a:gd name="connsiteX29" fmla="*/ 2611099 w 2941307"/>
              <a:gd name="connsiteY29" fmla="*/ 1039364 h 3395588"/>
              <a:gd name="connsiteX30" fmla="*/ 2611098 w 2941307"/>
              <a:gd name="connsiteY30" fmla="*/ 1039363 h 3395588"/>
              <a:gd name="connsiteX31" fmla="*/ 2774637 w 2941307"/>
              <a:gd name="connsiteY31" fmla="*/ 945009 h 3395588"/>
              <a:gd name="connsiteX32" fmla="*/ 2774638 w 2941307"/>
              <a:gd name="connsiteY32" fmla="*/ 945010 h 3395588"/>
              <a:gd name="connsiteX33" fmla="*/ 2776695 w 2941307"/>
              <a:gd name="connsiteY33" fmla="*/ 943822 h 3395588"/>
              <a:gd name="connsiteX34" fmla="*/ 2776647 w 2941307"/>
              <a:gd name="connsiteY34" fmla="*/ 943794 h 3395588"/>
              <a:gd name="connsiteX35" fmla="*/ 5919 w 2941307"/>
              <a:gd name="connsiteY35" fmla="*/ 848504 h 3395588"/>
              <a:gd name="connsiteX36" fmla="*/ 166411 w 2941307"/>
              <a:gd name="connsiteY36" fmla="*/ 941868 h 3395588"/>
              <a:gd name="connsiteX37" fmla="*/ 164452 w 2941307"/>
              <a:gd name="connsiteY37" fmla="*/ 942999 h 3395588"/>
              <a:gd name="connsiteX38" fmla="*/ 167340 w 2941307"/>
              <a:gd name="connsiteY38" fmla="*/ 944668 h 3395588"/>
              <a:gd name="connsiteX39" fmla="*/ 169420 w 2941307"/>
              <a:gd name="connsiteY39" fmla="*/ 943618 h 3395588"/>
              <a:gd name="connsiteX40" fmla="*/ 169421 w 2941307"/>
              <a:gd name="connsiteY40" fmla="*/ 943619 h 3395588"/>
              <a:gd name="connsiteX41" fmla="*/ 167340 w 2941307"/>
              <a:gd name="connsiteY41" fmla="*/ 944669 h 3395588"/>
              <a:gd name="connsiteX42" fmla="*/ 167339 w 2941307"/>
              <a:gd name="connsiteY42" fmla="*/ 944668 h 3395588"/>
              <a:gd name="connsiteX43" fmla="*/ 164451 w 2941307"/>
              <a:gd name="connsiteY43" fmla="*/ 946125 h 3395588"/>
              <a:gd name="connsiteX44" fmla="*/ 164451 w 2941307"/>
              <a:gd name="connsiteY44" fmla="*/ 2450783 h 3395588"/>
              <a:gd name="connsiteX45" fmla="*/ 2789 w 2941307"/>
              <a:gd name="connsiteY45" fmla="*/ 2543979 h 3395588"/>
              <a:gd name="connsiteX46" fmla="*/ 0 w 2941307"/>
              <a:gd name="connsiteY46" fmla="*/ 2545587 h 3395588"/>
              <a:gd name="connsiteX47" fmla="*/ 0 w 2941307"/>
              <a:gd name="connsiteY47" fmla="*/ 851489 h 3395588"/>
              <a:gd name="connsiteX48" fmla="*/ 3251 w 2941307"/>
              <a:gd name="connsiteY48" fmla="*/ 849849 h 3395588"/>
              <a:gd name="connsiteX49" fmla="*/ 3252 w 2941307"/>
              <a:gd name="connsiteY49" fmla="*/ 849850 h 3395588"/>
              <a:gd name="connsiteX50" fmla="*/ 1472450 w 2941307"/>
              <a:gd name="connsiteY50" fmla="*/ 193895 h 3395588"/>
              <a:gd name="connsiteX51" fmla="*/ 1472450 w 2941307"/>
              <a:gd name="connsiteY51" fmla="*/ 193895 h 3395588"/>
              <a:gd name="connsiteX52" fmla="*/ 1471841 w 2941307"/>
              <a:gd name="connsiteY52" fmla="*/ 379556 h 3395588"/>
              <a:gd name="connsiteX53" fmla="*/ 1471841 w 2941307"/>
              <a:gd name="connsiteY53" fmla="*/ 379556 h 3395588"/>
              <a:gd name="connsiteX54" fmla="*/ 1470797 w 2941307"/>
              <a:gd name="connsiteY54" fmla="*/ 0 h 3395588"/>
              <a:gd name="connsiteX55" fmla="*/ 2941127 w 2941307"/>
              <a:gd name="connsiteY55" fmla="*/ 848896 h 3395588"/>
              <a:gd name="connsiteX56" fmla="*/ 2938811 w 2941307"/>
              <a:gd name="connsiteY56" fmla="*/ 850233 h 3395588"/>
              <a:gd name="connsiteX57" fmla="*/ 2938810 w 2941307"/>
              <a:gd name="connsiteY57" fmla="*/ 850232 h 3395588"/>
              <a:gd name="connsiteX58" fmla="*/ 2776646 w 2941307"/>
              <a:gd name="connsiteY58" fmla="*/ 943794 h 3395588"/>
              <a:gd name="connsiteX59" fmla="*/ 1472067 w 2941307"/>
              <a:gd name="connsiteY59" fmla="*/ 190594 h 3395588"/>
              <a:gd name="connsiteX60" fmla="*/ 1472677 w 2941307"/>
              <a:gd name="connsiteY60" fmla="*/ 4553 h 3395588"/>
              <a:gd name="connsiteX61" fmla="*/ 1472676 w 2941307"/>
              <a:gd name="connsiteY61" fmla="*/ 4553 h 3395588"/>
              <a:gd name="connsiteX62" fmla="*/ 1472066 w 2941307"/>
              <a:gd name="connsiteY62" fmla="*/ 190593 h 3395588"/>
              <a:gd name="connsiteX63" fmla="*/ 1470781 w 2941307"/>
              <a:gd name="connsiteY63" fmla="*/ 189851 h 3395588"/>
              <a:gd name="connsiteX64" fmla="*/ 1468528 w 2941307"/>
              <a:gd name="connsiteY64" fmla="*/ 191325 h 3395588"/>
              <a:gd name="connsiteX65" fmla="*/ 1468526 w 2941307"/>
              <a:gd name="connsiteY65" fmla="*/ 191325 h 3395588"/>
              <a:gd name="connsiteX66" fmla="*/ 1468527 w 2941307"/>
              <a:gd name="connsiteY66" fmla="*/ 191324 h 3395588"/>
              <a:gd name="connsiteX67" fmla="*/ 1467526 w 2941307"/>
              <a:gd name="connsiteY67" fmla="*/ 190668 h 3395588"/>
              <a:gd name="connsiteX68" fmla="*/ 166412 w 2941307"/>
              <a:gd name="connsiteY68" fmla="*/ 941867 h 3395588"/>
              <a:gd name="connsiteX69" fmla="*/ 5919 w 2941307"/>
              <a:gd name="connsiteY69" fmla="*/ 848503 h 3395588"/>
              <a:gd name="connsiteX70" fmla="*/ 3252 w 2941307"/>
              <a:gd name="connsiteY70" fmla="*/ 849849 h 3395588"/>
              <a:gd name="connsiteX71" fmla="*/ 1 w 2941307"/>
              <a:gd name="connsiteY71" fmla="*/ 847969 h 3395588"/>
              <a:gd name="connsiteX72" fmla="*/ 1467133 w 2941307"/>
              <a:gd name="connsiteY72" fmla="*/ 920 h 3395588"/>
              <a:gd name="connsiteX73" fmla="*/ 1468260 w 2941307"/>
              <a:gd name="connsiteY73" fmla="*/ 1658 h 3395588"/>
              <a:gd name="connsiteX74" fmla="*/ 1468259 w 2941307"/>
              <a:gd name="connsiteY74" fmla="*/ 1659 h 3395588"/>
              <a:gd name="connsiteX75" fmla="*/ 1468261 w 2941307"/>
              <a:gd name="connsiteY75" fmla="*/ 1659 h 339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941307" h="3395588">
                <a:moveTo>
                  <a:pt x="169708" y="943473"/>
                </a:moveTo>
                <a:lnTo>
                  <a:pt x="329723" y="1036559"/>
                </a:lnTo>
                <a:lnTo>
                  <a:pt x="329722" y="1036559"/>
                </a:lnTo>
                <a:lnTo>
                  <a:pt x="169708" y="943474"/>
                </a:lnTo>
                <a:lnTo>
                  <a:pt x="169422" y="943618"/>
                </a:lnTo>
                <a:lnTo>
                  <a:pt x="169421" y="943618"/>
                </a:lnTo>
                <a:close/>
                <a:moveTo>
                  <a:pt x="2938810" y="850233"/>
                </a:moveTo>
                <a:lnTo>
                  <a:pt x="2941307" y="851490"/>
                </a:lnTo>
                <a:lnTo>
                  <a:pt x="2941307" y="2545588"/>
                </a:lnTo>
                <a:lnTo>
                  <a:pt x="2938383" y="2543906"/>
                </a:lnTo>
                <a:lnTo>
                  <a:pt x="2938537" y="2546693"/>
                </a:lnTo>
                <a:lnTo>
                  <a:pt x="1468207" y="3395588"/>
                </a:lnTo>
                <a:lnTo>
                  <a:pt x="1468208" y="3393792"/>
                </a:lnTo>
                <a:lnTo>
                  <a:pt x="2585" y="2547614"/>
                </a:lnTo>
                <a:lnTo>
                  <a:pt x="2790" y="2543979"/>
                </a:lnTo>
                <a:lnTo>
                  <a:pt x="164451" y="2450784"/>
                </a:lnTo>
                <a:lnTo>
                  <a:pt x="164451" y="2450786"/>
                </a:lnTo>
                <a:lnTo>
                  <a:pt x="166928" y="2449358"/>
                </a:lnTo>
                <a:lnTo>
                  <a:pt x="329829" y="2355448"/>
                </a:lnTo>
                <a:lnTo>
                  <a:pt x="329829" y="2355448"/>
                </a:lnTo>
                <a:lnTo>
                  <a:pt x="166929" y="2449358"/>
                </a:lnTo>
                <a:lnTo>
                  <a:pt x="166747" y="2452586"/>
                </a:lnTo>
                <a:lnTo>
                  <a:pt x="1468481" y="3204143"/>
                </a:lnTo>
                <a:lnTo>
                  <a:pt x="1468480" y="3205738"/>
                </a:lnTo>
                <a:lnTo>
                  <a:pt x="2774395" y="2451768"/>
                </a:lnTo>
                <a:lnTo>
                  <a:pt x="2774258" y="2449293"/>
                </a:lnTo>
                <a:lnTo>
                  <a:pt x="2776855" y="2450787"/>
                </a:lnTo>
                <a:lnTo>
                  <a:pt x="2776855" y="946126"/>
                </a:lnTo>
                <a:lnTo>
                  <a:pt x="2774637" y="945010"/>
                </a:lnTo>
                <a:lnTo>
                  <a:pt x="2611099" y="1039364"/>
                </a:lnTo>
                <a:lnTo>
                  <a:pt x="2611098" y="1039363"/>
                </a:lnTo>
                <a:lnTo>
                  <a:pt x="2774637" y="945009"/>
                </a:lnTo>
                <a:lnTo>
                  <a:pt x="2774638" y="945010"/>
                </a:lnTo>
                <a:lnTo>
                  <a:pt x="2776695" y="943822"/>
                </a:lnTo>
                <a:lnTo>
                  <a:pt x="2776647" y="943794"/>
                </a:lnTo>
                <a:close/>
                <a:moveTo>
                  <a:pt x="5919" y="848504"/>
                </a:moveTo>
                <a:lnTo>
                  <a:pt x="166411" y="941868"/>
                </a:lnTo>
                <a:lnTo>
                  <a:pt x="164452" y="942999"/>
                </a:lnTo>
                <a:lnTo>
                  <a:pt x="167340" y="944668"/>
                </a:lnTo>
                <a:lnTo>
                  <a:pt x="169420" y="943618"/>
                </a:lnTo>
                <a:lnTo>
                  <a:pt x="169421" y="943619"/>
                </a:lnTo>
                <a:lnTo>
                  <a:pt x="167340" y="944669"/>
                </a:lnTo>
                <a:lnTo>
                  <a:pt x="167339" y="944668"/>
                </a:lnTo>
                <a:lnTo>
                  <a:pt x="164451" y="946125"/>
                </a:lnTo>
                <a:lnTo>
                  <a:pt x="164451" y="2450783"/>
                </a:lnTo>
                <a:lnTo>
                  <a:pt x="2789" y="2543979"/>
                </a:lnTo>
                <a:lnTo>
                  <a:pt x="0" y="2545587"/>
                </a:lnTo>
                <a:lnTo>
                  <a:pt x="0" y="851489"/>
                </a:lnTo>
                <a:lnTo>
                  <a:pt x="3251" y="849849"/>
                </a:lnTo>
                <a:lnTo>
                  <a:pt x="3252" y="849850"/>
                </a:lnTo>
                <a:close/>
                <a:moveTo>
                  <a:pt x="1472450" y="193895"/>
                </a:moveTo>
                <a:lnTo>
                  <a:pt x="1472450" y="193895"/>
                </a:lnTo>
                <a:lnTo>
                  <a:pt x="1471841" y="379556"/>
                </a:lnTo>
                <a:lnTo>
                  <a:pt x="1471841" y="379556"/>
                </a:lnTo>
                <a:close/>
                <a:moveTo>
                  <a:pt x="1470797" y="0"/>
                </a:moveTo>
                <a:lnTo>
                  <a:pt x="2941127" y="848896"/>
                </a:lnTo>
                <a:lnTo>
                  <a:pt x="2938811" y="850233"/>
                </a:lnTo>
                <a:lnTo>
                  <a:pt x="2938810" y="850232"/>
                </a:lnTo>
                <a:lnTo>
                  <a:pt x="2776646" y="943794"/>
                </a:lnTo>
                <a:lnTo>
                  <a:pt x="1472067" y="190594"/>
                </a:lnTo>
                <a:lnTo>
                  <a:pt x="1472677" y="4553"/>
                </a:lnTo>
                <a:lnTo>
                  <a:pt x="1472676" y="4553"/>
                </a:lnTo>
                <a:lnTo>
                  <a:pt x="1472066" y="190593"/>
                </a:lnTo>
                <a:lnTo>
                  <a:pt x="1470781" y="189851"/>
                </a:lnTo>
                <a:lnTo>
                  <a:pt x="1468528" y="191325"/>
                </a:lnTo>
                <a:lnTo>
                  <a:pt x="1468526" y="191325"/>
                </a:lnTo>
                <a:lnTo>
                  <a:pt x="1468527" y="191324"/>
                </a:lnTo>
                <a:lnTo>
                  <a:pt x="1467526" y="190668"/>
                </a:lnTo>
                <a:lnTo>
                  <a:pt x="166412" y="941867"/>
                </a:lnTo>
                <a:lnTo>
                  <a:pt x="5919" y="848503"/>
                </a:lnTo>
                <a:lnTo>
                  <a:pt x="3252" y="849849"/>
                </a:lnTo>
                <a:lnTo>
                  <a:pt x="1" y="847969"/>
                </a:lnTo>
                <a:lnTo>
                  <a:pt x="1467133" y="920"/>
                </a:lnTo>
                <a:lnTo>
                  <a:pt x="1468260" y="1658"/>
                </a:lnTo>
                <a:lnTo>
                  <a:pt x="1468259" y="1659"/>
                </a:lnTo>
                <a:lnTo>
                  <a:pt x="1468261" y="1659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5" name="Figure">
            <a:extLst>
              <a:ext uri="{FF2B5EF4-FFF2-40B4-BE49-F238E27FC236}">
                <a16:creationId xmlns:a16="http://schemas.microsoft.com/office/drawing/2014/main" id="{936FDB25-8668-4FC4-9D7F-6077252D4113}"/>
              </a:ext>
            </a:extLst>
          </p:cNvPr>
          <p:cNvSpPr/>
          <p:nvPr/>
        </p:nvSpPr>
        <p:spPr>
          <a:xfrm>
            <a:off x="3410343" y="2100138"/>
            <a:ext cx="752888" cy="752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32" h="19632" extrusionOk="0">
                <a:moveTo>
                  <a:pt x="267" y="7550"/>
                </a:moveTo>
                <a:cubicBezTo>
                  <a:pt x="1519" y="2277"/>
                  <a:pt x="6808" y="-984"/>
                  <a:pt x="12082" y="267"/>
                </a:cubicBezTo>
                <a:cubicBezTo>
                  <a:pt x="17355" y="1519"/>
                  <a:pt x="20616" y="6808"/>
                  <a:pt x="19365" y="12082"/>
                </a:cubicBezTo>
                <a:cubicBezTo>
                  <a:pt x="18113" y="17355"/>
                  <a:pt x="12824" y="20616"/>
                  <a:pt x="7550" y="19365"/>
                </a:cubicBezTo>
                <a:cubicBezTo>
                  <a:pt x="2277" y="18113"/>
                  <a:pt x="-984" y="12824"/>
                  <a:pt x="267" y="7550"/>
                </a:cubicBezTo>
                <a:close/>
              </a:path>
            </a:pathLst>
          </a:custGeom>
          <a:solidFill>
            <a:schemeClr val="accent2"/>
          </a:solidFill>
          <a:ln w="38100">
            <a:solidFill>
              <a:schemeClr val="accent2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06</a:t>
            </a:r>
            <a:endParaRPr sz="32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Cercle">
            <a:extLst>
              <a:ext uri="{FF2B5EF4-FFF2-40B4-BE49-F238E27FC236}">
                <a16:creationId xmlns:a16="http://schemas.microsoft.com/office/drawing/2014/main" id="{6E5649EE-3AE7-4C06-BC5A-CED5D66F4DCA}"/>
              </a:ext>
            </a:extLst>
          </p:cNvPr>
          <p:cNvSpPr/>
          <p:nvPr/>
        </p:nvSpPr>
        <p:spPr>
          <a:xfrm>
            <a:off x="4888861" y="2100138"/>
            <a:ext cx="752740" cy="752740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38100">
            <a:solidFill>
              <a:schemeClr val="tx2">
                <a:lumMod val="75000"/>
                <a:lumOff val="2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01</a:t>
            </a:r>
            <a:endParaRPr sz="32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1" name="Cercle">
            <a:extLst>
              <a:ext uri="{FF2B5EF4-FFF2-40B4-BE49-F238E27FC236}">
                <a16:creationId xmlns:a16="http://schemas.microsoft.com/office/drawing/2014/main" id="{0D732BBF-CA93-46AC-974C-9C8C3D61DB14}"/>
              </a:ext>
            </a:extLst>
          </p:cNvPr>
          <p:cNvSpPr/>
          <p:nvPr/>
        </p:nvSpPr>
        <p:spPr>
          <a:xfrm>
            <a:off x="5661722" y="3370321"/>
            <a:ext cx="752697" cy="752694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3200" b="1" dirty="0"/>
              <a:t>02</a:t>
            </a:r>
            <a:endParaRPr sz="3200" b="1" dirty="0"/>
          </a:p>
        </p:txBody>
      </p:sp>
      <p:sp>
        <p:nvSpPr>
          <p:cNvPr id="52" name="Cercle">
            <a:extLst>
              <a:ext uri="{FF2B5EF4-FFF2-40B4-BE49-F238E27FC236}">
                <a16:creationId xmlns:a16="http://schemas.microsoft.com/office/drawing/2014/main" id="{1B52D2FB-AD13-4330-A9EF-CD8FBA1F09FE}"/>
              </a:ext>
            </a:extLst>
          </p:cNvPr>
          <p:cNvSpPr/>
          <p:nvPr/>
        </p:nvSpPr>
        <p:spPr>
          <a:xfrm>
            <a:off x="4888861" y="4644243"/>
            <a:ext cx="752740" cy="752740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accent4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03</a:t>
            </a:r>
            <a:endParaRPr sz="32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5" name="Figure">
            <a:extLst>
              <a:ext uri="{FF2B5EF4-FFF2-40B4-BE49-F238E27FC236}">
                <a16:creationId xmlns:a16="http://schemas.microsoft.com/office/drawing/2014/main" id="{26D5EFAD-C14D-4902-B476-4F632E12FEC5}"/>
              </a:ext>
            </a:extLst>
          </p:cNvPr>
          <p:cNvSpPr/>
          <p:nvPr/>
        </p:nvSpPr>
        <p:spPr>
          <a:xfrm>
            <a:off x="3410343" y="4644243"/>
            <a:ext cx="752888" cy="752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32" h="19632" extrusionOk="0">
                <a:moveTo>
                  <a:pt x="267" y="7550"/>
                </a:moveTo>
                <a:cubicBezTo>
                  <a:pt x="1519" y="2277"/>
                  <a:pt x="6808" y="-984"/>
                  <a:pt x="12082" y="267"/>
                </a:cubicBezTo>
                <a:cubicBezTo>
                  <a:pt x="17355" y="1519"/>
                  <a:pt x="20616" y="6808"/>
                  <a:pt x="19365" y="12082"/>
                </a:cubicBezTo>
                <a:cubicBezTo>
                  <a:pt x="18113" y="17355"/>
                  <a:pt x="12824" y="20616"/>
                  <a:pt x="7550" y="19365"/>
                </a:cubicBezTo>
                <a:cubicBezTo>
                  <a:pt x="2277" y="18113"/>
                  <a:pt x="-984" y="12824"/>
                  <a:pt x="267" y="7550"/>
                </a:cubicBezTo>
                <a:close/>
              </a:path>
            </a:pathLst>
          </a:cu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04</a:t>
            </a:r>
            <a:endParaRPr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6" name="Cercle">
            <a:extLst>
              <a:ext uri="{FF2B5EF4-FFF2-40B4-BE49-F238E27FC236}">
                <a16:creationId xmlns:a16="http://schemas.microsoft.com/office/drawing/2014/main" id="{E79783DA-6329-459D-9827-F423BCFE8DDE}"/>
              </a:ext>
            </a:extLst>
          </p:cNvPr>
          <p:cNvSpPr/>
          <p:nvPr/>
        </p:nvSpPr>
        <p:spPr>
          <a:xfrm>
            <a:off x="2671084" y="3370321"/>
            <a:ext cx="752694" cy="752694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3">
                <a:lumMod val="75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05</a:t>
            </a:r>
            <a:endParaRPr sz="32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7" name="Graphic 56" descr="World">
            <a:extLst>
              <a:ext uri="{FF2B5EF4-FFF2-40B4-BE49-F238E27FC236}">
                <a16:creationId xmlns:a16="http://schemas.microsoft.com/office/drawing/2014/main" id="{3571CA1E-BA4F-4883-8985-F84A4374A1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1634" y="2777963"/>
            <a:ext cx="1928797" cy="1928797"/>
          </a:xfrm>
          <a:prstGeom prst="rect">
            <a:avLst/>
          </a:prstGeom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1B8A8F29-D059-4469-99E4-78545F1ADD21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EB1332C-F176-46DC-89A8-68B0CB1091D9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8BBFC7A-38ED-439A-8FF9-6521106EC984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338B34-48EE-41A0-A734-4D25819599D2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3853F4B-A21C-4498-92BD-D0622753DCE8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C813B56-70EE-4D98-8AD3-E3DA91D8F2EE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068B4C9-C57E-4DEC-A1E4-440513EA498B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87A7188-C585-41D2-8A83-3BF4CC1AE527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3FF3E6-9032-4DA6-A504-B6F90611923A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8E886DD-C115-4F8A-AE63-9A3750562B9D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5F126A9-DE38-422B-8704-DFCBB74680E6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768F857-6678-4DA6-A6C2-988AF520353A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3C0D265-A05E-44B9-80BE-1CC501073FA8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C974FD9-FF00-4684-B9DD-C2EF1841094F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tx2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F24E7E4-A599-42F2-A1F1-5DBDA2A4C709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97C3086-D92B-468C-B0A1-76C12A9F3B6B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4CA16DE-531D-4384-9045-6C2A1498E1EE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B9EB8FB-3A1B-4A80-8F4E-D77C2764FC60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913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10149</TotalTime>
  <Words>526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Cycle Diagram for PowerPoint</vt:lpstr>
      <vt:lpstr>Hexagon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2018-10-02T19:07:56Z</dcterms:modified>
  <cp:category>Charts &amp; Diagrams</cp:category>
</cp:coreProperties>
</file>