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442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Diagram for PowerPoint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659471D-050E-43C8-92AE-DA1CB73008A5}"/>
              </a:ext>
            </a:extLst>
          </p:cNvPr>
          <p:cNvSpPr/>
          <p:nvPr/>
        </p:nvSpPr>
        <p:spPr>
          <a:xfrm>
            <a:off x="6093607" y="1926059"/>
            <a:ext cx="1472867" cy="1037023"/>
          </a:xfrm>
          <a:custGeom>
            <a:avLst/>
            <a:gdLst>
              <a:gd name="connsiteX0" fmla="*/ 2537 w 1472867"/>
              <a:gd name="connsiteY0" fmla="*/ 0 h 1037023"/>
              <a:gd name="connsiteX1" fmla="*/ 1472867 w 1472867"/>
              <a:gd name="connsiteY1" fmla="*/ 848896 h 1037023"/>
              <a:gd name="connsiteX2" fmla="*/ 1470551 w 1472867"/>
              <a:gd name="connsiteY2" fmla="*/ 850233 h 1037023"/>
              <a:gd name="connsiteX3" fmla="*/ 1467118 w 1472867"/>
              <a:gd name="connsiteY3" fmla="*/ 848504 h 1037023"/>
              <a:gd name="connsiteX4" fmla="*/ 1142347 w 1472867"/>
              <a:gd name="connsiteY4" fmla="*/ 1037023 h 1037023"/>
              <a:gd name="connsiteX5" fmla="*/ 3188 w 1472867"/>
              <a:gd name="connsiteY5" fmla="*/ 379329 h 1037023"/>
              <a:gd name="connsiteX6" fmla="*/ 4417 w 1472867"/>
              <a:gd name="connsiteY6" fmla="*/ 4553 h 1037023"/>
              <a:gd name="connsiteX7" fmla="*/ 0 w 1472867"/>
              <a:gd name="connsiteY7" fmla="*/ 1659 h 1037023"/>
              <a:gd name="connsiteX8" fmla="*/ 2537 w 1472867"/>
              <a:gd name="connsiteY8" fmla="*/ 0 h 103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2867" h="1037023">
                <a:moveTo>
                  <a:pt x="2537" y="0"/>
                </a:moveTo>
                <a:lnTo>
                  <a:pt x="1472867" y="848896"/>
                </a:lnTo>
                <a:lnTo>
                  <a:pt x="1470551" y="850233"/>
                </a:lnTo>
                <a:lnTo>
                  <a:pt x="1467118" y="848504"/>
                </a:lnTo>
                <a:lnTo>
                  <a:pt x="1142347" y="1037023"/>
                </a:lnTo>
                <a:lnTo>
                  <a:pt x="3188" y="379329"/>
                </a:lnTo>
                <a:lnTo>
                  <a:pt x="4417" y="4553"/>
                </a:lnTo>
                <a:lnTo>
                  <a:pt x="0" y="1659"/>
                </a:lnTo>
                <a:lnTo>
                  <a:pt x="253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7D42744-66FD-47B4-A1AB-A42EA5527916}"/>
              </a:ext>
            </a:extLst>
          </p:cNvPr>
          <p:cNvSpPr/>
          <p:nvPr/>
        </p:nvSpPr>
        <p:spPr>
          <a:xfrm>
            <a:off x="4625348" y="1926979"/>
            <a:ext cx="1468259" cy="1035794"/>
          </a:xfrm>
          <a:custGeom>
            <a:avLst/>
            <a:gdLst>
              <a:gd name="connsiteX0" fmla="*/ 1467132 w 1468259"/>
              <a:gd name="connsiteY0" fmla="*/ 0 h 1035794"/>
              <a:gd name="connsiteX1" fmla="*/ 1468259 w 1468259"/>
              <a:gd name="connsiteY1" fmla="*/ 738 h 1035794"/>
              <a:gd name="connsiteX2" fmla="*/ 1465246 w 1468259"/>
              <a:gd name="connsiteY2" fmla="*/ 2708 h 1035794"/>
              <a:gd name="connsiteX3" fmla="*/ 1466837 w 1468259"/>
              <a:gd name="connsiteY3" fmla="*/ 379124 h 1035794"/>
              <a:gd name="connsiteX4" fmla="*/ 329452 w 1468259"/>
              <a:gd name="connsiteY4" fmla="*/ 1035794 h 1035794"/>
              <a:gd name="connsiteX5" fmla="*/ 5918 w 1468259"/>
              <a:gd name="connsiteY5" fmla="*/ 847583 h 1035794"/>
              <a:gd name="connsiteX6" fmla="*/ 3251 w 1468259"/>
              <a:gd name="connsiteY6" fmla="*/ 848929 h 1035794"/>
              <a:gd name="connsiteX7" fmla="*/ 0 w 1468259"/>
              <a:gd name="connsiteY7" fmla="*/ 847049 h 1035794"/>
              <a:gd name="connsiteX8" fmla="*/ 1467132 w 1468259"/>
              <a:gd name="connsiteY8" fmla="*/ 0 h 103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259" h="1035794">
                <a:moveTo>
                  <a:pt x="1467132" y="0"/>
                </a:moveTo>
                <a:lnTo>
                  <a:pt x="1468259" y="738"/>
                </a:lnTo>
                <a:lnTo>
                  <a:pt x="1465246" y="2708"/>
                </a:lnTo>
                <a:lnTo>
                  <a:pt x="1466837" y="379124"/>
                </a:lnTo>
                <a:lnTo>
                  <a:pt x="329452" y="1035794"/>
                </a:lnTo>
                <a:lnTo>
                  <a:pt x="5918" y="847583"/>
                </a:lnTo>
                <a:lnTo>
                  <a:pt x="3251" y="848929"/>
                </a:lnTo>
                <a:lnTo>
                  <a:pt x="0" y="847049"/>
                </a:lnTo>
                <a:lnTo>
                  <a:pt x="14671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BEA1882-D0D6-4BC8-9D9B-D1FB883BAF8B}"/>
              </a:ext>
            </a:extLst>
          </p:cNvPr>
          <p:cNvSpPr/>
          <p:nvPr/>
        </p:nvSpPr>
        <p:spPr>
          <a:xfrm>
            <a:off x="4625347" y="2775908"/>
            <a:ext cx="331142" cy="1695738"/>
          </a:xfrm>
          <a:custGeom>
            <a:avLst/>
            <a:gdLst>
              <a:gd name="connsiteX0" fmla="*/ 3251 w 331142"/>
              <a:gd name="connsiteY0" fmla="*/ 0 h 1695738"/>
              <a:gd name="connsiteX1" fmla="*/ 327938 w 331142"/>
              <a:gd name="connsiteY1" fmla="*/ 187739 h 1695738"/>
              <a:gd name="connsiteX2" fmla="*/ 329452 w 331142"/>
              <a:gd name="connsiteY2" fmla="*/ 186865 h 1695738"/>
              <a:gd name="connsiteX3" fmla="*/ 331142 w 331142"/>
              <a:gd name="connsiteY3" fmla="*/ 187848 h 1695738"/>
              <a:gd name="connsiteX4" fmla="*/ 328183 w 331142"/>
              <a:gd name="connsiteY4" fmla="*/ 190833 h 1695738"/>
              <a:gd name="connsiteX5" fmla="*/ 328183 w 331142"/>
              <a:gd name="connsiteY5" fmla="*/ 1504798 h 1695738"/>
              <a:gd name="connsiteX6" fmla="*/ 2957 w 331142"/>
              <a:gd name="connsiteY6" fmla="*/ 1691147 h 1695738"/>
              <a:gd name="connsiteX7" fmla="*/ 2789 w 331142"/>
              <a:gd name="connsiteY7" fmla="*/ 1694130 h 1695738"/>
              <a:gd name="connsiteX8" fmla="*/ 0 w 331142"/>
              <a:gd name="connsiteY8" fmla="*/ 1695738 h 1695738"/>
              <a:gd name="connsiteX9" fmla="*/ 0 w 331142"/>
              <a:gd name="connsiteY9" fmla="*/ 1640 h 1695738"/>
              <a:gd name="connsiteX10" fmla="*/ 3251 w 331142"/>
              <a:gd name="connsiteY10" fmla="*/ 0 h 169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142" h="1695738">
                <a:moveTo>
                  <a:pt x="3251" y="0"/>
                </a:moveTo>
                <a:lnTo>
                  <a:pt x="327938" y="187739"/>
                </a:lnTo>
                <a:lnTo>
                  <a:pt x="329452" y="186865"/>
                </a:lnTo>
                <a:lnTo>
                  <a:pt x="331142" y="187848"/>
                </a:lnTo>
                <a:lnTo>
                  <a:pt x="328183" y="190833"/>
                </a:lnTo>
                <a:lnTo>
                  <a:pt x="328183" y="1504798"/>
                </a:lnTo>
                <a:lnTo>
                  <a:pt x="2957" y="1691147"/>
                </a:lnTo>
                <a:lnTo>
                  <a:pt x="2789" y="1694130"/>
                </a:lnTo>
                <a:lnTo>
                  <a:pt x="0" y="1695738"/>
                </a:lnTo>
                <a:lnTo>
                  <a:pt x="0" y="1640"/>
                </a:lnTo>
                <a:lnTo>
                  <a:pt x="325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0DD8843-FABC-4BB1-92F1-A008FBCC104A}"/>
              </a:ext>
            </a:extLst>
          </p:cNvPr>
          <p:cNvSpPr/>
          <p:nvPr/>
        </p:nvSpPr>
        <p:spPr>
          <a:xfrm>
            <a:off x="7234790" y="2776292"/>
            <a:ext cx="331864" cy="1695355"/>
          </a:xfrm>
          <a:custGeom>
            <a:avLst/>
            <a:gdLst>
              <a:gd name="connsiteX0" fmla="*/ 329367 w 331864"/>
              <a:gd name="connsiteY0" fmla="*/ 0 h 1695355"/>
              <a:gd name="connsiteX1" fmla="*/ 331864 w 331864"/>
              <a:gd name="connsiteY1" fmla="*/ 1257 h 1695355"/>
              <a:gd name="connsiteX2" fmla="*/ 331864 w 331864"/>
              <a:gd name="connsiteY2" fmla="*/ 1695355 h 1695355"/>
              <a:gd name="connsiteX3" fmla="*/ 328940 w 331864"/>
              <a:gd name="connsiteY3" fmla="*/ 1693673 h 1695355"/>
              <a:gd name="connsiteX4" fmla="*/ 328727 w 331864"/>
              <a:gd name="connsiteY4" fmla="*/ 1689840 h 1695355"/>
              <a:gd name="connsiteX5" fmla="*/ 2966 w 331864"/>
              <a:gd name="connsiteY5" fmla="*/ 1503593 h 1695355"/>
              <a:gd name="connsiteX6" fmla="*/ 2966 w 331864"/>
              <a:gd name="connsiteY6" fmla="*/ 190450 h 1695355"/>
              <a:gd name="connsiteX7" fmla="*/ 0 w 331864"/>
              <a:gd name="connsiteY7" fmla="*/ 187465 h 1695355"/>
              <a:gd name="connsiteX8" fmla="*/ 1163 w 331864"/>
              <a:gd name="connsiteY8" fmla="*/ 186790 h 1695355"/>
              <a:gd name="connsiteX9" fmla="*/ 3388 w 331864"/>
              <a:gd name="connsiteY9" fmla="*/ 188075 h 1695355"/>
              <a:gd name="connsiteX10" fmla="*/ 329367 w 331864"/>
              <a:gd name="connsiteY10" fmla="*/ 0 h 169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864" h="1695355">
                <a:moveTo>
                  <a:pt x="329367" y="0"/>
                </a:moveTo>
                <a:lnTo>
                  <a:pt x="331864" y="1257"/>
                </a:lnTo>
                <a:lnTo>
                  <a:pt x="331864" y="1695355"/>
                </a:lnTo>
                <a:lnTo>
                  <a:pt x="328940" y="1693673"/>
                </a:lnTo>
                <a:lnTo>
                  <a:pt x="328727" y="1689840"/>
                </a:lnTo>
                <a:lnTo>
                  <a:pt x="2966" y="1503593"/>
                </a:lnTo>
                <a:lnTo>
                  <a:pt x="2966" y="190450"/>
                </a:lnTo>
                <a:lnTo>
                  <a:pt x="0" y="187465"/>
                </a:lnTo>
                <a:lnTo>
                  <a:pt x="1163" y="186790"/>
                </a:lnTo>
                <a:lnTo>
                  <a:pt x="3388" y="188075"/>
                </a:lnTo>
                <a:lnTo>
                  <a:pt x="32936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93ACBD2-1654-43E9-89AD-5E4EC331C7ED}"/>
              </a:ext>
            </a:extLst>
          </p:cNvPr>
          <p:cNvSpPr/>
          <p:nvPr/>
        </p:nvSpPr>
        <p:spPr>
          <a:xfrm>
            <a:off x="6093554" y="4279281"/>
            <a:ext cx="1470330" cy="1042366"/>
          </a:xfrm>
          <a:custGeom>
            <a:avLst/>
            <a:gdLst>
              <a:gd name="connsiteX0" fmla="*/ 1143147 w 1470330"/>
              <a:gd name="connsiteY0" fmla="*/ 0 h 1042366"/>
              <a:gd name="connsiteX1" fmla="*/ 1144202 w 1470330"/>
              <a:gd name="connsiteY1" fmla="*/ 603 h 1042366"/>
              <a:gd name="connsiteX2" fmla="*/ 1144202 w 1470330"/>
              <a:gd name="connsiteY2" fmla="*/ 3172 h 1042366"/>
              <a:gd name="connsiteX3" fmla="*/ 1470176 w 1470330"/>
              <a:gd name="connsiteY3" fmla="*/ 190683 h 1042366"/>
              <a:gd name="connsiteX4" fmla="*/ 1470330 w 1470330"/>
              <a:gd name="connsiteY4" fmla="*/ 193471 h 1042366"/>
              <a:gd name="connsiteX5" fmla="*/ 0 w 1470330"/>
              <a:gd name="connsiteY5" fmla="*/ 1042366 h 1042366"/>
              <a:gd name="connsiteX6" fmla="*/ 1 w 1470330"/>
              <a:gd name="connsiteY6" fmla="*/ 1040570 h 1042366"/>
              <a:gd name="connsiteX7" fmla="*/ 1510 w 1470330"/>
              <a:gd name="connsiteY7" fmla="*/ 1041441 h 1042366"/>
              <a:gd name="connsiteX8" fmla="*/ 1755 w 1470330"/>
              <a:gd name="connsiteY8" fmla="*/ 662629 h 1042366"/>
              <a:gd name="connsiteX9" fmla="*/ 1556 w 1470330"/>
              <a:gd name="connsiteY9" fmla="*/ 662514 h 1042366"/>
              <a:gd name="connsiteX10" fmla="*/ 1142035 w 1470330"/>
              <a:gd name="connsiteY10" fmla="*/ 4059 h 1042366"/>
              <a:gd name="connsiteX11" fmla="*/ 1143147 w 1470330"/>
              <a:gd name="connsiteY11" fmla="*/ 0 h 104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0330" h="1042366">
                <a:moveTo>
                  <a:pt x="1143147" y="0"/>
                </a:moveTo>
                <a:lnTo>
                  <a:pt x="1144202" y="603"/>
                </a:lnTo>
                <a:lnTo>
                  <a:pt x="1144202" y="3172"/>
                </a:lnTo>
                <a:lnTo>
                  <a:pt x="1470176" y="190683"/>
                </a:lnTo>
                <a:lnTo>
                  <a:pt x="1470330" y="193471"/>
                </a:lnTo>
                <a:lnTo>
                  <a:pt x="0" y="1042366"/>
                </a:lnTo>
                <a:lnTo>
                  <a:pt x="1" y="1040570"/>
                </a:lnTo>
                <a:lnTo>
                  <a:pt x="1510" y="1041441"/>
                </a:lnTo>
                <a:lnTo>
                  <a:pt x="1755" y="662629"/>
                </a:lnTo>
                <a:lnTo>
                  <a:pt x="1556" y="662514"/>
                </a:lnTo>
                <a:lnTo>
                  <a:pt x="1142035" y="4059"/>
                </a:lnTo>
                <a:lnTo>
                  <a:pt x="114314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6DD3F75-E39B-4EC2-B6D6-855307DCEDBF}"/>
              </a:ext>
            </a:extLst>
          </p:cNvPr>
          <p:cNvSpPr/>
          <p:nvPr/>
        </p:nvSpPr>
        <p:spPr>
          <a:xfrm>
            <a:off x="4627932" y="4279999"/>
            <a:ext cx="1467179" cy="1039852"/>
          </a:xfrm>
          <a:custGeom>
            <a:avLst/>
            <a:gdLst>
              <a:gd name="connsiteX0" fmla="*/ 326832 w 1467179"/>
              <a:gd name="connsiteY0" fmla="*/ 0 h 1039852"/>
              <a:gd name="connsiteX1" fmla="*/ 327938 w 1467179"/>
              <a:gd name="connsiteY1" fmla="*/ 4055 h 1039852"/>
              <a:gd name="connsiteX2" fmla="*/ 1467179 w 1467179"/>
              <a:gd name="connsiteY2" fmla="*/ 661796 h 1039852"/>
              <a:gd name="connsiteX3" fmla="*/ 1465735 w 1467179"/>
              <a:gd name="connsiteY3" fmla="*/ 662630 h 1039852"/>
              <a:gd name="connsiteX4" fmla="*/ 1465624 w 1467179"/>
              <a:gd name="connsiteY4" fmla="*/ 1039852 h 1039852"/>
              <a:gd name="connsiteX5" fmla="*/ 0 w 1467179"/>
              <a:gd name="connsiteY5" fmla="*/ 193674 h 1039852"/>
              <a:gd name="connsiteX6" fmla="*/ 205 w 1467179"/>
              <a:gd name="connsiteY6" fmla="*/ 190039 h 1039852"/>
              <a:gd name="connsiteX7" fmla="*/ 325599 w 1467179"/>
              <a:gd name="connsiteY7" fmla="*/ 2454 h 1039852"/>
              <a:gd name="connsiteX8" fmla="*/ 325599 w 1467179"/>
              <a:gd name="connsiteY8" fmla="*/ 707 h 1039852"/>
              <a:gd name="connsiteX9" fmla="*/ 326832 w 1467179"/>
              <a:gd name="connsiteY9" fmla="*/ 0 h 103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7179" h="1039852">
                <a:moveTo>
                  <a:pt x="326832" y="0"/>
                </a:moveTo>
                <a:lnTo>
                  <a:pt x="327938" y="4055"/>
                </a:lnTo>
                <a:lnTo>
                  <a:pt x="1467179" y="661796"/>
                </a:lnTo>
                <a:lnTo>
                  <a:pt x="1465735" y="662630"/>
                </a:lnTo>
                <a:lnTo>
                  <a:pt x="1465624" y="1039852"/>
                </a:lnTo>
                <a:lnTo>
                  <a:pt x="0" y="193674"/>
                </a:lnTo>
                <a:lnTo>
                  <a:pt x="205" y="190039"/>
                </a:lnTo>
                <a:lnTo>
                  <a:pt x="325599" y="2454"/>
                </a:lnTo>
                <a:lnTo>
                  <a:pt x="325599" y="707"/>
                </a:lnTo>
                <a:lnTo>
                  <a:pt x="32683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FC3396D-373A-4450-AFF4-226836DD6454}"/>
              </a:ext>
            </a:extLst>
          </p:cNvPr>
          <p:cNvSpPr/>
          <p:nvPr/>
        </p:nvSpPr>
        <p:spPr>
          <a:xfrm>
            <a:off x="4625347" y="1926059"/>
            <a:ext cx="2941307" cy="3395588"/>
          </a:xfrm>
          <a:custGeom>
            <a:avLst/>
            <a:gdLst>
              <a:gd name="connsiteX0" fmla="*/ 169708 w 2941307"/>
              <a:gd name="connsiteY0" fmla="*/ 943473 h 3395588"/>
              <a:gd name="connsiteX1" fmla="*/ 329723 w 2941307"/>
              <a:gd name="connsiteY1" fmla="*/ 1036559 h 3395588"/>
              <a:gd name="connsiteX2" fmla="*/ 329722 w 2941307"/>
              <a:gd name="connsiteY2" fmla="*/ 1036559 h 3395588"/>
              <a:gd name="connsiteX3" fmla="*/ 169708 w 2941307"/>
              <a:gd name="connsiteY3" fmla="*/ 943474 h 3395588"/>
              <a:gd name="connsiteX4" fmla="*/ 169422 w 2941307"/>
              <a:gd name="connsiteY4" fmla="*/ 943618 h 3395588"/>
              <a:gd name="connsiteX5" fmla="*/ 169421 w 2941307"/>
              <a:gd name="connsiteY5" fmla="*/ 943618 h 3395588"/>
              <a:gd name="connsiteX6" fmla="*/ 2938810 w 2941307"/>
              <a:gd name="connsiteY6" fmla="*/ 850233 h 3395588"/>
              <a:gd name="connsiteX7" fmla="*/ 2941307 w 2941307"/>
              <a:gd name="connsiteY7" fmla="*/ 851490 h 3395588"/>
              <a:gd name="connsiteX8" fmla="*/ 2941307 w 2941307"/>
              <a:gd name="connsiteY8" fmla="*/ 2545588 h 3395588"/>
              <a:gd name="connsiteX9" fmla="*/ 2938383 w 2941307"/>
              <a:gd name="connsiteY9" fmla="*/ 2543906 h 3395588"/>
              <a:gd name="connsiteX10" fmla="*/ 2938537 w 2941307"/>
              <a:gd name="connsiteY10" fmla="*/ 2546693 h 3395588"/>
              <a:gd name="connsiteX11" fmla="*/ 1468207 w 2941307"/>
              <a:gd name="connsiteY11" fmla="*/ 3395588 h 3395588"/>
              <a:gd name="connsiteX12" fmla="*/ 1468208 w 2941307"/>
              <a:gd name="connsiteY12" fmla="*/ 3393792 h 3395588"/>
              <a:gd name="connsiteX13" fmla="*/ 2585 w 2941307"/>
              <a:gd name="connsiteY13" fmla="*/ 2547614 h 3395588"/>
              <a:gd name="connsiteX14" fmla="*/ 2790 w 2941307"/>
              <a:gd name="connsiteY14" fmla="*/ 2543979 h 3395588"/>
              <a:gd name="connsiteX15" fmla="*/ 164451 w 2941307"/>
              <a:gd name="connsiteY15" fmla="*/ 2450784 h 3395588"/>
              <a:gd name="connsiteX16" fmla="*/ 164451 w 2941307"/>
              <a:gd name="connsiteY16" fmla="*/ 2450786 h 3395588"/>
              <a:gd name="connsiteX17" fmla="*/ 166928 w 2941307"/>
              <a:gd name="connsiteY17" fmla="*/ 2449358 h 3395588"/>
              <a:gd name="connsiteX18" fmla="*/ 329829 w 2941307"/>
              <a:gd name="connsiteY18" fmla="*/ 2355448 h 3395588"/>
              <a:gd name="connsiteX19" fmla="*/ 329829 w 2941307"/>
              <a:gd name="connsiteY19" fmla="*/ 2355448 h 3395588"/>
              <a:gd name="connsiteX20" fmla="*/ 166929 w 2941307"/>
              <a:gd name="connsiteY20" fmla="*/ 2449358 h 3395588"/>
              <a:gd name="connsiteX21" fmla="*/ 166747 w 2941307"/>
              <a:gd name="connsiteY21" fmla="*/ 2452586 h 3395588"/>
              <a:gd name="connsiteX22" fmla="*/ 1468481 w 2941307"/>
              <a:gd name="connsiteY22" fmla="*/ 3204143 h 3395588"/>
              <a:gd name="connsiteX23" fmla="*/ 1468480 w 2941307"/>
              <a:gd name="connsiteY23" fmla="*/ 3205738 h 3395588"/>
              <a:gd name="connsiteX24" fmla="*/ 2774395 w 2941307"/>
              <a:gd name="connsiteY24" fmla="*/ 2451768 h 3395588"/>
              <a:gd name="connsiteX25" fmla="*/ 2774258 w 2941307"/>
              <a:gd name="connsiteY25" fmla="*/ 2449293 h 3395588"/>
              <a:gd name="connsiteX26" fmla="*/ 2776855 w 2941307"/>
              <a:gd name="connsiteY26" fmla="*/ 2450787 h 3395588"/>
              <a:gd name="connsiteX27" fmla="*/ 2776855 w 2941307"/>
              <a:gd name="connsiteY27" fmla="*/ 946126 h 3395588"/>
              <a:gd name="connsiteX28" fmla="*/ 2774637 w 2941307"/>
              <a:gd name="connsiteY28" fmla="*/ 945010 h 3395588"/>
              <a:gd name="connsiteX29" fmla="*/ 2611099 w 2941307"/>
              <a:gd name="connsiteY29" fmla="*/ 1039364 h 3395588"/>
              <a:gd name="connsiteX30" fmla="*/ 2611098 w 2941307"/>
              <a:gd name="connsiteY30" fmla="*/ 1039363 h 3395588"/>
              <a:gd name="connsiteX31" fmla="*/ 2774637 w 2941307"/>
              <a:gd name="connsiteY31" fmla="*/ 945009 h 3395588"/>
              <a:gd name="connsiteX32" fmla="*/ 2774638 w 2941307"/>
              <a:gd name="connsiteY32" fmla="*/ 945010 h 3395588"/>
              <a:gd name="connsiteX33" fmla="*/ 2776695 w 2941307"/>
              <a:gd name="connsiteY33" fmla="*/ 943822 h 3395588"/>
              <a:gd name="connsiteX34" fmla="*/ 2776647 w 2941307"/>
              <a:gd name="connsiteY34" fmla="*/ 943794 h 3395588"/>
              <a:gd name="connsiteX35" fmla="*/ 5919 w 2941307"/>
              <a:gd name="connsiteY35" fmla="*/ 848504 h 3395588"/>
              <a:gd name="connsiteX36" fmla="*/ 166411 w 2941307"/>
              <a:gd name="connsiteY36" fmla="*/ 941868 h 3395588"/>
              <a:gd name="connsiteX37" fmla="*/ 164452 w 2941307"/>
              <a:gd name="connsiteY37" fmla="*/ 942999 h 3395588"/>
              <a:gd name="connsiteX38" fmla="*/ 167340 w 2941307"/>
              <a:gd name="connsiteY38" fmla="*/ 944668 h 3395588"/>
              <a:gd name="connsiteX39" fmla="*/ 169420 w 2941307"/>
              <a:gd name="connsiteY39" fmla="*/ 943618 h 3395588"/>
              <a:gd name="connsiteX40" fmla="*/ 169421 w 2941307"/>
              <a:gd name="connsiteY40" fmla="*/ 943619 h 3395588"/>
              <a:gd name="connsiteX41" fmla="*/ 167340 w 2941307"/>
              <a:gd name="connsiteY41" fmla="*/ 944669 h 3395588"/>
              <a:gd name="connsiteX42" fmla="*/ 167339 w 2941307"/>
              <a:gd name="connsiteY42" fmla="*/ 944668 h 3395588"/>
              <a:gd name="connsiteX43" fmla="*/ 164451 w 2941307"/>
              <a:gd name="connsiteY43" fmla="*/ 946125 h 3395588"/>
              <a:gd name="connsiteX44" fmla="*/ 164451 w 2941307"/>
              <a:gd name="connsiteY44" fmla="*/ 2450783 h 3395588"/>
              <a:gd name="connsiteX45" fmla="*/ 2789 w 2941307"/>
              <a:gd name="connsiteY45" fmla="*/ 2543979 h 3395588"/>
              <a:gd name="connsiteX46" fmla="*/ 0 w 2941307"/>
              <a:gd name="connsiteY46" fmla="*/ 2545587 h 3395588"/>
              <a:gd name="connsiteX47" fmla="*/ 0 w 2941307"/>
              <a:gd name="connsiteY47" fmla="*/ 851489 h 3395588"/>
              <a:gd name="connsiteX48" fmla="*/ 3251 w 2941307"/>
              <a:gd name="connsiteY48" fmla="*/ 849849 h 3395588"/>
              <a:gd name="connsiteX49" fmla="*/ 3252 w 2941307"/>
              <a:gd name="connsiteY49" fmla="*/ 849850 h 3395588"/>
              <a:gd name="connsiteX50" fmla="*/ 1472450 w 2941307"/>
              <a:gd name="connsiteY50" fmla="*/ 193895 h 3395588"/>
              <a:gd name="connsiteX51" fmla="*/ 1472450 w 2941307"/>
              <a:gd name="connsiteY51" fmla="*/ 193895 h 3395588"/>
              <a:gd name="connsiteX52" fmla="*/ 1471841 w 2941307"/>
              <a:gd name="connsiteY52" fmla="*/ 379556 h 3395588"/>
              <a:gd name="connsiteX53" fmla="*/ 1471841 w 2941307"/>
              <a:gd name="connsiteY53" fmla="*/ 379556 h 3395588"/>
              <a:gd name="connsiteX54" fmla="*/ 1470797 w 2941307"/>
              <a:gd name="connsiteY54" fmla="*/ 0 h 3395588"/>
              <a:gd name="connsiteX55" fmla="*/ 2941127 w 2941307"/>
              <a:gd name="connsiteY55" fmla="*/ 848896 h 3395588"/>
              <a:gd name="connsiteX56" fmla="*/ 2938811 w 2941307"/>
              <a:gd name="connsiteY56" fmla="*/ 850233 h 3395588"/>
              <a:gd name="connsiteX57" fmla="*/ 2938810 w 2941307"/>
              <a:gd name="connsiteY57" fmla="*/ 850232 h 3395588"/>
              <a:gd name="connsiteX58" fmla="*/ 2776646 w 2941307"/>
              <a:gd name="connsiteY58" fmla="*/ 943794 h 3395588"/>
              <a:gd name="connsiteX59" fmla="*/ 1472067 w 2941307"/>
              <a:gd name="connsiteY59" fmla="*/ 190594 h 3395588"/>
              <a:gd name="connsiteX60" fmla="*/ 1472677 w 2941307"/>
              <a:gd name="connsiteY60" fmla="*/ 4553 h 3395588"/>
              <a:gd name="connsiteX61" fmla="*/ 1472676 w 2941307"/>
              <a:gd name="connsiteY61" fmla="*/ 4553 h 3395588"/>
              <a:gd name="connsiteX62" fmla="*/ 1472066 w 2941307"/>
              <a:gd name="connsiteY62" fmla="*/ 190593 h 3395588"/>
              <a:gd name="connsiteX63" fmla="*/ 1470781 w 2941307"/>
              <a:gd name="connsiteY63" fmla="*/ 189851 h 3395588"/>
              <a:gd name="connsiteX64" fmla="*/ 1468528 w 2941307"/>
              <a:gd name="connsiteY64" fmla="*/ 191325 h 3395588"/>
              <a:gd name="connsiteX65" fmla="*/ 1468526 w 2941307"/>
              <a:gd name="connsiteY65" fmla="*/ 191325 h 3395588"/>
              <a:gd name="connsiteX66" fmla="*/ 1468527 w 2941307"/>
              <a:gd name="connsiteY66" fmla="*/ 191324 h 3395588"/>
              <a:gd name="connsiteX67" fmla="*/ 1467526 w 2941307"/>
              <a:gd name="connsiteY67" fmla="*/ 190668 h 3395588"/>
              <a:gd name="connsiteX68" fmla="*/ 166412 w 2941307"/>
              <a:gd name="connsiteY68" fmla="*/ 941867 h 3395588"/>
              <a:gd name="connsiteX69" fmla="*/ 5919 w 2941307"/>
              <a:gd name="connsiteY69" fmla="*/ 848503 h 3395588"/>
              <a:gd name="connsiteX70" fmla="*/ 3252 w 2941307"/>
              <a:gd name="connsiteY70" fmla="*/ 849849 h 3395588"/>
              <a:gd name="connsiteX71" fmla="*/ 1 w 2941307"/>
              <a:gd name="connsiteY71" fmla="*/ 847969 h 3395588"/>
              <a:gd name="connsiteX72" fmla="*/ 1467133 w 2941307"/>
              <a:gd name="connsiteY72" fmla="*/ 920 h 3395588"/>
              <a:gd name="connsiteX73" fmla="*/ 1468260 w 2941307"/>
              <a:gd name="connsiteY73" fmla="*/ 1658 h 3395588"/>
              <a:gd name="connsiteX74" fmla="*/ 1468259 w 2941307"/>
              <a:gd name="connsiteY74" fmla="*/ 1659 h 3395588"/>
              <a:gd name="connsiteX75" fmla="*/ 1468261 w 2941307"/>
              <a:gd name="connsiteY75" fmla="*/ 1659 h 33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941307" h="3395588">
                <a:moveTo>
                  <a:pt x="169708" y="943473"/>
                </a:moveTo>
                <a:lnTo>
                  <a:pt x="329723" y="1036559"/>
                </a:lnTo>
                <a:lnTo>
                  <a:pt x="329722" y="1036559"/>
                </a:lnTo>
                <a:lnTo>
                  <a:pt x="169708" y="943474"/>
                </a:lnTo>
                <a:lnTo>
                  <a:pt x="169422" y="943618"/>
                </a:lnTo>
                <a:lnTo>
                  <a:pt x="169421" y="943618"/>
                </a:lnTo>
                <a:close/>
                <a:moveTo>
                  <a:pt x="2938810" y="850233"/>
                </a:moveTo>
                <a:lnTo>
                  <a:pt x="2941307" y="851490"/>
                </a:lnTo>
                <a:lnTo>
                  <a:pt x="2941307" y="2545588"/>
                </a:lnTo>
                <a:lnTo>
                  <a:pt x="2938383" y="2543906"/>
                </a:lnTo>
                <a:lnTo>
                  <a:pt x="2938537" y="2546693"/>
                </a:lnTo>
                <a:lnTo>
                  <a:pt x="1468207" y="3395588"/>
                </a:lnTo>
                <a:lnTo>
                  <a:pt x="1468208" y="3393792"/>
                </a:lnTo>
                <a:lnTo>
                  <a:pt x="2585" y="2547614"/>
                </a:lnTo>
                <a:lnTo>
                  <a:pt x="2790" y="2543979"/>
                </a:lnTo>
                <a:lnTo>
                  <a:pt x="164451" y="2450784"/>
                </a:lnTo>
                <a:lnTo>
                  <a:pt x="164451" y="2450786"/>
                </a:lnTo>
                <a:lnTo>
                  <a:pt x="166928" y="2449358"/>
                </a:lnTo>
                <a:lnTo>
                  <a:pt x="329829" y="2355448"/>
                </a:lnTo>
                <a:lnTo>
                  <a:pt x="329829" y="2355448"/>
                </a:lnTo>
                <a:lnTo>
                  <a:pt x="166929" y="2449358"/>
                </a:lnTo>
                <a:lnTo>
                  <a:pt x="166747" y="2452586"/>
                </a:lnTo>
                <a:lnTo>
                  <a:pt x="1468481" y="3204143"/>
                </a:lnTo>
                <a:lnTo>
                  <a:pt x="1468480" y="3205738"/>
                </a:lnTo>
                <a:lnTo>
                  <a:pt x="2774395" y="2451768"/>
                </a:lnTo>
                <a:lnTo>
                  <a:pt x="2774258" y="2449293"/>
                </a:lnTo>
                <a:lnTo>
                  <a:pt x="2776855" y="2450787"/>
                </a:lnTo>
                <a:lnTo>
                  <a:pt x="2776855" y="946126"/>
                </a:lnTo>
                <a:lnTo>
                  <a:pt x="2774637" y="945010"/>
                </a:lnTo>
                <a:lnTo>
                  <a:pt x="2611099" y="1039364"/>
                </a:lnTo>
                <a:lnTo>
                  <a:pt x="2611098" y="1039363"/>
                </a:lnTo>
                <a:lnTo>
                  <a:pt x="2774637" y="945009"/>
                </a:lnTo>
                <a:lnTo>
                  <a:pt x="2774638" y="945010"/>
                </a:lnTo>
                <a:lnTo>
                  <a:pt x="2776695" y="943822"/>
                </a:lnTo>
                <a:lnTo>
                  <a:pt x="2776647" y="943794"/>
                </a:lnTo>
                <a:close/>
                <a:moveTo>
                  <a:pt x="5919" y="848504"/>
                </a:moveTo>
                <a:lnTo>
                  <a:pt x="166411" y="941868"/>
                </a:lnTo>
                <a:lnTo>
                  <a:pt x="164452" y="942999"/>
                </a:lnTo>
                <a:lnTo>
                  <a:pt x="167340" y="944668"/>
                </a:lnTo>
                <a:lnTo>
                  <a:pt x="169420" y="943618"/>
                </a:lnTo>
                <a:lnTo>
                  <a:pt x="169421" y="943619"/>
                </a:lnTo>
                <a:lnTo>
                  <a:pt x="167340" y="944669"/>
                </a:lnTo>
                <a:lnTo>
                  <a:pt x="167339" y="944668"/>
                </a:lnTo>
                <a:lnTo>
                  <a:pt x="164451" y="946125"/>
                </a:lnTo>
                <a:lnTo>
                  <a:pt x="164451" y="2450783"/>
                </a:lnTo>
                <a:lnTo>
                  <a:pt x="2789" y="2543979"/>
                </a:lnTo>
                <a:lnTo>
                  <a:pt x="0" y="2545587"/>
                </a:lnTo>
                <a:lnTo>
                  <a:pt x="0" y="851489"/>
                </a:lnTo>
                <a:lnTo>
                  <a:pt x="3251" y="849849"/>
                </a:lnTo>
                <a:lnTo>
                  <a:pt x="3252" y="849850"/>
                </a:lnTo>
                <a:close/>
                <a:moveTo>
                  <a:pt x="1472450" y="193895"/>
                </a:moveTo>
                <a:lnTo>
                  <a:pt x="1472450" y="193895"/>
                </a:lnTo>
                <a:lnTo>
                  <a:pt x="1471841" y="379556"/>
                </a:lnTo>
                <a:lnTo>
                  <a:pt x="1471841" y="379556"/>
                </a:lnTo>
                <a:close/>
                <a:moveTo>
                  <a:pt x="1470797" y="0"/>
                </a:moveTo>
                <a:lnTo>
                  <a:pt x="2941127" y="848896"/>
                </a:lnTo>
                <a:lnTo>
                  <a:pt x="2938811" y="850233"/>
                </a:lnTo>
                <a:lnTo>
                  <a:pt x="2938810" y="850232"/>
                </a:lnTo>
                <a:lnTo>
                  <a:pt x="2776646" y="943794"/>
                </a:lnTo>
                <a:lnTo>
                  <a:pt x="1472067" y="190594"/>
                </a:lnTo>
                <a:lnTo>
                  <a:pt x="1472677" y="4553"/>
                </a:lnTo>
                <a:lnTo>
                  <a:pt x="1472676" y="4553"/>
                </a:lnTo>
                <a:lnTo>
                  <a:pt x="1472066" y="190593"/>
                </a:lnTo>
                <a:lnTo>
                  <a:pt x="1470781" y="189851"/>
                </a:lnTo>
                <a:lnTo>
                  <a:pt x="1468528" y="191325"/>
                </a:lnTo>
                <a:lnTo>
                  <a:pt x="1468526" y="191325"/>
                </a:lnTo>
                <a:lnTo>
                  <a:pt x="1468527" y="191324"/>
                </a:lnTo>
                <a:lnTo>
                  <a:pt x="1467526" y="190668"/>
                </a:lnTo>
                <a:lnTo>
                  <a:pt x="166412" y="941867"/>
                </a:lnTo>
                <a:lnTo>
                  <a:pt x="5919" y="848503"/>
                </a:lnTo>
                <a:lnTo>
                  <a:pt x="3252" y="849849"/>
                </a:lnTo>
                <a:lnTo>
                  <a:pt x="1" y="847969"/>
                </a:lnTo>
                <a:lnTo>
                  <a:pt x="1467133" y="920"/>
                </a:lnTo>
                <a:lnTo>
                  <a:pt x="1468260" y="1658"/>
                </a:lnTo>
                <a:lnTo>
                  <a:pt x="1468259" y="1659"/>
                </a:lnTo>
                <a:lnTo>
                  <a:pt x="1468261" y="1659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3" name="Figure">
            <a:extLst>
              <a:ext uri="{FF2B5EF4-FFF2-40B4-BE49-F238E27FC236}">
                <a16:creationId xmlns:a16="http://schemas.microsoft.com/office/drawing/2014/main" id="{369F4E1B-9ECF-4FD3-AA67-71705E1300E7}"/>
              </a:ext>
            </a:extLst>
          </p:cNvPr>
          <p:cNvSpPr/>
          <p:nvPr/>
        </p:nvSpPr>
        <p:spPr>
          <a:xfrm>
            <a:off x="5105543" y="2162586"/>
            <a:ext cx="662441" cy="662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32" h="19632" extrusionOk="0">
                <a:moveTo>
                  <a:pt x="267" y="7550"/>
                </a:moveTo>
                <a:cubicBezTo>
                  <a:pt x="1519" y="2277"/>
                  <a:pt x="6808" y="-984"/>
                  <a:pt x="12082" y="267"/>
                </a:cubicBezTo>
                <a:cubicBezTo>
                  <a:pt x="17355" y="1519"/>
                  <a:pt x="20616" y="6808"/>
                  <a:pt x="19365" y="12082"/>
                </a:cubicBezTo>
                <a:cubicBezTo>
                  <a:pt x="18113" y="17355"/>
                  <a:pt x="12824" y="20616"/>
                  <a:pt x="7550" y="19365"/>
                </a:cubicBezTo>
                <a:cubicBezTo>
                  <a:pt x="2277" y="18113"/>
                  <a:pt x="-984" y="12824"/>
                  <a:pt x="267" y="7550"/>
                </a:cubicBezTo>
                <a:close/>
              </a:path>
            </a:pathLst>
          </a:cu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06</a:t>
            </a:r>
            <a:endParaRPr sz="28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5" name="Cercle">
            <a:extLst>
              <a:ext uri="{FF2B5EF4-FFF2-40B4-BE49-F238E27FC236}">
                <a16:creationId xmlns:a16="http://schemas.microsoft.com/office/drawing/2014/main" id="{80AAED00-8A05-4064-986E-4F1074800476}"/>
              </a:ext>
            </a:extLst>
          </p:cNvPr>
          <p:cNvSpPr/>
          <p:nvPr/>
        </p:nvSpPr>
        <p:spPr>
          <a:xfrm>
            <a:off x="6406442" y="2162586"/>
            <a:ext cx="662311" cy="662311"/>
          </a:xfrm>
          <a:prstGeom prst="ellipse">
            <a:avLst/>
          </a:prstGeom>
          <a:solidFill>
            <a:schemeClr val="tx2"/>
          </a:solidFill>
          <a:ln w="38100">
            <a:solidFill>
              <a:srgbClr val="013442"/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01</a:t>
            </a:r>
            <a:endParaRPr sz="28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7" name="Cercle">
            <a:extLst>
              <a:ext uri="{FF2B5EF4-FFF2-40B4-BE49-F238E27FC236}">
                <a16:creationId xmlns:a16="http://schemas.microsoft.com/office/drawing/2014/main" id="{0BC5CF66-2568-4D00-895B-B8C913C80B2E}"/>
              </a:ext>
            </a:extLst>
          </p:cNvPr>
          <p:cNvSpPr/>
          <p:nvPr/>
        </p:nvSpPr>
        <p:spPr>
          <a:xfrm>
            <a:off x="7086457" y="3280178"/>
            <a:ext cx="662273" cy="662271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800" b="1" dirty="0"/>
              <a:t>02</a:t>
            </a:r>
            <a:endParaRPr sz="2800" b="1" dirty="0"/>
          </a:p>
        </p:txBody>
      </p:sp>
      <p:sp>
        <p:nvSpPr>
          <p:cNvPr id="79" name="Cercle">
            <a:extLst>
              <a:ext uri="{FF2B5EF4-FFF2-40B4-BE49-F238E27FC236}">
                <a16:creationId xmlns:a16="http://schemas.microsoft.com/office/drawing/2014/main" id="{7191BD51-D133-4BBF-8E3D-CDB1712D34AD}"/>
              </a:ext>
            </a:extLst>
          </p:cNvPr>
          <p:cNvSpPr/>
          <p:nvPr/>
        </p:nvSpPr>
        <p:spPr>
          <a:xfrm>
            <a:off x="6406442" y="4401059"/>
            <a:ext cx="662311" cy="662311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03</a:t>
            </a:r>
            <a:endParaRPr sz="28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1" name="Figure">
            <a:extLst>
              <a:ext uri="{FF2B5EF4-FFF2-40B4-BE49-F238E27FC236}">
                <a16:creationId xmlns:a16="http://schemas.microsoft.com/office/drawing/2014/main" id="{EB61F8A6-8CFF-4419-AB3B-B6F8998186A1}"/>
              </a:ext>
            </a:extLst>
          </p:cNvPr>
          <p:cNvSpPr/>
          <p:nvPr/>
        </p:nvSpPr>
        <p:spPr>
          <a:xfrm>
            <a:off x="5105543" y="4401059"/>
            <a:ext cx="662441" cy="662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32" h="19632" extrusionOk="0">
                <a:moveTo>
                  <a:pt x="267" y="7550"/>
                </a:moveTo>
                <a:cubicBezTo>
                  <a:pt x="1519" y="2277"/>
                  <a:pt x="6808" y="-984"/>
                  <a:pt x="12082" y="267"/>
                </a:cubicBezTo>
                <a:cubicBezTo>
                  <a:pt x="17355" y="1519"/>
                  <a:pt x="20616" y="6808"/>
                  <a:pt x="19365" y="12082"/>
                </a:cubicBezTo>
                <a:cubicBezTo>
                  <a:pt x="18113" y="17355"/>
                  <a:pt x="12824" y="20616"/>
                  <a:pt x="7550" y="19365"/>
                </a:cubicBezTo>
                <a:cubicBezTo>
                  <a:pt x="2277" y="18113"/>
                  <a:pt x="-984" y="12824"/>
                  <a:pt x="267" y="7550"/>
                </a:cubicBezTo>
                <a:close/>
              </a:path>
            </a:pathLst>
          </a:cu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  <a:endParaRPr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3" name="Cercle">
            <a:extLst>
              <a:ext uri="{FF2B5EF4-FFF2-40B4-BE49-F238E27FC236}">
                <a16:creationId xmlns:a16="http://schemas.microsoft.com/office/drawing/2014/main" id="{FBC7048B-6171-4F8B-A292-7C0FAD0965A7}"/>
              </a:ext>
            </a:extLst>
          </p:cNvPr>
          <p:cNvSpPr/>
          <p:nvPr/>
        </p:nvSpPr>
        <p:spPr>
          <a:xfrm>
            <a:off x="4455094" y="3280178"/>
            <a:ext cx="662271" cy="662271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05</a:t>
            </a:r>
            <a:endParaRPr sz="28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EE28D20E-5A1E-4644-BD88-7E0C9FA40FAD}"/>
              </a:ext>
            </a:extLst>
          </p:cNvPr>
          <p:cNvSpPr/>
          <p:nvPr/>
        </p:nvSpPr>
        <p:spPr>
          <a:xfrm>
            <a:off x="3691957" y="1776767"/>
            <a:ext cx="1469764" cy="3689791"/>
          </a:xfrm>
          <a:custGeom>
            <a:avLst/>
            <a:gdLst>
              <a:gd name="connsiteX0" fmla="*/ 1455018 w 1469764"/>
              <a:gd name="connsiteY0" fmla="*/ 3231748 h 3689791"/>
              <a:gd name="connsiteX1" fmla="*/ 1469764 w 1469764"/>
              <a:gd name="connsiteY1" fmla="*/ 3244471 h 3689791"/>
              <a:gd name="connsiteX2" fmla="*/ 952391 w 1469764"/>
              <a:gd name="connsiteY2" fmla="*/ 3689791 h 3689791"/>
              <a:gd name="connsiteX3" fmla="*/ 0 w 1469764"/>
              <a:gd name="connsiteY3" fmla="*/ 3689791 h 3689791"/>
              <a:gd name="connsiteX4" fmla="*/ 0 w 1469764"/>
              <a:gd name="connsiteY4" fmla="*/ 3671978 h 3689791"/>
              <a:gd name="connsiteX5" fmla="*/ 943508 w 1469764"/>
              <a:gd name="connsiteY5" fmla="*/ 3671978 h 3689791"/>
              <a:gd name="connsiteX6" fmla="*/ 0 w 1469764"/>
              <a:gd name="connsiteY6" fmla="*/ 1832172 h 3689791"/>
              <a:gd name="connsiteX7" fmla="*/ 497044 w 1469764"/>
              <a:gd name="connsiteY7" fmla="*/ 1832172 h 3689791"/>
              <a:gd name="connsiteX8" fmla="*/ 497044 w 1469764"/>
              <a:gd name="connsiteY8" fmla="*/ 1849987 h 3689791"/>
              <a:gd name="connsiteX9" fmla="*/ 0 w 1469764"/>
              <a:gd name="connsiteY9" fmla="*/ 1849987 h 3689791"/>
              <a:gd name="connsiteX10" fmla="*/ 0 w 1469764"/>
              <a:gd name="connsiteY10" fmla="*/ 0 h 3689791"/>
              <a:gd name="connsiteX11" fmla="*/ 952391 w 1469764"/>
              <a:gd name="connsiteY11" fmla="*/ 0 h 3689791"/>
              <a:gd name="connsiteX12" fmla="*/ 955323 w 1469764"/>
              <a:gd name="connsiteY12" fmla="*/ 2552 h 3689791"/>
              <a:gd name="connsiteX13" fmla="*/ 1469764 w 1469764"/>
              <a:gd name="connsiteY13" fmla="*/ 442783 h 3689791"/>
              <a:gd name="connsiteX14" fmla="*/ 1455018 w 1469764"/>
              <a:gd name="connsiteY14" fmla="*/ 455498 h 3689791"/>
              <a:gd name="connsiteX15" fmla="*/ 943508 w 1469764"/>
              <a:gd name="connsiteY15" fmla="*/ 17820 h 3689791"/>
              <a:gd name="connsiteX16" fmla="*/ 0 w 1469764"/>
              <a:gd name="connsiteY16" fmla="*/ 17820 h 368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9764" h="3689791">
                <a:moveTo>
                  <a:pt x="1455018" y="3231748"/>
                </a:moveTo>
                <a:lnTo>
                  <a:pt x="1469764" y="3244471"/>
                </a:lnTo>
                <a:lnTo>
                  <a:pt x="952391" y="3689791"/>
                </a:lnTo>
                <a:lnTo>
                  <a:pt x="0" y="3689791"/>
                </a:lnTo>
                <a:lnTo>
                  <a:pt x="0" y="3671978"/>
                </a:lnTo>
                <a:lnTo>
                  <a:pt x="943508" y="3671978"/>
                </a:lnTo>
                <a:close/>
                <a:moveTo>
                  <a:pt x="0" y="1832172"/>
                </a:moveTo>
                <a:lnTo>
                  <a:pt x="497044" y="1832172"/>
                </a:lnTo>
                <a:lnTo>
                  <a:pt x="497044" y="1849987"/>
                </a:lnTo>
                <a:lnTo>
                  <a:pt x="0" y="1849987"/>
                </a:lnTo>
                <a:close/>
                <a:moveTo>
                  <a:pt x="0" y="0"/>
                </a:moveTo>
                <a:lnTo>
                  <a:pt x="952391" y="0"/>
                </a:lnTo>
                <a:lnTo>
                  <a:pt x="955323" y="2552"/>
                </a:lnTo>
                <a:lnTo>
                  <a:pt x="1469764" y="442783"/>
                </a:lnTo>
                <a:lnTo>
                  <a:pt x="1455018" y="455498"/>
                </a:lnTo>
                <a:lnTo>
                  <a:pt x="943508" y="17820"/>
                </a:lnTo>
                <a:lnTo>
                  <a:pt x="0" y="1782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D0DDE46-7AD8-4723-B077-EB20C0D66982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4ADC3FA-BA59-489D-B47C-D0EE042B3C2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88F6662-1166-4970-8BB1-BE9F2EA98DA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5F7F33C-266E-49CF-AF27-73B0BED1571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BD33E7C-1D1B-483D-93DC-E85158DB262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6C705D8-77F6-47B4-872F-1064F089BD1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382CFD4-EF57-472A-AFD1-5C976559AA9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E4BBF00-A508-48BF-AA86-721EC99FD71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9998613-2EB2-4FC7-86ED-B1CAB32FF4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3B5F1C5-4AF5-47E8-992C-E183EB53197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27BDC33-A482-41B4-B284-9C81CFFA52D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EE5E906-9E9B-4242-9D5D-DB9EF3AD559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D4ACBE1-B64B-4BBF-982C-A2433C433DE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F0234470-6C73-4B57-832B-0A81ABABA46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AC78730-3FFD-4B6E-AD47-CDA8A445D2F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BDB0C431-130C-43DA-9F88-EE75AA6E6D65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D411A9B-6ACC-4014-BFBE-4E368249AEE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D0A3536-2456-4FA5-85B8-17172B57253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330751CA-063A-4D8D-9C01-C37D5BDFC5C0}"/>
              </a:ext>
            </a:extLst>
          </p:cNvPr>
          <p:cNvSpPr/>
          <p:nvPr/>
        </p:nvSpPr>
        <p:spPr>
          <a:xfrm flipH="1">
            <a:off x="7038075" y="1776767"/>
            <a:ext cx="1472184" cy="3689791"/>
          </a:xfrm>
          <a:custGeom>
            <a:avLst/>
            <a:gdLst>
              <a:gd name="connsiteX0" fmla="*/ 1455018 w 1469764"/>
              <a:gd name="connsiteY0" fmla="*/ 3231748 h 3689791"/>
              <a:gd name="connsiteX1" fmla="*/ 1469764 w 1469764"/>
              <a:gd name="connsiteY1" fmla="*/ 3244471 h 3689791"/>
              <a:gd name="connsiteX2" fmla="*/ 952391 w 1469764"/>
              <a:gd name="connsiteY2" fmla="*/ 3689791 h 3689791"/>
              <a:gd name="connsiteX3" fmla="*/ 0 w 1469764"/>
              <a:gd name="connsiteY3" fmla="*/ 3689791 h 3689791"/>
              <a:gd name="connsiteX4" fmla="*/ 0 w 1469764"/>
              <a:gd name="connsiteY4" fmla="*/ 3671978 h 3689791"/>
              <a:gd name="connsiteX5" fmla="*/ 943508 w 1469764"/>
              <a:gd name="connsiteY5" fmla="*/ 3671978 h 3689791"/>
              <a:gd name="connsiteX6" fmla="*/ 0 w 1469764"/>
              <a:gd name="connsiteY6" fmla="*/ 1832172 h 3689791"/>
              <a:gd name="connsiteX7" fmla="*/ 497044 w 1469764"/>
              <a:gd name="connsiteY7" fmla="*/ 1832172 h 3689791"/>
              <a:gd name="connsiteX8" fmla="*/ 497044 w 1469764"/>
              <a:gd name="connsiteY8" fmla="*/ 1849987 h 3689791"/>
              <a:gd name="connsiteX9" fmla="*/ 0 w 1469764"/>
              <a:gd name="connsiteY9" fmla="*/ 1849987 h 3689791"/>
              <a:gd name="connsiteX10" fmla="*/ 0 w 1469764"/>
              <a:gd name="connsiteY10" fmla="*/ 0 h 3689791"/>
              <a:gd name="connsiteX11" fmla="*/ 952391 w 1469764"/>
              <a:gd name="connsiteY11" fmla="*/ 0 h 3689791"/>
              <a:gd name="connsiteX12" fmla="*/ 955323 w 1469764"/>
              <a:gd name="connsiteY12" fmla="*/ 2552 h 3689791"/>
              <a:gd name="connsiteX13" fmla="*/ 1469764 w 1469764"/>
              <a:gd name="connsiteY13" fmla="*/ 442783 h 3689791"/>
              <a:gd name="connsiteX14" fmla="*/ 1455018 w 1469764"/>
              <a:gd name="connsiteY14" fmla="*/ 455498 h 3689791"/>
              <a:gd name="connsiteX15" fmla="*/ 943508 w 1469764"/>
              <a:gd name="connsiteY15" fmla="*/ 17820 h 3689791"/>
              <a:gd name="connsiteX16" fmla="*/ 0 w 1469764"/>
              <a:gd name="connsiteY16" fmla="*/ 17820 h 368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9764" h="3689791">
                <a:moveTo>
                  <a:pt x="1455018" y="3231748"/>
                </a:moveTo>
                <a:lnTo>
                  <a:pt x="1469764" y="3244471"/>
                </a:lnTo>
                <a:lnTo>
                  <a:pt x="952391" y="3689791"/>
                </a:lnTo>
                <a:lnTo>
                  <a:pt x="0" y="3689791"/>
                </a:lnTo>
                <a:lnTo>
                  <a:pt x="0" y="3671978"/>
                </a:lnTo>
                <a:lnTo>
                  <a:pt x="943508" y="3671978"/>
                </a:lnTo>
                <a:close/>
                <a:moveTo>
                  <a:pt x="0" y="1832172"/>
                </a:moveTo>
                <a:lnTo>
                  <a:pt x="497044" y="1832172"/>
                </a:lnTo>
                <a:lnTo>
                  <a:pt x="497044" y="1849987"/>
                </a:lnTo>
                <a:lnTo>
                  <a:pt x="0" y="1849987"/>
                </a:lnTo>
                <a:close/>
                <a:moveTo>
                  <a:pt x="0" y="0"/>
                </a:moveTo>
                <a:lnTo>
                  <a:pt x="952391" y="0"/>
                </a:lnTo>
                <a:lnTo>
                  <a:pt x="955323" y="2552"/>
                </a:lnTo>
                <a:lnTo>
                  <a:pt x="1469764" y="442783"/>
                </a:lnTo>
                <a:lnTo>
                  <a:pt x="1455018" y="455498"/>
                </a:lnTo>
                <a:lnTo>
                  <a:pt x="943508" y="17820"/>
                </a:lnTo>
                <a:lnTo>
                  <a:pt x="0" y="1782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9" name="Graphic 118" descr="World">
            <a:extLst>
              <a:ext uri="{FF2B5EF4-FFF2-40B4-BE49-F238E27FC236}">
                <a16:creationId xmlns:a16="http://schemas.microsoft.com/office/drawing/2014/main" id="{458E20E7-EC8D-43B6-B657-23B72916F0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7458" y="2758982"/>
            <a:ext cx="1697084" cy="169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6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Diagram for PowerPoint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659471D-050E-43C8-92AE-DA1CB73008A5}"/>
              </a:ext>
            </a:extLst>
          </p:cNvPr>
          <p:cNvSpPr/>
          <p:nvPr/>
        </p:nvSpPr>
        <p:spPr>
          <a:xfrm>
            <a:off x="6093607" y="1926059"/>
            <a:ext cx="1472867" cy="1037023"/>
          </a:xfrm>
          <a:custGeom>
            <a:avLst/>
            <a:gdLst>
              <a:gd name="connsiteX0" fmla="*/ 2537 w 1472867"/>
              <a:gd name="connsiteY0" fmla="*/ 0 h 1037023"/>
              <a:gd name="connsiteX1" fmla="*/ 1472867 w 1472867"/>
              <a:gd name="connsiteY1" fmla="*/ 848896 h 1037023"/>
              <a:gd name="connsiteX2" fmla="*/ 1470551 w 1472867"/>
              <a:gd name="connsiteY2" fmla="*/ 850233 h 1037023"/>
              <a:gd name="connsiteX3" fmla="*/ 1467118 w 1472867"/>
              <a:gd name="connsiteY3" fmla="*/ 848504 h 1037023"/>
              <a:gd name="connsiteX4" fmla="*/ 1142347 w 1472867"/>
              <a:gd name="connsiteY4" fmla="*/ 1037023 h 1037023"/>
              <a:gd name="connsiteX5" fmla="*/ 3188 w 1472867"/>
              <a:gd name="connsiteY5" fmla="*/ 379329 h 1037023"/>
              <a:gd name="connsiteX6" fmla="*/ 4417 w 1472867"/>
              <a:gd name="connsiteY6" fmla="*/ 4553 h 1037023"/>
              <a:gd name="connsiteX7" fmla="*/ 0 w 1472867"/>
              <a:gd name="connsiteY7" fmla="*/ 1659 h 1037023"/>
              <a:gd name="connsiteX8" fmla="*/ 2537 w 1472867"/>
              <a:gd name="connsiteY8" fmla="*/ 0 h 103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2867" h="1037023">
                <a:moveTo>
                  <a:pt x="2537" y="0"/>
                </a:moveTo>
                <a:lnTo>
                  <a:pt x="1472867" y="848896"/>
                </a:lnTo>
                <a:lnTo>
                  <a:pt x="1470551" y="850233"/>
                </a:lnTo>
                <a:lnTo>
                  <a:pt x="1467118" y="848504"/>
                </a:lnTo>
                <a:lnTo>
                  <a:pt x="1142347" y="1037023"/>
                </a:lnTo>
                <a:lnTo>
                  <a:pt x="3188" y="379329"/>
                </a:lnTo>
                <a:lnTo>
                  <a:pt x="4417" y="4553"/>
                </a:lnTo>
                <a:lnTo>
                  <a:pt x="0" y="1659"/>
                </a:lnTo>
                <a:lnTo>
                  <a:pt x="2537" y="0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7D42744-66FD-47B4-A1AB-A42EA5527916}"/>
              </a:ext>
            </a:extLst>
          </p:cNvPr>
          <p:cNvSpPr/>
          <p:nvPr/>
        </p:nvSpPr>
        <p:spPr>
          <a:xfrm>
            <a:off x="4625348" y="1926979"/>
            <a:ext cx="1468259" cy="1035794"/>
          </a:xfrm>
          <a:custGeom>
            <a:avLst/>
            <a:gdLst>
              <a:gd name="connsiteX0" fmla="*/ 1467132 w 1468259"/>
              <a:gd name="connsiteY0" fmla="*/ 0 h 1035794"/>
              <a:gd name="connsiteX1" fmla="*/ 1468259 w 1468259"/>
              <a:gd name="connsiteY1" fmla="*/ 738 h 1035794"/>
              <a:gd name="connsiteX2" fmla="*/ 1465246 w 1468259"/>
              <a:gd name="connsiteY2" fmla="*/ 2708 h 1035794"/>
              <a:gd name="connsiteX3" fmla="*/ 1466837 w 1468259"/>
              <a:gd name="connsiteY3" fmla="*/ 379124 h 1035794"/>
              <a:gd name="connsiteX4" fmla="*/ 329452 w 1468259"/>
              <a:gd name="connsiteY4" fmla="*/ 1035794 h 1035794"/>
              <a:gd name="connsiteX5" fmla="*/ 5918 w 1468259"/>
              <a:gd name="connsiteY5" fmla="*/ 847583 h 1035794"/>
              <a:gd name="connsiteX6" fmla="*/ 3251 w 1468259"/>
              <a:gd name="connsiteY6" fmla="*/ 848929 h 1035794"/>
              <a:gd name="connsiteX7" fmla="*/ 0 w 1468259"/>
              <a:gd name="connsiteY7" fmla="*/ 847049 h 1035794"/>
              <a:gd name="connsiteX8" fmla="*/ 1467132 w 1468259"/>
              <a:gd name="connsiteY8" fmla="*/ 0 h 103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259" h="1035794">
                <a:moveTo>
                  <a:pt x="1467132" y="0"/>
                </a:moveTo>
                <a:lnTo>
                  <a:pt x="1468259" y="738"/>
                </a:lnTo>
                <a:lnTo>
                  <a:pt x="1465246" y="2708"/>
                </a:lnTo>
                <a:lnTo>
                  <a:pt x="1466837" y="379124"/>
                </a:lnTo>
                <a:lnTo>
                  <a:pt x="329452" y="1035794"/>
                </a:lnTo>
                <a:lnTo>
                  <a:pt x="5918" y="847583"/>
                </a:lnTo>
                <a:lnTo>
                  <a:pt x="3251" y="848929"/>
                </a:lnTo>
                <a:lnTo>
                  <a:pt x="0" y="847049"/>
                </a:lnTo>
                <a:lnTo>
                  <a:pt x="14671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BEA1882-D0D6-4BC8-9D9B-D1FB883BAF8B}"/>
              </a:ext>
            </a:extLst>
          </p:cNvPr>
          <p:cNvSpPr/>
          <p:nvPr/>
        </p:nvSpPr>
        <p:spPr>
          <a:xfrm>
            <a:off x="4625347" y="2775908"/>
            <a:ext cx="331142" cy="1695738"/>
          </a:xfrm>
          <a:custGeom>
            <a:avLst/>
            <a:gdLst>
              <a:gd name="connsiteX0" fmla="*/ 3251 w 331142"/>
              <a:gd name="connsiteY0" fmla="*/ 0 h 1695738"/>
              <a:gd name="connsiteX1" fmla="*/ 327938 w 331142"/>
              <a:gd name="connsiteY1" fmla="*/ 187739 h 1695738"/>
              <a:gd name="connsiteX2" fmla="*/ 329452 w 331142"/>
              <a:gd name="connsiteY2" fmla="*/ 186865 h 1695738"/>
              <a:gd name="connsiteX3" fmla="*/ 331142 w 331142"/>
              <a:gd name="connsiteY3" fmla="*/ 187848 h 1695738"/>
              <a:gd name="connsiteX4" fmla="*/ 328183 w 331142"/>
              <a:gd name="connsiteY4" fmla="*/ 190833 h 1695738"/>
              <a:gd name="connsiteX5" fmla="*/ 328183 w 331142"/>
              <a:gd name="connsiteY5" fmla="*/ 1504798 h 1695738"/>
              <a:gd name="connsiteX6" fmla="*/ 2957 w 331142"/>
              <a:gd name="connsiteY6" fmla="*/ 1691147 h 1695738"/>
              <a:gd name="connsiteX7" fmla="*/ 2789 w 331142"/>
              <a:gd name="connsiteY7" fmla="*/ 1694130 h 1695738"/>
              <a:gd name="connsiteX8" fmla="*/ 0 w 331142"/>
              <a:gd name="connsiteY8" fmla="*/ 1695738 h 1695738"/>
              <a:gd name="connsiteX9" fmla="*/ 0 w 331142"/>
              <a:gd name="connsiteY9" fmla="*/ 1640 h 1695738"/>
              <a:gd name="connsiteX10" fmla="*/ 3251 w 331142"/>
              <a:gd name="connsiteY10" fmla="*/ 0 h 169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142" h="1695738">
                <a:moveTo>
                  <a:pt x="3251" y="0"/>
                </a:moveTo>
                <a:lnTo>
                  <a:pt x="327938" y="187739"/>
                </a:lnTo>
                <a:lnTo>
                  <a:pt x="329452" y="186865"/>
                </a:lnTo>
                <a:lnTo>
                  <a:pt x="331142" y="187848"/>
                </a:lnTo>
                <a:lnTo>
                  <a:pt x="328183" y="190833"/>
                </a:lnTo>
                <a:lnTo>
                  <a:pt x="328183" y="1504798"/>
                </a:lnTo>
                <a:lnTo>
                  <a:pt x="2957" y="1691147"/>
                </a:lnTo>
                <a:lnTo>
                  <a:pt x="2789" y="1694130"/>
                </a:lnTo>
                <a:lnTo>
                  <a:pt x="0" y="1695738"/>
                </a:lnTo>
                <a:lnTo>
                  <a:pt x="0" y="1640"/>
                </a:lnTo>
                <a:lnTo>
                  <a:pt x="325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0DD8843-FABC-4BB1-92F1-A008FBCC104A}"/>
              </a:ext>
            </a:extLst>
          </p:cNvPr>
          <p:cNvSpPr/>
          <p:nvPr/>
        </p:nvSpPr>
        <p:spPr>
          <a:xfrm>
            <a:off x="7234790" y="2776292"/>
            <a:ext cx="331864" cy="1695355"/>
          </a:xfrm>
          <a:custGeom>
            <a:avLst/>
            <a:gdLst>
              <a:gd name="connsiteX0" fmla="*/ 329367 w 331864"/>
              <a:gd name="connsiteY0" fmla="*/ 0 h 1695355"/>
              <a:gd name="connsiteX1" fmla="*/ 331864 w 331864"/>
              <a:gd name="connsiteY1" fmla="*/ 1257 h 1695355"/>
              <a:gd name="connsiteX2" fmla="*/ 331864 w 331864"/>
              <a:gd name="connsiteY2" fmla="*/ 1695355 h 1695355"/>
              <a:gd name="connsiteX3" fmla="*/ 328940 w 331864"/>
              <a:gd name="connsiteY3" fmla="*/ 1693673 h 1695355"/>
              <a:gd name="connsiteX4" fmla="*/ 328727 w 331864"/>
              <a:gd name="connsiteY4" fmla="*/ 1689840 h 1695355"/>
              <a:gd name="connsiteX5" fmla="*/ 2966 w 331864"/>
              <a:gd name="connsiteY5" fmla="*/ 1503593 h 1695355"/>
              <a:gd name="connsiteX6" fmla="*/ 2966 w 331864"/>
              <a:gd name="connsiteY6" fmla="*/ 190450 h 1695355"/>
              <a:gd name="connsiteX7" fmla="*/ 0 w 331864"/>
              <a:gd name="connsiteY7" fmla="*/ 187465 h 1695355"/>
              <a:gd name="connsiteX8" fmla="*/ 1163 w 331864"/>
              <a:gd name="connsiteY8" fmla="*/ 186790 h 1695355"/>
              <a:gd name="connsiteX9" fmla="*/ 3388 w 331864"/>
              <a:gd name="connsiteY9" fmla="*/ 188075 h 1695355"/>
              <a:gd name="connsiteX10" fmla="*/ 329367 w 331864"/>
              <a:gd name="connsiteY10" fmla="*/ 0 h 169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864" h="1695355">
                <a:moveTo>
                  <a:pt x="329367" y="0"/>
                </a:moveTo>
                <a:lnTo>
                  <a:pt x="331864" y="1257"/>
                </a:lnTo>
                <a:lnTo>
                  <a:pt x="331864" y="1695355"/>
                </a:lnTo>
                <a:lnTo>
                  <a:pt x="328940" y="1693673"/>
                </a:lnTo>
                <a:lnTo>
                  <a:pt x="328727" y="1689840"/>
                </a:lnTo>
                <a:lnTo>
                  <a:pt x="2966" y="1503593"/>
                </a:lnTo>
                <a:lnTo>
                  <a:pt x="2966" y="190450"/>
                </a:lnTo>
                <a:lnTo>
                  <a:pt x="0" y="187465"/>
                </a:lnTo>
                <a:lnTo>
                  <a:pt x="1163" y="186790"/>
                </a:lnTo>
                <a:lnTo>
                  <a:pt x="3388" y="188075"/>
                </a:lnTo>
                <a:lnTo>
                  <a:pt x="32936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93ACBD2-1654-43E9-89AD-5E4EC331C7ED}"/>
              </a:ext>
            </a:extLst>
          </p:cNvPr>
          <p:cNvSpPr/>
          <p:nvPr/>
        </p:nvSpPr>
        <p:spPr>
          <a:xfrm>
            <a:off x="6093554" y="4279281"/>
            <a:ext cx="1470330" cy="1042366"/>
          </a:xfrm>
          <a:custGeom>
            <a:avLst/>
            <a:gdLst>
              <a:gd name="connsiteX0" fmla="*/ 1143147 w 1470330"/>
              <a:gd name="connsiteY0" fmla="*/ 0 h 1042366"/>
              <a:gd name="connsiteX1" fmla="*/ 1144202 w 1470330"/>
              <a:gd name="connsiteY1" fmla="*/ 603 h 1042366"/>
              <a:gd name="connsiteX2" fmla="*/ 1144202 w 1470330"/>
              <a:gd name="connsiteY2" fmla="*/ 3172 h 1042366"/>
              <a:gd name="connsiteX3" fmla="*/ 1470176 w 1470330"/>
              <a:gd name="connsiteY3" fmla="*/ 190683 h 1042366"/>
              <a:gd name="connsiteX4" fmla="*/ 1470330 w 1470330"/>
              <a:gd name="connsiteY4" fmla="*/ 193471 h 1042366"/>
              <a:gd name="connsiteX5" fmla="*/ 0 w 1470330"/>
              <a:gd name="connsiteY5" fmla="*/ 1042366 h 1042366"/>
              <a:gd name="connsiteX6" fmla="*/ 1 w 1470330"/>
              <a:gd name="connsiteY6" fmla="*/ 1040570 h 1042366"/>
              <a:gd name="connsiteX7" fmla="*/ 1510 w 1470330"/>
              <a:gd name="connsiteY7" fmla="*/ 1041441 h 1042366"/>
              <a:gd name="connsiteX8" fmla="*/ 1755 w 1470330"/>
              <a:gd name="connsiteY8" fmla="*/ 662629 h 1042366"/>
              <a:gd name="connsiteX9" fmla="*/ 1556 w 1470330"/>
              <a:gd name="connsiteY9" fmla="*/ 662514 h 1042366"/>
              <a:gd name="connsiteX10" fmla="*/ 1142035 w 1470330"/>
              <a:gd name="connsiteY10" fmla="*/ 4059 h 1042366"/>
              <a:gd name="connsiteX11" fmla="*/ 1143147 w 1470330"/>
              <a:gd name="connsiteY11" fmla="*/ 0 h 104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0330" h="1042366">
                <a:moveTo>
                  <a:pt x="1143147" y="0"/>
                </a:moveTo>
                <a:lnTo>
                  <a:pt x="1144202" y="603"/>
                </a:lnTo>
                <a:lnTo>
                  <a:pt x="1144202" y="3172"/>
                </a:lnTo>
                <a:lnTo>
                  <a:pt x="1470176" y="190683"/>
                </a:lnTo>
                <a:lnTo>
                  <a:pt x="1470330" y="193471"/>
                </a:lnTo>
                <a:lnTo>
                  <a:pt x="0" y="1042366"/>
                </a:lnTo>
                <a:lnTo>
                  <a:pt x="1" y="1040570"/>
                </a:lnTo>
                <a:lnTo>
                  <a:pt x="1510" y="1041441"/>
                </a:lnTo>
                <a:lnTo>
                  <a:pt x="1755" y="662629"/>
                </a:lnTo>
                <a:lnTo>
                  <a:pt x="1556" y="662514"/>
                </a:lnTo>
                <a:lnTo>
                  <a:pt x="1142035" y="4059"/>
                </a:lnTo>
                <a:lnTo>
                  <a:pt x="114314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6DD3F75-E39B-4EC2-B6D6-855307DCEDBF}"/>
              </a:ext>
            </a:extLst>
          </p:cNvPr>
          <p:cNvSpPr/>
          <p:nvPr/>
        </p:nvSpPr>
        <p:spPr>
          <a:xfrm>
            <a:off x="4627932" y="4279999"/>
            <a:ext cx="1467179" cy="1039852"/>
          </a:xfrm>
          <a:custGeom>
            <a:avLst/>
            <a:gdLst>
              <a:gd name="connsiteX0" fmla="*/ 326832 w 1467179"/>
              <a:gd name="connsiteY0" fmla="*/ 0 h 1039852"/>
              <a:gd name="connsiteX1" fmla="*/ 327938 w 1467179"/>
              <a:gd name="connsiteY1" fmla="*/ 4055 h 1039852"/>
              <a:gd name="connsiteX2" fmla="*/ 1467179 w 1467179"/>
              <a:gd name="connsiteY2" fmla="*/ 661796 h 1039852"/>
              <a:gd name="connsiteX3" fmla="*/ 1465735 w 1467179"/>
              <a:gd name="connsiteY3" fmla="*/ 662630 h 1039852"/>
              <a:gd name="connsiteX4" fmla="*/ 1465624 w 1467179"/>
              <a:gd name="connsiteY4" fmla="*/ 1039852 h 1039852"/>
              <a:gd name="connsiteX5" fmla="*/ 0 w 1467179"/>
              <a:gd name="connsiteY5" fmla="*/ 193674 h 1039852"/>
              <a:gd name="connsiteX6" fmla="*/ 205 w 1467179"/>
              <a:gd name="connsiteY6" fmla="*/ 190039 h 1039852"/>
              <a:gd name="connsiteX7" fmla="*/ 325599 w 1467179"/>
              <a:gd name="connsiteY7" fmla="*/ 2454 h 1039852"/>
              <a:gd name="connsiteX8" fmla="*/ 325599 w 1467179"/>
              <a:gd name="connsiteY8" fmla="*/ 707 h 1039852"/>
              <a:gd name="connsiteX9" fmla="*/ 326832 w 1467179"/>
              <a:gd name="connsiteY9" fmla="*/ 0 h 103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7179" h="1039852">
                <a:moveTo>
                  <a:pt x="326832" y="0"/>
                </a:moveTo>
                <a:lnTo>
                  <a:pt x="327938" y="4055"/>
                </a:lnTo>
                <a:lnTo>
                  <a:pt x="1467179" y="661796"/>
                </a:lnTo>
                <a:lnTo>
                  <a:pt x="1465735" y="662630"/>
                </a:lnTo>
                <a:lnTo>
                  <a:pt x="1465624" y="1039852"/>
                </a:lnTo>
                <a:lnTo>
                  <a:pt x="0" y="193674"/>
                </a:lnTo>
                <a:lnTo>
                  <a:pt x="205" y="190039"/>
                </a:lnTo>
                <a:lnTo>
                  <a:pt x="325599" y="2454"/>
                </a:lnTo>
                <a:lnTo>
                  <a:pt x="325599" y="707"/>
                </a:lnTo>
                <a:lnTo>
                  <a:pt x="32683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FC3396D-373A-4450-AFF4-226836DD6454}"/>
              </a:ext>
            </a:extLst>
          </p:cNvPr>
          <p:cNvSpPr/>
          <p:nvPr/>
        </p:nvSpPr>
        <p:spPr>
          <a:xfrm>
            <a:off x="4625347" y="1926059"/>
            <a:ext cx="2941307" cy="3395588"/>
          </a:xfrm>
          <a:custGeom>
            <a:avLst/>
            <a:gdLst>
              <a:gd name="connsiteX0" fmla="*/ 169708 w 2941307"/>
              <a:gd name="connsiteY0" fmla="*/ 943473 h 3395588"/>
              <a:gd name="connsiteX1" fmla="*/ 329723 w 2941307"/>
              <a:gd name="connsiteY1" fmla="*/ 1036559 h 3395588"/>
              <a:gd name="connsiteX2" fmla="*/ 329722 w 2941307"/>
              <a:gd name="connsiteY2" fmla="*/ 1036559 h 3395588"/>
              <a:gd name="connsiteX3" fmla="*/ 169708 w 2941307"/>
              <a:gd name="connsiteY3" fmla="*/ 943474 h 3395588"/>
              <a:gd name="connsiteX4" fmla="*/ 169422 w 2941307"/>
              <a:gd name="connsiteY4" fmla="*/ 943618 h 3395588"/>
              <a:gd name="connsiteX5" fmla="*/ 169421 w 2941307"/>
              <a:gd name="connsiteY5" fmla="*/ 943618 h 3395588"/>
              <a:gd name="connsiteX6" fmla="*/ 2938810 w 2941307"/>
              <a:gd name="connsiteY6" fmla="*/ 850233 h 3395588"/>
              <a:gd name="connsiteX7" fmla="*/ 2941307 w 2941307"/>
              <a:gd name="connsiteY7" fmla="*/ 851490 h 3395588"/>
              <a:gd name="connsiteX8" fmla="*/ 2941307 w 2941307"/>
              <a:gd name="connsiteY8" fmla="*/ 2545588 h 3395588"/>
              <a:gd name="connsiteX9" fmla="*/ 2938383 w 2941307"/>
              <a:gd name="connsiteY9" fmla="*/ 2543906 h 3395588"/>
              <a:gd name="connsiteX10" fmla="*/ 2938537 w 2941307"/>
              <a:gd name="connsiteY10" fmla="*/ 2546693 h 3395588"/>
              <a:gd name="connsiteX11" fmla="*/ 1468207 w 2941307"/>
              <a:gd name="connsiteY11" fmla="*/ 3395588 h 3395588"/>
              <a:gd name="connsiteX12" fmla="*/ 1468208 w 2941307"/>
              <a:gd name="connsiteY12" fmla="*/ 3393792 h 3395588"/>
              <a:gd name="connsiteX13" fmla="*/ 2585 w 2941307"/>
              <a:gd name="connsiteY13" fmla="*/ 2547614 h 3395588"/>
              <a:gd name="connsiteX14" fmla="*/ 2790 w 2941307"/>
              <a:gd name="connsiteY14" fmla="*/ 2543979 h 3395588"/>
              <a:gd name="connsiteX15" fmla="*/ 164451 w 2941307"/>
              <a:gd name="connsiteY15" fmla="*/ 2450784 h 3395588"/>
              <a:gd name="connsiteX16" fmla="*/ 164451 w 2941307"/>
              <a:gd name="connsiteY16" fmla="*/ 2450786 h 3395588"/>
              <a:gd name="connsiteX17" fmla="*/ 166928 w 2941307"/>
              <a:gd name="connsiteY17" fmla="*/ 2449358 h 3395588"/>
              <a:gd name="connsiteX18" fmla="*/ 329829 w 2941307"/>
              <a:gd name="connsiteY18" fmla="*/ 2355448 h 3395588"/>
              <a:gd name="connsiteX19" fmla="*/ 329829 w 2941307"/>
              <a:gd name="connsiteY19" fmla="*/ 2355448 h 3395588"/>
              <a:gd name="connsiteX20" fmla="*/ 166929 w 2941307"/>
              <a:gd name="connsiteY20" fmla="*/ 2449358 h 3395588"/>
              <a:gd name="connsiteX21" fmla="*/ 166747 w 2941307"/>
              <a:gd name="connsiteY21" fmla="*/ 2452586 h 3395588"/>
              <a:gd name="connsiteX22" fmla="*/ 1468481 w 2941307"/>
              <a:gd name="connsiteY22" fmla="*/ 3204143 h 3395588"/>
              <a:gd name="connsiteX23" fmla="*/ 1468480 w 2941307"/>
              <a:gd name="connsiteY23" fmla="*/ 3205738 h 3395588"/>
              <a:gd name="connsiteX24" fmla="*/ 2774395 w 2941307"/>
              <a:gd name="connsiteY24" fmla="*/ 2451768 h 3395588"/>
              <a:gd name="connsiteX25" fmla="*/ 2774258 w 2941307"/>
              <a:gd name="connsiteY25" fmla="*/ 2449293 h 3395588"/>
              <a:gd name="connsiteX26" fmla="*/ 2776855 w 2941307"/>
              <a:gd name="connsiteY26" fmla="*/ 2450787 h 3395588"/>
              <a:gd name="connsiteX27" fmla="*/ 2776855 w 2941307"/>
              <a:gd name="connsiteY27" fmla="*/ 946126 h 3395588"/>
              <a:gd name="connsiteX28" fmla="*/ 2774637 w 2941307"/>
              <a:gd name="connsiteY28" fmla="*/ 945010 h 3395588"/>
              <a:gd name="connsiteX29" fmla="*/ 2611099 w 2941307"/>
              <a:gd name="connsiteY29" fmla="*/ 1039364 h 3395588"/>
              <a:gd name="connsiteX30" fmla="*/ 2611098 w 2941307"/>
              <a:gd name="connsiteY30" fmla="*/ 1039363 h 3395588"/>
              <a:gd name="connsiteX31" fmla="*/ 2774637 w 2941307"/>
              <a:gd name="connsiteY31" fmla="*/ 945009 h 3395588"/>
              <a:gd name="connsiteX32" fmla="*/ 2774638 w 2941307"/>
              <a:gd name="connsiteY32" fmla="*/ 945010 h 3395588"/>
              <a:gd name="connsiteX33" fmla="*/ 2776695 w 2941307"/>
              <a:gd name="connsiteY33" fmla="*/ 943822 h 3395588"/>
              <a:gd name="connsiteX34" fmla="*/ 2776647 w 2941307"/>
              <a:gd name="connsiteY34" fmla="*/ 943794 h 3395588"/>
              <a:gd name="connsiteX35" fmla="*/ 5919 w 2941307"/>
              <a:gd name="connsiteY35" fmla="*/ 848504 h 3395588"/>
              <a:gd name="connsiteX36" fmla="*/ 166411 w 2941307"/>
              <a:gd name="connsiteY36" fmla="*/ 941868 h 3395588"/>
              <a:gd name="connsiteX37" fmla="*/ 164452 w 2941307"/>
              <a:gd name="connsiteY37" fmla="*/ 942999 h 3395588"/>
              <a:gd name="connsiteX38" fmla="*/ 167340 w 2941307"/>
              <a:gd name="connsiteY38" fmla="*/ 944668 h 3395588"/>
              <a:gd name="connsiteX39" fmla="*/ 169420 w 2941307"/>
              <a:gd name="connsiteY39" fmla="*/ 943618 h 3395588"/>
              <a:gd name="connsiteX40" fmla="*/ 169421 w 2941307"/>
              <a:gd name="connsiteY40" fmla="*/ 943619 h 3395588"/>
              <a:gd name="connsiteX41" fmla="*/ 167340 w 2941307"/>
              <a:gd name="connsiteY41" fmla="*/ 944669 h 3395588"/>
              <a:gd name="connsiteX42" fmla="*/ 167339 w 2941307"/>
              <a:gd name="connsiteY42" fmla="*/ 944668 h 3395588"/>
              <a:gd name="connsiteX43" fmla="*/ 164451 w 2941307"/>
              <a:gd name="connsiteY43" fmla="*/ 946125 h 3395588"/>
              <a:gd name="connsiteX44" fmla="*/ 164451 w 2941307"/>
              <a:gd name="connsiteY44" fmla="*/ 2450783 h 3395588"/>
              <a:gd name="connsiteX45" fmla="*/ 2789 w 2941307"/>
              <a:gd name="connsiteY45" fmla="*/ 2543979 h 3395588"/>
              <a:gd name="connsiteX46" fmla="*/ 0 w 2941307"/>
              <a:gd name="connsiteY46" fmla="*/ 2545587 h 3395588"/>
              <a:gd name="connsiteX47" fmla="*/ 0 w 2941307"/>
              <a:gd name="connsiteY47" fmla="*/ 851489 h 3395588"/>
              <a:gd name="connsiteX48" fmla="*/ 3251 w 2941307"/>
              <a:gd name="connsiteY48" fmla="*/ 849849 h 3395588"/>
              <a:gd name="connsiteX49" fmla="*/ 3252 w 2941307"/>
              <a:gd name="connsiteY49" fmla="*/ 849850 h 3395588"/>
              <a:gd name="connsiteX50" fmla="*/ 1472450 w 2941307"/>
              <a:gd name="connsiteY50" fmla="*/ 193895 h 3395588"/>
              <a:gd name="connsiteX51" fmla="*/ 1472450 w 2941307"/>
              <a:gd name="connsiteY51" fmla="*/ 193895 h 3395588"/>
              <a:gd name="connsiteX52" fmla="*/ 1471841 w 2941307"/>
              <a:gd name="connsiteY52" fmla="*/ 379556 h 3395588"/>
              <a:gd name="connsiteX53" fmla="*/ 1471841 w 2941307"/>
              <a:gd name="connsiteY53" fmla="*/ 379556 h 3395588"/>
              <a:gd name="connsiteX54" fmla="*/ 1470797 w 2941307"/>
              <a:gd name="connsiteY54" fmla="*/ 0 h 3395588"/>
              <a:gd name="connsiteX55" fmla="*/ 2941127 w 2941307"/>
              <a:gd name="connsiteY55" fmla="*/ 848896 h 3395588"/>
              <a:gd name="connsiteX56" fmla="*/ 2938811 w 2941307"/>
              <a:gd name="connsiteY56" fmla="*/ 850233 h 3395588"/>
              <a:gd name="connsiteX57" fmla="*/ 2938810 w 2941307"/>
              <a:gd name="connsiteY57" fmla="*/ 850232 h 3395588"/>
              <a:gd name="connsiteX58" fmla="*/ 2776646 w 2941307"/>
              <a:gd name="connsiteY58" fmla="*/ 943794 h 3395588"/>
              <a:gd name="connsiteX59" fmla="*/ 1472067 w 2941307"/>
              <a:gd name="connsiteY59" fmla="*/ 190594 h 3395588"/>
              <a:gd name="connsiteX60" fmla="*/ 1472677 w 2941307"/>
              <a:gd name="connsiteY60" fmla="*/ 4553 h 3395588"/>
              <a:gd name="connsiteX61" fmla="*/ 1472676 w 2941307"/>
              <a:gd name="connsiteY61" fmla="*/ 4553 h 3395588"/>
              <a:gd name="connsiteX62" fmla="*/ 1472066 w 2941307"/>
              <a:gd name="connsiteY62" fmla="*/ 190593 h 3395588"/>
              <a:gd name="connsiteX63" fmla="*/ 1470781 w 2941307"/>
              <a:gd name="connsiteY63" fmla="*/ 189851 h 3395588"/>
              <a:gd name="connsiteX64" fmla="*/ 1468528 w 2941307"/>
              <a:gd name="connsiteY64" fmla="*/ 191325 h 3395588"/>
              <a:gd name="connsiteX65" fmla="*/ 1468526 w 2941307"/>
              <a:gd name="connsiteY65" fmla="*/ 191325 h 3395588"/>
              <a:gd name="connsiteX66" fmla="*/ 1468527 w 2941307"/>
              <a:gd name="connsiteY66" fmla="*/ 191324 h 3395588"/>
              <a:gd name="connsiteX67" fmla="*/ 1467526 w 2941307"/>
              <a:gd name="connsiteY67" fmla="*/ 190668 h 3395588"/>
              <a:gd name="connsiteX68" fmla="*/ 166412 w 2941307"/>
              <a:gd name="connsiteY68" fmla="*/ 941867 h 3395588"/>
              <a:gd name="connsiteX69" fmla="*/ 5919 w 2941307"/>
              <a:gd name="connsiteY69" fmla="*/ 848503 h 3395588"/>
              <a:gd name="connsiteX70" fmla="*/ 3252 w 2941307"/>
              <a:gd name="connsiteY70" fmla="*/ 849849 h 3395588"/>
              <a:gd name="connsiteX71" fmla="*/ 1 w 2941307"/>
              <a:gd name="connsiteY71" fmla="*/ 847969 h 3395588"/>
              <a:gd name="connsiteX72" fmla="*/ 1467133 w 2941307"/>
              <a:gd name="connsiteY72" fmla="*/ 920 h 3395588"/>
              <a:gd name="connsiteX73" fmla="*/ 1468260 w 2941307"/>
              <a:gd name="connsiteY73" fmla="*/ 1658 h 3395588"/>
              <a:gd name="connsiteX74" fmla="*/ 1468259 w 2941307"/>
              <a:gd name="connsiteY74" fmla="*/ 1659 h 3395588"/>
              <a:gd name="connsiteX75" fmla="*/ 1468261 w 2941307"/>
              <a:gd name="connsiteY75" fmla="*/ 1659 h 33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941307" h="3395588">
                <a:moveTo>
                  <a:pt x="169708" y="943473"/>
                </a:moveTo>
                <a:lnTo>
                  <a:pt x="329723" y="1036559"/>
                </a:lnTo>
                <a:lnTo>
                  <a:pt x="329722" y="1036559"/>
                </a:lnTo>
                <a:lnTo>
                  <a:pt x="169708" y="943474"/>
                </a:lnTo>
                <a:lnTo>
                  <a:pt x="169422" y="943618"/>
                </a:lnTo>
                <a:lnTo>
                  <a:pt x="169421" y="943618"/>
                </a:lnTo>
                <a:close/>
                <a:moveTo>
                  <a:pt x="2938810" y="850233"/>
                </a:moveTo>
                <a:lnTo>
                  <a:pt x="2941307" y="851490"/>
                </a:lnTo>
                <a:lnTo>
                  <a:pt x="2941307" y="2545588"/>
                </a:lnTo>
                <a:lnTo>
                  <a:pt x="2938383" y="2543906"/>
                </a:lnTo>
                <a:lnTo>
                  <a:pt x="2938537" y="2546693"/>
                </a:lnTo>
                <a:lnTo>
                  <a:pt x="1468207" y="3395588"/>
                </a:lnTo>
                <a:lnTo>
                  <a:pt x="1468208" y="3393792"/>
                </a:lnTo>
                <a:lnTo>
                  <a:pt x="2585" y="2547614"/>
                </a:lnTo>
                <a:lnTo>
                  <a:pt x="2790" y="2543979"/>
                </a:lnTo>
                <a:lnTo>
                  <a:pt x="164451" y="2450784"/>
                </a:lnTo>
                <a:lnTo>
                  <a:pt x="164451" y="2450786"/>
                </a:lnTo>
                <a:lnTo>
                  <a:pt x="166928" y="2449358"/>
                </a:lnTo>
                <a:lnTo>
                  <a:pt x="329829" y="2355448"/>
                </a:lnTo>
                <a:lnTo>
                  <a:pt x="329829" y="2355448"/>
                </a:lnTo>
                <a:lnTo>
                  <a:pt x="166929" y="2449358"/>
                </a:lnTo>
                <a:lnTo>
                  <a:pt x="166747" y="2452586"/>
                </a:lnTo>
                <a:lnTo>
                  <a:pt x="1468481" y="3204143"/>
                </a:lnTo>
                <a:lnTo>
                  <a:pt x="1468480" y="3205738"/>
                </a:lnTo>
                <a:lnTo>
                  <a:pt x="2774395" y="2451768"/>
                </a:lnTo>
                <a:lnTo>
                  <a:pt x="2774258" y="2449293"/>
                </a:lnTo>
                <a:lnTo>
                  <a:pt x="2776855" y="2450787"/>
                </a:lnTo>
                <a:lnTo>
                  <a:pt x="2776855" y="946126"/>
                </a:lnTo>
                <a:lnTo>
                  <a:pt x="2774637" y="945010"/>
                </a:lnTo>
                <a:lnTo>
                  <a:pt x="2611099" y="1039364"/>
                </a:lnTo>
                <a:lnTo>
                  <a:pt x="2611098" y="1039363"/>
                </a:lnTo>
                <a:lnTo>
                  <a:pt x="2774637" y="945009"/>
                </a:lnTo>
                <a:lnTo>
                  <a:pt x="2774638" y="945010"/>
                </a:lnTo>
                <a:lnTo>
                  <a:pt x="2776695" y="943822"/>
                </a:lnTo>
                <a:lnTo>
                  <a:pt x="2776647" y="943794"/>
                </a:lnTo>
                <a:close/>
                <a:moveTo>
                  <a:pt x="5919" y="848504"/>
                </a:moveTo>
                <a:lnTo>
                  <a:pt x="166411" y="941868"/>
                </a:lnTo>
                <a:lnTo>
                  <a:pt x="164452" y="942999"/>
                </a:lnTo>
                <a:lnTo>
                  <a:pt x="167340" y="944668"/>
                </a:lnTo>
                <a:lnTo>
                  <a:pt x="169420" y="943618"/>
                </a:lnTo>
                <a:lnTo>
                  <a:pt x="169421" y="943619"/>
                </a:lnTo>
                <a:lnTo>
                  <a:pt x="167340" y="944669"/>
                </a:lnTo>
                <a:lnTo>
                  <a:pt x="167339" y="944668"/>
                </a:lnTo>
                <a:lnTo>
                  <a:pt x="164451" y="946125"/>
                </a:lnTo>
                <a:lnTo>
                  <a:pt x="164451" y="2450783"/>
                </a:lnTo>
                <a:lnTo>
                  <a:pt x="2789" y="2543979"/>
                </a:lnTo>
                <a:lnTo>
                  <a:pt x="0" y="2545587"/>
                </a:lnTo>
                <a:lnTo>
                  <a:pt x="0" y="851489"/>
                </a:lnTo>
                <a:lnTo>
                  <a:pt x="3251" y="849849"/>
                </a:lnTo>
                <a:lnTo>
                  <a:pt x="3252" y="849850"/>
                </a:lnTo>
                <a:close/>
                <a:moveTo>
                  <a:pt x="1472450" y="193895"/>
                </a:moveTo>
                <a:lnTo>
                  <a:pt x="1472450" y="193895"/>
                </a:lnTo>
                <a:lnTo>
                  <a:pt x="1471841" y="379556"/>
                </a:lnTo>
                <a:lnTo>
                  <a:pt x="1471841" y="379556"/>
                </a:lnTo>
                <a:close/>
                <a:moveTo>
                  <a:pt x="1470797" y="0"/>
                </a:moveTo>
                <a:lnTo>
                  <a:pt x="2941127" y="848896"/>
                </a:lnTo>
                <a:lnTo>
                  <a:pt x="2938811" y="850233"/>
                </a:lnTo>
                <a:lnTo>
                  <a:pt x="2938810" y="850232"/>
                </a:lnTo>
                <a:lnTo>
                  <a:pt x="2776646" y="943794"/>
                </a:lnTo>
                <a:lnTo>
                  <a:pt x="1472067" y="190594"/>
                </a:lnTo>
                <a:lnTo>
                  <a:pt x="1472677" y="4553"/>
                </a:lnTo>
                <a:lnTo>
                  <a:pt x="1472676" y="4553"/>
                </a:lnTo>
                <a:lnTo>
                  <a:pt x="1472066" y="190593"/>
                </a:lnTo>
                <a:lnTo>
                  <a:pt x="1470781" y="189851"/>
                </a:lnTo>
                <a:lnTo>
                  <a:pt x="1468528" y="191325"/>
                </a:lnTo>
                <a:lnTo>
                  <a:pt x="1468526" y="191325"/>
                </a:lnTo>
                <a:lnTo>
                  <a:pt x="1468527" y="191324"/>
                </a:lnTo>
                <a:lnTo>
                  <a:pt x="1467526" y="190668"/>
                </a:lnTo>
                <a:lnTo>
                  <a:pt x="166412" y="941867"/>
                </a:lnTo>
                <a:lnTo>
                  <a:pt x="5919" y="848503"/>
                </a:lnTo>
                <a:lnTo>
                  <a:pt x="3252" y="849849"/>
                </a:lnTo>
                <a:lnTo>
                  <a:pt x="1" y="847969"/>
                </a:lnTo>
                <a:lnTo>
                  <a:pt x="1467133" y="920"/>
                </a:lnTo>
                <a:lnTo>
                  <a:pt x="1468260" y="1658"/>
                </a:lnTo>
                <a:lnTo>
                  <a:pt x="1468259" y="1659"/>
                </a:lnTo>
                <a:lnTo>
                  <a:pt x="1468261" y="1659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3" name="Figure">
            <a:extLst>
              <a:ext uri="{FF2B5EF4-FFF2-40B4-BE49-F238E27FC236}">
                <a16:creationId xmlns:a16="http://schemas.microsoft.com/office/drawing/2014/main" id="{369F4E1B-9ECF-4FD3-AA67-71705E1300E7}"/>
              </a:ext>
            </a:extLst>
          </p:cNvPr>
          <p:cNvSpPr/>
          <p:nvPr/>
        </p:nvSpPr>
        <p:spPr>
          <a:xfrm>
            <a:off x="5105543" y="2162586"/>
            <a:ext cx="662441" cy="662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32" h="19632" extrusionOk="0">
                <a:moveTo>
                  <a:pt x="267" y="7550"/>
                </a:moveTo>
                <a:cubicBezTo>
                  <a:pt x="1519" y="2277"/>
                  <a:pt x="6808" y="-984"/>
                  <a:pt x="12082" y="267"/>
                </a:cubicBezTo>
                <a:cubicBezTo>
                  <a:pt x="17355" y="1519"/>
                  <a:pt x="20616" y="6808"/>
                  <a:pt x="19365" y="12082"/>
                </a:cubicBezTo>
                <a:cubicBezTo>
                  <a:pt x="18113" y="17355"/>
                  <a:pt x="12824" y="20616"/>
                  <a:pt x="7550" y="19365"/>
                </a:cubicBezTo>
                <a:cubicBezTo>
                  <a:pt x="2277" y="18113"/>
                  <a:pt x="-984" y="12824"/>
                  <a:pt x="267" y="7550"/>
                </a:cubicBezTo>
                <a:close/>
              </a:path>
            </a:pathLst>
          </a:cu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06</a:t>
            </a:r>
            <a:endParaRPr sz="28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5" name="Cercle">
            <a:extLst>
              <a:ext uri="{FF2B5EF4-FFF2-40B4-BE49-F238E27FC236}">
                <a16:creationId xmlns:a16="http://schemas.microsoft.com/office/drawing/2014/main" id="{80AAED00-8A05-4064-986E-4F1074800476}"/>
              </a:ext>
            </a:extLst>
          </p:cNvPr>
          <p:cNvSpPr/>
          <p:nvPr/>
        </p:nvSpPr>
        <p:spPr>
          <a:xfrm>
            <a:off x="6406442" y="2162586"/>
            <a:ext cx="662311" cy="662311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01</a:t>
            </a:r>
            <a:endParaRPr sz="28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7" name="Cercle">
            <a:extLst>
              <a:ext uri="{FF2B5EF4-FFF2-40B4-BE49-F238E27FC236}">
                <a16:creationId xmlns:a16="http://schemas.microsoft.com/office/drawing/2014/main" id="{0BC5CF66-2568-4D00-895B-B8C913C80B2E}"/>
              </a:ext>
            </a:extLst>
          </p:cNvPr>
          <p:cNvSpPr/>
          <p:nvPr/>
        </p:nvSpPr>
        <p:spPr>
          <a:xfrm>
            <a:off x="7086457" y="3280178"/>
            <a:ext cx="662273" cy="662271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800" b="1" dirty="0"/>
              <a:t>02</a:t>
            </a:r>
            <a:endParaRPr sz="2800" b="1" dirty="0"/>
          </a:p>
        </p:txBody>
      </p:sp>
      <p:sp>
        <p:nvSpPr>
          <p:cNvPr id="79" name="Cercle">
            <a:extLst>
              <a:ext uri="{FF2B5EF4-FFF2-40B4-BE49-F238E27FC236}">
                <a16:creationId xmlns:a16="http://schemas.microsoft.com/office/drawing/2014/main" id="{7191BD51-D133-4BBF-8E3D-CDB1712D34AD}"/>
              </a:ext>
            </a:extLst>
          </p:cNvPr>
          <p:cNvSpPr/>
          <p:nvPr/>
        </p:nvSpPr>
        <p:spPr>
          <a:xfrm>
            <a:off x="6406442" y="4401059"/>
            <a:ext cx="662311" cy="662311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03</a:t>
            </a:r>
            <a:endParaRPr sz="28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1" name="Figure">
            <a:extLst>
              <a:ext uri="{FF2B5EF4-FFF2-40B4-BE49-F238E27FC236}">
                <a16:creationId xmlns:a16="http://schemas.microsoft.com/office/drawing/2014/main" id="{EB61F8A6-8CFF-4419-AB3B-B6F8998186A1}"/>
              </a:ext>
            </a:extLst>
          </p:cNvPr>
          <p:cNvSpPr/>
          <p:nvPr/>
        </p:nvSpPr>
        <p:spPr>
          <a:xfrm>
            <a:off x="5105543" y="4401059"/>
            <a:ext cx="662441" cy="662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32" h="19632" extrusionOk="0">
                <a:moveTo>
                  <a:pt x="267" y="7550"/>
                </a:moveTo>
                <a:cubicBezTo>
                  <a:pt x="1519" y="2277"/>
                  <a:pt x="6808" y="-984"/>
                  <a:pt x="12082" y="267"/>
                </a:cubicBezTo>
                <a:cubicBezTo>
                  <a:pt x="17355" y="1519"/>
                  <a:pt x="20616" y="6808"/>
                  <a:pt x="19365" y="12082"/>
                </a:cubicBezTo>
                <a:cubicBezTo>
                  <a:pt x="18113" y="17355"/>
                  <a:pt x="12824" y="20616"/>
                  <a:pt x="7550" y="19365"/>
                </a:cubicBezTo>
                <a:cubicBezTo>
                  <a:pt x="2277" y="18113"/>
                  <a:pt x="-984" y="12824"/>
                  <a:pt x="267" y="7550"/>
                </a:cubicBezTo>
                <a:close/>
              </a:path>
            </a:pathLst>
          </a:cu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  <a:endParaRPr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3" name="Cercle">
            <a:extLst>
              <a:ext uri="{FF2B5EF4-FFF2-40B4-BE49-F238E27FC236}">
                <a16:creationId xmlns:a16="http://schemas.microsoft.com/office/drawing/2014/main" id="{FBC7048B-6171-4F8B-A292-7C0FAD0965A7}"/>
              </a:ext>
            </a:extLst>
          </p:cNvPr>
          <p:cNvSpPr/>
          <p:nvPr/>
        </p:nvSpPr>
        <p:spPr>
          <a:xfrm>
            <a:off x="4455094" y="3280178"/>
            <a:ext cx="662271" cy="662271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05</a:t>
            </a:r>
            <a:endParaRPr sz="28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EE28D20E-5A1E-4644-BD88-7E0C9FA40FAD}"/>
              </a:ext>
            </a:extLst>
          </p:cNvPr>
          <p:cNvSpPr/>
          <p:nvPr/>
        </p:nvSpPr>
        <p:spPr>
          <a:xfrm>
            <a:off x="3691957" y="1776767"/>
            <a:ext cx="1469764" cy="3689791"/>
          </a:xfrm>
          <a:custGeom>
            <a:avLst/>
            <a:gdLst>
              <a:gd name="connsiteX0" fmla="*/ 1455018 w 1469764"/>
              <a:gd name="connsiteY0" fmla="*/ 3231748 h 3689791"/>
              <a:gd name="connsiteX1" fmla="*/ 1469764 w 1469764"/>
              <a:gd name="connsiteY1" fmla="*/ 3244471 h 3689791"/>
              <a:gd name="connsiteX2" fmla="*/ 952391 w 1469764"/>
              <a:gd name="connsiteY2" fmla="*/ 3689791 h 3689791"/>
              <a:gd name="connsiteX3" fmla="*/ 0 w 1469764"/>
              <a:gd name="connsiteY3" fmla="*/ 3689791 h 3689791"/>
              <a:gd name="connsiteX4" fmla="*/ 0 w 1469764"/>
              <a:gd name="connsiteY4" fmla="*/ 3671978 h 3689791"/>
              <a:gd name="connsiteX5" fmla="*/ 943508 w 1469764"/>
              <a:gd name="connsiteY5" fmla="*/ 3671978 h 3689791"/>
              <a:gd name="connsiteX6" fmla="*/ 0 w 1469764"/>
              <a:gd name="connsiteY6" fmla="*/ 1832172 h 3689791"/>
              <a:gd name="connsiteX7" fmla="*/ 497044 w 1469764"/>
              <a:gd name="connsiteY7" fmla="*/ 1832172 h 3689791"/>
              <a:gd name="connsiteX8" fmla="*/ 497044 w 1469764"/>
              <a:gd name="connsiteY8" fmla="*/ 1849987 h 3689791"/>
              <a:gd name="connsiteX9" fmla="*/ 0 w 1469764"/>
              <a:gd name="connsiteY9" fmla="*/ 1849987 h 3689791"/>
              <a:gd name="connsiteX10" fmla="*/ 0 w 1469764"/>
              <a:gd name="connsiteY10" fmla="*/ 0 h 3689791"/>
              <a:gd name="connsiteX11" fmla="*/ 952391 w 1469764"/>
              <a:gd name="connsiteY11" fmla="*/ 0 h 3689791"/>
              <a:gd name="connsiteX12" fmla="*/ 955323 w 1469764"/>
              <a:gd name="connsiteY12" fmla="*/ 2552 h 3689791"/>
              <a:gd name="connsiteX13" fmla="*/ 1469764 w 1469764"/>
              <a:gd name="connsiteY13" fmla="*/ 442783 h 3689791"/>
              <a:gd name="connsiteX14" fmla="*/ 1455018 w 1469764"/>
              <a:gd name="connsiteY14" fmla="*/ 455498 h 3689791"/>
              <a:gd name="connsiteX15" fmla="*/ 943508 w 1469764"/>
              <a:gd name="connsiteY15" fmla="*/ 17820 h 3689791"/>
              <a:gd name="connsiteX16" fmla="*/ 0 w 1469764"/>
              <a:gd name="connsiteY16" fmla="*/ 17820 h 368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9764" h="3689791">
                <a:moveTo>
                  <a:pt x="1455018" y="3231748"/>
                </a:moveTo>
                <a:lnTo>
                  <a:pt x="1469764" y="3244471"/>
                </a:lnTo>
                <a:lnTo>
                  <a:pt x="952391" y="3689791"/>
                </a:lnTo>
                <a:lnTo>
                  <a:pt x="0" y="3689791"/>
                </a:lnTo>
                <a:lnTo>
                  <a:pt x="0" y="3671978"/>
                </a:lnTo>
                <a:lnTo>
                  <a:pt x="943508" y="3671978"/>
                </a:lnTo>
                <a:close/>
                <a:moveTo>
                  <a:pt x="0" y="1832172"/>
                </a:moveTo>
                <a:lnTo>
                  <a:pt x="497044" y="1832172"/>
                </a:lnTo>
                <a:lnTo>
                  <a:pt x="497044" y="1849987"/>
                </a:lnTo>
                <a:lnTo>
                  <a:pt x="0" y="1849987"/>
                </a:lnTo>
                <a:close/>
                <a:moveTo>
                  <a:pt x="0" y="0"/>
                </a:moveTo>
                <a:lnTo>
                  <a:pt x="952391" y="0"/>
                </a:lnTo>
                <a:lnTo>
                  <a:pt x="955323" y="2552"/>
                </a:lnTo>
                <a:lnTo>
                  <a:pt x="1469764" y="442783"/>
                </a:lnTo>
                <a:lnTo>
                  <a:pt x="1455018" y="455498"/>
                </a:lnTo>
                <a:lnTo>
                  <a:pt x="943508" y="17820"/>
                </a:lnTo>
                <a:lnTo>
                  <a:pt x="0" y="17820"/>
                </a:lnTo>
                <a:close/>
              </a:path>
            </a:pathLst>
          </a:custGeom>
          <a:solidFill>
            <a:srgbClr val="AFB6B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D0DDE46-7AD8-4723-B077-EB20C0D66982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4ADC3FA-BA59-489D-B47C-D0EE042B3C2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88F6662-1166-4970-8BB1-BE9F2EA98DA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5F7F33C-266E-49CF-AF27-73B0BED1571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BD33E7C-1D1B-483D-93DC-E85158DB262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6C705D8-77F6-47B4-872F-1064F089BD1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382CFD4-EF57-472A-AFD1-5C976559AA9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E4BBF00-A508-48BF-AA86-721EC99FD71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9998613-2EB2-4FC7-86ED-B1CAB32FF4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3B5F1C5-4AF5-47E8-992C-E183EB53197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27BDC33-A482-41B4-B284-9C81CFFA52D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EE5E906-9E9B-4242-9D5D-DB9EF3AD559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D4ACBE1-B64B-4BBF-982C-A2433C433DE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F0234470-6C73-4B57-832B-0A81ABABA46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AC78730-3FFD-4B6E-AD47-CDA8A445D2F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BDB0C431-130C-43DA-9F88-EE75AA6E6D65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D411A9B-6ACC-4014-BFBE-4E368249AEE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D0A3536-2456-4FA5-85B8-17172B57253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330751CA-063A-4D8D-9C01-C37D5BDFC5C0}"/>
              </a:ext>
            </a:extLst>
          </p:cNvPr>
          <p:cNvSpPr/>
          <p:nvPr/>
        </p:nvSpPr>
        <p:spPr>
          <a:xfrm flipH="1">
            <a:off x="7038075" y="1776767"/>
            <a:ext cx="1472184" cy="3689791"/>
          </a:xfrm>
          <a:custGeom>
            <a:avLst/>
            <a:gdLst>
              <a:gd name="connsiteX0" fmla="*/ 1455018 w 1469764"/>
              <a:gd name="connsiteY0" fmla="*/ 3231748 h 3689791"/>
              <a:gd name="connsiteX1" fmla="*/ 1469764 w 1469764"/>
              <a:gd name="connsiteY1" fmla="*/ 3244471 h 3689791"/>
              <a:gd name="connsiteX2" fmla="*/ 952391 w 1469764"/>
              <a:gd name="connsiteY2" fmla="*/ 3689791 h 3689791"/>
              <a:gd name="connsiteX3" fmla="*/ 0 w 1469764"/>
              <a:gd name="connsiteY3" fmla="*/ 3689791 h 3689791"/>
              <a:gd name="connsiteX4" fmla="*/ 0 w 1469764"/>
              <a:gd name="connsiteY4" fmla="*/ 3671978 h 3689791"/>
              <a:gd name="connsiteX5" fmla="*/ 943508 w 1469764"/>
              <a:gd name="connsiteY5" fmla="*/ 3671978 h 3689791"/>
              <a:gd name="connsiteX6" fmla="*/ 0 w 1469764"/>
              <a:gd name="connsiteY6" fmla="*/ 1832172 h 3689791"/>
              <a:gd name="connsiteX7" fmla="*/ 497044 w 1469764"/>
              <a:gd name="connsiteY7" fmla="*/ 1832172 h 3689791"/>
              <a:gd name="connsiteX8" fmla="*/ 497044 w 1469764"/>
              <a:gd name="connsiteY8" fmla="*/ 1849987 h 3689791"/>
              <a:gd name="connsiteX9" fmla="*/ 0 w 1469764"/>
              <a:gd name="connsiteY9" fmla="*/ 1849987 h 3689791"/>
              <a:gd name="connsiteX10" fmla="*/ 0 w 1469764"/>
              <a:gd name="connsiteY10" fmla="*/ 0 h 3689791"/>
              <a:gd name="connsiteX11" fmla="*/ 952391 w 1469764"/>
              <a:gd name="connsiteY11" fmla="*/ 0 h 3689791"/>
              <a:gd name="connsiteX12" fmla="*/ 955323 w 1469764"/>
              <a:gd name="connsiteY12" fmla="*/ 2552 h 3689791"/>
              <a:gd name="connsiteX13" fmla="*/ 1469764 w 1469764"/>
              <a:gd name="connsiteY13" fmla="*/ 442783 h 3689791"/>
              <a:gd name="connsiteX14" fmla="*/ 1455018 w 1469764"/>
              <a:gd name="connsiteY14" fmla="*/ 455498 h 3689791"/>
              <a:gd name="connsiteX15" fmla="*/ 943508 w 1469764"/>
              <a:gd name="connsiteY15" fmla="*/ 17820 h 3689791"/>
              <a:gd name="connsiteX16" fmla="*/ 0 w 1469764"/>
              <a:gd name="connsiteY16" fmla="*/ 17820 h 368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9764" h="3689791">
                <a:moveTo>
                  <a:pt x="1455018" y="3231748"/>
                </a:moveTo>
                <a:lnTo>
                  <a:pt x="1469764" y="3244471"/>
                </a:lnTo>
                <a:lnTo>
                  <a:pt x="952391" y="3689791"/>
                </a:lnTo>
                <a:lnTo>
                  <a:pt x="0" y="3689791"/>
                </a:lnTo>
                <a:lnTo>
                  <a:pt x="0" y="3671978"/>
                </a:lnTo>
                <a:lnTo>
                  <a:pt x="943508" y="3671978"/>
                </a:lnTo>
                <a:close/>
                <a:moveTo>
                  <a:pt x="0" y="1832172"/>
                </a:moveTo>
                <a:lnTo>
                  <a:pt x="497044" y="1832172"/>
                </a:lnTo>
                <a:lnTo>
                  <a:pt x="497044" y="1849987"/>
                </a:lnTo>
                <a:lnTo>
                  <a:pt x="0" y="1849987"/>
                </a:lnTo>
                <a:close/>
                <a:moveTo>
                  <a:pt x="0" y="0"/>
                </a:moveTo>
                <a:lnTo>
                  <a:pt x="952391" y="0"/>
                </a:lnTo>
                <a:lnTo>
                  <a:pt x="955323" y="2552"/>
                </a:lnTo>
                <a:lnTo>
                  <a:pt x="1469764" y="442783"/>
                </a:lnTo>
                <a:lnTo>
                  <a:pt x="1455018" y="455498"/>
                </a:lnTo>
                <a:lnTo>
                  <a:pt x="943508" y="17820"/>
                </a:lnTo>
                <a:lnTo>
                  <a:pt x="0" y="17820"/>
                </a:lnTo>
                <a:close/>
              </a:path>
            </a:pathLst>
          </a:custGeom>
          <a:solidFill>
            <a:srgbClr val="AFB6B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9" name="Graphic 118" descr="World">
            <a:extLst>
              <a:ext uri="{FF2B5EF4-FFF2-40B4-BE49-F238E27FC236}">
                <a16:creationId xmlns:a16="http://schemas.microsoft.com/office/drawing/2014/main" id="{458E20E7-EC8D-43B6-B657-23B72916F0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7458" y="2758982"/>
            <a:ext cx="1697084" cy="169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8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526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Diagram for PowerPoint</vt:lpstr>
      <vt:lpstr>Hexagon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2018-10-02T19:07:48Z</dcterms:modified>
  <cp:category>Charts &amp; Diagrams</cp:category>
</cp:coreProperties>
</file>