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8" d="100"/>
          <a:sy n="108" d="100"/>
        </p:scale>
        <p:origin x="57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34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05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Cycle Diagram for PowerPoint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A84416C-957B-41B4-BDB2-5E4C5E388304}"/>
              </a:ext>
            </a:extLst>
          </p:cNvPr>
          <p:cNvGrpSpPr/>
          <p:nvPr/>
        </p:nvGrpSpPr>
        <p:grpSpPr>
          <a:xfrm>
            <a:off x="8921977" y="2897561"/>
            <a:ext cx="2937088" cy="1474818"/>
            <a:chOff x="8921977" y="1405170"/>
            <a:chExt cx="2937088" cy="147481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0B27521-9DE5-439A-B9E7-70158DCF6427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BE7C1A5-1992-44BF-A7CE-57AF044FFD2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567E461-7D35-4D0A-81D1-7D023509C85F}"/>
              </a:ext>
            </a:extLst>
          </p:cNvPr>
          <p:cNvGrpSpPr/>
          <p:nvPr/>
        </p:nvGrpSpPr>
        <p:grpSpPr>
          <a:xfrm>
            <a:off x="332936" y="4655327"/>
            <a:ext cx="2937088" cy="1474818"/>
            <a:chOff x="332936" y="2566211"/>
            <a:chExt cx="2937088" cy="1474818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BAF9F3E-5330-4CBE-BD26-F8D9BDA43DCF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78E4D74-2515-49E1-992B-A0522C449A4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D3382A5-860B-4391-BB00-86B510E5D854}"/>
              </a:ext>
            </a:extLst>
          </p:cNvPr>
          <p:cNvGrpSpPr/>
          <p:nvPr/>
        </p:nvGrpSpPr>
        <p:grpSpPr>
          <a:xfrm>
            <a:off x="8921977" y="1139795"/>
            <a:ext cx="2937088" cy="1474818"/>
            <a:chOff x="8921977" y="1405170"/>
            <a:chExt cx="2937088" cy="1474818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1C649A2-189D-4ABB-9C40-FC54A48B627B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712FA87-4059-4E5A-BDA3-9FB4FFCD3B9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0075C8F-1B56-4E28-9E66-F667A36C2027}"/>
              </a:ext>
            </a:extLst>
          </p:cNvPr>
          <p:cNvGrpSpPr/>
          <p:nvPr/>
        </p:nvGrpSpPr>
        <p:grpSpPr>
          <a:xfrm>
            <a:off x="332936" y="2897561"/>
            <a:ext cx="2937088" cy="1474818"/>
            <a:chOff x="332936" y="2566211"/>
            <a:chExt cx="2937088" cy="147481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25526F6-E52F-4700-A62F-8FC09F6CCCF4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AE1D79F-594A-422B-8788-4097E5CC56C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74E188F-BEDE-4F33-9901-9D176357C536}"/>
              </a:ext>
            </a:extLst>
          </p:cNvPr>
          <p:cNvGrpSpPr/>
          <p:nvPr/>
        </p:nvGrpSpPr>
        <p:grpSpPr>
          <a:xfrm>
            <a:off x="8921977" y="4655327"/>
            <a:ext cx="2937088" cy="1474818"/>
            <a:chOff x="8921977" y="1405170"/>
            <a:chExt cx="2937088" cy="1474818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E898F31-BE8F-4D67-9250-939948B15599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4BC06A4-9D27-437E-9EB5-03E69705CAB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36" name="Freeform 55">
            <a:extLst>
              <a:ext uri="{FF2B5EF4-FFF2-40B4-BE49-F238E27FC236}">
                <a16:creationId xmlns:a16="http://schemas.microsoft.com/office/drawing/2014/main" id="{7ACFAC34-92F1-473C-802A-0DFA1FEF896D}"/>
              </a:ext>
            </a:extLst>
          </p:cNvPr>
          <p:cNvSpPr>
            <a:spLocks/>
          </p:cNvSpPr>
          <p:nvPr/>
        </p:nvSpPr>
        <p:spPr bwMode="auto">
          <a:xfrm>
            <a:off x="6651927" y="1541191"/>
            <a:ext cx="1698115" cy="2142859"/>
          </a:xfrm>
          <a:custGeom>
            <a:avLst/>
            <a:gdLst>
              <a:gd name="T0" fmla="*/ 116 w 260"/>
              <a:gd name="T1" fmla="*/ 270 h 329"/>
              <a:gd name="T2" fmla="*/ 116 w 260"/>
              <a:gd name="T3" fmla="*/ 192 h 329"/>
              <a:gd name="T4" fmla="*/ 0 w 260"/>
              <a:gd name="T5" fmla="*/ 126 h 329"/>
              <a:gd name="T6" fmla="*/ 80 w 260"/>
              <a:gd name="T7" fmla="*/ 94 h 329"/>
              <a:gd name="T8" fmla="*/ 86 w 260"/>
              <a:gd name="T9" fmla="*/ 91 h 329"/>
              <a:gd name="T10" fmla="*/ 85 w 260"/>
              <a:gd name="T11" fmla="*/ 85 h 329"/>
              <a:gd name="T12" fmla="*/ 70 w 260"/>
              <a:gd name="T13" fmla="*/ 0 h 329"/>
              <a:gd name="T14" fmla="*/ 87 w 260"/>
              <a:gd name="T15" fmla="*/ 9 h 329"/>
              <a:gd name="T16" fmla="*/ 244 w 260"/>
              <a:gd name="T17" fmla="*/ 100 h 329"/>
              <a:gd name="T18" fmla="*/ 260 w 260"/>
              <a:gd name="T19" fmla="*/ 127 h 329"/>
              <a:gd name="T20" fmla="*/ 260 w 260"/>
              <a:gd name="T21" fmla="*/ 271 h 329"/>
              <a:gd name="T22" fmla="*/ 188 w 260"/>
              <a:gd name="T23" fmla="*/ 329 h 329"/>
              <a:gd name="T24" fmla="*/ 116 w 260"/>
              <a:gd name="T25" fmla="*/ 270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60" h="329">
                <a:moveTo>
                  <a:pt x="116" y="270"/>
                </a:moveTo>
                <a:lnTo>
                  <a:pt x="116" y="192"/>
                </a:lnTo>
                <a:lnTo>
                  <a:pt x="0" y="126"/>
                </a:lnTo>
                <a:lnTo>
                  <a:pt x="80" y="94"/>
                </a:lnTo>
                <a:lnTo>
                  <a:pt x="86" y="91"/>
                </a:lnTo>
                <a:lnTo>
                  <a:pt x="85" y="85"/>
                </a:lnTo>
                <a:lnTo>
                  <a:pt x="70" y="0"/>
                </a:lnTo>
                <a:lnTo>
                  <a:pt x="87" y="9"/>
                </a:lnTo>
                <a:lnTo>
                  <a:pt x="244" y="100"/>
                </a:lnTo>
                <a:cubicBezTo>
                  <a:pt x="254" y="106"/>
                  <a:pt x="260" y="115"/>
                  <a:pt x="260" y="127"/>
                </a:cubicBezTo>
                <a:lnTo>
                  <a:pt x="260" y="271"/>
                </a:lnTo>
                <a:lnTo>
                  <a:pt x="188" y="329"/>
                </a:lnTo>
                <a:lnTo>
                  <a:pt x="116" y="270"/>
                </a:lnTo>
              </a:path>
            </a:pathLst>
          </a:custGeom>
          <a:solidFill>
            <a:schemeClr val="accent1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56">
            <a:extLst>
              <a:ext uri="{FF2B5EF4-FFF2-40B4-BE49-F238E27FC236}">
                <a16:creationId xmlns:a16="http://schemas.microsoft.com/office/drawing/2014/main" id="{D993E090-125C-4024-93DD-6C2E94424821}"/>
              </a:ext>
            </a:extLst>
          </p:cNvPr>
          <p:cNvSpPr>
            <a:spLocks/>
          </p:cNvSpPr>
          <p:nvPr/>
        </p:nvSpPr>
        <p:spPr bwMode="auto">
          <a:xfrm>
            <a:off x="6884410" y="3431352"/>
            <a:ext cx="1465638" cy="1930598"/>
          </a:xfrm>
          <a:custGeom>
            <a:avLst/>
            <a:gdLst>
              <a:gd name="T0" fmla="*/ 12 w 225"/>
              <a:gd name="T1" fmla="*/ 175 h 297"/>
              <a:gd name="T2" fmla="*/ 81 w 225"/>
              <a:gd name="T3" fmla="*/ 135 h 297"/>
              <a:gd name="T4" fmla="*/ 81 w 225"/>
              <a:gd name="T5" fmla="*/ 0 h 297"/>
              <a:gd name="T6" fmla="*/ 148 w 225"/>
              <a:gd name="T7" fmla="*/ 55 h 297"/>
              <a:gd name="T8" fmla="*/ 153 w 225"/>
              <a:gd name="T9" fmla="*/ 58 h 297"/>
              <a:gd name="T10" fmla="*/ 158 w 225"/>
              <a:gd name="T11" fmla="*/ 55 h 297"/>
              <a:gd name="T12" fmla="*/ 225 w 225"/>
              <a:gd name="T13" fmla="*/ 0 h 297"/>
              <a:gd name="T14" fmla="*/ 225 w 225"/>
              <a:gd name="T15" fmla="*/ 201 h 297"/>
              <a:gd name="T16" fmla="*/ 209 w 225"/>
              <a:gd name="T17" fmla="*/ 228 h 297"/>
              <a:gd name="T18" fmla="*/ 89 w 225"/>
              <a:gd name="T19" fmla="*/ 297 h 297"/>
              <a:gd name="T20" fmla="*/ 0 w 225"/>
              <a:gd name="T21" fmla="*/ 266 h 297"/>
              <a:gd name="T22" fmla="*/ 12 w 225"/>
              <a:gd name="T23" fmla="*/ 175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5" h="297">
                <a:moveTo>
                  <a:pt x="12" y="175"/>
                </a:moveTo>
                <a:lnTo>
                  <a:pt x="81" y="135"/>
                </a:lnTo>
                <a:lnTo>
                  <a:pt x="81" y="0"/>
                </a:lnTo>
                <a:lnTo>
                  <a:pt x="148" y="55"/>
                </a:lnTo>
                <a:lnTo>
                  <a:pt x="153" y="58"/>
                </a:lnTo>
                <a:lnTo>
                  <a:pt x="158" y="55"/>
                </a:lnTo>
                <a:lnTo>
                  <a:pt x="225" y="0"/>
                </a:lnTo>
                <a:lnTo>
                  <a:pt x="225" y="201"/>
                </a:lnTo>
                <a:cubicBezTo>
                  <a:pt x="225" y="212"/>
                  <a:pt x="219" y="222"/>
                  <a:pt x="209" y="228"/>
                </a:cubicBezTo>
                <a:lnTo>
                  <a:pt x="89" y="297"/>
                </a:lnTo>
                <a:lnTo>
                  <a:pt x="0" y="266"/>
                </a:lnTo>
                <a:lnTo>
                  <a:pt x="12" y="1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57">
            <a:extLst>
              <a:ext uri="{FF2B5EF4-FFF2-40B4-BE49-F238E27FC236}">
                <a16:creationId xmlns:a16="http://schemas.microsoft.com/office/drawing/2014/main" id="{DD95C290-FDC6-4695-BBDE-748123A01FB6}"/>
              </a:ext>
            </a:extLst>
          </p:cNvPr>
          <p:cNvSpPr>
            <a:spLocks/>
          </p:cNvSpPr>
          <p:nvPr/>
        </p:nvSpPr>
        <p:spPr bwMode="auto">
          <a:xfrm>
            <a:off x="5085217" y="4624076"/>
            <a:ext cx="2264153" cy="1506069"/>
          </a:xfrm>
          <a:custGeom>
            <a:avLst/>
            <a:gdLst>
              <a:gd name="T0" fmla="*/ 87 w 349"/>
              <a:gd name="T1" fmla="*/ 28 h 231"/>
              <a:gd name="T2" fmla="*/ 156 w 349"/>
              <a:gd name="T3" fmla="*/ 68 h 231"/>
              <a:gd name="T4" fmla="*/ 272 w 349"/>
              <a:gd name="T5" fmla="*/ 0 h 231"/>
              <a:gd name="T6" fmla="*/ 261 w 349"/>
              <a:gd name="T7" fmla="*/ 86 h 231"/>
              <a:gd name="T8" fmla="*/ 260 w 349"/>
              <a:gd name="T9" fmla="*/ 92 h 231"/>
              <a:gd name="T10" fmla="*/ 266 w 349"/>
              <a:gd name="T11" fmla="*/ 94 h 231"/>
              <a:gd name="T12" fmla="*/ 349 w 349"/>
              <a:gd name="T13" fmla="*/ 123 h 231"/>
              <a:gd name="T14" fmla="*/ 329 w 349"/>
              <a:gd name="T15" fmla="*/ 135 h 231"/>
              <a:gd name="T16" fmla="*/ 171 w 349"/>
              <a:gd name="T17" fmla="*/ 226 h 231"/>
              <a:gd name="T18" fmla="*/ 141 w 349"/>
              <a:gd name="T19" fmla="*/ 226 h 231"/>
              <a:gd name="T20" fmla="*/ 15 w 349"/>
              <a:gd name="T21" fmla="*/ 153 h 231"/>
              <a:gd name="T22" fmla="*/ 0 w 349"/>
              <a:gd name="T23" fmla="*/ 62 h 231"/>
              <a:gd name="T24" fmla="*/ 87 w 349"/>
              <a:gd name="T25" fmla="*/ 28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49" h="231">
                <a:moveTo>
                  <a:pt x="87" y="28"/>
                </a:moveTo>
                <a:lnTo>
                  <a:pt x="156" y="68"/>
                </a:lnTo>
                <a:lnTo>
                  <a:pt x="272" y="0"/>
                </a:lnTo>
                <a:lnTo>
                  <a:pt x="261" y="86"/>
                </a:lnTo>
                <a:lnTo>
                  <a:pt x="260" y="92"/>
                </a:lnTo>
                <a:lnTo>
                  <a:pt x="266" y="94"/>
                </a:lnTo>
                <a:lnTo>
                  <a:pt x="349" y="123"/>
                </a:lnTo>
                <a:lnTo>
                  <a:pt x="329" y="135"/>
                </a:lnTo>
                <a:lnTo>
                  <a:pt x="171" y="226"/>
                </a:lnTo>
                <a:cubicBezTo>
                  <a:pt x="161" y="231"/>
                  <a:pt x="150" y="231"/>
                  <a:pt x="141" y="226"/>
                </a:cubicBezTo>
                <a:lnTo>
                  <a:pt x="15" y="153"/>
                </a:lnTo>
                <a:lnTo>
                  <a:pt x="0" y="62"/>
                </a:lnTo>
                <a:lnTo>
                  <a:pt x="87" y="28"/>
                </a:lnTo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58">
            <a:extLst>
              <a:ext uri="{FF2B5EF4-FFF2-40B4-BE49-F238E27FC236}">
                <a16:creationId xmlns:a16="http://schemas.microsoft.com/office/drawing/2014/main" id="{00AB0515-D547-4C46-892E-F4A9A6570577}"/>
              </a:ext>
            </a:extLst>
          </p:cNvPr>
          <p:cNvSpPr>
            <a:spLocks/>
          </p:cNvSpPr>
          <p:nvPr/>
        </p:nvSpPr>
        <p:spPr bwMode="auto">
          <a:xfrm>
            <a:off x="3841951" y="3431352"/>
            <a:ext cx="1698115" cy="2122644"/>
          </a:xfrm>
          <a:custGeom>
            <a:avLst/>
            <a:gdLst>
              <a:gd name="T0" fmla="*/ 144 w 261"/>
              <a:gd name="T1" fmla="*/ 60 h 327"/>
              <a:gd name="T2" fmla="*/ 144 w 261"/>
              <a:gd name="T3" fmla="*/ 135 h 327"/>
              <a:gd name="T4" fmla="*/ 261 w 261"/>
              <a:gd name="T5" fmla="*/ 202 h 327"/>
              <a:gd name="T6" fmla="*/ 179 w 261"/>
              <a:gd name="T7" fmla="*/ 234 h 327"/>
              <a:gd name="T8" fmla="*/ 173 w 261"/>
              <a:gd name="T9" fmla="*/ 236 h 327"/>
              <a:gd name="T10" fmla="*/ 174 w 261"/>
              <a:gd name="T11" fmla="*/ 242 h 327"/>
              <a:gd name="T12" fmla="*/ 188 w 261"/>
              <a:gd name="T13" fmla="*/ 327 h 327"/>
              <a:gd name="T14" fmla="*/ 173 w 261"/>
              <a:gd name="T15" fmla="*/ 319 h 327"/>
              <a:gd name="T16" fmla="*/ 15 w 261"/>
              <a:gd name="T17" fmla="*/ 228 h 327"/>
              <a:gd name="T18" fmla="*/ 0 w 261"/>
              <a:gd name="T19" fmla="*/ 201 h 327"/>
              <a:gd name="T20" fmla="*/ 0 w 261"/>
              <a:gd name="T21" fmla="*/ 56 h 327"/>
              <a:gd name="T22" fmla="*/ 72 w 261"/>
              <a:gd name="T23" fmla="*/ 0 h 327"/>
              <a:gd name="T24" fmla="*/ 144 w 261"/>
              <a:gd name="T25" fmla="*/ 60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61" h="327">
                <a:moveTo>
                  <a:pt x="144" y="60"/>
                </a:moveTo>
                <a:lnTo>
                  <a:pt x="144" y="135"/>
                </a:lnTo>
                <a:lnTo>
                  <a:pt x="261" y="202"/>
                </a:lnTo>
                <a:lnTo>
                  <a:pt x="179" y="234"/>
                </a:lnTo>
                <a:lnTo>
                  <a:pt x="173" y="236"/>
                </a:lnTo>
                <a:lnTo>
                  <a:pt x="174" y="242"/>
                </a:lnTo>
                <a:lnTo>
                  <a:pt x="188" y="327"/>
                </a:lnTo>
                <a:lnTo>
                  <a:pt x="173" y="319"/>
                </a:lnTo>
                <a:lnTo>
                  <a:pt x="15" y="228"/>
                </a:lnTo>
                <a:cubicBezTo>
                  <a:pt x="5" y="222"/>
                  <a:pt x="0" y="212"/>
                  <a:pt x="0" y="201"/>
                </a:cubicBezTo>
                <a:lnTo>
                  <a:pt x="0" y="56"/>
                </a:lnTo>
                <a:lnTo>
                  <a:pt x="72" y="0"/>
                </a:lnTo>
                <a:lnTo>
                  <a:pt x="144" y="60"/>
                </a:lnTo>
              </a:path>
            </a:pathLst>
          </a:custGeom>
          <a:solidFill>
            <a:schemeClr val="accent3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59">
            <a:extLst>
              <a:ext uri="{FF2B5EF4-FFF2-40B4-BE49-F238E27FC236}">
                <a16:creationId xmlns:a16="http://schemas.microsoft.com/office/drawing/2014/main" id="{BB5C313B-C93B-4FBD-A57F-B4F2AF2BC3C3}"/>
              </a:ext>
            </a:extLst>
          </p:cNvPr>
          <p:cNvSpPr>
            <a:spLocks/>
          </p:cNvSpPr>
          <p:nvPr/>
        </p:nvSpPr>
        <p:spPr bwMode="auto">
          <a:xfrm>
            <a:off x="3841951" y="1733237"/>
            <a:ext cx="1475743" cy="1960919"/>
          </a:xfrm>
          <a:custGeom>
            <a:avLst/>
            <a:gdLst>
              <a:gd name="T0" fmla="*/ 213 w 226"/>
              <a:gd name="T1" fmla="*/ 124 h 301"/>
              <a:gd name="T2" fmla="*/ 144 w 226"/>
              <a:gd name="T3" fmla="*/ 163 h 301"/>
              <a:gd name="T4" fmla="*/ 144 w 226"/>
              <a:gd name="T5" fmla="*/ 301 h 301"/>
              <a:gd name="T6" fmla="*/ 77 w 226"/>
              <a:gd name="T7" fmla="*/ 245 h 301"/>
              <a:gd name="T8" fmla="*/ 72 w 226"/>
              <a:gd name="T9" fmla="*/ 241 h 301"/>
              <a:gd name="T10" fmla="*/ 67 w 226"/>
              <a:gd name="T11" fmla="*/ 245 h 301"/>
              <a:gd name="T12" fmla="*/ 0 w 226"/>
              <a:gd name="T13" fmla="*/ 298 h 301"/>
              <a:gd name="T14" fmla="*/ 0 w 226"/>
              <a:gd name="T15" fmla="*/ 98 h 301"/>
              <a:gd name="T16" fmla="*/ 15 w 226"/>
              <a:gd name="T17" fmla="*/ 71 h 301"/>
              <a:gd name="T18" fmla="*/ 138 w 226"/>
              <a:gd name="T19" fmla="*/ 0 h 301"/>
              <a:gd name="T20" fmla="*/ 226 w 226"/>
              <a:gd name="T21" fmla="*/ 32 h 301"/>
              <a:gd name="T22" fmla="*/ 213 w 226"/>
              <a:gd name="T23" fmla="*/ 124 h 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6" h="301">
                <a:moveTo>
                  <a:pt x="213" y="124"/>
                </a:moveTo>
                <a:lnTo>
                  <a:pt x="144" y="163"/>
                </a:lnTo>
                <a:lnTo>
                  <a:pt x="144" y="301"/>
                </a:lnTo>
                <a:lnTo>
                  <a:pt x="77" y="245"/>
                </a:lnTo>
                <a:lnTo>
                  <a:pt x="72" y="241"/>
                </a:lnTo>
                <a:lnTo>
                  <a:pt x="67" y="245"/>
                </a:lnTo>
                <a:lnTo>
                  <a:pt x="0" y="298"/>
                </a:lnTo>
                <a:lnTo>
                  <a:pt x="0" y="98"/>
                </a:lnTo>
                <a:cubicBezTo>
                  <a:pt x="0" y="86"/>
                  <a:pt x="5" y="77"/>
                  <a:pt x="15" y="71"/>
                </a:cubicBezTo>
                <a:lnTo>
                  <a:pt x="138" y="0"/>
                </a:lnTo>
                <a:lnTo>
                  <a:pt x="226" y="32"/>
                </a:lnTo>
                <a:lnTo>
                  <a:pt x="213" y="124"/>
                </a:lnTo>
              </a:path>
            </a:pathLst>
          </a:custGeom>
          <a:solidFill>
            <a:schemeClr val="accent2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60">
            <a:extLst>
              <a:ext uri="{FF2B5EF4-FFF2-40B4-BE49-F238E27FC236}">
                <a16:creationId xmlns:a16="http://schemas.microsoft.com/office/drawing/2014/main" id="{4ECA8481-F4C0-4BD2-918C-EF8FDBD26D7F}"/>
              </a:ext>
            </a:extLst>
          </p:cNvPr>
          <p:cNvSpPr>
            <a:spLocks/>
          </p:cNvSpPr>
          <p:nvPr/>
        </p:nvSpPr>
        <p:spPr bwMode="auto">
          <a:xfrm>
            <a:off x="4852734" y="965042"/>
            <a:ext cx="2254049" cy="1506069"/>
          </a:xfrm>
          <a:custGeom>
            <a:avLst/>
            <a:gdLst>
              <a:gd name="T0" fmla="*/ 206 w 346"/>
              <a:gd name="T1" fmla="*/ 6 h 231"/>
              <a:gd name="T2" fmla="*/ 330 w 346"/>
              <a:gd name="T3" fmla="*/ 78 h 231"/>
              <a:gd name="T4" fmla="*/ 346 w 346"/>
              <a:gd name="T5" fmla="*/ 170 h 231"/>
              <a:gd name="T6" fmla="*/ 260 w 346"/>
              <a:gd name="T7" fmla="*/ 204 h 231"/>
              <a:gd name="T8" fmla="*/ 191 w 346"/>
              <a:gd name="T9" fmla="*/ 164 h 231"/>
              <a:gd name="T10" fmla="*/ 74 w 346"/>
              <a:gd name="T11" fmla="*/ 231 h 231"/>
              <a:gd name="T12" fmla="*/ 87 w 346"/>
              <a:gd name="T13" fmla="*/ 146 h 231"/>
              <a:gd name="T14" fmla="*/ 88 w 346"/>
              <a:gd name="T15" fmla="*/ 139 h 231"/>
              <a:gd name="T16" fmla="*/ 82 w 346"/>
              <a:gd name="T17" fmla="*/ 137 h 231"/>
              <a:gd name="T18" fmla="*/ 0 w 346"/>
              <a:gd name="T19" fmla="*/ 107 h 231"/>
              <a:gd name="T20" fmla="*/ 18 w 346"/>
              <a:gd name="T21" fmla="*/ 97 h 231"/>
              <a:gd name="T22" fmla="*/ 176 w 346"/>
              <a:gd name="T23" fmla="*/ 6 h 231"/>
              <a:gd name="T24" fmla="*/ 206 w 346"/>
              <a:gd name="T25" fmla="*/ 6 h 231"/>
              <a:gd name="T26" fmla="*/ 206 w 346"/>
              <a:gd name="T27" fmla="*/ 6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6" h="231">
                <a:moveTo>
                  <a:pt x="206" y="6"/>
                </a:moveTo>
                <a:lnTo>
                  <a:pt x="330" y="78"/>
                </a:lnTo>
                <a:lnTo>
                  <a:pt x="346" y="170"/>
                </a:lnTo>
                <a:lnTo>
                  <a:pt x="260" y="204"/>
                </a:lnTo>
                <a:lnTo>
                  <a:pt x="191" y="164"/>
                </a:lnTo>
                <a:lnTo>
                  <a:pt x="74" y="231"/>
                </a:lnTo>
                <a:lnTo>
                  <a:pt x="87" y="146"/>
                </a:lnTo>
                <a:lnTo>
                  <a:pt x="88" y="139"/>
                </a:lnTo>
                <a:lnTo>
                  <a:pt x="82" y="137"/>
                </a:lnTo>
                <a:lnTo>
                  <a:pt x="0" y="107"/>
                </a:lnTo>
                <a:lnTo>
                  <a:pt x="18" y="97"/>
                </a:lnTo>
                <a:lnTo>
                  <a:pt x="176" y="6"/>
                </a:lnTo>
                <a:cubicBezTo>
                  <a:pt x="185" y="0"/>
                  <a:pt x="196" y="0"/>
                  <a:pt x="206" y="6"/>
                </a:cubicBezTo>
                <a:lnTo>
                  <a:pt x="206" y="6"/>
                </a:lnTo>
              </a:path>
            </a:pathLst>
          </a:custGeom>
          <a:solidFill>
            <a:schemeClr val="tx2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E340BE6-B180-469C-95A2-0364D8EC0B05}"/>
              </a:ext>
            </a:extLst>
          </p:cNvPr>
          <p:cNvSpPr/>
          <p:nvPr/>
        </p:nvSpPr>
        <p:spPr>
          <a:xfrm>
            <a:off x="5713679" y="1148022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</a:rPr>
              <a:t>01</a:t>
            </a:r>
            <a:endParaRPr lang="en-US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B2B0A46-9A2A-455D-936B-E97A94202690}"/>
              </a:ext>
            </a:extLst>
          </p:cNvPr>
          <p:cNvSpPr/>
          <p:nvPr/>
        </p:nvSpPr>
        <p:spPr>
          <a:xfrm>
            <a:off x="7458228" y="2197683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</a:rPr>
              <a:t>02</a:t>
            </a:r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875A09F-A147-43F0-9B56-976A2FB2463C}"/>
              </a:ext>
            </a:extLst>
          </p:cNvPr>
          <p:cNvSpPr/>
          <p:nvPr/>
        </p:nvSpPr>
        <p:spPr>
          <a:xfrm>
            <a:off x="7463050" y="4133011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</a:rPr>
              <a:t>03</a:t>
            </a:r>
            <a:endParaRPr 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0290B02-D754-41CA-9239-92A52C811B22}"/>
              </a:ext>
            </a:extLst>
          </p:cNvPr>
          <p:cNvSpPr/>
          <p:nvPr/>
        </p:nvSpPr>
        <p:spPr>
          <a:xfrm>
            <a:off x="5685597" y="5138497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</a:rPr>
              <a:t>04</a:t>
            </a:r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E41071F-C41F-4614-8D5F-05EC90628603}"/>
              </a:ext>
            </a:extLst>
          </p:cNvPr>
          <p:cNvSpPr/>
          <p:nvPr/>
        </p:nvSpPr>
        <p:spPr>
          <a:xfrm>
            <a:off x="3881171" y="4133011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</a:rPr>
              <a:t>05</a:t>
            </a:r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D3207E4-1AD9-4983-97AE-994E2496894E}"/>
              </a:ext>
            </a:extLst>
          </p:cNvPr>
          <p:cNvSpPr/>
          <p:nvPr/>
        </p:nvSpPr>
        <p:spPr>
          <a:xfrm>
            <a:off x="3875880" y="2197683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</a:rPr>
              <a:t>06</a:t>
            </a:r>
            <a:endParaRPr lang="en-US" dirty="0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0EDBA71-1869-444C-A636-8D52F553BF2D}"/>
              </a:ext>
            </a:extLst>
          </p:cNvPr>
          <p:cNvGrpSpPr/>
          <p:nvPr/>
        </p:nvGrpSpPr>
        <p:grpSpPr>
          <a:xfrm>
            <a:off x="332936" y="1139795"/>
            <a:ext cx="2937088" cy="1474818"/>
            <a:chOff x="332936" y="2566211"/>
            <a:chExt cx="2937088" cy="1474818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BF1BEC6B-09EE-4EAE-ACDC-CE641109EB21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D47C214B-C89F-42B9-BB68-468A42FD229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pic>
        <p:nvPicPr>
          <p:cNvPr id="5" name="Graphic 4" descr="Users">
            <a:extLst>
              <a:ext uri="{FF2B5EF4-FFF2-40B4-BE49-F238E27FC236}">
                <a16:creationId xmlns:a16="http://schemas.microsoft.com/office/drawing/2014/main" id="{D9C11888-5295-4DEF-8523-4F3737694D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01502" y="2748695"/>
            <a:ext cx="481003" cy="481003"/>
          </a:xfrm>
          <a:prstGeom prst="rect">
            <a:avLst/>
          </a:prstGeom>
        </p:spPr>
      </p:pic>
      <p:pic>
        <p:nvPicPr>
          <p:cNvPr id="8" name="Graphic 7" descr="Lightbulb">
            <a:extLst>
              <a:ext uri="{FF2B5EF4-FFF2-40B4-BE49-F238E27FC236}">
                <a16:creationId xmlns:a16="http://schemas.microsoft.com/office/drawing/2014/main" id="{941061FF-BE1B-4626-AB23-A10BC4DAD3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81997" y="3801495"/>
            <a:ext cx="481003" cy="481003"/>
          </a:xfrm>
          <a:prstGeom prst="rect">
            <a:avLst/>
          </a:prstGeom>
        </p:spPr>
      </p:pic>
      <p:pic>
        <p:nvPicPr>
          <p:cNvPr id="11" name="Graphic 10" descr="Hourglass">
            <a:extLst>
              <a:ext uri="{FF2B5EF4-FFF2-40B4-BE49-F238E27FC236}">
                <a16:creationId xmlns:a16="http://schemas.microsoft.com/office/drawing/2014/main" id="{E44C566F-6290-4974-8719-D1A9E82BE67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49263" y="4363555"/>
            <a:ext cx="481003" cy="481003"/>
          </a:xfrm>
          <a:prstGeom prst="rect">
            <a:avLst/>
          </a:prstGeom>
        </p:spPr>
      </p:pic>
      <p:pic>
        <p:nvPicPr>
          <p:cNvPr id="14" name="Graphic 13" descr="Box trolley">
            <a:extLst>
              <a:ext uri="{FF2B5EF4-FFF2-40B4-BE49-F238E27FC236}">
                <a16:creationId xmlns:a16="http://schemas.microsoft.com/office/drawing/2014/main" id="{4DF1E6E9-E9A8-4F1F-BB17-F01ADC0C1F5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52734" y="3856057"/>
            <a:ext cx="481003" cy="481003"/>
          </a:xfrm>
          <a:prstGeom prst="rect">
            <a:avLst/>
          </a:prstGeom>
        </p:spPr>
      </p:pic>
      <p:pic>
        <p:nvPicPr>
          <p:cNvPr id="18" name="Graphic 17" descr="Medal">
            <a:extLst>
              <a:ext uri="{FF2B5EF4-FFF2-40B4-BE49-F238E27FC236}">
                <a16:creationId xmlns:a16="http://schemas.microsoft.com/office/drawing/2014/main" id="{281245F7-F5AE-46BA-BB55-9375EA2897F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44715" y="2877679"/>
            <a:ext cx="481003" cy="481003"/>
          </a:xfrm>
          <a:prstGeom prst="rect">
            <a:avLst/>
          </a:prstGeom>
        </p:spPr>
      </p:pic>
      <p:pic>
        <p:nvPicPr>
          <p:cNvPr id="20" name="Graphic 19" descr="Fire">
            <a:extLst>
              <a:ext uri="{FF2B5EF4-FFF2-40B4-BE49-F238E27FC236}">
                <a16:creationId xmlns:a16="http://schemas.microsoft.com/office/drawing/2014/main" id="{A286E9E3-5AA0-4F7E-AB3E-F351E4208E0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81059" y="2305610"/>
            <a:ext cx="481003" cy="48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183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Cycle Diagram for PowerPoint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A84416C-957B-41B4-BDB2-5E4C5E388304}"/>
              </a:ext>
            </a:extLst>
          </p:cNvPr>
          <p:cNvGrpSpPr/>
          <p:nvPr/>
        </p:nvGrpSpPr>
        <p:grpSpPr>
          <a:xfrm>
            <a:off x="8921977" y="2897561"/>
            <a:ext cx="2937088" cy="1474818"/>
            <a:chOff x="8921977" y="1405170"/>
            <a:chExt cx="2937088" cy="147481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0B27521-9DE5-439A-B9E7-70158DCF6427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BE7C1A5-1992-44BF-A7CE-57AF044FFD2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567E461-7D35-4D0A-81D1-7D023509C85F}"/>
              </a:ext>
            </a:extLst>
          </p:cNvPr>
          <p:cNvGrpSpPr/>
          <p:nvPr/>
        </p:nvGrpSpPr>
        <p:grpSpPr>
          <a:xfrm>
            <a:off x="332936" y="4655327"/>
            <a:ext cx="2937088" cy="1474818"/>
            <a:chOff x="332936" y="2566211"/>
            <a:chExt cx="2937088" cy="1474818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BAF9F3E-5330-4CBE-BD26-F8D9BDA43DCF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78E4D74-2515-49E1-992B-A0522C449A4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D3382A5-860B-4391-BB00-86B510E5D854}"/>
              </a:ext>
            </a:extLst>
          </p:cNvPr>
          <p:cNvGrpSpPr/>
          <p:nvPr/>
        </p:nvGrpSpPr>
        <p:grpSpPr>
          <a:xfrm>
            <a:off x="8921977" y="1139795"/>
            <a:ext cx="2937088" cy="1474818"/>
            <a:chOff x="8921977" y="1405170"/>
            <a:chExt cx="2937088" cy="1474818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1C649A2-189D-4ABB-9C40-FC54A48B627B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712FA87-4059-4E5A-BDA3-9FB4FFCD3B9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0075C8F-1B56-4E28-9E66-F667A36C2027}"/>
              </a:ext>
            </a:extLst>
          </p:cNvPr>
          <p:cNvGrpSpPr/>
          <p:nvPr/>
        </p:nvGrpSpPr>
        <p:grpSpPr>
          <a:xfrm>
            <a:off x="332936" y="2897561"/>
            <a:ext cx="2937088" cy="1474818"/>
            <a:chOff x="332936" y="2566211"/>
            <a:chExt cx="2937088" cy="147481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25526F6-E52F-4700-A62F-8FC09F6CCCF4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AE1D79F-594A-422B-8788-4097E5CC56C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74E188F-BEDE-4F33-9901-9D176357C536}"/>
              </a:ext>
            </a:extLst>
          </p:cNvPr>
          <p:cNvGrpSpPr/>
          <p:nvPr/>
        </p:nvGrpSpPr>
        <p:grpSpPr>
          <a:xfrm>
            <a:off x="8921977" y="4655327"/>
            <a:ext cx="2937088" cy="1474818"/>
            <a:chOff x="8921977" y="1405170"/>
            <a:chExt cx="2937088" cy="1474818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E898F31-BE8F-4D67-9250-939948B15599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4BC06A4-9D27-437E-9EB5-03E69705CAB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36" name="Freeform 55">
            <a:extLst>
              <a:ext uri="{FF2B5EF4-FFF2-40B4-BE49-F238E27FC236}">
                <a16:creationId xmlns:a16="http://schemas.microsoft.com/office/drawing/2014/main" id="{7ACFAC34-92F1-473C-802A-0DFA1FEF896D}"/>
              </a:ext>
            </a:extLst>
          </p:cNvPr>
          <p:cNvSpPr>
            <a:spLocks/>
          </p:cNvSpPr>
          <p:nvPr/>
        </p:nvSpPr>
        <p:spPr bwMode="auto">
          <a:xfrm>
            <a:off x="6651927" y="1541191"/>
            <a:ext cx="1698115" cy="2142859"/>
          </a:xfrm>
          <a:custGeom>
            <a:avLst/>
            <a:gdLst>
              <a:gd name="T0" fmla="*/ 116 w 260"/>
              <a:gd name="T1" fmla="*/ 270 h 329"/>
              <a:gd name="T2" fmla="*/ 116 w 260"/>
              <a:gd name="T3" fmla="*/ 192 h 329"/>
              <a:gd name="T4" fmla="*/ 0 w 260"/>
              <a:gd name="T5" fmla="*/ 126 h 329"/>
              <a:gd name="T6" fmla="*/ 80 w 260"/>
              <a:gd name="T7" fmla="*/ 94 h 329"/>
              <a:gd name="T8" fmla="*/ 86 w 260"/>
              <a:gd name="T9" fmla="*/ 91 h 329"/>
              <a:gd name="T10" fmla="*/ 85 w 260"/>
              <a:gd name="T11" fmla="*/ 85 h 329"/>
              <a:gd name="T12" fmla="*/ 70 w 260"/>
              <a:gd name="T13" fmla="*/ 0 h 329"/>
              <a:gd name="T14" fmla="*/ 87 w 260"/>
              <a:gd name="T15" fmla="*/ 9 h 329"/>
              <a:gd name="T16" fmla="*/ 244 w 260"/>
              <a:gd name="T17" fmla="*/ 100 h 329"/>
              <a:gd name="T18" fmla="*/ 260 w 260"/>
              <a:gd name="T19" fmla="*/ 127 h 329"/>
              <a:gd name="T20" fmla="*/ 260 w 260"/>
              <a:gd name="T21" fmla="*/ 271 h 329"/>
              <a:gd name="T22" fmla="*/ 188 w 260"/>
              <a:gd name="T23" fmla="*/ 329 h 329"/>
              <a:gd name="T24" fmla="*/ 116 w 260"/>
              <a:gd name="T25" fmla="*/ 270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60" h="329">
                <a:moveTo>
                  <a:pt x="116" y="270"/>
                </a:moveTo>
                <a:lnTo>
                  <a:pt x="116" y="192"/>
                </a:lnTo>
                <a:lnTo>
                  <a:pt x="0" y="126"/>
                </a:lnTo>
                <a:lnTo>
                  <a:pt x="80" y="94"/>
                </a:lnTo>
                <a:lnTo>
                  <a:pt x="86" y="91"/>
                </a:lnTo>
                <a:lnTo>
                  <a:pt x="85" y="85"/>
                </a:lnTo>
                <a:lnTo>
                  <a:pt x="70" y="0"/>
                </a:lnTo>
                <a:lnTo>
                  <a:pt x="87" y="9"/>
                </a:lnTo>
                <a:lnTo>
                  <a:pt x="244" y="100"/>
                </a:lnTo>
                <a:cubicBezTo>
                  <a:pt x="254" y="106"/>
                  <a:pt x="260" y="115"/>
                  <a:pt x="260" y="127"/>
                </a:cubicBezTo>
                <a:lnTo>
                  <a:pt x="260" y="271"/>
                </a:lnTo>
                <a:lnTo>
                  <a:pt x="188" y="329"/>
                </a:lnTo>
                <a:lnTo>
                  <a:pt x="116" y="270"/>
                </a:lnTo>
              </a:path>
            </a:pathLst>
          </a:custGeom>
          <a:solidFill>
            <a:schemeClr val="accent1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56">
            <a:extLst>
              <a:ext uri="{FF2B5EF4-FFF2-40B4-BE49-F238E27FC236}">
                <a16:creationId xmlns:a16="http://schemas.microsoft.com/office/drawing/2014/main" id="{D993E090-125C-4024-93DD-6C2E94424821}"/>
              </a:ext>
            </a:extLst>
          </p:cNvPr>
          <p:cNvSpPr>
            <a:spLocks/>
          </p:cNvSpPr>
          <p:nvPr/>
        </p:nvSpPr>
        <p:spPr bwMode="auto">
          <a:xfrm>
            <a:off x="6884410" y="3431352"/>
            <a:ext cx="1465638" cy="1930598"/>
          </a:xfrm>
          <a:custGeom>
            <a:avLst/>
            <a:gdLst>
              <a:gd name="T0" fmla="*/ 12 w 225"/>
              <a:gd name="T1" fmla="*/ 175 h 297"/>
              <a:gd name="T2" fmla="*/ 81 w 225"/>
              <a:gd name="T3" fmla="*/ 135 h 297"/>
              <a:gd name="T4" fmla="*/ 81 w 225"/>
              <a:gd name="T5" fmla="*/ 0 h 297"/>
              <a:gd name="T6" fmla="*/ 148 w 225"/>
              <a:gd name="T7" fmla="*/ 55 h 297"/>
              <a:gd name="T8" fmla="*/ 153 w 225"/>
              <a:gd name="T9" fmla="*/ 58 h 297"/>
              <a:gd name="T10" fmla="*/ 158 w 225"/>
              <a:gd name="T11" fmla="*/ 55 h 297"/>
              <a:gd name="T12" fmla="*/ 225 w 225"/>
              <a:gd name="T13" fmla="*/ 0 h 297"/>
              <a:gd name="T14" fmla="*/ 225 w 225"/>
              <a:gd name="T15" fmla="*/ 201 h 297"/>
              <a:gd name="T16" fmla="*/ 209 w 225"/>
              <a:gd name="T17" fmla="*/ 228 h 297"/>
              <a:gd name="T18" fmla="*/ 89 w 225"/>
              <a:gd name="T19" fmla="*/ 297 h 297"/>
              <a:gd name="T20" fmla="*/ 0 w 225"/>
              <a:gd name="T21" fmla="*/ 266 h 297"/>
              <a:gd name="T22" fmla="*/ 12 w 225"/>
              <a:gd name="T23" fmla="*/ 175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5" h="297">
                <a:moveTo>
                  <a:pt x="12" y="175"/>
                </a:moveTo>
                <a:lnTo>
                  <a:pt x="81" y="135"/>
                </a:lnTo>
                <a:lnTo>
                  <a:pt x="81" y="0"/>
                </a:lnTo>
                <a:lnTo>
                  <a:pt x="148" y="55"/>
                </a:lnTo>
                <a:lnTo>
                  <a:pt x="153" y="58"/>
                </a:lnTo>
                <a:lnTo>
                  <a:pt x="158" y="55"/>
                </a:lnTo>
                <a:lnTo>
                  <a:pt x="225" y="0"/>
                </a:lnTo>
                <a:lnTo>
                  <a:pt x="225" y="201"/>
                </a:lnTo>
                <a:cubicBezTo>
                  <a:pt x="225" y="212"/>
                  <a:pt x="219" y="222"/>
                  <a:pt x="209" y="228"/>
                </a:cubicBezTo>
                <a:lnTo>
                  <a:pt x="89" y="297"/>
                </a:lnTo>
                <a:lnTo>
                  <a:pt x="0" y="266"/>
                </a:lnTo>
                <a:lnTo>
                  <a:pt x="12" y="1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57">
            <a:extLst>
              <a:ext uri="{FF2B5EF4-FFF2-40B4-BE49-F238E27FC236}">
                <a16:creationId xmlns:a16="http://schemas.microsoft.com/office/drawing/2014/main" id="{DD95C290-FDC6-4695-BBDE-748123A01FB6}"/>
              </a:ext>
            </a:extLst>
          </p:cNvPr>
          <p:cNvSpPr>
            <a:spLocks/>
          </p:cNvSpPr>
          <p:nvPr/>
        </p:nvSpPr>
        <p:spPr bwMode="auto">
          <a:xfrm>
            <a:off x="5085217" y="4624076"/>
            <a:ext cx="2264153" cy="1506069"/>
          </a:xfrm>
          <a:custGeom>
            <a:avLst/>
            <a:gdLst>
              <a:gd name="T0" fmla="*/ 87 w 349"/>
              <a:gd name="T1" fmla="*/ 28 h 231"/>
              <a:gd name="T2" fmla="*/ 156 w 349"/>
              <a:gd name="T3" fmla="*/ 68 h 231"/>
              <a:gd name="T4" fmla="*/ 272 w 349"/>
              <a:gd name="T5" fmla="*/ 0 h 231"/>
              <a:gd name="T6" fmla="*/ 261 w 349"/>
              <a:gd name="T7" fmla="*/ 86 h 231"/>
              <a:gd name="T8" fmla="*/ 260 w 349"/>
              <a:gd name="T9" fmla="*/ 92 h 231"/>
              <a:gd name="T10" fmla="*/ 266 w 349"/>
              <a:gd name="T11" fmla="*/ 94 h 231"/>
              <a:gd name="T12" fmla="*/ 349 w 349"/>
              <a:gd name="T13" fmla="*/ 123 h 231"/>
              <a:gd name="T14" fmla="*/ 329 w 349"/>
              <a:gd name="T15" fmla="*/ 135 h 231"/>
              <a:gd name="T16" fmla="*/ 171 w 349"/>
              <a:gd name="T17" fmla="*/ 226 h 231"/>
              <a:gd name="T18" fmla="*/ 141 w 349"/>
              <a:gd name="T19" fmla="*/ 226 h 231"/>
              <a:gd name="T20" fmla="*/ 15 w 349"/>
              <a:gd name="T21" fmla="*/ 153 h 231"/>
              <a:gd name="T22" fmla="*/ 0 w 349"/>
              <a:gd name="T23" fmla="*/ 62 h 231"/>
              <a:gd name="T24" fmla="*/ 87 w 349"/>
              <a:gd name="T25" fmla="*/ 28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49" h="231">
                <a:moveTo>
                  <a:pt x="87" y="28"/>
                </a:moveTo>
                <a:lnTo>
                  <a:pt x="156" y="68"/>
                </a:lnTo>
                <a:lnTo>
                  <a:pt x="272" y="0"/>
                </a:lnTo>
                <a:lnTo>
                  <a:pt x="261" y="86"/>
                </a:lnTo>
                <a:lnTo>
                  <a:pt x="260" y="92"/>
                </a:lnTo>
                <a:lnTo>
                  <a:pt x="266" y="94"/>
                </a:lnTo>
                <a:lnTo>
                  <a:pt x="349" y="123"/>
                </a:lnTo>
                <a:lnTo>
                  <a:pt x="329" y="135"/>
                </a:lnTo>
                <a:lnTo>
                  <a:pt x="171" y="226"/>
                </a:lnTo>
                <a:cubicBezTo>
                  <a:pt x="161" y="231"/>
                  <a:pt x="150" y="231"/>
                  <a:pt x="141" y="226"/>
                </a:cubicBezTo>
                <a:lnTo>
                  <a:pt x="15" y="153"/>
                </a:lnTo>
                <a:lnTo>
                  <a:pt x="0" y="62"/>
                </a:lnTo>
                <a:lnTo>
                  <a:pt x="87" y="28"/>
                </a:lnTo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58">
            <a:extLst>
              <a:ext uri="{FF2B5EF4-FFF2-40B4-BE49-F238E27FC236}">
                <a16:creationId xmlns:a16="http://schemas.microsoft.com/office/drawing/2014/main" id="{00AB0515-D547-4C46-892E-F4A9A6570577}"/>
              </a:ext>
            </a:extLst>
          </p:cNvPr>
          <p:cNvSpPr>
            <a:spLocks/>
          </p:cNvSpPr>
          <p:nvPr/>
        </p:nvSpPr>
        <p:spPr bwMode="auto">
          <a:xfrm>
            <a:off x="3841951" y="3431352"/>
            <a:ext cx="1698115" cy="2122644"/>
          </a:xfrm>
          <a:custGeom>
            <a:avLst/>
            <a:gdLst>
              <a:gd name="T0" fmla="*/ 144 w 261"/>
              <a:gd name="T1" fmla="*/ 60 h 327"/>
              <a:gd name="T2" fmla="*/ 144 w 261"/>
              <a:gd name="T3" fmla="*/ 135 h 327"/>
              <a:gd name="T4" fmla="*/ 261 w 261"/>
              <a:gd name="T5" fmla="*/ 202 h 327"/>
              <a:gd name="T6" fmla="*/ 179 w 261"/>
              <a:gd name="T7" fmla="*/ 234 h 327"/>
              <a:gd name="T8" fmla="*/ 173 w 261"/>
              <a:gd name="T9" fmla="*/ 236 h 327"/>
              <a:gd name="T10" fmla="*/ 174 w 261"/>
              <a:gd name="T11" fmla="*/ 242 h 327"/>
              <a:gd name="T12" fmla="*/ 188 w 261"/>
              <a:gd name="T13" fmla="*/ 327 h 327"/>
              <a:gd name="T14" fmla="*/ 173 w 261"/>
              <a:gd name="T15" fmla="*/ 319 h 327"/>
              <a:gd name="T16" fmla="*/ 15 w 261"/>
              <a:gd name="T17" fmla="*/ 228 h 327"/>
              <a:gd name="T18" fmla="*/ 0 w 261"/>
              <a:gd name="T19" fmla="*/ 201 h 327"/>
              <a:gd name="T20" fmla="*/ 0 w 261"/>
              <a:gd name="T21" fmla="*/ 56 h 327"/>
              <a:gd name="T22" fmla="*/ 72 w 261"/>
              <a:gd name="T23" fmla="*/ 0 h 327"/>
              <a:gd name="T24" fmla="*/ 144 w 261"/>
              <a:gd name="T25" fmla="*/ 60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61" h="327">
                <a:moveTo>
                  <a:pt x="144" y="60"/>
                </a:moveTo>
                <a:lnTo>
                  <a:pt x="144" y="135"/>
                </a:lnTo>
                <a:lnTo>
                  <a:pt x="261" y="202"/>
                </a:lnTo>
                <a:lnTo>
                  <a:pt x="179" y="234"/>
                </a:lnTo>
                <a:lnTo>
                  <a:pt x="173" y="236"/>
                </a:lnTo>
                <a:lnTo>
                  <a:pt x="174" y="242"/>
                </a:lnTo>
                <a:lnTo>
                  <a:pt x="188" y="327"/>
                </a:lnTo>
                <a:lnTo>
                  <a:pt x="173" y="319"/>
                </a:lnTo>
                <a:lnTo>
                  <a:pt x="15" y="228"/>
                </a:lnTo>
                <a:cubicBezTo>
                  <a:pt x="5" y="222"/>
                  <a:pt x="0" y="212"/>
                  <a:pt x="0" y="201"/>
                </a:cubicBezTo>
                <a:lnTo>
                  <a:pt x="0" y="56"/>
                </a:lnTo>
                <a:lnTo>
                  <a:pt x="72" y="0"/>
                </a:lnTo>
                <a:lnTo>
                  <a:pt x="144" y="60"/>
                </a:lnTo>
              </a:path>
            </a:pathLst>
          </a:custGeom>
          <a:solidFill>
            <a:schemeClr val="accent3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59">
            <a:extLst>
              <a:ext uri="{FF2B5EF4-FFF2-40B4-BE49-F238E27FC236}">
                <a16:creationId xmlns:a16="http://schemas.microsoft.com/office/drawing/2014/main" id="{BB5C313B-C93B-4FBD-A57F-B4F2AF2BC3C3}"/>
              </a:ext>
            </a:extLst>
          </p:cNvPr>
          <p:cNvSpPr>
            <a:spLocks/>
          </p:cNvSpPr>
          <p:nvPr/>
        </p:nvSpPr>
        <p:spPr bwMode="auto">
          <a:xfrm>
            <a:off x="3841951" y="1733237"/>
            <a:ext cx="1475743" cy="1960919"/>
          </a:xfrm>
          <a:custGeom>
            <a:avLst/>
            <a:gdLst>
              <a:gd name="T0" fmla="*/ 213 w 226"/>
              <a:gd name="T1" fmla="*/ 124 h 301"/>
              <a:gd name="T2" fmla="*/ 144 w 226"/>
              <a:gd name="T3" fmla="*/ 163 h 301"/>
              <a:gd name="T4" fmla="*/ 144 w 226"/>
              <a:gd name="T5" fmla="*/ 301 h 301"/>
              <a:gd name="T6" fmla="*/ 77 w 226"/>
              <a:gd name="T7" fmla="*/ 245 h 301"/>
              <a:gd name="T8" fmla="*/ 72 w 226"/>
              <a:gd name="T9" fmla="*/ 241 h 301"/>
              <a:gd name="T10" fmla="*/ 67 w 226"/>
              <a:gd name="T11" fmla="*/ 245 h 301"/>
              <a:gd name="T12" fmla="*/ 0 w 226"/>
              <a:gd name="T13" fmla="*/ 298 h 301"/>
              <a:gd name="T14" fmla="*/ 0 w 226"/>
              <a:gd name="T15" fmla="*/ 98 h 301"/>
              <a:gd name="T16" fmla="*/ 15 w 226"/>
              <a:gd name="T17" fmla="*/ 71 h 301"/>
              <a:gd name="T18" fmla="*/ 138 w 226"/>
              <a:gd name="T19" fmla="*/ 0 h 301"/>
              <a:gd name="T20" fmla="*/ 226 w 226"/>
              <a:gd name="T21" fmla="*/ 32 h 301"/>
              <a:gd name="T22" fmla="*/ 213 w 226"/>
              <a:gd name="T23" fmla="*/ 124 h 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6" h="301">
                <a:moveTo>
                  <a:pt x="213" y="124"/>
                </a:moveTo>
                <a:lnTo>
                  <a:pt x="144" y="163"/>
                </a:lnTo>
                <a:lnTo>
                  <a:pt x="144" y="301"/>
                </a:lnTo>
                <a:lnTo>
                  <a:pt x="77" y="245"/>
                </a:lnTo>
                <a:lnTo>
                  <a:pt x="72" y="241"/>
                </a:lnTo>
                <a:lnTo>
                  <a:pt x="67" y="245"/>
                </a:lnTo>
                <a:lnTo>
                  <a:pt x="0" y="298"/>
                </a:lnTo>
                <a:lnTo>
                  <a:pt x="0" y="98"/>
                </a:lnTo>
                <a:cubicBezTo>
                  <a:pt x="0" y="86"/>
                  <a:pt x="5" y="77"/>
                  <a:pt x="15" y="71"/>
                </a:cubicBezTo>
                <a:lnTo>
                  <a:pt x="138" y="0"/>
                </a:lnTo>
                <a:lnTo>
                  <a:pt x="226" y="32"/>
                </a:lnTo>
                <a:lnTo>
                  <a:pt x="213" y="124"/>
                </a:lnTo>
              </a:path>
            </a:pathLst>
          </a:custGeom>
          <a:solidFill>
            <a:schemeClr val="accent2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60">
            <a:extLst>
              <a:ext uri="{FF2B5EF4-FFF2-40B4-BE49-F238E27FC236}">
                <a16:creationId xmlns:a16="http://schemas.microsoft.com/office/drawing/2014/main" id="{4ECA8481-F4C0-4BD2-918C-EF8FDBD26D7F}"/>
              </a:ext>
            </a:extLst>
          </p:cNvPr>
          <p:cNvSpPr>
            <a:spLocks/>
          </p:cNvSpPr>
          <p:nvPr/>
        </p:nvSpPr>
        <p:spPr bwMode="auto">
          <a:xfrm>
            <a:off x="4852734" y="965042"/>
            <a:ext cx="2254049" cy="1506069"/>
          </a:xfrm>
          <a:custGeom>
            <a:avLst/>
            <a:gdLst>
              <a:gd name="T0" fmla="*/ 206 w 346"/>
              <a:gd name="T1" fmla="*/ 6 h 231"/>
              <a:gd name="T2" fmla="*/ 330 w 346"/>
              <a:gd name="T3" fmla="*/ 78 h 231"/>
              <a:gd name="T4" fmla="*/ 346 w 346"/>
              <a:gd name="T5" fmla="*/ 170 h 231"/>
              <a:gd name="T6" fmla="*/ 260 w 346"/>
              <a:gd name="T7" fmla="*/ 204 h 231"/>
              <a:gd name="T8" fmla="*/ 191 w 346"/>
              <a:gd name="T9" fmla="*/ 164 h 231"/>
              <a:gd name="T10" fmla="*/ 74 w 346"/>
              <a:gd name="T11" fmla="*/ 231 h 231"/>
              <a:gd name="T12" fmla="*/ 87 w 346"/>
              <a:gd name="T13" fmla="*/ 146 h 231"/>
              <a:gd name="T14" fmla="*/ 88 w 346"/>
              <a:gd name="T15" fmla="*/ 139 h 231"/>
              <a:gd name="T16" fmla="*/ 82 w 346"/>
              <a:gd name="T17" fmla="*/ 137 h 231"/>
              <a:gd name="T18" fmla="*/ 0 w 346"/>
              <a:gd name="T19" fmla="*/ 107 h 231"/>
              <a:gd name="T20" fmla="*/ 18 w 346"/>
              <a:gd name="T21" fmla="*/ 97 h 231"/>
              <a:gd name="T22" fmla="*/ 176 w 346"/>
              <a:gd name="T23" fmla="*/ 6 h 231"/>
              <a:gd name="T24" fmla="*/ 206 w 346"/>
              <a:gd name="T25" fmla="*/ 6 h 231"/>
              <a:gd name="T26" fmla="*/ 206 w 346"/>
              <a:gd name="T27" fmla="*/ 6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6" h="231">
                <a:moveTo>
                  <a:pt x="206" y="6"/>
                </a:moveTo>
                <a:lnTo>
                  <a:pt x="330" y="78"/>
                </a:lnTo>
                <a:lnTo>
                  <a:pt x="346" y="170"/>
                </a:lnTo>
                <a:lnTo>
                  <a:pt x="260" y="204"/>
                </a:lnTo>
                <a:lnTo>
                  <a:pt x="191" y="164"/>
                </a:lnTo>
                <a:lnTo>
                  <a:pt x="74" y="231"/>
                </a:lnTo>
                <a:lnTo>
                  <a:pt x="87" y="146"/>
                </a:lnTo>
                <a:lnTo>
                  <a:pt x="88" y="139"/>
                </a:lnTo>
                <a:lnTo>
                  <a:pt x="82" y="137"/>
                </a:lnTo>
                <a:lnTo>
                  <a:pt x="0" y="107"/>
                </a:lnTo>
                <a:lnTo>
                  <a:pt x="18" y="97"/>
                </a:lnTo>
                <a:lnTo>
                  <a:pt x="176" y="6"/>
                </a:lnTo>
                <a:cubicBezTo>
                  <a:pt x="185" y="0"/>
                  <a:pt x="196" y="0"/>
                  <a:pt x="206" y="6"/>
                </a:cubicBezTo>
                <a:lnTo>
                  <a:pt x="206" y="6"/>
                </a:lnTo>
              </a:path>
            </a:pathLst>
          </a:custGeom>
          <a:solidFill>
            <a:schemeClr val="accent6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E340BE6-B180-469C-95A2-0364D8EC0B05}"/>
              </a:ext>
            </a:extLst>
          </p:cNvPr>
          <p:cNvSpPr/>
          <p:nvPr/>
        </p:nvSpPr>
        <p:spPr>
          <a:xfrm>
            <a:off x="5713679" y="1148022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6">
                    <a:lumMod val="50000"/>
                  </a:schemeClr>
                </a:solidFill>
              </a:rPr>
              <a:t>01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B2B0A46-9A2A-455D-936B-E97A94202690}"/>
              </a:ext>
            </a:extLst>
          </p:cNvPr>
          <p:cNvSpPr/>
          <p:nvPr/>
        </p:nvSpPr>
        <p:spPr>
          <a:xfrm>
            <a:off x="7458228" y="2197683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</a:rPr>
              <a:t>02</a:t>
            </a:r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875A09F-A147-43F0-9B56-976A2FB2463C}"/>
              </a:ext>
            </a:extLst>
          </p:cNvPr>
          <p:cNvSpPr/>
          <p:nvPr/>
        </p:nvSpPr>
        <p:spPr>
          <a:xfrm>
            <a:off x="7463050" y="4133011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</a:rPr>
              <a:t>03</a:t>
            </a:r>
            <a:endParaRPr 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0290B02-D754-41CA-9239-92A52C811B22}"/>
              </a:ext>
            </a:extLst>
          </p:cNvPr>
          <p:cNvSpPr/>
          <p:nvPr/>
        </p:nvSpPr>
        <p:spPr>
          <a:xfrm>
            <a:off x="5685597" y="5138497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</a:rPr>
              <a:t>04</a:t>
            </a:r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E41071F-C41F-4614-8D5F-05EC90628603}"/>
              </a:ext>
            </a:extLst>
          </p:cNvPr>
          <p:cNvSpPr/>
          <p:nvPr/>
        </p:nvSpPr>
        <p:spPr>
          <a:xfrm>
            <a:off x="3881171" y="4133011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</a:rPr>
              <a:t>05</a:t>
            </a:r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D3207E4-1AD9-4983-97AE-994E2496894E}"/>
              </a:ext>
            </a:extLst>
          </p:cNvPr>
          <p:cNvSpPr/>
          <p:nvPr/>
        </p:nvSpPr>
        <p:spPr>
          <a:xfrm>
            <a:off x="3875880" y="2197683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</a:rPr>
              <a:t>06</a:t>
            </a:r>
            <a:endParaRPr lang="en-US" dirty="0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0EDBA71-1869-444C-A636-8D52F553BF2D}"/>
              </a:ext>
            </a:extLst>
          </p:cNvPr>
          <p:cNvGrpSpPr/>
          <p:nvPr/>
        </p:nvGrpSpPr>
        <p:grpSpPr>
          <a:xfrm>
            <a:off x="332936" y="1139795"/>
            <a:ext cx="2937088" cy="1474818"/>
            <a:chOff x="332936" y="2566211"/>
            <a:chExt cx="2937088" cy="1474818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BF1BEC6B-09EE-4EAE-ACDC-CE641109EB21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D47C214B-C89F-42B9-BB68-468A42FD229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pic>
        <p:nvPicPr>
          <p:cNvPr id="5" name="Graphic 4" descr="Users">
            <a:extLst>
              <a:ext uri="{FF2B5EF4-FFF2-40B4-BE49-F238E27FC236}">
                <a16:creationId xmlns:a16="http://schemas.microsoft.com/office/drawing/2014/main" id="{D9C11888-5295-4DEF-8523-4F3737694D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01502" y="2748695"/>
            <a:ext cx="481003" cy="481003"/>
          </a:xfrm>
          <a:prstGeom prst="rect">
            <a:avLst/>
          </a:prstGeom>
        </p:spPr>
      </p:pic>
      <p:pic>
        <p:nvPicPr>
          <p:cNvPr id="8" name="Graphic 7" descr="Lightbulb">
            <a:extLst>
              <a:ext uri="{FF2B5EF4-FFF2-40B4-BE49-F238E27FC236}">
                <a16:creationId xmlns:a16="http://schemas.microsoft.com/office/drawing/2014/main" id="{941061FF-BE1B-4626-AB23-A10BC4DAD3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81997" y="3801495"/>
            <a:ext cx="481003" cy="481003"/>
          </a:xfrm>
          <a:prstGeom prst="rect">
            <a:avLst/>
          </a:prstGeom>
        </p:spPr>
      </p:pic>
      <p:pic>
        <p:nvPicPr>
          <p:cNvPr id="11" name="Graphic 10" descr="Hourglass">
            <a:extLst>
              <a:ext uri="{FF2B5EF4-FFF2-40B4-BE49-F238E27FC236}">
                <a16:creationId xmlns:a16="http://schemas.microsoft.com/office/drawing/2014/main" id="{E44C566F-6290-4974-8719-D1A9E82BE67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49263" y="4363555"/>
            <a:ext cx="481003" cy="481003"/>
          </a:xfrm>
          <a:prstGeom prst="rect">
            <a:avLst/>
          </a:prstGeom>
        </p:spPr>
      </p:pic>
      <p:pic>
        <p:nvPicPr>
          <p:cNvPr id="14" name="Graphic 13" descr="Box trolley">
            <a:extLst>
              <a:ext uri="{FF2B5EF4-FFF2-40B4-BE49-F238E27FC236}">
                <a16:creationId xmlns:a16="http://schemas.microsoft.com/office/drawing/2014/main" id="{4DF1E6E9-E9A8-4F1F-BB17-F01ADC0C1F5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52734" y="3856057"/>
            <a:ext cx="481003" cy="481003"/>
          </a:xfrm>
          <a:prstGeom prst="rect">
            <a:avLst/>
          </a:prstGeom>
        </p:spPr>
      </p:pic>
      <p:pic>
        <p:nvPicPr>
          <p:cNvPr id="18" name="Graphic 17" descr="Medal">
            <a:extLst>
              <a:ext uri="{FF2B5EF4-FFF2-40B4-BE49-F238E27FC236}">
                <a16:creationId xmlns:a16="http://schemas.microsoft.com/office/drawing/2014/main" id="{281245F7-F5AE-46BA-BB55-9375EA2897F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44715" y="2877679"/>
            <a:ext cx="481003" cy="481003"/>
          </a:xfrm>
          <a:prstGeom prst="rect">
            <a:avLst/>
          </a:prstGeom>
        </p:spPr>
      </p:pic>
      <p:pic>
        <p:nvPicPr>
          <p:cNvPr id="20" name="Graphic 19" descr="Fire">
            <a:extLst>
              <a:ext uri="{FF2B5EF4-FFF2-40B4-BE49-F238E27FC236}">
                <a16:creationId xmlns:a16="http://schemas.microsoft.com/office/drawing/2014/main" id="{A286E9E3-5AA0-4F7E-AB3E-F351E4208E0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81059" y="2305610"/>
            <a:ext cx="481003" cy="48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153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8494</TotalTime>
  <Words>442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Cycle Diagram for PowerPoint</vt:lpstr>
      <vt:lpstr>Hexagon 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Cycle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2018-09-20T16:43:43Z</dcterms:modified>
  <cp:category>Charts &amp; Diagrams</cp:category>
</cp:coreProperties>
</file>