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0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Cycle Process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894426-BD67-4CF9-94CA-BACC545DC259}"/>
              </a:ext>
            </a:extLst>
          </p:cNvPr>
          <p:cNvGrpSpPr/>
          <p:nvPr/>
        </p:nvGrpSpPr>
        <p:grpSpPr>
          <a:xfrm>
            <a:off x="599766" y="1630451"/>
            <a:ext cx="2404350" cy="1013783"/>
            <a:chOff x="8921977" y="1435947"/>
            <a:chExt cx="2926080" cy="135171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67F183C-6C54-4C06-A1F1-2FECF34C3EF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2F3191-6F8C-4051-BC81-6750DE76EA97}"/>
                </a:ext>
              </a:extLst>
            </p:cNvPr>
            <p:cNvSpPr txBox="1"/>
            <p:nvPr/>
          </p:nvSpPr>
          <p:spPr>
            <a:xfrm>
              <a:off x="8921977" y="1925883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857E074-14A7-42FE-8AE0-A13D893CB0B6}"/>
              </a:ext>
            </a:extLst>
          </p:cNvPr>
          <p:cNvGrpSpPr/>
          <p:nvPr/>
        </p:nvGrpSpPr>
        <p:grpSpPr>
          <a:xfrm>
            <a:off x="599766" y="4536882"/>
            <a:ext cx="2404350" cy="1013783"/>
            <a:chOff x="8921977" y="1435947"/>
            <a:chExt cx="2926080" cy="135171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9B69606-6F2A-4394-B356-3AD5E02D7F0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50C9C66-5721-4BBC-87EC-6996230FE290}"/>
                </a:ext>
              </a:extLst>
            </p:cNvPr>
            <p:cNvSpPr txBox="1"/>
            <p:nvPr/>
          </p:nvSpPr>
          <p:spPr>
            <a:xfrm>
              <a:off x="8921977" y="1925883"/>
              <a:ext cx="2926080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B088C188-FD30-4572-8E26-3AEB34268FF8}"/>
              </a:ext>
            </a:extLst>
          </p:cNvPr>
          <p:cNvSpPr/>
          <p:nvPr/>
        </p:nvSpPr>
        <p:spPr>
          <a:xfrm>
            <a:off x="670122" y="3050338"/>
            <a:ext cx="1290770" cy="1166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600" extrusionOk="0">
                <a:moveTo>
                  <a:pt x="14515" y="21600"/>
                </a:moveTo>
                <a:lnTo>
                  <a:pt x="6823" y="21600"/>
                </a:lnTo>
                <a:cubicBezTo>
                  <a:pt x="5755" y="21600"/>
                  <a:pt x="4783" y="20969"/>
                  <a:pt x="4240" y="19925"/>
                </a:cubicBezTo>
                <a:lnTo>
                  <a:pt x="393" y="12464"/>
                </a:lnTo>
                <a:cubicBezTo>
                  <a:pt x="-131" y="11442"/>
                  <a:pt x="-131" y="10158"/>
                  <a:pt x="393" y="9136"/>
                </a:cubicBezTo>
                <a:lnTo>
                  <a:pt x="4240" y="1675"/>
                </a:lnTo>
                <a:cubicBezTo>
                  <a:pt x="4764" y="653"/>
                  <a:pt x="5755" y="0"/>
                  <a:pt x="6823" y="0"/>
                </a:cubicBezTo>
                <a:lnTo>
                  <a:pt x="14515" y="0"/>
                </a:lnTo>
                <a:cubicBezTo>
                  <a:pt x="15583" y="0"/>
                  <a:pt x="16555" y="631"/>
                  <a:pt x="17098" y="1675"/>
                </a:cubicBezTo>
                <a:lnTo>
                  <a:pt x="20945" y="9136"/>
                </a:lnTo>
                <a:cubicBezTo>
                  <a:pt x="21469" y="10158"/>
                  <a:pt x="21469" y="11442"/>
                  <a:pt x="20945" y="12464"/>
                </a:cubicBezTo>
                <a:lnTo>
                  <a:pt x="17098" y="19925"/>
                </a:lnTo>
                <a:cubicBezTo>
                  <a:pt x="16574" y="20969"/>
                  <a:pt x="15583" y="21600"/>
                  <a:pt x="14515" y="21600"/>
                </a:cubicBezTo>
                <a:close/>
                <a:moveTo>
                  <a:pt x="6842" y="1109"/>
                </a:moveTo>
                <a:cubicBezTo>
                  <a:pt x="6124" y="1109"/>
                  <a:pt x="5463" y="1544"/>
                  <a:pt x="5114" y="2240"/>
                </a:cubicBezTo>
                <a:lnTo>
                  <a:pt x="1268" y="9702"/>
                </a:lnTo>
                <a:cubicBezTo>
                  <a:pt x="918" y="10398"/>
                  <a:pt x="918" y="11246"/>
                  <a:pt x="1268" y="11942"/>
                </a:cubicBezTo>
                <a:lnTo>
                  <a:pt x="5114" y="19403"/>
                </a:lnTo>
                <a:cubicBezTo>
                  <a:pt x="5463" y="20099"/>
                  <a:pt x="6143" y="20534"/>
                  <a:pt x="6842" y="20534"/>
                </a:cubicBezTo>
                <a:lnTo>
                  <a:pt x="14534" y="20534"/>
                </a:lnTo>
                <a:cubicBezTo>
                  <a:pt x="15253" y="20534"/>
                  <a:pt x="15914" y="20099"/>
                  <a:pt x="16263" y="19403"/>
                </a:cubicBezTo>
                <a:lnTo>
                  <a:pt x="20109" y="11942"/>
                </a:lnTo>
                <a:cubicBezTo>
                  <a:pt x="20459" y="11246"/>
                  <a:pt x="20459" y="10398"/>
                  <a:pt x="20109" y="9702"/>
                </a:cubicBezTo>
                <a:lnTo>
                  <a:pt x="16263" y="2240"/>
                </a:lnTo>
                <a:cubicBezTo>
                  <a:pt x="15914" y="1544"/>
                  <a:pt x="15234" y="1109"/>
                  <a:pt x="14534" y="1109"/>
                </a:cubicBezTo>
                <a:lnTo>
                  <a:pt x="6842" y="110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D6FFFC8-79D0-43D6-B282-50385CF1D651}"/>
              </a:ext>
            </a:extLst>
          </p:cNvPr>
          <p:cNvSpPr/>
          <p:nvPr/>
        </p:nvSpPr>
        <p:spPr>
          <a:xfrm>
            <a:off x="6839017" y="2921085"/>
            <a:ext cx="1609205" cy="1433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0" h="21600" extrusionOk="0">
                <a:moveTo>
                  <a:pt x="15066" y="0"/>
                </a:moveTo>
                <a:lnTo>
                  <a:pt x="6354" y="0"/>
                </a:lnTo>
                <a:cubicBezTo>
                  <a:pt x="5635" y="0"/>
                  <a:pt x="4978" y="425"/>
                  <a:pt x="4618" y="1133"/>
                </a:cubicBezTo>
                <a:lnTo>
                  <a:pt x="270" y="9667"/>
                </a:lnTo>
                <a:cubicBezTo>
                  <a:pt x="-90" y="10375"/>
                  <a:pt x="-90" y="11243"/>
                  <a:pt x="270" y="11933"/>
                </a:cubicBezTo>
                <a:lnTo>
                  <a:pt x="4618" y="20467"/>
                </a:lnTo>
                <a:cubicBezTo>
                  <a:pt x="4978" y="21175"/>
                  <a:pt x="5635" y="21600"/>
                  <a:pt x="6354" y="21600"/>
                </a:cubicBezTo>
                <a:lnTo>
                  <a:pt x="15066" y="21600"/>
                </a:lnTo>
                <a:cubicBezTo>
                  <a:pt x="15785" y="21600"/>
                  <a:pt x="16442" y="21175"/>
                  <a:pt x="16802" y="20467"/>
                </a:cubicBezTo>
                <a:lnTo>
                  <a:pt x="21150" y="11933"/>
                </a:lnTo>
                <a:cubicBezTo>
                  <a:pt x="21510" y="11225"/>
                  <a:pt x="21510" y="10357"/>
                  <a:pt x="21150" y="9667"/>
                </a:cubicBezTo>
                <a:lnTo>
                  <a:pt x="16802" y="1133"/>
                </a:lnTo>
                <a:cubicBezTo>
                  <a:pt x="16442" y="425"/>
                  <a:pt x="15785" y="0"/>
                  <a:pt x="15066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IPSUM</a:t>
            </a: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DF89264-0BFF-4290-B054-09FB4E64E055}"/>
              </a:ext>
            </a:extLst>
          </p:cNvPr>
          <p:cNvSpPr/>
          <p:nvPr/>
        </p:nvSpPr>
        <p:spPr>
          <a:xfrm>
            <a:off x="2338662" y="3238343"/>
            <a:ext cx="857773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4" h="21600" extrusionOk="0">
                <a:moveTo>
                  <a:pt x="20584" y="8325"/>
                </a:moveTo>
                <a:lnTo>
                  <a:pt x="17536" y="2475"/>
                </a:lnTo>
                <a:cubicBezTo>
                  <a:pt x="16723" y="932"/>
                  <a:pt x="15242" y="0"/>
                  <a:pt x="13645" y="0"/>
                </a:cubicBezTo>
                <a:lnTo>
                  <a:pt x="7549" y="0"/>
                </a:lnTo>
                <a:cubicBezTo>
                  <a:pt x="5952" y="0"/>
                  <a:pt x="4471" y="964"/>
                  <a:pt x="3658" y="2475"/>
                </a:cubicBezTo>
                <a:lnTo>
                  <a:pt x="610" y="8325"/>
                </a:lnTo>
                <a:cubicBezTo>
                  <a:pt x="-203" y="9868"/>
                  <a:pt x="-203" y="11764"/>
                  <a:pt x="610" y="13275"/>
                </a:cubicBezTo>
                <a:lnTo>
                  <a:pt x="3658" y="19125"/>
                </a:lnTo>
                <a:cubicBezTo>
                  <a:pt x="4471" y="20668"/>
                  <a:pt x="5952" y="21600"/>
                  <a:pt x="7549" y="21600"/>
                </a:cubicBezTo>
                <a:lnTo>
                  <a:pt x="13645" y="21600"/>
                </a:lnTo>
                <a:cubicBezTo>
                  <a:pt x="15242" y="21600"/>
                  <a:pt x="16723" y="20636"/>
                  <a:pt x="17536" y="19125"/>
                </a:cubicBezTo>
                <a:lnTo>
                  <a:pt x="20584" y="13275"/>
                </a:lnTo>
                <a:cubicBezTo>
                  <a:pt x="21397" y="11764"/>
                  <a:pt x="21397" y="9868"/>
                  <a:pt x="20584" y="83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ECAFAE-FCB0-4E64-B2C3-3BE3D0E3B2D0}"/>
              </a:ext>
            </a:extLst>
          </p:cNvPr>
          <p:cNvSpPr/>
          <p:nvPr/>
        </p:nvSpPr>
        <p:spPr>
          <a:xfrm>
            <a:off x="3090681" y="2815333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37"/>
                  <a:pt x="15241" y="21600"/>
                  <a:pt x="13671" y="21600"/>
                </a:cubicBezTo>
                <a:close/>
                <a:moveTo>
                  <a:pt x="7508" y="1605"/>
                </a:moveTo>
                <a:cubicBezTo>
                  <a:pt x="6432" y="1605"/>
                  <a:pt x="5444" y="2247"/>
                  <a:pt x="4921" y="3274"/>
                </a:cubicBezTo>
                <a:lnTo>
                  <a:pt x="1839" y="9147"/>
                </a:lnTo>
                <a:cubicBezTo>
                  <a:pt x="1316" y="10174"/>
                  <a:pt x="1316" y="11426"/>
                  <a:pt x="1839" y="12453"/>
                </a:cubicBezTo>
                <a:lnTo>
                  <a:pt x="4921" y="18326"/>
                </a:lnTo>
                <a:cubicBezTo>
                  <a:pt x="5444" y="19353"/>
                  <a:pt x="6461" y="19995"/>
                  <a:pt x="7508" y="19995"/>
                </a:cubicBezTo>
                <a:lnTo>
                  <a:pt x="13642" y="19995"/>
                </a:lnTo>
                <a:cubicBezTo>
                  <a:pt x="14718" y="19995"/>
                  <a:pt x="15706" y="19353"/>
                  <a:pt x="16229" y="18326"/>
                </a:cubicBezTo>
                <a:lnTo>
                  <a:pt x="19311" y="12453"/>
                </a:lnTo>
                <a:cubicBezTo>
                  <a:pt x="19834" y="11426"/>
                  <a:pt x="19834" y="10174"/>
                  <a:pt x="19311" y="9147"/>
                </a:cubicBezTo>
                <a:lnTo>
                  <a:pt x="16229" y="3274"/>
                </a:lnTo>
                <a:cubicBezTo>
                  <a:pt x="15706" y="2247"/>
                  <a:pt x="14689" y="1605"/>
                  <a:pt x="13642" y="1605"/>
                </a:cubicBezTo>
                <a:lnTo>
                  <a:pt x="7508" y="160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D6B0FF-1A2F-4391-B660-0B6FD8FCE105}"/>
              </a:ext>
            </a:extLst>
          </p:cNvPr>
          <p:cNvSpPr/>
          <p:nvPr/>
        </p:nvSpPr>
        <p:spPr>
          <a:xfrm>
            <a:off x="3090681" y="3661353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41" y="21600"/>
                  <a:pt x="13671" y="21600"/>
                </a:cubicBezTo>
                <a:close/>
                <a:moveTo>
                  <a:pt x="7508" y="1637"/>
                </a:moveTo>
                <a:cubicBezTo>
                  <a:pt x="6432" y="1637"/>
                  <a:pt x="5444" y="2279"/>
                  <a:pt x="4921" y="3306"/>
                </a:cubicBezTo>
                <a:lnTo>
                  <a:pt x="1839" y="9179"/>
                </a:lnTo>
                <a:cubicBezTo>
                  <a:pt x="1316" y="10206"/>
                  <a:pt x="1316" y="11458"/>
                  <a:pt x="1839" y="12485"/>
                </a:cubicBezTo>
                <a:lnTo>
                  <a:pt x="4921" y="18358"/>
                </a:lnTo>
                <a:cubicBezTo>
                  <a:pt x="5444" y="19385"/>
                  <a:pt x="6461" y="20027"/>
                  <a:pt x="7508" y="20027"/>
                </a:cubicBezTo>
                <a:lnTo>
                  <a:pt x="13642" y="20027"/>
                </a:lnTo>
                <a:cubicBezTo>
                  <a:pt x="14718" y="20027"/>
                  <a:pt x="15706" y="19385"/>
                  <a:pt x="16229" y="18358"/>
                </a:cubicBezTo>
                <a:lnTo>
                  <a:pt x="19311" y="12485"/>
                </a:lnTo>
                <a:cubicBezTo>
                  <a:pt x="19834" y="11458"/>
                  <a:pt x="19834" y="10206"/>
                  <a:pt x="19311" y="9179"/>
                </a:cubicBezTo>
                <a:lnTo>
                  <a:pt x="16229" y="3306"/>
                </a:lnTo>
                <a:cubicBezTo>
                  <a:pt x="15706" y="2279"/>
                  <a:pt x="14689" y="1637"/>
                  <a:pt x="13642" y="1637"/>
                </a:cubicBezTo>
                <a:lnTo>
                  <a:pt x="7508" y="163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927AB81-BAA6-4CCC-BE37-6C86920BB849}"/>
              </a:ext>
            </a:extLst>
          </p:cNvPr>
          <p:cNvSpPr/>
          <p:nvPr/>
        </p:nvSpPr>
        <p:spPr>
          <a:xfrm>
            <a:off x="6604013" y="1969314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AA4052C-B925-42D8-AA01-1C24E296E16A}"/>
              </a:ext>
            </a:extLst>
          </p:cNvPr>
          <p:cNvSpPr/>
          <p:nvPr/>
        </p:nvSpPr>
        <p:spPr>
          <a:xfrm>
            <a:off x="5863745" y="2392323"/>
            <a:ext cx="856887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6" y="964"/>
                  <a:pt x="3663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3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05</a:t>
            </a: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F7E736E4-9B1B-4B4A-9042-CE67B4C445BC}"/>
              </a:ext>
            </a:extLst>
          </p:cNvPr>
          <p:cNvSpPr/>
          <p:nvPr/>
        </p:nvSpPr>
        <p:spPr>
          <a:xfrm>
            <a:off x="5863745" y="1546304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F1C72B3-D6F7-4AD6-9F2C-BE68DE3D1327}"/>
              </a:ext>
            </a:extLst>
          </p:cNvPr>
          <p:cNvSpPr/>
          <p:nvPr/>
        </p:nvSpPr>
        <p:spPr>
          <a:xfrm>
            <a:off x="6604013" y="4472122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A6A7B44-DEEC-4E71-AAB1-65178825F654}"/>
              </a:ext>
            </a:extLst>
          </p:cNvPr>
          <p:cNvSpPr/>
          <p:nvPr/>
        </p:nvSpPr>
        <p:spPr>
          <a:xfrm>
            <a:off x="5863745" y="4895133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7DDA9D5-25D8-4A82-94D8-3798D02877D2}"/>
              </a:ext>
            </a:extLst>
          </p:cNvPr>
          <p:cNvSpPr/>
          <p:nvPr/>
        </p:nvSpPr>
        <p:spPr>
          <a:xfrm>
            <a:off x="5863745" y="4049112"/>
            <a:ext cx="856887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6" y="964"/>
                  <a:pt x="3663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3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E8580CE-2C7D-452F-9663-A5F327A40C49}"/>
              </a:ext>
            </a:extLst>
          </p:cNvPr>
          <p:cNvSpPr/>
          <p:nvPr/>
        </p:nvSpPr>
        <p:spPr>
          <a:xfrm>
            <a:off x="4089453" y="4225365"/>
            <a:ext cx="856891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7" y="964"/>
                  <a:pt x="3662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2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AD332E61-6ECB-4780-B410-7031779DB70E}"/>
              </a:ext>
            </a:extLst>
          </p:cNvPr>
          <p:cNvSpPr/>
          <p:nvPr/>
        </p:nvSpPr>
        <p:spPr>
          <a:xfrm>
            <a:off x="4089454" y="5071387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7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7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40B0558-7573-4463-BC53-C07AB66A4A33}"/>
              </a:ext>
            </a:extLst>
          </p:cNvPr>
          <p:cNvSpPr/>
          <p:nvPr/>
        </p:nvSpPr>
        <p:spPr>
          <a:xfrm>
            <a:off x="4841471" y="4648377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7AD5546-D47B-4D1A-9954-BC8EEF4C78DB}"/>
              </a:ext>
            </a:extLst>
          </p:cNvPr>
          <p:cNvSpPr/>
          <p:nvPr/>
        </p:nvSpPr>
        <p:spPr>
          <a:xfrm>
            <a:off x="4089453" y="2216068"/>
            <a:ext cx="856891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7" y="964"/>
                  <a:pt x="3662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2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B820A724-678A-43EC-A933-FA5A1B6F0229}"/>
              </a:ext>
            </a:extLst>
          </p:cNvPr>
          <p:cNvSpPr/>
          <p:nvPr/>
        </p:nvSpPr>
        <p:spPr>
          <a:xfrm>
            <a:off x="4089454" y="1346548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7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7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0173B8F0-9879-4576-8120-B2059C0C06F0}"/>
              </a:ext>
            </a:extLst>
          </p:cNvPr>
          <p:cNvSpPr/>
          <p:nvPr/>
        </p:nvSpPr>
        <p:spPr>
          <a:xfrm>
            <a:off x="4841471" y="1793058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37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DCA2EDF8-E981-4E20-9007-A9532B09C5B6}"/>
              </a:ext>
            </a:extLst>
          </p:cNvPr>
          <p:cNvSpPr/>
          <p:nvPr/>
        </p:nvSpPr>
        <p:spPr>
          <a:xfrm>
            <a:off x="3337435" y="1793058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37"/>
                  <a:pt x="15241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21" y="18326"/>
                </a:lnTo>
                <a:cubicBezTo>
                  <a:pt x="5444" y="19353"/>
                  <a:pt x="6461" y="19995"/>
                  <a:pt x="7508" y="19995"/>
                </a:cubicBezTo>
                <a:lnTo>
                  <a:pt x="13642" y="19995"/>
                </a:lnTo>
                <a:cubicBezTo>
                  <a:pt x="14718" y="19995"/>
                  <a:pt x="15706" y="19353"/>
                  <a:pt x="16229" y="18326"/>
                </a:cubicBezTo>
                <a:lnTo>
                  <a:pt x="19311" y="12453"/>
                </a:lnTo>
                <a:cubicBezTo>
                  <a:pt x="19834" y="11426"/>
                  <a:pt x="19834" y="10174"/>
                  <a:pt x="19311" y="9147"/>
                </a:cubicBezTo>
                <a:lnTo>
                  <a:pt x="16229" y="3274"/>
                </a:lnTo>
                <a:cubicBezTo>
                  <a:pt x="15706" y="2247"/>
                  <a:pt x="14689" y="1605"/>
                  <a:pt x="13642" y="1605"/>
                </a:cubicBezTo>
                <a:lnTo>
                  <a:pt x="7537" y="160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9B2BFB0-0770-420C-9510-38F68B1F7007}"/>
              </a:ext>
            </a:extLst>
          </p:cNvPr>
          <p:cNvSpPr/>
          <p:nvPr/>
        </p:nvSpPr>
        <p:spPr>
          <a:xfrm>
            <a:off x="3337435" y="4648377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41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106BEE73-4B8B-439B-AD25-55FF6E2EA0C4}"/>
              </a:ext>
            </a:extLst>
          </p:cNvPr>
          <p:cNvSpPr/>
          <p:nvPr/>
        </p:nvSpPr>
        <p:spPr>
          <a:xfrm>
            <a:off x="2021405" y="3496851"/>
            <a:ext cx="254100" cy="281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6" h="20384" extrusionOk="0">
                <a:moveTo>
                  <a:pt x="19743" y="8151"/>
                </a:moveTo>
                <a:lnTo>
                  <a:pt x="11924" y="4239"/>
                </a:lnTo>
                <a:lnTo>
                  <a:pt x="4105" y="327"/>
                </a:lnTo>
                <a:cubicBezTo>
                  <a:pt x="2248" y="-608"/>
                  <a:pt x="0" y="583"/>
                  <a:pt x="0" y="2368"/>
                </a:cubicBezTo>
                <a:lnTo>
                  <a:pt x="0" y="10192"/>
                </a:lnTo>
                <a:lnTo>
                  <a:pt x="0" y="18016"/>
                </a:lnTo>
                <a:cubicBezTo>
                  <a:pt x="0" y="19801"/>
                  <a:pt x="2248" y="20992"/>
                  <a:pt x="4105" y="20057"/>
                </a:cubicBezTo>
                <a:lnTo>
                  <a:pt x="11924" y="16145"/>
                </a:lnTo>
                <a:lnTo>
                  <a:pt x="19743" y="12233"/>
                </a:lnTo>
                <a:cubicBezTo>
                  <a:pt x="21600" y="11383"/>
                  <a:pt x="21600" y="9086"/>
                  <a:pt x="19743" y="815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DC3FEB02-EBD1-428D-88D3-61E88BB88C12}"/>
              </a:ext>
            </a:extLst>
          </p:cNvPr>
          <p:cNvSpPr/>
          <p:nvPr/>
        </p:nvSpPr>
        <p:spPr>
          <a:xfrm>
            <a:off x="3866198" y="2838833"/>
            <a:ext cx="275431" cy="247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346" y="4320"/>
                </a:moveTo>
                <a:lnTo>
                  <a:pt x="4353" y="12056"/>
                </a:lnTo>
                <a:lnTo>
                  <a:pt x="8359" y="19792"/>
                </a:lnTo>
                <a:cubicBezTo>
                  <a:pt x="9317" y="21600"/>
                  <a:pt x="11582" y="21600"/>
                  <a:pt x="12452" y="19691"/>
                </a:cubicBezTo>
                <a:lnTo>
                  <a:pt x="16285" y="11855"/>
                </a:lnTo>
                <a:lnTo>
                  <a:pt x="20117" y="4019"/>
                </a:lnTo>
                <a:cubicBezTo>
                  <a:pt x="20988" y="2210"/>
                  <a:pt x="19856" y="0"/>
                  <a:pt x="18027" y="0"/>
                </a:cubicBezTo>
                <a:lnTo>
                  <a:pt x="10275" y="100"/>
                </a:lnTo>
                <a:lnTo>
                  <a:pt x="2523" y="201"/>
                </a:lnTo>
                <a:cubicBezTo>
                  <a:pt x="520" y="201"/>
                  <a:pt x="-612" y="2512"/>
                  <a:pt x="346" y="43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96FF00E8-0BDB-4B44-A255-BC322EAF701E}"/>
              </a:ext>
            </a:extLst>
          </p:cNvPr>
          <p:cNvSpPr/>
          <p:nvPr/>
        </p:nvSpPr>
        <p:spPr>
          <a:xfrm>
            <a:off x="5616988" y="4683628"/>
            <a:ext cx="274940" cy="2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2" h="21136" extrusionOk="0">
                <a:moveTo>
                  <a:pt x="310" y="4320"/>
                </a:moveTo>
                <a:lnTo>
                  <a:pt x="4333" y="12056"/>
                </a:lnTo>
                <a:lnTo>
                  <a:pt x="8356" y="19792"/>
                </a:lnTo>
                <a:cubicBezTo>
                  <a:pt x="9318" y="21600"/>
                  <a:pt x="11592" y="21600"/>
                  <a:pt x="12466" y="19691"/>
                </a:cubicBezTo>
                <a:lnTo>
                  <a:pt x="16314" y="11855"/>
                </a:lnTo>
                <a:lnTo>
                  <a:pt x="20162" y="4019"/>
                </a:lnTo>
                <a:cubicBezTo>
                  <a:pt x="21036" y="2210"/>
                  <a:pt x="19899" y="0"/>
                  <a:pt x="18063" y="0"/>
                </a:cubicBezTo>
                <a:lnTo>
                  <a:pt x="10280" y="100"/>
                </a:lnTo>
                <a:lnTo>
                  <a:pt x="2497" y="201"/>
                </a:lnTo>
                <a:cubicBezTo>
                  <a:pt x="486" y="201"/>
                  <a:pt x="-564" y="2512"/>
                  <a:pt x="310" y="43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30290E77-453D-4A93-8C8A-26DF01CF6825}"/>
              </a:ext>
            </a:extLst>
          </p:cNvPr>
          <p:cNvSpPr/>
          <p:nvPr/>
        </p:nvSpPr>
        <p:spPr>
          <a:xfrm>
            <a:off x="6639263" y="4072613"/>
            <a:ext cx="275431" cy="2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346" y="4320"/>
                </a:moveTo>
                <a:lnTo>
                  <a:pt x="4353" y="12056"/>
                </a:lnTo>
                <a:lnTo>
                  <a:pt x="8359" y="19792"/>
                </a:lnTo>
                <a:cubicBezTo>
                  <a:pt x="9317" y="21600"/>
                  <a:pt x="11582" y="21600"/>
                  <a:pt x="12453" y="19691"/>
                </a:cubicBezTo>
                <a:lnTo>
                  <a:pt x="16285" y="11855"/>
                </a:lnTo>
                <a:lnTo>
                  <a:pt x="20117" y="4019"/>
                </a:lnTo>
                <a:cubicBezTo>
                  <a:pt x="20988" y="2210"/>
                  <a:pt x="19856" y="0"/>
                  <a:pt x="18027" y="0"/>
                </a:cubicBezTo>
                <a:lnTo>
                  <a:pt x="10275" y="100"/>
                </a:lnTo>
                <a:lnTo>
                  <a:pt x="2524" y="201"/>
                </a:lnTo>
                <a:cubicBezTo>
                  <a:pt x="520" y="201"/>
                  <a:pt x="-612" y="2512"/>
                  <a:pt x="346" y="43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180EF91D-9AC6-4C79-9606-526974E687CC}"/>
              </a:ext>
            </a:extLst>
          </p:cNvPr>
          <p:cNvSpPr/>
          <p:nvPr/>
        </p:nvSpPr>
        <p:spPr>
          <a:xfrm>
            <a:off x="3854447" y="4166616"/>
            <a:ext cx="274940" cy="2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2" h="21136" extrusionOk="0">
                <a:moveTo>
                  <a:pt x="20152" y="16816"/>
                </a:moveTo>
                <a:lnTo>
                  <a:pt x="16129" y="9080"/>
                </a:lnTo>
                <a:lnTo>
                  <a:pt x="12106" y="1344"/>
                </a:lnTo>
                <a:cubicBezTo>
                  <a:pt x="11144" y="-464"/>
                  <a:pt x="8871" y="-464"/>
                  <a:pt x="7996" y="1445"/>
                </a:cubicBezTo>
                <a:lnTo>
                  <a:pt x="4148" y="9281"/>
                </a:lnTo>
                <a:lnTo>
                  <a:pt x="300" y="17117"/>
                </a:lnTo>
                <a:cubicBezTo>
                  <a:pt x="-574" y="18926"/>
                  <a:pt x="563" y="21136"/>
                  <a:pt x="2399" y="21136"/>
                </a:cubicBezTo>
                <a:lnTo>
                  <a:pt x="10182" y="21036"/>
                </a:lnTo>
                <a:lnTo>
                  <a:pt x="17965" y="20935"/>
                </a:lnTo>
                <a:cubicBezTo>
                  <a:pt x="19977" y="20935"/>
                  <a:pt x="21026" y="18624"/>
                  <a:pt x="20152" y="168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83F3B12F-3708-465A-A09C-1920BF05750B}"/>
              </a:ext>
            </a:extLst>
          </p:cNvPr>
          <p:cNvSpPr/>
          <p:nvPr/>
        </p:nvSpPr>
        <p:spPr>
          <a:xfrm>
            <a:off x="5616989" y="2310070"/>
            <a:ext cx="275431" cy="247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20070" y="16816"/>
                </a:moveTo>
                <a:lnTo>
                  <a:pt x="16063" y="9080"/>
                </a:lnTo>
                <a:lnTo>
                  <a:pt x="12057" y="1344"/>
                </a:lnTo>
                <a:cubicBezTo>
                  <a:pt x="11099" y="-464"/>
                  <a:pt x="8834" y="-464"/>
                  <a:pt x="7963" y="1445"/>
                </a:cubicBezTo>
                <a:lnTo>
                  <a:pt x="4131" y="9281"/>
                </a:lnTo>
                <a:lnTo>
                  <a:pt x="299" y="17117"/>
                </a:lnTo>
                <a:cubicBezTo>
                  <a:pt x="-572" y="18926"/>
                  <a:pt x="560" y="21136"/>
                  <a:pt x="2389" y="21136"/>
                </a:cubicBezTo>
                <a:lnTo>
                  <a:pt x="10141" y="21036"/>
                </a:lnTo>
                <a:lnTo>
                  <a:pt x="17892" y="20935"/>
                </a:lnTo>
                <a:cubicBezTo>
                  <a:pt x="19896" y="20935"/>
                  <a:pt x="21028" y="18624"/>
                  <a:pt x="20070" y="168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DA92D43-5121-463D-99CD-2C707C4A100B}"/>
              </a:ext>
            </a:extLst>
          </p:cNvPr>
          <p:cNvSpPr/>
          <p:nvPr/>
        </p:nvSpPr>
        <p:spPr>
          <a:xfrm>
            <a:off x="6639263" y="2921084"/>
            <a:ext cx="275431" cy="247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20070" y="16816"/>
                </a:moveTo>
                <a:lnTo>
                  <a:pt x="16063" y="9080"/>
                </a:lnTo>
                <a:lnTo>
                  <a:pt x="12057" y="1344"/>
                </a:lnTo>
                <a:cubicBezTo>
                  <a:pt x="11099" y="-464"/>
                  <a:pt x="8834" y="-464"/>
                  <a:pt x="7963" y="1445"/>
                </a:cubicBezTo>
                <a:lnTo>
                  <a:pt x="4131" y="9281"/>
                </a:lnTo>
                <a:lnTo>
                  <a:pt x="299" y="17117"/>
                </a:lnTo>
                <a:cubicBezTo>
                  <a:pt x="-572" y="18926"/>
                  <a:pt x="560" y="21136"/>
                  <a:pt x="2389" y="21136"/>
                </a:cubicBezTo>
                <a:lnTo>
                  <a:pt x="10141" y="21036"/>
                </a:lnTo>
                <a:lnTo>
                  <a:pt x="17892" y="20935"/>
                </a:lnTo>
                <a:cubicBezTo>
                  <a:pt x="19896" y="20835"/>
                  <a:pt x="21028" y="18624"/>
                  <a:pt x="20070" y="1681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23C4E6-BD84-4CC9-8815-15D5B35EEB8F}"/>
              </a:ext>
            </a:extLst>
          </p:cNvPr>
          <p:cNvSpPr txBox="1"/>
          <p:nvPr/>
        </p:nvSpPr>
        <p:spPr>
          <a:xfrm>
            <a:off x="4135247" y="3386525"/>
            <a:ext cx="245194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grpSp>
        <p:nvGrpSpPr>
          <p:cNvPr id="3" name="Graphic 40" descr="Pie chart">
            <a:extLst>
              <a:ext uri="{FF2B5EF4-FFF2-40B4-BE49-F238E27FC236}">
                <a16:creationId xmlns:a16="http://schemas.microsoft.com/office/drawing/2014/main" id="{8525CAF5-13CA-49AD-BFC1-1D262AEFDE72}"/>
              </a:ext>
            </a:extLst>
          </p:cNvPr>
          <p:cNvGrpSpPr/>
          <p:nvPr/>
        </p:nvGrpSpPr>
        <p:grpSpPr>
          <a:xfrm>
            <a:off x="3587578" y="2010006"/>
            <a:ext cx="356428" cy="356898"/>
            <a:chOff x="3587578" y="2010006"/>
            <a:chExt cx="356428" cy="356898"/>
          </a:xfrm>
          <a:solidFill>
            <a:srgbClr val="864A05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5F309A5-71B1-486A-A9A7-8EB6A8D70C40}"/>
                </a:ext>
              </a:extLst>
            </p:cNvPr>
            <p:cNvSpPr/>
            <p:nvPr/>
          </p:nvSpPr>
          <p:spPr>
            <a:xfrm>
              <a:off x="3587578" y="2010006"/>
              <a:ext cx="297728" cy="356898"/>
            </a:xfrm>
            <a:custGeom>
              <a:avLst/>
              <a:gdLst>
                <a:gd name="connsiteX0" fmla="*/ 169057 w 297728"/>
                <a:gd name="connsiteY0" fmla="*/ 0 h 356898"/>
                <a:gd name="connsiteX1" fmla="*/ 0 w 297728"/>
                <a:gd name="connsiteY1" fmla="*/ 178449 h 356898"/>
                <a:gd name="connsiteX2" fmla="*/ 178449 w 297728"/>
                <a:gd name="connsiteY2" fmla="*/ 356898 h 356898"/>
                <a:gd name="connsiteX3" fmla="*/ 297728 w 297728"/>
                <a:gd name="connsiteY3" fmla="*/ 310877 h 356898"/>
                <a:gd name="connsiteX4" fmla="*/ 169057 w 297728"/>
                <a:gd name="connsiteY4" fmla="*/ 182206 h 356898"/>
                <a:gd name="connsiteX5" fmla="*/ 169057 w 297728"/>
                <a:gd name="connsiteY5" fmla="*/ 0 h 356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728" h="356898">
                  <a:moveTo>
                    <a:pt x="169057" y="0"/>
                  </a:moveTo>
                  <a:cubicBezTo>
                    <a:pt x="75137" y="4696"/>
                    <a:pt x="0" y="83589"/>
                    <a:pt x="0" y="178449"/>
                  </a:cubicBezTo>
                  <a:cubicBezTo>
                    <a:pt x="0" y="277066"/>
                    <a:pt x="79833" y="356898"/>
                    <a:pt x="178449" y="356898"/>
                  </a:cubicBezTo>
                  <a:cubicBezTo>
                    <a:pt x="223061" y="356898"/>
                    <a:pt x="264856" y="340932"/>
                    <a:pt x="297728" y="310877"/>
                  </a:cubicBezTo>
                  <a:lnTo>
                    <a:pt x="169057" y="182206"/>
                  </a:lnTo>
                  <a:lnTo>
                    <a:pt x="169057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0EBCC32-A19F-4129-9AA5-9B1202189191}"/>
                </a:ext>
              </a:extLst>
            </p:cNvPr>
            <p:cNvSpPr/>
            <p:nvPr/>
          </p:nvSpPr>
          <p:spPr>
            <a:xfrm>
              <a:off x="3775419" y="2010006"/>
              <a:ext cx="168587" cy="169057"/>
            </a:xfrm>
            <a:custGeom>
              <a:avLst/>
              <a:gdLst>
                <a:gd name="connsiteX0" fmla="*/ 0 w 168587"/>
                <a:gd name="connsiteY0" fmla="*/ 0 h 169057"/>
                <a:gd name="connsiteX1" fmla="*/ 0 w 168587"/>
                <a:gd name="connsiteY1" fmla="*/ 169057 h 169057"/>
                <a:gd name="connsiteX2" fmla="*/ 168588 w 168587"/>
                <a:gd name="connsiteY2" fmla="*/ 169057 h 169057"/>
                <a:gd name="connsiteX3" fmla="*/ 0 w 168587"/>
                <a:gd name="connsiteY3" fmla="*/ 0 h 16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587" h="169057">
                  <a:moveTo>
                    <a:pt x="0" y="0"/>
                  </a:moveTo>
                  <a:lnTo>
                    <a:pt x="0" y="169057"/>
                  </a:lnTo>
                  <a:lnTo>
                    <a:pt x="168588" y="169057"/>
                  </a:lnTo>
                  <a:cubicBezTo>
                    <a:pt x="163892" y="77485"/>
                    <a:pt x="91103" y="4696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4A132C8-44F1-4609-A180-F043F9F84EB8}"/>
                </a:ext>
              </a:extLst>
            </p:cNvPr>
            <p:cNvSpPr/>
            <p:nvPr/>
          </p:nvSpPr>
          <p:spPr>
            <a:xfrm>
              <a:off x="3788568" y="2197847"/>
              <a:ext cx="155438" cy="109887"/>
            </a:xfrm>
            <a:custGeom>
              <a:avLst/>
              <a:gdLst>
                <a:gd name="connsiteX0" fmla="*/ 0 w 155438"/>
                <a:gd name="connsiteY0" fmla="*/ 0 h 109887"/>
                <a:gd name="connsiteX1" fmla="*/ 109887 w 155438"/>
                <a:gd name="connsiteY1" fmla="*/ 109887 h 109887"/>
                <a:gd name="connsiteX2" fmla="*/ 155439 w 155438"/>
                <a:gd name="connsiteY2" fmla="*/ 0 h 109887"/>
                <a:gd name="connsiteX3" fmla="*/ 0 w 155438"/>
                <a:gd name="connsiteY3" fmla="*/ 0 h 10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438" h="109887">
                  <a:moveTo>
                    <a:pt x="0" y="0"/>
                  </a:moveTo>
                  <a:lnTo>
                    <a:pt x="109887" y="109887"/>
                  </a:lnTo>
                  <a:cubicBezTo>
                    <a:pt x="137594" y="79363"/>
                    <a:pt x="153560" y="40855"/>
                    <a:pt x="1554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39" descr="Presentation with pie chart">
            <a:extLst>
              <a:ext uri="{FF2B5EF4-FFF2-40B4-BE49-F238E27FC236}">
                <a16:creationId xmlns:a16="http://schemas.microsoft.com/office/drawing/2014/main" id="{3F00C463-F6E0-4D91-99ED-284C959F1F7E}"/>
              </a:ext>
            </a:extLst>
          </p:cNvPr>
          <p:cNvGrpSpPr/>
          <p:nvPr/>
        </p:nvGrpSpPr>
        <p:grpSpPr>
          <a:xfrm>
            <a:off x="4292635" y="1516536"/>
            <a:ext cx="450819" cy="450819"/>
            <a:chOff x="4292635" y="1516536"/>
            <a:chExt cx="450819" cy="450819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6C1CEBD-26EC-49C9-A572-A14245EF526B}"/>
                </a:ext>
              </a:extLst>
            </p:cNvPr>
            <p:cNvSpPr/>
            <p:nvPr/>
          </p:nvSpPr>
          <p:spPr>
            <a:xfrm>
              <a:off x="4529361" y="1709073"/>
              <a:ext cx="54427" cy="38319"/>
            </a:xfrm>
            <a:custGeom>
              <a:avLst/>
              <a:gdLst>
                <a:gd name="connsiteX0" fmla="*/ 0 w 54427"/>
                <a:gd name="connsiteY0" fmla="*/ 0 h 38319"/>
                <a:gd name="connsiteX1" fmla="*/ 38320 w 54427"/>
                <a:gd name="connsiteY1" fmla="*/ 38320 h 38319"/>
                <a:gd name="connsiteX2" fmla="*/ 54427 w 54427"/>
                <a:gd name="connsiteY2" fmla="*/ 0 h 3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427" h="38319">
                  <a:moveTo>
                    <a:pt x="0" y="0"/>
                  </a:moveTo>
                  <a:lnTo>
                    <a:pt x="38320" y="38320"/>
                  </a:lnTo>
                  <a:cubicBezTo>
                    <a:pt x="47721" y="27643"/>
                    <a:pt x="53377" y="14187"/>
                    <a:pt x="54427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EC36D2B-1928-438D-BB80-043B778D800B}"/>
                </a:ext>
              </a:extLst>
            </p:cNvPr>
            <p:cNvSpPr/>
            <p:nvPr/>
          </p:nvSpPr>
          <p:spPr>
            <a:xfrm>
              <a:off x="4452111" y="1638867"/>
              <a:ext cx="108949" cy="131336"/>
            </a:xfrm>
            <a:custGeom>
              <a:avLst/>
              <a:gdLst>
                <a:gd name="connsiteX0" fmla="*/ 61237 w 108949"/>
                <a:gd name="connsiteY0" fmla="*/ 67435 h 131336"/>
                <a:gd name="connsiteX1" fmla="*/ 61237 w 108949"/>
                <a:gd name="connsiteY1" fmla="*/ 0 h 131336"/>
                <a:gd name="connsiteX2" fmla="*/ 158 w 108949"/>
                <a:gd name="connsiteY2" fmla="*/ 70099 h 131336"/>
                <a:gd name="connsiteX3" fmla="*/ 70257 w 108949"/>
                <a:gd name="connsiteY3" fmla="*/ 131179 h 131336"/>
                <a:gd name="connsiteX4" fmla="*/ 108949 w 108949"/>
                <a:gd name="connsiteY4" fmla="*/ 115147 h 131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49" h="131336">
                  <a:moveTo>
                    <a:pt x="61237" y="67435"/>
                  </a:moveTo>
                  <a:lnTo>
                    <a:pt x="61237" y="0"/>
                  </a:lnTo>
                  <a:cubicBezTo>
                    <a:pt x="25013" y="2490"/>
                    <a:pt x="-2333" y="33875"/>
                    <a:pt x="158" y="70099"/>
                  </a:cubicBezTo>
                  <a:cubicBezTo>
                    <a:pt x="2648" y="106323"/>
                    <a:pt x="34032" y="133670"/>
                    <a:pt x="70257" y="131179"/>
                  </a:cubicBezTo>
                  <a:cubicBezTo>
                    <a:pt x="84557" y="130196"/>
                    <a:pt x="98144" y="124566"/>
                    <a:pt x="108949" y="11514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7904A51-C256-4388-A507-80D69AB0D22C}"/>
                </a:ext>
              </a:extLst>
            </p:cNvPr>
            <p:cNvSpPr/>
            <p:nvPr/>
          </p:nvSpPr>
          <p:spPr>
            <a:xfrm>
              <a:off x="4522740" y="1638867"/>
              <a:ext cx="61048" cy="60813"/>
            </a:xfrm>
            <a:custGeom>
              <a:avLst/>
              <a:gdLst>
                <a:gd name="connsiteX0" fmla="*/ 0 w 61048"/>
                <a:gd name="connsiteY0" fmla="*/ 60814 h 60813"/>
                <a:gd name="connsiteX1" fmla="*/ 61048 w 61048"/>
                <a:gd name="connsiteY1" fmla="*/ 60814 h 60813"/>
                <a:gd name="connsiteX2" fmla="*/ 0 w 61048"/>
                <a:gd name="connsiteY2" fmla="*/ 0 h 6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048" h="60813">
                  <a:moveTo>
                    <a:pt x="0" y="60814"/>
                  </a:moveTo>
                  <a:lnTo>
                    <a:pt x="61048" y="60814"/>
                  </a:lnTo>
                  <a:cubicBezTo>
                    <a:pt x="58671" y="28173"/>
                    <a:pt x="32649" y="2251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25E8C77-B204-4A67-A022-E402AD4B8705}"/>
                </a:ext>
              </a:extLst>
            </p:cNvPr>
            <p:cNvSpPr/>
            <p:nvPr/>
          </p:nvSpPr>
          <p:spPr>
            <a:xfrm>
              <a:off x="4339595" y="1568192"/>
              <a:ext cx="356898" cy="352202"/>
            </a:xfrm>
            <a:custGeom>
              <a:avLst/>
              <a:gdLst>
                <a:gd name="connsiteX0" fmla="*/ 309938 w 356898"/>
                <a:gd name="connsiteY0" fmla="*/ 51656 h 352202"/>
                <a:gd name="connsiteX1" fmla="*/ 309938 w 356898"/>
                <a:gd name="connsiteY1" fmla="*/ 220713 h 352202"/>
                <a:gd name="connsiteX2" fmla="*/ 46960 w 356898"/>
                <a:gd name="connsiteY2" fmla="*/ 220713 h 352202"/>
                <a:gd name="connsiteX3" fmla="*/ 46960 w 356898"/>
                <a:gd name="connsiteY3" fmla="*/ 51656 h 352202"/>
                <a:gd name="connsiteX4" fmla="*/ 347506 w 356898"/>
                <a:gd name="connsiteY4" fmla="*/ 230106 h 352202"/>
                <a:gd name="connsiteX5" fmla="*/ 338114 w 356898"/>
                <a:gd name="connsiteY5" fmla="*/ 230106 h 352202"/>
                <a:gd name="connsiteX6" fmla="*/ 338114 w 356898"/>
                <a:gd name="connsiteY6" fmla="*/ 37568 h 352202"/>
                <a:gd name="connsiteX7" fmla="*/ 347506 w 356898"/>
                <a:gd name="connsiteY7" fmla="*/ 37568 h 352202"/>
                <a:gd name="connsiteX8" fmla="*/ 356898 w 356898"/>
                <a:gd name="connsiteY8" fmla="*/ 28176 h 352202"/>
                <a:gd name="connsiteX9" fmla="*/ 347506 w 356898"/>
                <a:gd name="connsiteY9" fmla="*/ 18784 h 352202"/>
                <a:gd name="connsiteX10" fmla="*/ 187841 w 356898"/>
                <a:gd name="connsiteY10" fmla="*/ 18784 h 352202"/>
                <a:gd name="connsiteX11" fmla="*/ 187841 w 356898"/>
                <a:gd name="connsiteY11" fmla="*/ 9392 h 352202"/>
                <a:gd name="connsiteX12" fmla="*/ 178449 w 356898"/>
                <a:gd name="connsiteY12" fmla="*/ 0 h 352202"/>
                <a:gd name="connsiteX13" fmla="*/ 169057 w 356898"/>
                <a:gd name="connsiteY13" fmla="*/ 9392 h 352202"/>
                <a:gd name="connsiteX14" fmla="*/ 169057 w 356898"/>
                <a:gd name="connsiteY14" fmla="*/ 18784 h 352202"/>
                <a:gd name="connsiteX15" fmla="*/ 9392 w 356898"/>
                <a:gd name="connsiteY15" fmla="*/ 18784 h 352202"/>
                <a:gd name="connsiteX16" fmla="*/ 0 w 356898"/>
                <a:gd name="connsiteY16" fmla="*/ 28176 h 352202"/>
                <a:gd name="connsiteX17" fmla="*/ 9392 w 356898"/>
                <a:gd name="connsiteY17" fmla="*/ 37568 h 352202"/>
                <a:gd name="connsiteX18" fmla="*/ 18784 w 356898"/>
                <a:gd name="connsiteY18" fmla="*/ 37568 h 352202"/>
                <a:gd name="connsiteX19" fmla="*/ 18784 w 356898"/>
                <a:gd name="connsiteY19" fmla="*/ 230106 h 352202"/>
                <a:gd name="connsiteX20" fmla="*/ 9392 w 356898"/>
                <a:gd name="connsiteY20" fmla="*/ 230106 h 352202"/>
                <a:gd name="connsiteX21" fmla="*/ 0 w 356898"/>
                <a:gd name="connsiteY21" fmla="*/ 239498 h 352202"/>
                <a:gd name="connsiteX22" fmla="*/ 9392 w 356898"/>
                <a:gd name="connsiteY22" fmla="*/ 248890 h 352202"/>
                <a:gd name="connsiteX23" fmla="*/ 152809 w 356898"/>
                <a:gd name="connsiteY23" fmla="*/ 248890 h 352202"/>
                <a:gd name="connsiteX24" fmla="*/ 80490 w 356898"/>
                <a:gd name="connsiteY24" fmla="*/ 321209 h 352202"/>
                <a:gd name="connsiteX25" fmla="*/ 80560 w 356898"/>
                <a:gd name="connsiteY25" fmla="*/ 334569 h 352202"/>
                <a:gd name="connsiteX26" fmla="*/ 93921 w 356898"/>
                <a:gd name="connsiteY26" fmla="*/ 334498 h 352202"/>
                <a:gd name="connsiteX27" fmla="*/ 169057 w 356898"/>
                <a:gd name="connsiteY27" fmla="*/ 259362 h 352202"/>
                <a:gd name="connsiteX28" fmla="*/ 169057 w 356898"/>
                <a:gd name="connsiteY28" fmla="*/ 342810 h 352202"/>
                <a:gd name="connsiteX29" fmla="*/ 178449 w 356898"/>
                <a:gd name="connsiteY29" fmla="*/ 352202 h 352202"/>
                <a:gd name="connsiteX30" fmla="*/ 187841 w 356898"/>
                <a:gd name="connsiteY30" fmla="*/ 342810 h 352202"/>
                <a:gd name="connsiteX31" fmla="*/ 187841 w 356898"/>
                <a:gd name="connsiteY31" fmla="*/ 259221 h 352202"/>
                <a:gd name="connsiteX32" fmla="*/ 262978 w 356898"/>
                <a:gd name="connsiteY32" fmla="*/ 334357 h 352202"/>
                <a:gd name="connsiteX33" fmla="*/ 276268 w 356898"/>
                <a:gd name="connsiteY33" fmla="*/ 334357 h 352202"/>
                <a:gd name="connsiteX34" fmla="*/ 276268 w 356898"/>
                <a:gd name="connsiteY34" fmla="*/ 321068 h 352202"/>
                <a:gd name="connsiteX35" fmla="*/ 204090 w 356898"/>
                <a:gd name="connsiteY35" fmla="*/ 248890 h 352202"/>
                <a:gd name="connsiteX36" fmla="*/ 347506 w 356898"/>
                <a:gd name="connsiteY36" fmla="*/ 248890 h 352202"/>
                <a:gd name="connsiteX37" fmla="*/ 356898 w 356898"/>
                <a:gd name="connsiteY37" fmla="*/ 239498 h 352202"/>
                <a:gd name="connsiteX38" fmla="*/ 347506 w 356898"/>
                <a:gd name="connsiteY38" fmla="*/ 230106 h 35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6898" h="352202">
                  <a:moveTo>
                    <a:pt x="309938" y="51656"/>
                  </a:moveTo>
                  <a:lnTo>
                    <a:pt x="309938" y="220713"/>
                  </a:lnTo>
                  <a:lnTo>
                    <a:pt x="46960" y="220713"/>
                  </a:lnTo>
                  <a:lnTo>
                    <a:pt x="46960" y="51656"/>
                  </a:lnTo>
                  <a:close/>
                  <a:moveTo>
                    <a:pt x="347506" y="230106"/>
                  </a:moveTo>
                  <a:lnTo>
                    <a:pt x="338114" y="230106"/>
                  </a:lnTo>
                  <a:lnTo>
                    <a:pt x="338114" y="37568"/>
                  </a:lnTo>
                  <a:lnTo>
                    <a:pt x="347506" y="37568"/>
                  </a:lnTo>
                  <a:cubicBezTo>
                    <a:pt x="352694" y="37568"/>
                    <a:pt x="356898" y="33363"/>
                    <a:pt x="356898" y="28176"/>
                  </a:cubicBezTo>
                  <a:cubicBezTo>
                    <a:pt x="356898" y="22989"/>
                    <a:pt x="352694" y="18784"/>
                    <a:pt x="347506" y="18784"/>
                  </a:cubicBezTo>
                  <a:lnTo>
                    <a:pt x="187841" y="18784"/>
                  </a:lnTo>
                  <a:lnTo>
                    <a:pt x="187841" y="9392"/>
                  </a:lnTo>
                  <a:cubicBezTo>
                    <a:pt x="187841" y="4205"/>
                    <a:pt x="183636" y="0"/>
                    <a:pt x="178449" y="0"/>
                  </a:cubicBezTo>
                  <a:cubicBezTo>
                    <a:pt x="173262" y="0"/>
                    <a:pt x="169057" y="4205"/>
                    <a:pt x="169057" y="9392"/>
                  </a:cubicBezTo>
                  <a:lnTo>
                    <a:pt x="169057" y="18784"/>
                  </a:lnTo>
                  <a:lnTo>
                    <a:pt x="9392" y="18784"/>
                  </a:lnTo>
                  <a:cubicBezTo>
                    <a:pt x="4205" y="18784"/>
                    <a:pt x="0" y="22989"/>
                    <a:pt x="0" y="28176"/>
                  </a:cubicBezTo>
                  <a:cubicBezTo>
                    <a:pt x="0" y="33363"/>
                    <a:pt x="4205" y="37568"/>
                    <a:pt x="9392" y="37568"/>
                  </a:cubicBezTo>
                  <a:lnTo>
                    <a:pt x="18784" y="37568"/>
                  </a:lnTo>
                  <a:lnTo>
                    <a:pt x="18784" y="230106"/>
                  </a:lnTo>
                  <a:lnTo>
                    <a:pt x="9392" y="230106"/>
                  </a:lnTo>
                  <a:cubicBezTo>
                    <a:pt x="4205" y="230106"/>
                    <a:pt x="0" y="234310"/>
                    <a:pt x="0" y="239498"/>
                  </a:cubicBezTo>
                  <a:cubicBezTo>
                    <a:pt x="0" y="244685"/>
                    <a:pt x="4205" y="248890"/>
                    <a:pt x="9392" y="248890"/>
                  </a:cubicBezTo>
                  <a:lnTo>
                    <a:pt x="152809" y="248890"/>
                  </a:lnTo>
                  <a:lnTo>
                    <a:pt x="80490" y="321209"/>
                  </a:lnTo>
                  <a:cubicBezTo>
                    <a:pt x="76820" y="324917"/>
                    <a:pt x="76851" y="330899"/>
                    <a:pt x="80560" y="334569"/>
                  </a:cubicBezTo>
                  <a:cubicBezTo>
                    <a:pt x="84269" y="338239"/>
                    <a:pt x="90251" y="338207"/>
                    <a:pt x="93921" y="334498"/>
                  </a:cubicBezTo>
                  <a:lnTo>
                    <a:pt x="169057" y="259362"/>
                  </a:lnTo>
                  <a:lnTo>
                    <a:pt x="169057" y="342810"/>
                  </a:lnTo>
                  <a:cubicBezTo>
                    <a:pt x="169057" y="347998"/>
                    <a:pt x="173262" y="352202"/>
                    <a:pt x="178449" y="352202"/>
                  </a:cubicBezTo>
                  <a:cubicBezTo>
                    <a:pt x="183636" y="352202"/>
                    <a:pt x="187841" y="347998"/>
                    <a:pt x="187841" y="342810"/>
                  </a:cubicBezTo>
                  <a:lnTo>
                    <a:pt x="187841" y="259221"/>
                  </a:lnTo>
                  <a:lnTo>
                    <a:pt x="262978" y="334357"/>
                  </a:lnTo>
                  <a:cubicBezTo>
                    <a:pt x="266648" y="338027"/>
                    <a:pt x="272598" y="338027"/>
                    <a:pt x="276268" y="334357"/>
                  </a:cubicBezTo>
                  <a:cubicBezTo>
                    <a:pt x="279937" y="330688"/>
                    <a:pt x="279937" y="324738"/>
                    <a:pt x="276268" y="321068"/>
                  </a:cubicBezTo>
                  <a:lnTo>
                    <a:pt x="204090" y="248890"/>
                  </a:lnTo>
                  <a:lnTo>
                    <a:pt x="347506" y="248890"/>
                  </a:lnTo>
                  <a:cubicBezTo>
                    <a:pt x="352694" y="248890"/>
                    <a:pt x="356898" y="244685"/>
                    <a:pt x="356898" y="239498"/>
                  </a:cubicBezTo>
                  <a:cubicBezTo>
                    <a:pt x="356898" y="234310"/>
                    <a:pt x="352694" y="230106"/>
                    <a:pt x="347506" y="23010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38" descr="Presentation with bar chart">
            <a:extLst>
              <a:ext uri="{FF2B5EF4-FFF2-40B4-BE49-F238E27FC236}">
                <a16:creationId xmlns:a16="http://schemas.microsoft.com/office/drawing/2014/main" id="{E68CEF44-2DEF-4898-96C9-1F5ADE5764CB}"/>
              </a:ext>
            </a:extLst>
          </p:cNvPr>
          <p:cNvGrpSpPr/>
          <p:nvPr/>
        </p:nvGrpSpPr>
        <p:grpSpPr>
          <a:xfrm>
            <a:off x="5044655" y="1963046"/>
            <a:ext cx="450819" cy="450819"/>
            <a:chOff x="5044655" y="1963046"/>
            <a:chExt cx="450819" cy="450819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B8B81B9-B32D-4B14-A77B-7D79407D828E}"/>
                </a:ext>
              </a:extLst>
            </p:cNvPr>
            <p:cNvSpPr/>
            <p:nvPr/>
          </p:nvSpPr>
          <p:spPr>
            <a:xfrm>
              <a:off x="5091615" y="2014702"/>
              <a:ext cx="356898" cy="352202"/>
            </a:xfrm>
            <a:custGeom>
              <a:avLst/>
              <a:gdLst>
                <a:gd name="connsiteX0" fmla="*/ 309938 w 356898"/>
                <a:gd name="connsiteY0" fmla="*/ 51656 h 352202"/>
                <a:gd name="connsiteX1" fmla="*/ 309938 w 356898"/>
                <a:gd name="connsiteY1" fmla="*/ 220713 h 352202"/>
                <a:gd name="connsiteX2" fmla="*/ 46960 w 356898"/>
                <a:gd name="connsiteY2" fmla="*/ 220713 h 352202"/>
                <a:gd name="connsiteX3" fmla="*/ 46960 w 356898"/>
                <a:gd name="connsiteY3" fmla="*/ 51656 h 352202"/>
                <a:gd name="connsiteX4" fmla="*/ 347506 w 356898"/>
                <a:gd name="connsiteY4" fmla="*/ 230106 h 352202"/>
                <a:gd name="connsiteX5" fmla="*/ 338114 w 356898"/>
                <a:gd name="connsiteY5" fmla="*/ 230106 h 352202"/>
                <a:gd name="connsiteX6" fmla="*/ 338114 w 356898"/>
                <a:gd name="connsiteY6" fmla="*/ 37568 h 352202"/>
                <a:gd name="connsiteX7" fmla="*/ 347506 w 356898"/>
                <a:gd name="connsiteY7" fmla="*/ 37568 h 352202"/>
                <a:gd name="connsiteX8" fmla="*/ 356898 w 356898"/>
                <a:gd name="connsiteY8" fmla="*/ 28176 h 352202"/>
                <a:gd name="connsiteX9" fmla="*/ 347506 w 356898"/>
                <a:gd name="connsiteY9" fmla="*/ 18784 h 352202"/>
                <a:gd name="connsiteX10" fmla="*/ 187841 w 356898"/>
                <a:gd name="connsiteY10" fmla="*/ 18784 h 352202"/>
                <a:gd name="connsiteX11" fmla="*/ 187841 w 356898"/>
                <a:gd name="connsiteY11" fmla="*/ 9392 h 352202"/>
                <a:gd name="connsiteX12" fmla="*/ 178449 w 356898"/>
                <a:gd name="connsiteY12" fmla="*/ 0 h 352202"/>
                <a:gd name="connsiteX13" fmla="*/ 169057 w 356898"/>
                <a:gd name="connsiteY13" fmla="*/ 9392 h 352202"/>
                <a:gd name="connsiteX14" fmla="*/ 169057 w 356898"/>
                <a:gd name="connsiteY14" fmla="*/ 18784 h 352202"/>
                <a:gd name="connsiteX15" fmla="*/ 9392 w 356898"/>
                <a:gd name="connsiteY15" fmla="*/ 18784 h 352202"/>
                <a:gd name="connsiteX16" fmla="*/ 0 w 356898"/>
                <a:gd name="connsiteY16" fmla="*/ 28176 h 352202"/>
                <a:gd name="connsiteX17" fmla="*/ 9392 w 356898"/>
                <a:gd name="connsiteY17" fmla="*/ 37568 h 352202"/>
                <a:gd name="connsiteX18" fmla="*/ 18784 w 356898"/>
                <a:gd name="connsiteY18" fmla="*/ 37568 h 352202"/>
                <a:gd name="connsiteX19" fmla="*/ 18784 w 356898"/>
                <a:gd name="connsiteY19" fmla="*/ 230106 h 352202"/>
                <a:gd name="connsiteX20" fmla="*/ 9392 w 356898"/>
                <a:gd name="connsiteY20" fmla="*/ 230106 h 352202"/>
                <a:gd name="connsiteX21" fmla="*/ 0 w 356898"/>
                <a:gd name="connsiteY21" fmla="*/ 239498 h 352202"/>
                <a:gd name="connsiteX22" fmla="*/ 9392 w 356898"/>
                <a:gd name="connsiteY22" fmla="*/ 248890 h 352202"/>
                <a:gd name="connsiteX23" fmla="*/ 152809 w 356898"/>
                <a:gd name="connsiteY23" fmla="*/ 248890 h 352202"/>
                <a:gd name="connsiteX24" fmla="*/ 80490 w 356898"/>
                <a:gd name="connsiteY24" fmla="*/ 321209 h 352202"/>
                <a:gd name="connsiteX25" fmla="*/ 80560 w 356898"/>
                <a:gd name="connsiteY25" fmla="*/ 334569 h 352202"/>
                <a:gd name="connsiteX26" fmla="*/ 93921 w 356898"/>
                <a:gd name="connsiteY26" fmla="*/ 334498 h 352202"/>
                <a:gd name="connsiteX27" fmla="*/ 169057 w 356898"/>
                <a:gd name="connsiteY27" fmla="*/ 259362 h 352202"/>
                <a:gd name="connsiteX28" fmla="*/ 169057 w 356898"/>
                <a:gd name="connsiteY28" fmla="*/ 342810 h 352202"/>
                <a:gd name="connsiteX29" fmla="*/ 178449 w 356898"/>
                <a:gd name="connsiteY29" fmla="*/ 352202 h 352202"/>
                <a:gd name="connsiteX30" fmla="*/ 187841 w 356898"/>
                <a:gd name="connsiteY30" fmla="*/ 342810 h 352202"/>
                <a:gd name="connsiteX31" fmla="*/ 187841 w 356898"/>
                <a:gd name="connsiteY31" fmla="*/ 259221 h 352202"/>
                <a:gd name="connsiteX32" fmla="*/ 262978 w 356898"/>
                <a:gd name="connsiteY32" fmla="*/ 334357 h 352202"/>
                <a:gd name="connsiteX33" fmla="*/ 276268 w 356898"/>
                <a:gd name="connsiteY33" fmla="*/ 334357 h 352202"/>
                <a:gd name="connsiteX34" fmla="*/ 276268 w 356898"/>
                <a:gd name="connsiteY34" fmla="*/ 321068 h 352202"/>
                <a:gd name="connsiteX35" fmla="*/ 204090 w 356898"/>
                <a:gd name="connsiteY35" fmla="*/ 248890 h 352202"/>
                <a:gd name="connsiteX36" fmla="*/ 347506 w 356898"/>
                <a:gd name="connsiteY36" fmla="*/ 248890 h 352202"/>
                <a:gd name="connsiteX37" fmla="*/ 356898 w 356898"/>
                <a:gd name="connsiteY37" fmla="*/ 239498 h 352202"/>
                <a:gd name="connsiteX38" fmla="*/ 347506 w 356898"/>
                <a:gd name="connsiteY38" fmla="*/ 230106 h 35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6898" h="352202">
                  <a:moveTo>
                    <a:pt x="309938" y="51656"/>
                  </a:moveTo>
                  <a:lnTo>
                    <a:pt x="309938" y="220713"/>
                  </a:lnTo>
                  <a:lnTo>
                    <a:pt x="46960" y="220713"/>
                  </a:lnTo>
                  <a:lnTo>
                    <a:pt x="46960" y="51656"/>
                  </a:lnTo>
                  <a:close/>
                  <a:moveTo>
                    <a:pt x="347506" y="230106"/>
                  </a:moveTo>
                  <a:lnTo>
                    <a:pt x="338114" y="230106"/>
                  </a:lnTo>
                  <a:lnTo>
                    <a:pt x="338114" y="37568"/>
                  </a:lnTo>
                  <a:lnTo>
                    <a:pt x="347506" y="37568"/>
                  </a:lnTo>
                  <a:cubicBezTo>
                    <a:pt x="352694" y="37568"/>
                    <a:pt x="356898" y="33363"/>
                    <a:pt x="356898" y="28176"/>
                  </a:cubicBezTo>
                  <a:cubicBezTo>
                    <a:pt x="356898" y="22989"/>
                    <a:pt x="352694" y="18784"/>
                    <a:pt x="347506" y="18784"/>
                  </a:cubicBezTo>
                  <a:lnTo>
                    <a:pt x="187841" y="18784"/>
                  </a:lnTo>
                  <a:lnTo>
                    <a:pt x="187841" y="9392"/>
                  </a:lnTo>
                  <a:cubicBezTo>
                    <a:pt x="187841" y="4205"/>
                    <a:pt x="183636" y="0"/>
                    <a:pt x="178449" y="0"/>
                  </a:cubicBezTo>
                  <a:cubicBezTo>
                    <a:pt x="173262" y="0"/>
                    <a:pt x="169057" y="4205"/>
                    <a:pt x="169057" y="9392"/>
                  </a:cubicBezTo>
                  <a:lnTo>
                    <a:pt x="169057" y="18784"/>
                  </a:lnTo>
                  <a:lnTo>
                    <a:pt x="9392" y="18784"/>
                  </a:lnTo>
                  <a:cubicBezTo>
                    <a:pt x="4205" y="18784"/>
                    <a:pt x="0" y="22989"/>
                    <a:pt x="0" y="28176"/>
                  </a:cubicBezTo>
                  <a:cubicBezTo>
                    <a:pt x="0" y="33363"/>
                    <a:pt x="4205" y="37568"/>
                    <a:pt x="9392" y="37568"/>
                  </a:cubicBezTo>
                  <a:lnTo>
                    <a:pt x="18784" y="37568"/>
                  </a:lnTo>
                  <a:lnTo>
                    <a:pt x="18784" y="230106"/>
                  </a:lnTo>
                  <a:lnTo>
                    <a:pt x="9392" y="230106"/>
                  </a:lnTo>
                  <a:cubicBezTo>
                    <a:pt x="4205" y="230106"/>
                    <a:pt x="0" y="234310"/>
                    <a:pt x="0" y="239498"/>
                  </a:cubicBezTo>
                  <a:cubicBezTo>
                    <a:pt x="0" y="244685"/>
                    <a:pt x="4205" y="248890"/>
                    <a:pt x="9392" y="248890"/>
                  </a:cubicBezTo>
                  <a:lnTo>
                    <a:pt x="152809" y="248890"/>
                  </a:lnTo>
                  <a:lnTo>
                    <a:pt x="80490" y="321209"/>
                  </a:lnTo>
                  <a:cubicBezTo>
                    <a:pt x="76820" y="324917"/>
                    <a:pt x="76851" y="330899"/>
                    <a:pt x="80560" y="334569"/>
                  </a:cubicBezTo>
                  <a:cubicBezTo>
                    <a:pt x="84269" y="338239"/>
                    <a:pt x="90251" y="338207"/>
                    <a:pt x="93921" y="334498"/>
                  </a:cubicBezTo>
                  <a:lnTo>
                    <a:pt x="169057" y="259362"/>
                  </a:lnTo>
                  <a:lnTo>
                    <a:pt x="169057" y="342810"/>
                  </a:lnTo>
                  <a:cubicBezTo>
                    <a:pt x="169057" y="347998"/>
                    <a:pt x="173262" y="352202"/>
                    <a:pt x="178449" y="352202"/>
                  </a:cubicBezTo>
                  <a:cubicBezTo>
                    <a:pt x="183636" y="352202"/>
                    <a:pt x="187841" y="347998"/>
                    <a:pt x="187841" y="342810"/>
                  </a:cubicBezTo>
                  <a:lnTo>
                    <a:pt x="187841" y="259221"/>
                  </a:lnTo>
                  <a:lnTo>
                    <a:pt x="262978" y="334357"/>
                  </a:lnTo>
                  <a:cubicBezTo>
                    <a:pt x="266648" y="338027"/>
                    <a:pt x="272598" y="338027"/>
                    <a:pt x="276268" y="334357"/>
                  </a:cubicBezTo>
                  <a:cubicBezTo>
                    <a:pt x="279937" y="330688"/>
                    <a:pt x="279937" y="324738"/>
                    <a:pt x="276268" y="321068"/>
                  </a:cubicBezTo>
                  <a:lnTo>
                    <a:pt x="204090" y="248890"/>
                  </a:lnTo>
                  <a:lnTo>
                    <a:pt x="347506" y="248890"/>
                  </a:lnTo>
                  <a:cubicBezTo>
                    <a:pt x="352694" y="248890"/>
                    <a:pt x="356898" y="244685"/>
                    <a:pt x="356898" y="239498"/>
                  </a:cubicBezTo>
                  <a:cubicBezTo>
                    <a:pt x="356898" y="234310"/>
                    <a:pt x="352694" y="230106"/>
                    <a:pt x="347506" y="23010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FF7FD39-4AEF-44CC-9ECE-F0C22CFACA2C}"/>
                </a:ext>
              </a:extLst>
            </p:cNvPr>
            <p:cNvSpPr/>
            <p:nvPr/>
          </p:nvSpPr>
          <p:spPr>
            <a:xfrm>
              <a:off x="5307632" y="2085142"/>
              <a:ext cx="37568" cy="131488"/>
            </a:xfrm>
            <a:custGeom>
              <a:avLst/>
              <a:gdLst>
                <a:gd name="connsiteX0" fmla="*/ 0 w 37568"/>
                <a:gd name="connsiteY0" fmla="*/ 0 h 131488"/>
                <a:gd name="connsiteX1" fmla="*/ 37568 w 37568"/>
                <a:gd name="connsiteY1" fmla="*/ 0 h 131488"/>
                <a:gd name="connsiteX2" fmla="*/ 37568 w 37568"/>
                <a:gd name="connsiteY2" fmla="*/ 131489 h 131488"/>
                <a:gd name="connsiteX3" fmla="*/ 0 w 37568"/>
                <a:gd name="connsiteY3" fmla="*/ 131489 h 13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68" h="131488">
                  <a:moveTo>
                    <a:pt x="0" y="0"/>
                  </a:moveTo>
                  <a:lnTo>
                    <a:pt x="37568" y="0"/>
                  </a:lnTo>
                  <a:lnTo>
                    <a:pt x="37568" y="131489"/>
                  </a:lnTo>
                  <a:lnTo>
                    <a:pt x="0" y="13148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7541178-489C-4350-ACAC-12A3D6693806}"/>
                </a:ext>
              </a:extLst>
            </p:cNvPr>
            <p:cNvSpPr/>
            <p:nvPr/>
          </p:nvSpPr>
          <p:spPr>
            <a:xfrm>
              <a:off x="5251280" y="2127407"/>
              <a:ext cx="37568" cy="89224"/>
            </a:xfrm>
            <a:custGeom>
              <a:avLst/>
              <a:gdLst>
                <a:gd name="connsiteX0" fmla="*/ 0 w 37568"/>
                <a:gd name="connsiteY0" fmla="*/ 0 h 89224"/>
                <a:gd name="connsiteX1" fmla="*/ 37568 w 37568"/>
                <a:gd name="connsiteY1" fmla="*/ 0 h 89224"/>
                <a:gd name="connsiteX2" fmla="*/ 37568 w 37568"/>
                <a:gd name="connsiteY2" fmla="*/ 89225 h 89224"/>
                <a:gd name="connsiteX3" fmla="*/ 0 w 37568"/>
                <a:gd name="connsiteY3" fmla="*/ 89225 h 89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68" h="89224">
                  <a:moveTo>
                    <a:pt x="0" y="0"/>
                  </a:moveTo>
                  <a:lnTo>
                    <a:pt x="37568" y="0"/>
                  </a:lnTo>
                  <a:lnTo>
                    <a:pt x="37568" y="89225"/>
                  </a:lnTo>
                  <a:lnTo>
                    <a:pt x="0" y="89225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3C1F653-27AF-4BC2-B423-A749B3809B15}"/>
                </a:ext>
              </a:extLst>
            </p:cNvPr>
            <p:cNvSpPr/>
            <p:nvPr/>
          </p:nvSpPr>
          <p:spPr>
            <a:xfrm>
              <a:off x="5194928" y="2160279"/>
              <a:ext cx="37568" cy="56352"/>
            </a:xfrm>
            <a:custGeom>
              <a:avLst/>
              <a:gdLst>
                <a:gd name="connsiteX0" fmla="*/ 0 w 37568"/>
                <a:gd name="connsiteY0" fmla="*/ 0 h 56352"/>
                <a:gd name="connsiteX1" fmla="*/ 37568 w 37568"/>
                <a:gd name="connsiteY1" fmla="*/ 0 h 56352"/>
                <a:gd name="connsiteX2" fmla="*/ 37568 w 37568"/>
                <a:gd name="connsiteY2" fmla="*/ 56352 h 56352"/>
                <a:gd name="connsiteX3" fmla="*/ 0 w 37568"/>
                <a:gd name="connsiteY3" fmla="*/ 56352 h 5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68" h="56352">
                  <a:moveTo>
                    <a:pt x="0" y="0"/>
                  </a:moveTo>
                  <a:lnTo>
                    <a:pt x="37568" y="0"/>
                  </a:lnTo>
                  <a:lnTo>
                    <a:pt x="37568" y="56352"/>
                  </a:lnTo>
                  <a:lnTo>
                    <a:pt x="0" y="5635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37" descr="Bar graph with upward trend RTL">
            <a:extLst>
              <a:ext uri="{FF2B5EF4-FFF2-40B4-BE49-F238E27FC236}">
                <a16:creationId xmlns:a16="http://schemas.microsoft.com/office/drawing/2014/main" id="{55F1B8D1-B25D-4418-8D5B-44D2E74C60C0}"/>
              </a:ext>
            </a:extLst>
          </p:cNvPr>
          <p:cNvGrpSpPr/>
          <p:nvPr/>
        </p:nvGrpSpPr>
        <p:grpSpPr>
          <a:xfrm>
            <a:off x="6066929" y="1716291"/>
            <a:ext cx="450819" cy="450819"/>
            <a:chOff x="6066929" y="1716291"/>
            <a:chExt cx="450819" cy="450819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D4EA831-6695-45FC-AEE7-BA995F8E0C96}"/>
                </a:ext>
              </a:extLst>
            </p:cNvPr>
            <p:cNvSpPr/>
            <p:nvPr/>
          </p:nvSpPr>
          <p:spPr>
            <a:xfrm>
              <a:off x="6132673" y="1777339"/>
              <a:ext cx="324026" cy="328722"/>
            </a:xfrm>
            <a:custGeom>
              <a:avLst/>
              <a:gdLst>
                <a:gd name="connsiteX0" fmla="*/ 295850 w 324026"/>
                <a:gd name="connsiteY0" fmla="*/ 300546 h 328722"/>
                <a:gd name="connsiteX1" fmla="*/ 0 w 324026"/>
                <a:gd name="connsiteY1" fmla="*/ 300546 h 328722"/>
                <a:gd name="connsiteX2" fmla="*/ 0 w 324026"/>
                <a:gd name="connsiteY2" fmla="*/ 328722 h 328722"/>
                <a:gd name="connsiteX3" fmla="*/ 324026 w 324026"/>
                <a:gd name="connsiteY3" fmla="*/ 328722 h 328722"/>
                <a:gd name="connsiteX4" fmla="*/ 324026 w 324026"/>
                <a:gd name="connsiteY4" fmla="*/ 0 h 328722"/>
                <a:gd name="connsiteX5" fmla="*/ 295850 w 324026"/>
                <a:gd name="connsiteY5" fmla="*/ 0 h 328722"/>
                <a:gd name="connsiteX6" fmla="*/ 295850 w 324026"/>
                <a:gd name="connsiteY6" fmla="*/ 300546 h 328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026" h="328722">
                  <a:moveTo>
                    <a:pt x="295850" y="300546"/>
                  </a:moveTo>
                  <a:lnTo>
                    <a:pt x="0" y="300546"/>
                  </a:lnTo>
                  <a:lnTo>
                    <a:pt x="0" y="328722"/>
                  </a:lnTo>
                  <a:lnTo>
                    <a:pt x="324026" y="328722"/>
                  </a:lnTo>
                  <a:lnTo>
                    <a:pt x="324026" y="0"/>
                  </a:lnTo>
                  <a:lnTo>
                    <a:pt x="295850" y="0"/>
                  </a:lnTo>
                  <a:lnTo>
                    <a:pt x="295850" y="30054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F00A2EB-1A25-4B6A-8A85-FAC0DB162EFF}"/>
                </a:ext>
              </a:extLst>
            </p:cNvPr>
            <p:cNvSpPr/>
            <p:nvPr/>
          </p:nvSpPr>
          <p:spPr>
            <a:xfrm>
              <a:off x="6132673" y="1777339"/>
              <a:ext cx="70440" cy="272369"/>
            </a:xfrm>
            <a:custGeom>
              <a:avLst/>
              <a:gdLst>
                <a:gd name="connsiteX0" fmla="*/ 0 w 70440"/>
                <a:gd name="connsiteY0" fmla="*/ 0 h 272369"/>
                <a:gd name="connsiteX1" fmla="*/ 70440 w 70440"/>
                <a:gd name="connsiteY1" fmla="*/ 0 h 272369"/>
                <a:gd name="connsiteX2" fmla="*/ 70440 w 70440"/>
                <a:gd name="connsiteY2" fmla="*/ 272370 h 272369"/>
                <a:gd name="connsiteX3" fmla="*/ 0 w 70440"/>
                <a:gd name="connsiteY3" fmla="*/ 272370 h 27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272369">
                  <a:moveTo>
                    <a:pt x="0" y="0"/>
                  </a:moveTo>
                  <a:lnTo>
                    <a:pt x="70440" y="0"/>
                  </a:lnTo>
                  <a:lnTo>
                    <a:pt x="70440" y="272370"/>
                  </a:lnTo>
                  <a:lnTo>
                    <a:pt x="0" y="2723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A2FF615-33A6-43D7-8DAB-A644FE60A716}"/>
                </a:ext>
              </a:extLst>
            </p:cNvPr>
            <p:cNvSpPr/>
            <p:nvPr/>
          </p:nvSpPr>
          <p:spPr>
            <a:xfrm>
              <a:off x="6231290" y="1871260"/>
              <a:ext cx="70440" cy="178449"/>
            </a:xfrm>
            <a:custGeom>
              <a:avLst/>
              <a:gdLst>
                <a:gd name="connsiteX0" fmla="*/ 0 w 70440"/>
                <a:gd name="connsiteY0" fmla="*/ 0 h 178449"/>
                <a:gd name="connsiteX1" fmla="*/ 70440 w 70440"/>
                <a:gd name="connsiteY1" fmla="*/ 0 h 178449"/>
                <a:gd name="connsiteX2" fmla="*/ 70440 w 70440"/>
                <a:gd name="connsiteY2" fmla="*/ 178449 h 178449"/>
                <a:gd name="connsiteX3" fmla="*/ 0 w 70440"/>
                <a:gd name="connsiteY3" fmla="*/ 178449 h 17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178449">
                  <a:moveTo>
                    <a:pt x="0" y="0"/>
                  </a:moveTo>
                  <a:lnTo>
                    <a:pt x="70440" y="0"/>
                  </a:lnTo>
                  <a:lnTo>
                    <a:pt x="70440" y="178449"/>
                  </a:lnTo>
                  <a:lnTo>
                    <a:pt x="0" y="17844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8B053EA-F98A-4F3D-988B-EDA55C1C3CF5}"/>
                </a:ext>
              </a:extLst>
            </p:cNvPr>
            <p:cNvSpPr/>
            <p:nvPr/>
          </p:nvSpPr>
          <p:spPr>
            <a:xfrm>
              <a:off x="6329906" y="1955788"/>
              <a:ext cx="70440" cy="93920"/>
            </a:xfrm>
            <a:custGeom>
              <a:avLst/>
              <a:gdLst>
                <a:gd name="connsiteX0" fmla="*/ 0 w 70440"/>
                <a:gd name="connsiteY0" fmla="*/ 0 h 93920"/>
                <a:gd name="connsiteX1" fmla="*/ 70440 w 70440"/>
                <a:gd name="connsiteY1" fmla="*/ 0 h 93920"/>
                <a:gd name="connsiteX2" fmla="*/ 70440 w 70440"/>
                <a:gd name="connsiteY2" fmla="*/ 93921 h 93920"/>
                <a:gd name="connsiteX3" fmla="*/ 0 w 70440"/>
                <a:gd name="connsiteY3" fmla="*/ 93921 h 9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93920">
                  <a:moveTo>
                    <a:pt x="0" y="0"/>
                  </a:moveTo>
                  <a:lnTo>
                    <a:pt x="70440" y="0"/>
                  </a:lnTo>
                  <a:lnTo>
                    <a:pt x="70440" y="93921"/>
                  </a:lnTo>
                  <a:lnTo>
                    <a:pt x="0" y="9392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4A1D2AB-956B-4291-95EA-1C29948345EA}"/>
                </a:ext>
              </a:extLst>
            </p:cNvPr>
            <p:cNvSpPr/>
            <p:nvPr/>
          </p:nvSpPr>
          <p:spPr>
            <a:xfrm>
              <a:off x="6250074" y="1777339"/>
              <a:ext cx="152198" cy="152198"/>
            </a:xfrm>
            <a:custGeom>
              <a:avLst/>
              <a:gdLst>
                <a:gd name="connsiteX0" fmla="*/ 25640 w 152198"/>
                <a:gd name="connsiteY0" fmla="*/ 38930 h 152198"/>
                <a:gd name="connsiteX1" fmla="*/ 138956 w 152198"/>
                <a:gd name="connsiteY1" fmla="*/ 152198 h 152198"/>
                <a:gd name="connsiteX2" fmla="*/ 152198 w 152198"/>
                <a:gd name="connsiteY2" fmla="*/ 138956 h 152198"/>
                <a:gd name="connsiteX3" fmla="*/ 38883 w 152198"/>
                <a:gd name="connsiteY3" fmla="*/ 25640 h 152198"/>
                <a:gd name="connsiteX4" fmla="*/ 64523 w 152198"/>
                <a:gd name="connsiteY4" fmla="*/ 0 h 152198"/>
                <a:gd name="connsiteX5" fmla="*/ 0 w 152198"/>
                <a:gd name="connsiteY5" fmla="*/ 0 h 152198"/>
                <a:gd name="connsiteX6" fmla="*/ 0 w 152198"/>
                <a:gd name="connsiteY6" fmla="*/ 64523 h 152198"/>
                <a:gd name="connsiteX7" fmla="*/ 25640 w 152198"/>
                <a:gd name="connsiteY7" fmla="*/ 38930 h 15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198" h="152198">
                  <a:moveTo>
                    <a:pt x="25640" y="38930"/>
                  </a:moveTo>
                  <a:lnTo>
                    <a:pt x="138956" y="152198"/>
                  </a:lnTo>
                  <a:lnTo>
                    <a:pt x="152198" y="138956"/>
                  </a:lnTo>
                  <a:lnTo>
                    <a:pt x="38883" y="25640"/>
                  </a:lnTo>
                  <a:lnTo>
                    <a:pt x="64523" y="0"/>
                  </a:lnTo>
                  <a:lnTo>
                    <a:pt x="0" y="0"/>
                  </a:lnTo>
                  <a:lnTo>
                    <a:pt x="0" y="64523"/>
                  </a:lnTo>
                  <a:lnTo>
                    <a:pt x="25640" y="3893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9" name="Graphic 36" descr="Bar graph with upward trend">
            <a:extLst>
              <a:ext uri="{FF2B5EF4-FFF2-40B4-BE49-F238E27FC236}">
                <a16:creationId xmlns:a16="http://schemas.microsoft.com/office/drawing/2014/main" id="{4ADE25A8-266B-4F0D-BD69-6DC29BC4F442}"/>
              </a:ext>
            </a:extLst>
          </p:cNvPr>
          <p:cNvGrpSpPr/>
          <p:nvPr/>
        </p:nvGrpSpPr>
        <p:grpSpPr>
          <a:xfrm>
            <a:off x="6807197" y="2139301"/>
            <a:ext cx="450819" cy="450819"/>
            <a:chOff x="6807197" y="2139301"/>
            <a:chExt cx="450819" cy="450819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5DC17CF-2E5F-44A1-B087-957D96F8AAC7}"/>
                </a:ext>
              </a:extLst>
            </p:cNvPr>
            <p:cNvSpPr/>
            <p:nvPr/>
          </p:nvSpPr>
          <p:spPr>
            <a:xfrm>
              <a:off x="6872941" y="2200349"/>
              <a:ext cx="324026" cy="328722"/>
            </a:xfrm>
            <a:custGeom>
              <a:avLst/>
              <a:gdLst>
                <a:gd name="connsiteX0" fmla="*/ 28176 w 324026"/>
                <a:gd name="connsiteY0" fmla="*/ 0 h 328722"/>
                <a:gd name="connsiteX1" fmla="*/ 0 w 324026"/>
                <a:gd name="connsiteY1" fmla="*/ 0 h 328722"/>
                <a:gd name="connsiteX2" fmla="*/ 0 w 324026"/>
                <a:gd name="connsiteY2" fmla="*/ 328722 h 328722"/>
                <a:gd name="connsiteX3" fmla="*/ 324026 w 324026"/>
                <a:gd name="connsiteY3" fmla="*/ 328722 h 328722"/>
                <a:gd name="connsiteX4" fmla="*/ 324026 w 324026"/>
                <a:gd name="connsiteY4" fmla="*/ 300546 h 328722"/>
                <a:gd name="connsiteX5" fmla="*/ 28176 w 324026"/>
                <a:gd name="connsiteY5" fmla="*/ 300546 h 328722"/>
                <a:gd name="connsiteX6" fmla="*/ 28176 w 324026"/>
                <a:gd name="connsiteY6" fmla="*/ 0 h 328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026" h="328722">
                  <a:moveTo>
                    <a:pt x="28176" y="0"/>
                  </a:moveTo>
                  <a:lnTo>
                    <a:pt x="0" y="0"/>
                  </a:lnTo>
                  <a:lnTo>
                    <a:pt x="0" y="328722"/>
                  </a:lnTo>
                  <a:lnTo>
                    <a:pt x="324026" y="328722"/>
                  </a:lnTo>
                  <a:lnTo>
                    <a:pt x="324026" y="300546"/>
                  </a:lnTo>
                  <a:lnTo>
                    <a:pt x="28176" y="300546"/>
                  </a:lnTo>
                  <a:lnTo>
                    <a:pt x="28176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E250586-9C62-4B35-B931-ABBF3362ED26}"/>
                </a:ext>
              </a:extLst>
            </p:cNvPr>
            <p:cNvSpPr/>
            <p:nvPr/>
          </p:nvSpPr>
          <p:spPr>
            <a:xfrm rot="-10800000">
              <a:off x="7126527" y="2200349"/>
              <a:ext cx="70440" cy="272369"/>
            </a:xfrm>
            <a:custGeom>
              <a:avLst/>
              <a:gdLst>
                <a:gd name="connsiteX0" fmla="*/ 0 w 70440"/>
                <a:gd name="connsiteY0" fmla="*/ 0 h 272369"/>
                <a:gd name="connsiteX1" fmla="*/ 70440 w 70440"/>
                <a:gd name="connsiteY1" fmla="*/ 0 h 272369"/>
                <a:gd name="connsiteX2" fmla="*/ 70440 w 70440"/>
                <a:gd name="connsiteY2" fmla="*/ 272370 h 272369"/>
                <a:gd name="connsiteX3" fmla="*/ 0 w 70440"/>
                <a:gd name="connsiteY3" fmla="*/ 272370 h 27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272369">
                  <a:moveTo>
                    <a:pt x="0" y="0"/>
                  </a:moveTo>
                  <a:lnTo>
                    <a:pt x="70440" y="0"/>
                  </a:lnTo>
                  <a:lnTo>
                    <a:pt x="70440" y="272370"/>
                  </a:lnTo>
                  <a:lnTo>
                    <a:pt x="0" y="2723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8453760B-9795-40C1-B635-AEA1E8FE0F42}"/>
                </a:ext>
              </a:extLst>
            </p:cNvPr>
            <p:cNvSpPr/>
            <p:nvPr/>
          </p:nvSpPr>
          <p:spPr>
            <a:xfrm rot="-10800000">
              <a:off x="7027910" y="2294270"/>
              <a:ext cx="70440" cy="178449"/>
            </a:xfrm>
            <a:custGeom>
              <a:avLst/>
              <a:gdLst>
                <a:gd name="connsiteX0" fmla="*/ 0 w 70440"/>
                <a:gd name="connsiteY0" fmla="*/ 0 h 178449"/>
                <a:gd name="connsiteX1" fmla="*/ 70440 w 70440"/>
                <a:gd name="connsiteY1" fmla="*/ 0 h 178449"/>
                <a:gd name="connsiteX2" fmla="*/ 70440 w 70440"/>
                <a:gd name="connsiteY2" fmla="*/ 178449 h 178449"/>
                <a:gd name="connsiteX3" fmla="*/ 0 w 70440"/>
                <a:gd name="connsiteY3" fmla="*/ 178449 h 17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178449">
                  <a:moveTo>
                    <a:pt x="0" y="0"/>
                  </a:moveTo>
                  <a:lnTo>
                    <a:pt x="70440" y="0"/>
                  </a:lnTo>
                  <a:lnTo>
                    <a:pt x="70440" y="178449"/>
                  </a:lnTo>
                  <a:lnTo>
                    <a:pt x="0" y="17844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E70706F-F68D-45C8-879C-36C6C8D836D2}"/>
                </a:ext>
              </a:extLst>
            </p:cNvPr>
            <p:cNvSpPr/>
            <p:nvPr/>
          </p:nvSpPr>
          <p:spPr>
            <a:xfrm rot="-10800000">
              <a:off x="6929293" y="2378798"/>
              <a:ext cx="70440" cy="93920"/>
            </a:xfrm>
            <a:custGeom>
              <a:avLst/>
              <a:gdLst>
                <a:gd name="connsiteX0" fmla="*/ 0 w 70440"/>
                <a:gd name="connsiteY0" fmla="*/ 0 h 93920"/>
                <a:gd name="connsiteX1" fmla="*/ 70440 w 70440"/>
                <a:gd name="connsiteY1" fmla="*/ 0 h 93920"/>
                <a:gd name="connsiteX2" fmla="*/ 70440 w 70440"/>
                <a:gd name="connsiteY2" fmla="*/ 93921 h 93920"/>
                <a:gd name="connsiteX3" fmla="*/ 0 w 70440"/>
                <a:gd name="connsiteY3" fmla="*/ 93921 h 9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93920">
                  <a:moveTo>
                    <a:pt x="0" y="0"/>
                  </a:moveTo>
                  <a:lnTo>
                    <a:pt x="70440" y="0"/>
                  </a:lnTo>
                  <a:lnTo>
                    <a:pt x="70440" y="93921"/>
                  </a:lnTo>
                  <a:lnTo>
                    <a:pt x="0" y="9392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D8CD3C0-2418-474C-A0FA-2224AF0D6424}"/>
                </a:ext>
              </a:extLst>
            </p:cNvPr>
            <p:cNvSpPr/>
            <p:nvPr/>
          </p:nvSpPr>
          <p:spPr>
            <a:xfrm>
              <a:off x="6927368" y="2200349"/>
              <a:ext cx="152198" cy="152198"/>
            </a:xfrm>
            <a:custGeom>
              <a:avLst/>
              <a:gdLst>
                <a:gd name="connsiteX0" fmla="*/ 152198 w 152198"/>
                <a:gd name="connsiteY0" fmla="*/ 64523 h 152198"/>
                <a:gd name="connsiteX1" fmla="*/ 152198 w 152198"/>
                <a:gd name="connsiteY1" fmla="*/ 0 h 152198"/>
                <a:gd name="connsiteX2" fmla="*/ 87675 w 152198"/>
                <a:gd name="connsiteY2" fmla="*/ 0 h 152198"/>
                <a:gd name="connsiteX3" fmla="*/ 113315 w 152198"/>
                <a:gd name="connsiteY3" fmla="*/ 25640 h 152198"/>
                <a:gd name="connsiteX4" fmla="*/ 0 w 152198"/>
                <a:gd name="connsiteY4" fmla="*/ 138956 h 152198"/>
                <a:gd name="connsiteX5" fmla="*/ 13243 w 152198"/>
                <a:gd name="connsiteY5" fmla="*/ 152198 h 152198"/>
                <a:gd name="connsiteX6" fmla="*/ 126558 w 152198"/>
                <a:gd name="connsiteY6" fmla="*/ 38930 h 152198"/>
                <a:gd name="connsiteX7" fmla="*/ 152198 w 152198"/>
                <a:gd name="connsiteY7" fmla="*/ 64523 h 15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198" h="152198">
                  <a:moveTo>
                    <a:pt x="152198" y="64523"/>
                  </a:moveTo>
                  <a:lnTo>
                    <a:pt x="152198" y="0"/>
                  </a:lnTo>
                  <a:lnTo>
                    <a:pt x="87675" y="0"/>
                  </a:lnTo>
                  <a:lnTo>
                    <a:pt x="113315" y="25640"/>
                  </a:lnTo>
                  <a:lnTo>
                    <a:pt x="0" y="138956"/>
                  </a:lnTo>
                  <a:lnTo>
                    <a:pt x="13243" y="152198"/>
                  </a:lnTo>
                  <a:lnTo>
                    <a:pt x="126558" y="38930"/>
                  </a:lnTo>
                  <a:lnTo>
                    <a:pt x="152198" y="64523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aphic 48" descr="Research">
            <a:extLst>
              <a:ext uri="{FF2B5EF4-FFF2-40B4-BE49-F238E27FC236}">
                <a16:creationId xmlns:a16="http://schemas.microsoft.com/office/drawing/2014/main" id="{9B48D769-9101-48D4-84D5-4D718A366972}"/>
              </a:ext>
            </a:extLst>
          </p:cNvPr>
          <p:cNvGrpSpPr/>
          <p:nvPr/>
        </p:nvGrpSpPr>
        <p:grpSpPr>
          <a:xfrm>
            <a:off x="6807197" y="4642110"/>
            <a:ext cx="450819" cy="450819"/>
            <a:chOff x="6807197" y="4642110"/>
            <a:chExt cx="450819" cy="450819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6172C17-F451-4BD5-B61E-856698982C01}"/>
                </a:ext>
              </a:extLst>
            </p:cNvPr>
            <p:cNvSpPr/>
            <p:nvPr/>
          </p:nvSpPr>
          <p:spPr>
            <a:xfrm>
              <a:off x="6843823" y="4681084"/>
              <a:ext cx="371576" cy="372045"/>
            </a:xfrm>
            <a:custGeom>
              <a:avLst/>
              <a:gdLst>
                <a:gd name="connsiteX0" fmla="*/ 303836 w 371576"/>
                <a:gd name="connsiteY0" fmla="*/ 257345 h 372045"/>
                <a:gd name="connsiteX1" fmla="*/ 274720 w 371576"/>
                <a:gd name="connsiteY1" fmla="*/ 248423 h 372045"/>
                <a:gd name="connsiteX2" fmla="*/ 253588 w 371576"/>
                <a:gd name="connsiteY2" fmla="*/ 227760 h 372045"/>
                <a:gd name="connsiteX3" fmla="*/ 282704 w 371576"/>
                <a:gd name="connsiteY3" fmla="*/ 142292 h 372045"/>
                <a:gd name="connsiteX4" fmla="*/ 141823 w 371576"/>
                <a:gd name="connsiteY4" fmla="*/ 3 h 372045"/>
                <a:gd name="connsiteX5" fmla="*/ 3 w 371576"/>
                <a:gd name="connsiteY5" fmla="*/ 140884 h 372045"/>
                <a:gd name="connsiteX6" fmla="*/ 140884 w 371576"/>
                <a:gd name="connsiteY6" fmla="*/ 282704 h 372045"/>
                <a:gd name="connsiteX7" fmla="*/ 227291 w 371576"/>
                <a:gd name="connsiteY7" fmla="*/ 253588 h 372045"/>
                <a:gd name="connsiteX8" fmla="*/ 247953 w 371576"/>
                <a:gd name="connsiteY8" fmla="*/ 274251 h 372045"/>
                <a:gd name="connsiteX9" fmla="*/ 256876 w 371576"/>
                <a:gd name="connsiteY9" fmla="*/ 303836 h 372045"/>
                <a:gd name="connsiteX10" fmla="*/ 315576 w 371576"/>
                <a:gd name="connsiteY10" fmla="*/ 362536 h 372045"/>
                <a:gd name="connsiteX11" fmla="*/ 362067 w 371576"/>
                <a:gd name="connsiteY11" fmla="*/ 362536 h 372045"/>
                <a:gd name="connsiteX12" fmla="*/ 362067 w 371576"/>
                <a:gd name="connsiteY12" fmla="*/ 316046 h 372045"/>
                <a:gd name="connsiteX13" fmla="*/ 303836 w 371576"/>
                <a:gd name="connsiteY13" fmla="*/ 257345 h 372045"/>
                <a:gd name="connsiteX14" fmla="*/ 141823 w 371576"/>
                <a:gd name="connsiteY14" fmla="*/ 254527 h 372045"/>
                <a:gd name="connsiteX15" fmla="*/ 29118 w 371576"/>
                <a:gd name="connsiteY15" fmla="*/ 141823 h 372045"/>
                <a:gd name="connsiteX16" fmla="*/ 141823 w 371576"/>
                <a:gd name="connsiteY16" fmla="*/ 29118 h 372045"/>
                <a:gd name="connsiteX17" fmla="*/ 254527 w 371576"/>
                <a:gd name="connsiteY17" fmla="*/ 141823 h 372045"/>
                <a:gd name="connsiteX18" fmla="*/ 141823 w 371576"/>
                <a:gd name="connsiteY18" fmla="*/ 254527 h 37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576" h="372045">
                  <a:moveTo>
                    <a:pt x="303836" y="257345"/>
                  </a:moveTo>
                  <a:cubicBezTo>
                    <a:pt x="296322" y="249831"/>
                    <a:pt x="285052" y="246075"/>
                    <a:pt x="274720" y="248423"/>
                  </a:cubicBezTo>
                  <a:lnTo>
                    <a:pt x="253588" y="227760"/>
                  </a:lnTo>
                  <a:cubicBezTo>
                    <a:pt x="272372" y="203341"/>
                    <a:pt x="282704" y="173286"/>
                    <a:pt x="282704" y="142292"/>
                  </a:cubicBezTo>
                  <a:cubicBezTo>
                    <a:pt x="283173" y="63869"/>
                    <a:pt x="219777" y="472"/>
                    <a:pt x="141823" y="3"/>
                  </a:cubicBezTo>
                  <a:cubicBezTo>
                    <a:pt x="63869" y="-467"/>
                    <a:pt x="472" y="62929"/>
                    <a:pt x="3" y="140884"/>
                  </a:cubicBezTo>
                  <a:cubicBezTo>
                    <a:pt x="-467" y="218838"/>
                    <a:pt x="62929" y="282234"/>
                    <a:pt x="140884" y="282704"/>
                  </a:cubicBezTo>
                  <a:cubicBezTo>
                    <a:pt x="171877" y="282704"/>
                    <a:pt x="202402" y="272372"/>
                    <a:pt x="227291" y="253588"/>
                  </a:cubicBezTo>
                  <a:lnTo>
                    <a:pt x="247953" y="274251"/>
                  </a:lnTo>
                  <a:cubicBezTo>
                    <a:pt x="246075" y="285052"/>
                    <a:pt x="249362" y="295853"/>
                    <a:pt x="256876" y="303836"/>
                  </a:cubicBezTo>
                  <a:lnTo>
                    <a:pt x="315576" y="362536"/>
                  </a:lnTo>
                  <a:cubicBezTo>
                    <a:pt x="328255" y="375215"/>
                    <a:pt x="349387" y="375215"/>
                    <a:pt x="362067" y="362536"/>
                  </a:cubicBezTo>
                  <a:cubicBezTo>
                    <a:pt x="374746" y="349857"/>
                    <a:pt x="374746" y="328725"/>
                    <a:pt x="362067" y="316046"/>
                  </a:cubicBezTo>
                  <a:lnTo>
                    <a:pt x="303836" y="257345"/>
                  </a:lnTo>
                  <a:close/>
                  <a:moveTo>
                    <a:pt x="141823" y="254527"/>
                  </a:moveTo>
                  <a:cubicBezTo>
                    <a:pt x="79366" y="254527"/>
                    <a:pt x="29118" y="204280"/>
                    <a:pt x="29118" y="141823"/>
                  </a:cubicBezTo>
                  <a:cubicBezTo>
                    <a:pt x="29118" y="79366"/>
                    <a:pt x="79366" y="29118"/>
                    <a:pt x="141823" y="29118"/>
                  </a:cubicBezTo>
                  <a:cubicBezTo>
                    <a:pt x="204280" y="29118"/>
                    <a:pt x="254527" y="79366"/>
                    <a:pt x="254527" y="141823"/>
                  </a:cubicBezTo>
                  <a:cubicBezTo>
                    <a:pt x="254527" y="203810"/>
                    <a:pt x="203810" y="254527"/>
                    <a:pt x="141823" y="25452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7456DEF-FCB4-4260-BD59-E66CBCD90AD0}"/>
                </a:ext>
              </a:extLst>
            </p:cNvPr>
            <p:cNvSpPr/>
            <p:nvPr/>
          </p:nvSpPr>
          <p:spPr>
            <a:xfrm>
              <a:off x="6884681" y="4750877"/>
              <a:ext cx="202398" cy="148574"/>
            </a:xfrm>
            <a:custGeom>
              <a:avLst/>
              <a:gdLst>
                <a:gd name="connsiteX0" fmla="*/ 201929 w 202398"/>
                <a:gd name="connsiteY0" fmla="*/ 64985 h 148574"/>
                <a:gd name="connsiteX1" fmla="*/ 175162 w 202398"/>
                <a:gd name="connsiteY1" fmla="*/ 64985 h 148574"/>
                <a:gd name="connsiteX2" fmla="*/ 169057 w 202398"/>
                <a:gd name="connsiteY2" fmla="*/ 68742 h 148574"/>
                <a:gd name="connsiteX3" fmla="*/ 151212 w 202398"/>
                <a:gd name="connsiteY3" fmla="*/ 87996 h 148574"/>
                <a:gd name="connsiteX4" fmla="*/ 136185 w 202398"/>
                <a:gd name="connsiteY4" fmla="*/ 35870 h 148574"/>
                <a:gd name="connsiteX5" fmla="*/ 125854 w 202398"/>
                <a:gd name="connsiteY5" fmla="*/ 30235 h 148574"/>
                <a:gd name="connsiteX6" fmla="*/ 120218 w 202398"/>
                <a:gd name="connsiteY6" fmla="*/ 35400 h 148574"/>
                <a:gd name="connsiteX7" fmla="*/ 92042 w 202398"/>
                <a:gd name="connsiteY7" fmla="*/ 110067 h 148574"/>
                <a:gd name="connsiteX8" fmla="*/ 72788 w 202398"/>
                <a:gd name="connsiteY8" fmla="*/ 6754 h 148574"/>
                <a:gd name="connsiteX9" fmla="*/ 63396 w 202398"/>
                <a:gd name="connsiteY9" fmla="*/ 180 h 148574"/>
                <a:gd name="connsiteX10" fmla="*/ 56822 w 202398"/>
                <a:gd name="connsiteY10" fmla="*/ 5815 h 148574"/>
                <a:gd name="connsiteX11" fmla="*/ 36629 w 202398"/>
                <a:gd name="connsiteY11" fmla="*/ 64985 h 148574"/>
                <a:gd name="connsiteX12" fmla="*/ 0 w 202398"/>
                <a:gd name="connsiteY12" fmla="*/ 64985 h 148574"/>
                <a:gd name="connsiteX13" fmla="*/ 0 w 202398"/>
                <a:gd name="connsiteY13" fmla="*/ 83769 h 148574"/>
                <a:gd name="connsiteX14" fmla="*/ 42734 w 202398"/>
                <a:gd name="connsiteY14" fmla="*/ 83769 h 148574"/>
                <a:gd name="connsiteX15" fmla="*/ 50717 w 202398"/>
                <a:gd name="connsiteY15" fmla="*/ 76725 h 148574"/>
                <a:gd name="connsiteX16" fmla="*/ 62457 w 202398"/>
                <a:gd name="connsiteY16" fmla="*/ 41035 h 148574"/>
                <a:gd name="connsiteX17" fmla="*/ 81241 w 202398"/>
                <a:gd name="connsiteY17" fmla="*/ 142000 h 148574"/>
                <a:gd name="connsiteX18" fmla="*/ 88755 w 202398"/>
                <a:gd name="connsiteY18" fmla="*/ 148575 h 148574"/>
                <a:gd name="connsiteX19" fmla="*/ 89694 w 202398"/>
                <a:gd name="connsiteY19" fmla="*/ 148575 h 148574"/>
                <a:gd name="connsiteX20" fmla="*/ 97677 w 202398"/>
                <a:gd name="connsiteY20" fmla="*/ 143409 h 148574"/>
                <a:gd name="connsiteX21" fmla="*/ 127732 w 202398"/>
                <a:gd name="connsiteY21" fmla="*/ 64516 h 148574"/>
                <a:gd name="connsiteX22" fmla="*/ 139942 w 202398"/>
                <a:gd name="connsiteY22" fmla="*/ 106780 h 148574"/>
                <a:gd name="connsiteX23" fmla="*/ 150273 w 202398"/>
                <a:gd name="connsiteY23" fmla="*/ 112415 h 148574"/>
                <a:gd name="connsiteX24" fmla="*/ 154030 w 202398"/>
                <a:gd name="connsiteY24" fmla="*/ 110067 h 148574"/>
                <a:gd name="connsiteX25" fmla="*/ 179388 w 202398"/>
                <a:gd name="connsiteY25" fmla="*/ 83769 h 148574"/>
                <a:gd name="connsiteX26" fmla="*/ 202399 w 202398"/>
                <a:gd name="connsiteY26" fmla="*/ 83769 h 148574"/>
                <a:gd name="connsiteX27" fmla="*/ 202399 w 202398"/>
                <a:gd name="connsiteY27" fmla="*/ 64985 h 14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398" h="148574">
                  <a:moveTo>
                    <a:pt x="201929" y="64985"/>
                  </a:moveTo>
                  <a:lnTo>
                    <a:pt x="175162" y="64985"/>
                  </a:lnTo>
                  <a:cubicBezTo>
                    <a:pt x="172814" y="65455"/>
                    <a:pt x="170466" y="66864"/>
                    <a:pt x="169057" y="68742"/>
                  </a:cubicBezTo>
                  <a:lnTo>
                    <a:pt x="151212" y="87996"/>
                  </a:lnTo>
                  <a:lnTo>
                    <a:pt x="136185" y="35870"/>
                  </a:lnTo>
                  <a:cubicBezTo>
                    <a:pt x="134776" y="31643"/>
                    <a:pt x="130080" y="28826"/>
                    <a:pt x="125854" y="30235"/>
                  </a:cubicBezTo>
                  <a:cubicBezTo>
                    <a:pt x="123506" y="31174"/>
                    <a:pt x="121158" y="32583"/>
                    <a:pt x="120218" y="35400"/>
                  </a:cubicBezTo>
                  <a:lnTo>
                    <a:pt x="92042" y="110067"/>
                  </a:lnTo>
                  <a:lnTo>
                    <a:pt x="72788" y="6754"/>
                  </a:lnTo>
                  <a:cubicBezTo>
                    <a:pt x="71849" y="2058"/>
                    <a:pt x="67623" y="-759"/>
                    <a:pt x="63396" y="180"/>
                  </a:cubicBezTo>
                  <a:cubicBezTo>
                    <a:pt x="60579" y="650"/>
                    <a:pt x="58231" y="2998"/>
                    <a:pt x="56822" y="5815"/>
                  </a:cubicBezTo>
                  <a:lnTo>
                    <a:pt x="36629" y="64985"/>
                  </a:lnTo>
                  <a:lnTo>
                    <a:pt x="0" y="64985"/>
                  </a:lnTo>
                  <a:lnTo>
                    <a:pt x="0" y="83769"/>
                  </a:lnTo>
                  <a:lnTo>
                    <a:pt x="42734" y="83769"/>
                  </a:lnTo>
                  <a:cubicBezTo>
                    <a:pt x="46491" y="83300"/>
                    <a:pt x="49778" y="80482"/>
                    <a:pt x="50717" y="76725"/>
                  </a:cubicBezTo>
                  <a:lnTo>
                    <a:pt x="62457" y="41035"/>
                  </a:lnTo>
                  <a:lnTo>
                    <a:pt x="81241" y="142000"/>
                  </a:lnTo>
                  <a:cubicBezTo>
                    <a:pt x="81711" y="145757"/>
                    <a:pt x="84998" y="148575"/>
                    <a:pt x="88755" y="148575"/>
                  </a:cubicBezTo>
                  <a:lnTo>
                    <a:pt x="89694" y="148575"/>
                  </a:lnTo>
                  <a:cubicBezTo>
                    <a:pt x="92981" y="148575"/>
                    <a:pt x="96269" y="146696"/>
                    <a:pt x="97677" y="143409"/>
                  </a:cubicBezTo>
                  <a:lnTo>
                    <a:pt x="127732" y="64516"/>
                  </a:lnTo>
                  <a:lnTo>
                    <a:pt x="139942" y="106780"/>
                  </a:lnTo>
                  <a:cubicBezTo>
                    <a:pt x="141351" y="111006"/>
                    <a:pt x="145577" y="113824"/>
                    <a:pt x="150273" y="112415"/>
                  </a:cubicBezTo>
                  <a:cubicBezTo>
                    <a:pt x="151682" y="111945"/>
                    <a:pt x="153091" y="111006"/>
                    <a:pt x="154030" y="110067"/>
                  </a:cubicBezTo>
                  <a:lnTo>
                    <a:pt x="179388" y="83769"/>
                  </a:lnTo>
                  <a:lnTo>
                    <a:pt x="202399" y="83769"/>
                  </a:lnTo>
                  <a:lnTo>
                    <a:pt x="202399" y="6498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" name="Graphic 46" descr="Gears">
            <a:extLst>
              <a:ext uri="{FF2B5EF4-FFF2-40B4-BE49-F238E27FC236}">
                <a16:creationId xmlns:a16="http://schemas.microsoft.com/office/drawing/2014/main" id="{AAE6CFAA-8855-4388-AD01-98035A06200F}"/>
              </a:ext>
            </a:extLst>
          </p:cNvPr>
          <p:cNvGrpSpPr/>
          <p:nvPr/>
        </p:nvGrpSpPr>
        <p:grpSpPr>
          <a:xfrm>
            <a:off x="6139247" y="5105036"/>
            <a:ext cx="306181" cy="370516"/>
            <a:chOff x="6139247" y="5105036"/>
            <a:chExt cx="306181" cy="370516"/>
          </a:xfrm>
          <a:solidFill>
            <a:srgbClr val="A67600"/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54B9CBC-4B8A-469F-BD22-14C1FFCFFF20}"/>
                </a:ext>
              </a:extLst>
            </p:cNvPr>
            <p:cNvSpPr/>
            <p:nvPr/>
          </p:nvSpPr>
          <p:spPr>
            <a:xfrm>
              <a:off x="6245378" y="5105036"/>
              <a:ext cx="200050" cy="199581"/>
            </a:xfrm>
            <a:custGeom>
              <a:avLst/>
              <a:gdLst>
                <a:gd name="connsiteX0" fmla="*/ 100025 w 200050"/>
                <a:gd name="connsiteY0" fmla="*/ 135246 h 199581"/>
                <a:gd name="connsiteX1" fmla="*/ 64805 w 200050"/>
                <a:gd name="connsiteY1" fmla="*/ 100025 h 199581"/>
                <a:gd name="connsiteX2" fmla="*/ 100025 w 200050"/>
                <a:gd name="connsiteY2" fmla="*/ 64805 h 199581"/>
                <a:gd name="connsiteX3" fmla="*/ 135246 w 200050"/>
                <a:gd name="connsiteY3" fmla="*/ 100025 h 199581"/>
                <a:gd name="connsiteX4" fmla="*/ 100025 w 200050"/>
                <a:gd name="connsiteY4" fmla="*/ 135246 h 199581"/>
                <a:gd name="connsiteX5" fmla="*/ 179388 w 200050"/>
                <a:gd name="connsiteY5" fmla="*/ 77954 h 199581"/>
                <a:gd name="connsiteX6" fmla="*/ 171875 w 200050"/>
                <a:gd name="connsiteY6" fmla="*/ 59640 h 199581"/>
                <a:gd name="connsiteX7" fmla="*/ 179388 w 200050"/>
                <a:gd name="connsiteY7" fmla="*/ 37568 h 199581"/>
                <a:gd name="connsiteX8" fmla="*/ 162483 w 200050"/>
                <a:gd name="connsiteY8" fmla="*/ 20663 h 199581"/>
                <a:gd name="connsiteX9" fmla="*/ 140411 w 200050"/>
                <a:gd name="connsiteY9" fmla="*/ 28176 h 199581"/>
                <a:gd name="connsiteX10" fmla="*/ 122097 w 200050"/>
                <a:gd name="connsiteY10" fmla="*/ 20663 h 199581"/>
                <a:gd name="connsiteX11" fmla="*/ 111766 w 200050"/>
                <a:gd name="connsiteY11" fmla="*/ 0 h 199581"/>
                <a:gd name="connsiteX12" fmla="*/ 88285 w 200050"/>
                <a:gd name="connsiteY12" fmla="*/ 0 h 199581"/>
                <a:gd name="connsiteX13" fmla="*/ 77954 w 200050"/>
                <a:gd name="connsiteY13" fmla="*/ 20663 h 199581"/>
                <a:gd name="connsiteX14" fmla="*/ 59640 w 200050"/>
                <a:gd name="connsiteY14" fmla="*/ 28176 h 199581"/>
                <a:gd name="connsiteX15" fmla="*/ 37568 w 200050"/>
                <a:gd name="connsiteY15" fmla="*/ 20663 h 199581"/>
                <a:gd name="connsiteX16" fmla="*/ 20663 w 200050"/>
                <a:gd name="connsiteY16" fmla="*/ 37568 h 199581"/>
                <a:gd name="connsiteX17" fmla="*/ 28176 w 200050"/>
                <a:gd name="connsiteY17" fmla="*/ 59640 h 199581"/>
                <a:gd name="connsiteX18" fmla="*/ 20663 w 200050"/>
                <a:gd name="connsiteY18" fmla="*/ 77954 h 199581"/>
                <a:gd name="connsiteX19" fmla="*/ 0 w 200050"/>
                <a:gd name="connsiteY19" fmla="*/ 88285 h 199581"/>
                <a:gd name="connsiteX20" fmla="*/ 0 w 200050"/>
                <a:gd name="connsiteY20" fmla="*/ 111766 h 199581"/>
                <a:gd name="connsiteX21" fmla="*/ 20663 w 200050"/>
                <a:gd name="connsiteY21" fmla="*/ 122097 h 199581"/>
                <a:gd name="connsiteX22" fmla="*/ 28176 w 200050"/>
                <a:gd name="connsiteY22" fmla="*/ 140411 h 199581"/>
                <a:gd name="connsiteX23" fmla="*/ 20663 w 200050"/>
                <a:gd name="connsiteY23" fmla="*/ 162483 h 199581"/>
                <a:gd name="connsiteX24" fmla="*/ 37099 w 200050"/>
                <a:gd name="connsiteY24" fmla="*/ 178919 h 199581"/>
                <a:gd name="connsiteX25" fmla="*/ 59170 w 200050"/>
                <a:gd name="connsiteY25" fmla="*/ 171405 h 199581"/>
                <a:gd name="connsiteX26" fmla="*/ 77485 w 200050"/>
                <a:gd name="connsiteY26" fmla="*/ 178919 h 199581"/>
                <a:gd name="connsiteX27" fmla="*/ 87816 w 200050"/>
                <a:gd name="connsiteY27" fmla="*/ 199581 h 199581"/>
                <a:gd name="connsiteX28" fmla="*/ 111296 w 200050"/>
                <a:gd name="connsiteY28" fmla="*/ 199581 h 199581"/>
                <a:gd name="connsiteX29" fmla="*/ 121627 w 200050"/>
                <a:gd name="connsiteY29" fmla="*/ 178919 h 199581"/>
                <a:gd name="connsiteX30" fmla="*/ 139942 w 200050"/>
                <a:gd name="connsiteY30" fmla="*/ 171405 h 199581"/>
                <a:gd name="connsiteX31" fmla="*/ 162013 w 200050"/>
                <a:gd name="connsiteY31" fmla="*/ 178919 h 199581"/>
                <a:gd name="connsiteX32" fmla="*/ 178919 w 200050"/>
                <a:gd name="connsiteY32" fmla="*/ 162483 h 199581"/>
                <a:gd name="connsiteX33" fmla="*/ 171405 w 200050"/>
                <a:gd name="connsiteY33" fmla="*/ 140411 h 199581"/>
                <a:gd name="connsiteX34" fmla="*/ 179388 w 200050"/>
                <a:gd name="connsiteY34" fmla="*/ 122097 h 199581"/>
                <a:gd name="connsiteX35" fmla="*/ 200051 w 200050"/>
                <a:gd name="connsiteY35" fmla="*/ 111766 h 199581"/>
                <a:gd name="connsiteX36" fmla="*/ 200051 w 200050"/>
                <a:gd name="connsiteY36" fmla="*/ 88285 h 199581"/>
                <a:gd name="connsiteX37" fmla="*/ 179388 w 200050"/>
                <a:gd name="connsiteY37" fmla="*/ 77954 h 19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050" h="199581">
                  <a:moveTo>
                    <a:pt x="100025" y="135246"/>
                  </a:moveTo>
                  <a:cubicBezTo>
                    <a:pt x="80302" y="135246"/>
                    <a:pt x="64805" y="119279"/>
                    <a:pt x="64805" y="100025"/>
                  </a:cubicBezTo>
                  <a:cubicBezTo>
                    <a:pt x="64805" y="80772"/>
                    <a:pt x="80772" y="64805"/>
                    <a:pt x="100025" y="64805"/>
                  </a:cubicBezTo>
                  <a:cubicBezTo>
                    <a:pt x="119749" y="64805"/>
                    <a:pt x="135246" y="80772"/>
                    <a:pt x="135246" y="100025"/>
                  </a:cubicBezTo>
                  <a:cubicBezTo>
                    <a:pt x="135246" y="119279"/>
                    <a:pt x="119279" y="135246"/>
                    <a:pt x="100025" y="135246"/>
                  </a:cubicBezTo>
                  <a:close/>
                  <a:moveTo>
                    <a:pt x="179388" y="77954"/>
                  </a:moveTo>
                  <a:cubicBezTo>
                    <a:pt x="177510" y="71380"/>
                    <a:pt x="175162" y="65275"/>
                    <a:pt x="171875" y="59640"/>
                  </a:cubicBezTo>
                  <a:lnTo>
                    <a:pt x="179388" y="37568"/>
                  </a:lnTo>
                  <a:lnTo>
                    <a:pt x="162483" y="20663"/>
                  </a:lnTo>
                  <a:lnTo>
                    <a:pt x="140411" y="28176"/>
                  </a:lnTo>
                  <a:cubicBezTo>
                    <a:pt x="134776" y="24889"/>
                    <a:pt x="128671" y="22541"/>
                    <a:pt x="122097" y="20663"/>
                  </a:cubicBezTo>
                  <a:lnTo>
                    <a:pt x="111766" y="0"/>
                  </a:lnTo>
                  <a:lnTo>
                    <a:pt x="88285" y="0"/>
                  </a:lnTo>
                  <a:lnTo>
                    <a:pt x="77954" y="20663"/>
                  </a:lnTo>
                  <a:cubicBezTo>
                    <a:pt x="71380" y="22541"/>
                    <a:pt x="65275" y="24889"/>
                    <a:pt x="59640" y="28176"/>
                  </a:cubicBezTo>
                  <a:lnTo>
                    <a:pt x="37568" y="20663"/>
                  </a:lnTo>
                  <a:lnTo>
                    <a:pt x="20663" y="37568"/>
                  </a:lnTo>
                  <a:lnTo>
                    <a:pt x="28176" y="59640"/>
                  </a:lnTo>
                  <a:cubicBezTo>
                    <a:pt x="24889" y="65275"/>
                    <a:pt x="22541" y="71380"/>
                    <a:pt x="20663" y="77954"/>
                  </a:cubicBezTo>
                  <a:lnTo>
                    <a:pt x="0" y="88285"/>
                  </a:lnTo>
                  <a:lnTo>
                    <a:pt x="0" y="111766"/>
                  </a:lnTo>
                  <a:lnTo>
                    <a:pt x="20663" y="122097"/>
                  </a:lnTo>
                  <a:cubicBezTo>
                    <a:pt x="22541" y="128671"/>
                    <a:pt x="24889" y="134776"/>
                    <a:pt x="28176" y="140411"/>
                  </a:cubicBezTo>
                  <a:lnTo>
                    <a:pt x="20663" y="162483"/>
                  </a:lnTo>
                  <a:lnTo>
                    <a:pt x="37099" y="178919"/>
                  </a:lnTo>
                  <a:lnTo>
                    <a:pt x="59170" y="171405"/>
                  </a:lnTo>
                  <a:cubicBezTo>
                    <a:pt x="64805" y="174692"/>
                    <a:pt x="70910" y="177040"/>
                    <a:pt x="77485" y="178919"/>
                  </a:cubicBezTo>
                  <a:lnTo>
                    <a:pt x="87816" y="199581"/>
                  </a:lnTo>
                  <a:lnTo>
                    <a:pt x="111296" y="199581"/>
                  </a:lnTo>
                  <a:lnTo>
                    <a:pt x="121627" y="178919"/>
                  </a:lnTo>
                  <a:cubicBezTo>
                    <a:pt x="128202" y="177040"/>
                    <a:pt x="134306" y="174692"/>
                    <a:pt x="139942" y="171405"/>
                  </a:cubicBezTo>
                  <a:lnTo>
                    <a:pt x="162013" y="178919"/>
                  </a:lnTo>
                  <a:lnTo>
                    <a:pt x="178919" y="162483"/>
                  </a:lnTo>
                  <a:lnTo>
                    <a:pt x="171405" y="140411"/>
                  </a:lnTo>
                  <a:cubicBezTo>
                    <a:pt x="174692" y="134776"/>
                    <a:pt x="177510" y="128202"/>
                    <a:pt x="179388" y="122097"/>
                  </a:cubicBezTo>
                  <a:lnTo>
                    <a:pt x="200051" y="111766"/>
                  </a:lnTo>
                  <a:lnTo>
                    <a:pt x="200051" y="88285"/>
                  </a:lnTo>
                  <a:lnTo>
                    <a:pt x="179388" y="7795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4D14D82-49DB-4CAA-A80A-7406E7F11B25}"/>
                </a:ext>
              </a:extLst>
            </p:cNvPr>
            <p:cNvSpPr/>
            <p:nvPr/>
          </p:nvSpPr>
          <p:spPr>
            <a:xfrm>
              <a:off x="6139247" y="5275971"/>
              <a:ext cx="200050" cy="199581"/>
            </a:xfrm>
            <a:custGeom>
              <a:avLst/>
              <a:gdLst>
                <a:gd name="connsiteX0" fmla="*/ 100025 w 200050"/>
                <a:gd name="connsiteY0" fmla="*/ 135246 h 199581"/>
                <a:gd name="connsiteX1" fmla="*/ 64805 w 200050"/>
                <a:gd name="connsiteY1" fmla="*/ 100025 h 199581"/>
                <a:gd name="connsiteX2" fmla="*/ 100025 w 200050"/>
                <a:gd name="connsiteY2" fmla="*/ 64805 h 199581"/>
                <a:gd name="connsiteX3" fmla="*/ 135246 w 200050"/>
                <a:gd name="connsiteY3" fmla="*/ 100025 h 199581"/>
                <a:gd name="connsiteX4" fmla="*/ 100025 w 200050"/>
                <a:gd name="connsiteY4" fmla="*/ 135246 h 199581"/>
                <a:gd name="connsiteX5" fmla="*/ 100025 w 200050"/>
                <a:gd name="connsiteY5" fmla="*/ 135246 h 199581"/>
                <a:gd name="connsiteX6" fmla="*/ 171875 w 200050"/>
                <a:gd name="connsiteY6" fmla="*/ 59640 h 199581"/>
                <a:gd name="connsiteX7" fmla="*/ 179388 w 200050"/>
                <a:gd name="connsiteY7" fmla="*/ 37568 h 199581"/>
                <a:gd name="connsiteX8" fmla="*/ 162483 w 200050"/>
                <a:gd name="connsiteY8" fmla="*/ 20663 h 199581"/>
                <a:gd name="connsiteX9" fmla="*/ 140411 w 200050"/>
                <a:gd name="connsiteY9" fmla="*/ 28176 h 199581"/>
                <a:gd name="connsiteX10" fmla="*/ 122097 w 200050"/>
                <a:gd name="connsiteY10" fmla="*/ 20663 h 199581"/>
                <a:gd name="connsiteX11" fmla="*/ 111766 w 200050"/>
                <a:gd name="connsiteY11" fmla="*/ 0 h 199581"/>
                <a:gd name="connsiteX12" fmla="*/ 88285 w 200050"/>
                <a:gd name="connsiteY12" fmla="*/ 0 h 199581"/>
                <a:gd name="connsiteX13" fmla="*/ 77954 w 200050"/>
                <a:gd name="connsiteY13" fmla="*/ 20663 h 199581"/>
                <a:gd name="connsiteX14" fmla="*/ 59640 w 200050"/>
                <a:gd name="connsiteY14" fmla="*/ 28176 h 199581"/>
                <a:gd name="connsiteX15" fmla="*/ 37568 w 200050"/>
                <a:gd name="connsiteY15" fmla="*/ 20663 h 199581"/>
                <a:gd name="connsiteX16" fmla="*/ 21132 w 200050"/>
                <a:gd name="connsiteY16" fmla="*/ 37099 h 199581"/>
                <a:gd name="connsiteX17" fmla="*/ 28176 w 200050"/>
                <a:gd name="connsiteY17" fmla="*/ 59170 h 199581"/>
                <a:gd name="connsiteX18" fmla="*/ 20663 w 200050"/>
                <a:gd name="connsiteY18" fmla="*/ 77485 h 199581"/>
                <a:gd name="connsiteX19" fmla="*/ 0 w 200050"/>
                <a:gd name="connsiteY19" fmla="*/ 87816 h 199581"/>
                <a:gd name="connsiteX20" fmla="*/ 0 w 200050"/>
                <a:gd name="connsiteY20" fmla="*/ 111296 h 199581"/>
                <a:gd name="connsiteX21" fmla="*/ 20663 w 200050"/>
                <a:gd name="connsiteY21" fmla="*/ 121627 h 199581"/>
                <a:gd name="connsiteX22" fmla="*/ 28176 w 200050"/>
                <a:gd name="connsiteY22" fmla="*/ 139942 h 199581"/>
                <a:gd name="connsiteX23" fmla="*/ 21132 w 200050"/>
                <a:gd name="connsiteY23" fmla="*/ 162013 h 199581"/>
                <a:gd name="connsiteX24" fmla="*/ 37568 w 200050"/>
                <a:gd name="connsiteY24" fmla="*/ 178449 h 199581"/>
                <a:gd name="connsiteX25" fmla="*/ 59640 w 200050"/>
                <a:gd name="connsiteY25" fmla="*/ 171405 h 199581"/>
                <a:gd name="connsiteX26" fmla="*/ 77954 w 200050"/>
                <a:gd name="connsiteY26" fmla="*/ 178919 h 199581"/>
                <a:gd name="connsiteX27" fmla="*/ 88285 w 200050"/>
                <a:gd name="connsiteY27" fmla="*/ 199581 h 199581"/>
                <a:gd name="connsiteX28" fmla="*/ 111766 w 200050"/>
                <a:gd name="connsiteY28" fmla="*/ 199581 h 199581"/>
                <a:gd name="connsiteX29" fmla="*/ 122097 w 200050"/>
                <a:gd name="connsiteY29" fmla="*/ 178919 h 199581"/>
                <a:gd name="connsiteX30" fmla="*/ 140411 w 200050"/>
                <a:gd name="connsiteY30" fmla="*/ 171405 h 199581"/>
                <a:gd name="connsiteX31" fmla="*/ 162483 w 200050"/>
                <a:gd name="connsiteY31" fmla="*/ 178919 h 199581"/>
                <a:gd name="connsiteX32" fmla="*/ 178919 w 200050"/>
                <a:gd name="connsiteY32" fmla="*/ 162013 h 199581"/>
                <a:gd name="connsiteX33" fmla="*/ 171875 w 200050"/>
                <a:gd name="connsiteY33" fmla="*/ 140411 h 199581"/>
                <a:gd name="connsiteX34" fmla="*/ 179388 w 200050"/>
                <a:gd name="connsiteY34" fmla="*/ 122097 h 199581"/>
                <a:gd name="connsiteX35" fmla="*/ 200051 w 200050"/>
                <a:gd name="connsiteY35" fmla="*/ 111766 h 199581"/>
                <a:gd name="connsiteX36" fmla="*/ 200051 w 200050"/>
                <a:gd name="connsiteY36" fmla="*/ 88285 h 199581"/>
                <a:gd name="connsiteX37" fmla="*/ 179388 w 200050"/>
                <a:gd name="connsiteY37" fmla="*/ 77954 h 199581"/>
                <a:gd name="connsiteX38" fmla="*/ 171875 w 200050"/>
                <a:gd name="connsiteY38" fmla="*/ 59640 h 19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050" h="199581">
                  <a:moveTo>
                    <a:pt x="100025" y="135246"/>
                  </a:moveTo>
                  <a:cubicBezTo>
                    <a:pt x="80302" y="135246"/>
                    <a:pt x="64805" y="119279"/>
                    <a:pt x="64805" y="100025"/>
                  </a:cubicBezTo>
                  <a:cubicBezTo>
                    <a:pt x="64805" y="80302"/>
                    <a:pt x="80772" y="64805"/>
                    <a:pt x="100025" y="64805"/>
                  </a:cubicBezTo>
                  <a:cubicBezTo>
                    <a:pt x="119749" y="64805"/>
                    <a:pt x="135246" y="80772"/>
                    <a:pt x="135246" y="100025"/>
                  </a:cubicBezTo>
                  <a:cubicBezTo>
                    <a:pt x="135246" y="119279"/>
                    <a:pt x="119749" y="135246"/>
                    <a:pt x="100025" y="135246"/>
                  </a:cubicBezTo>
                  <a:lnTo>
                    <a:pt x="100025" y="135246"/>
                  </a:lnTo>
                  <a:close/>
                  <a:moveTo>
                    <a:pt x="171875" y="59640"/>
                  </a:moveTo>
                  <a:lnTo>
                    <a:pt x="179388" y="37568"/>
                  </a:lnTo>
                  <a:lnTo>
                    <a:pt x="162483" y="20663"/>
                  </a:lnTo>
                  <a:lnTo>
                    <a:pt x="140411" y="28176"/>
                  </a:lnTo>
                  <a:cubicBezTo>
                    <a:pt x="134776" y="24889"/>
                    <a:pt x="128202" y="22541"/>
                    <a:pt x="122097" y="20663"/>
                  </a:cubicBezTo>
                  <a:lnTo>
                    <a:pt x="111766" y="0"/>
                  </a:lnTo>
                  <a:lnTo>
                    <a:pt x="88285" y="0"/>
                  </a:lnTo>
                  <a:lnTo>
                    <a:pt x="77954" y="20663"/>
                  </a:lnTo>
                  <a:cubicBezTo>
                    <a:pt x="71380" y="22541"/>
                    <a:pt x="65275" y="24889"/>
                    <a:pt x="59640" y="28176"/>
                  </a:cubicBezTo>
                  <a:lnTo>
                    <a:pt x="37568" y="20663"/>
                  </a:lnTo>
                  <a:lnTo>
                    <a:pt x="21132" y="37099"/>
                  </a:lnTo>
                  <a:lnTo>
                    <a:pt x="28176" y="59170"/>
                  </a:lnTo>
                  <a:cubicBezTo>
                    <a:pt x="24889" y="64805"/>
                    <a:pt x="22541" y="71380"/>
                    <a:pt x="20663" y="77485"/>
                  </a:cubicBezTo>
                  <a:lnTo>
                    <a:pt x="0" y="87816"/>
                  </a:lnTo>
                  <a:lnTo>
                    <a:pt x="0" y="111296"/>
                  </a:lnTo>
                  <a:lnTo>
                    <a:pt x="20663" y="121627"/>
                  </a:lnTo>
                  <a:cubicBezTo>
                    <a:pt x="22541" y="128202"/>
                    <a:pt x="24889" y="134306"/>
                    <a:pt x="28176" y="139942"/>
                  </a:cubicBezTo>
                  <a:lnTo>
                    <a:pt x="21132" y="162013"/>
                  </a:lnTo>
                  <a:lnTo>
                    <a:pt x="37568" y="178449"/>
                  </a:lnTo>
                  <a:lnTo>
                    <a:pt x="59640" y="171405"/>
                  </a:lnTo>
                  <a:cubicBezTo>
                    <a:pt x="65275" y="174692"/>
                    <a:pt x="71380" y="177040"/>
                    <a:pt x="77954" y="178919"/>
                  </a:cubicBezTo>
                  <a:lnTo>
                    <a:pt x="88285" y="199581"/>
                  </a:lnTo>
                  <a:lnTo>
                    <a:pt x="111766" y="199581"/>
                  </a:lnTo>
                  <a:lnTo>
                    <a:pt x="122097" y="178919"/>
                  </a:lnTo>
                  <a:cubicBezTo>
                    <a:pt x="128671" y="177040"/>
                    <a:pt x="134776" y="174692"/>
                    <a:pt x="140411" y="171405"/>
                  </a:cubicBezTo>
                  <a:lnTo>
                    <a:pt x="162483" y="178919"/>
                  </a:lnTo>
                  <a:lnTo>
                    <a:pt x="178919" y="162013"/>
                  </a:lnTo>
                  <a:lnTo>
                    <a:pt x="171875" y="140411"/>
                  </a:lnTo>
                  <a:cubicBezTo>
                    <a:pt x="175162" y="134776"/>
                    <a:pt x="177510" y="128671"/>
                    <a:pt x="179388" y="122097"/>
                  </a:cubicBezTo>
                  <a:lnTo>
                    <a:pt x="200051" y="111766"/>
                  </a:lnTo>
                  <a:lnTo>
                    <a:pt x="200051" y="88285"/>
                  </a:lnTo>
                  <a:lnTo>
                    <a:pt x="179388" y="77954"/>
                  </a:lnTo>
                  <a:cubicBezTo>
                    <a:pt x="177510" y="71380"/>
                    <a:pt x="175162" y="65275"/>
                    <a:pt x="171875" y="5964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1" name="Graphic 45" descr="Stopwatch">
            <a:extLst>
              <a:ext uri="{FF2B5EF4-FFF2-40B4-BE49-F238E27FC236}">
                <a16:creationId xmlns:a16="http://schemas.microsoft.com/office/drawing/2014/main" id="{F4754117-260D-4235-9B12-DD9AC8AE1297}"/>
              </a:ext>
            </a:extLst>
          </p:cNvPr>
          <p:cNvGrpSpPr/>
          <p:nvPr/>
        </p:nvGrpSpPr>
        <p:grpSpPr>
          <a:xfrm>
            <a:off x="5044655" y="4818364"/>
            <a:ext cx="450819" cy="450819"/>
            <a:chOff x="5044655" y="4818364"/>
            <a:chExt cx="450819" cy="450819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1D27A2D-D7C6-4E18-AA18-4E25F4F97CA9}"/>
                </a:ext>
              </a:extLst>
            </p:cNvPr>
            <p:cNvSpPr/>
            <p:nvPr/>
          </p:nvSpPr>
          <p:spPr>
            <a:xfrm>
              <a:off x="5260672" y="4963940"/>
              <a:ext cx="18784" cy="18784"/>
            </a:xfrm>
            <a:custGeom>
              <a:avLst/>
              <a:gdLst>
                <a:gd name="connsiteX0" fmla="*/ 18784 w 18784"/>
                <a:gd name="connsiteY0" fmla="*/ 9392 h 18784"/>
                <a:gd name="connsiteX1" fmla="*/ 9392 w 18784"/>
                <a:gd name="connsiteY1" fmla="*/ 18784 h 18784"/>
                <a:gd name="connsiteX2" fmla="*/ 0 w 18784"/>
                <a:gd name="connsiteY2" fmla="*/ 9392 h 18784"/>
                <a:gd name="connsiteX3" fmla="*/ 9392 w 18784"/>
                <a:gd name="connsiteY3" fmla="*/ 0 h 18784"/>
                <a:gd name="connsiteX4" fmla="*/ 18784 w 18784"/>
                <a:gd name="connsiteY4" fmla="*/ 9392 h 1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84" h="18784">
                  <a:moveTo>
                    <a:pt x="18784" y="9392"/>
                  </a:moveTo>
                  <a:cubicBezTo>
                    <a:pt x="18784" y="14579"/>
                    <a:pt x="14579" y="18784"/>
                    <a:pt x="9392" y="18784"/>
                  </a:cubicBezTo>
                  <a:cubicBezTo>
                    <a:pt x="4205" y="18784"/>
                    <a:pt x="0" y="14579"/>
                    <a:pt x="0" y="9392"/>
                  </a:cubicBezTo>
                  <a:cubicBezTo>
                    <a:pt x="0" y="4205"/>
                    <a:pt x="4205" y="0"/>
                    <a:pt x="9392" y="0"/>
                  </a:cubicBezTo>
                  <a:cubicBezTo>
                    <a:pt x="14579" y="0"/>
                    <a:pt x="18784" y="4205"/>
                    <a:pt x="18784" y="9392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DB1EE48-6FAD-4138-BA85-60C76C0B2AA1}"/>
                </a:ext>
              </a:extLst>
            </p:cNvPr>
            <p:cNvSpPr/>
            <p:nvPr/>
          </p:nvSpPr>
          <p:spPr>
            <a:xfrm>
              <a:off x="5260672" y="5151782"/>
              <a:ext cx="18784" cy="18784"/>
            </a:xfrm>
            <a:custGeom>
              <a:avLst/>
              <a:gdLst>
                <a:gd name="connsiteX0" fmla="*/ 18784 w 18784"/>
                <a:gd name="connsiteY0" fmla="*/ 9392 h 18784"/>
                <a:gd name="connsiteX1" fmla="*/ 9392 w 18784"/>
                <a:gd name="connsiteY1" fmla="*/ 18784 h 18784"/>
                <a:gd name="connsiteX2" fmla="*/ 0 w 18784"/>
                <a:gd name="connsiteY2" fmla="*/ 9392 h 18784"/>
                <a:gd name="connsiteX3" fmla="*/ 9392 w 18784"/>
                <a:gd name="connsiteY3" fmla="*/ 0 h 18784"/>
                <a:gd name="connsiteX4" fmla="*/ 18784 w 18784"/>
                <a:gd name="connsiteY4" fmla="*/ 9392 h 1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84" h="18784">
                  <a:moveTo>
                    <a:pt x="18784" y="9392"/>
                  </a:moveTo>
                  <a:cubicBezTo>
                    <a:pt x="18784" y="14579"/>
                    <a:pt x="14579" y="18784"/>
                    <a:pt x="9392" y="18784"/>
                  </a:cubicBezTo>
                  <a:cubicBezTo>
                    <a:pt x="4205" y="18784"/>
                    <a:pt x="0" y="14579"/>
                    <a:pt x="0" y="9392"/>
                  </a:cubicBezTo>
                  <a:cubicBezTo>
                    <a:pt x="0" y="4205"/>
                    <a:pt x="4205" y="0"/>
                    <a:pt x="9392" y="0"/>
                  </a:cubicBezTo>
                  <a:cubicBezTo>
                    <a:pt x="14579" y="0"/>
                    <a:pt x="18784" y="4205"/>
                    <a:pt x="18784" y="9392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EEDC0694-6AC8-4D6F-8D3C-63C9F1E3B38A}"/>
                </a:ext>
              </a:extLst>
            </p:cNvPr>
            <p:cNvSpPr/>
            <p:nvPr/>
          </p:nvSpPr>
          <p:spPr>
            <a:xfrm>
              <a:off x="5354593" y="5053165"/>
              <a:ext cx="18784" cy="18784"/>
            </a:xfrm>
            <a:custGeom>
              <a:avLst/>
              <a:gdLst>
                <a:gd name="connsiteX0" fmla="*/ 18784 w 18784"/>
                <a:gd name="connsiteY0" fmla="*/ 9392 h 18784"/>
                <a:gd name="connsiteX1" fmla="*/ 9392 w 18784"/>
                <a:gd name="connsiteY1" fmla="*/ 18784 h 18784"/>
                <a:gd name="connsiteX2" fmla="*/ 0 w 18784"/>
                <a:gd name="connsiteY2" fmla="*/ 9392 h 18784"/>
                <a:gd name="connsiteX3" fmla="*/ 9392 w 18784"/>
                <a:gd name="connsiteY3" fmla="*/ 0 h 18784"/>
                <a:gd name="connsiteX4" fmla="*/ 18784 w 18784"/>
                <a:gd name="connsiteY4" fmla="*/ 9392 h 1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84" h="18784">
                  <a:moveTo>
                    <a:pt x="18784" y="9392"/>
                  </a:moveTo>
                  <a:cubicBezTo>
                    <a:pt x="18784" y="14579"/>
                    <a:pt x="14579" y="18784"/>
                    <a:pt x="9392" y="18784"/>
                  </a:cubicBezTo>
                  <a:cubicBezTo>
                    <a:pt x="4205" y="18784"/>
                    <a:pt x="0" y="14579"/>
                    <a:pt x="0" y="9392"/>
                  </a:cubicBezTo>
                  <a:cubicBezTo>
                    <a:pt x="0" y="4205"/>
                    <a:pt x="4205" y="0"/>
                    <a:pt x="9392" y="0"/>
                  </a:cubicBezTo>
                  <a:cubicBezTo>
                    <a:pt x="14579" y="0"/>
                    <a:pt x="18784" y="4205"/>
                    <a:pt x="18784" y="9392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7677995-9E68-485D-9447-A9AEE9C90210}"/>
                </a:ext>
              </a:extLst>
            </p:cNvPr>
            <p:cNvSpPr/>
            <p:nvPr/>
          </p:nvSpPr>
          <p:spPr>
            <a:xfrm>
              <a:off x="5166751" y="5053165"/>
              <a:ext cx="18784" cy="18784"/>
            </a:xfrm>
            <a:custGeom>
              <a:avLst/>
              <a:gdLst>
                <a:gd name="connsiteX0" fmla="*/ 18784 w 18784"/>
                <a:gd name="connsiteY0" fmla="*/ 9392 h 18784"/>
                <a:gd name="connsiteX1" fmla="*/ 9392 w 18784"/>
                <a:gd name="connsiteY1" fmla="*/ 18784 h 18784"/>
                <a:gd name="connsiteX2" fmla="*/ 0 w 18784"/>
                <a:gd name="connsiteY2" fmla="*/ 9392 h 18784"/>
                <a:gd name="connsiteX3" fmla="*/ 9392 w 18784"/>
                <a:gd name="connsiteY3" fmla="*/ 0 h 18784"/>
                <a:gd name="connsiteX4" fmla="*/ 18784 w 18784"/>
                <a:gd name="connsiteY4" fmla="*/ 9392 h 1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84" h="18784">
                  <a:moveTo>
                    <a:pt x="18784" y="9392"/>
                  </a:moveTo>
                  <a:cubicBezTo>
                    <a:pt x="18784" y="14579"/>
                    <a:pt x="14579" y="18784"/>
                    <a:pt x="9392" y="18784"/>
                  </a:cubicBezTo>
                  <a:cubicBezTo>
                    <a:pt x="4205" y="18784"/>
                    <a:pt x="0" y="14579"/>
                    <a:pt x="0" y="9392"/>
                  </a:cubicBezTo>
                  <a:cubicBezTo>
                    <a:pt x="0" y="4205"/>
                    <a:pt x="4205" y="0"/>
                    <a:pt x="9392" y="0"/>
                  </a:cubicBezTo>
                  <a:cubicBezTo>
                    <a:pt x="14579" y="0"/>
                    <a:pt x="18784" y="4205"/>
                    <a:pt x="18784" y="9392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BD68C31-6AF7-4EF3-BC3C-6D7CC8E97208}"/>
                </a:ext>
              </a:extLst>
            </p:cNvPr>
            <p:cNvSpPr/>
            <p:nvPr/>
          </p:nvSpPr>
          <p:spPr>
            <a:xfrm>
              <a:off x="5260672" y="4996813"/>
              <a:ext cx="62457" cy="118809"/>
            </a:xfrm>
            <a:custGeom>
              <a:avLst/>
              <a:gdLst>
                <a:gd name="connsiteX0" fmla="*/ 18784 w 62457"/>
                <a:gd name="connsiteY0" fmla="*/ 0 h 118809"/>
                <a:gd name="connsiteX1" fmla="*/ 0 w 62457"/>
                <a:gd name="connsiteY1" fmla="*/ 0 h 118809"/>
                <a:gd name="connsiteX2" fmla="*/ 0 w 62457"/>
                <a:gd name="connsiteY2" fmla="*/ 65744 h 118809"/>
                <a:gd name="connsiteX3" fmla="*/ 2818 w 62457"/>
                <a:gd name="connsiteY3" fmla="*/ 72319 h 118809"/>
                <a:gd name="connsiteX4" fmla="*/ 49308 w 62457"/>
                <a:gd name="connsiteY4" fmla="*/ 118810 h 118809"/>
                <a:gd name="connsiteX5" fmla="*/ 62457 w 62457"/>
                <a:gd name="connsiteY5" fmla="*/ 105661 h 118809"/>
                <a:gd name="connsiteX6" fmla="*/ 18784 w 62457"/>
                <a:gd name="connsiteY6" fmla="*/ 61988 h 118809"/>
                <a:gd name="connsiteX7" fmla="*/ 18784 w 62457"/>
                <a:gd name="connsiteY7" fmla="*/ 0 h 11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57" h="118809">
                  <a:moveTo>
                    <a:pt x="18784" y="0"/>
                  </a:moveTo>
                  <a:lnTo>
                    <a:pt x="0" y="0"/>
                  </a:lnTo>
                  <a:lnTo>
                    <a:pt x="0" y="65744"/>
                  </a:lnTo>
                  <a:cubicBezTo>
                    <a:pt x="0" y="68092"/>
                    <a:pt x="939" y="70440"/>
                    <a:pt x="2818" y="72319"/>
                  </a:cubicBezTo>
                  <a:lnTo>
                    <a:pt x="49308" y="118810"/>
                  </a:lnTo>
                  <a:lnTo>
                    <a:pt x="62457" y="105661"/>
                  </a:lnTo>
                  <a:lnTo>
                    <a:pt x="18784" y="61988"/>
                  </a:lnTo>
                  <a:lnTo>
                    <a:pt x="18784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4FDE533-4C59-4702-9834-E55C6B44DC19}"/>
                </a:ext>
              </a:extLst>
            </p:cNvPr>
            <p:cNvSpPr/>
            <p:nvPr/>
          </p:nvSpPr>
          <p:spPr>
            <a:xfrm>
              <a:off x="5110543" y="4860628"/>
              <a:ext cx="319609" cy="366034"/>
            </a:xfrm>
            <a:custGeom>
              <a:avLst/>
              <a:gdLst>
                <a:gd name="connsiteX0" fmla="*/ 159521 w 319609"/>
                <a:gd name="connsiteY0" fmla="*/ 338114 h 366034"/>
                <a:gd name="connsiteX1" fmla="*/ 28033 w 319609"/>
                <a:gd name="connsiteY1" fmla="*/ 206625 h 366034"/>
                <a:gd name="connsiteX2" fmla="*/ 159521 w 319609"/>
                <a:gd name="connsiteY2" fmla="*/ 75137 h 366034"/>
                <a:gd name="connsiteX3" fmla="*/ 291010 w 319609"/>
                <a:gd name="connsiteY3" fmla="*/ 206625 h 366034"/>
                <a:gd name="connsiteX4" fmla="*/ 159521 w 319609"/>
                <a:gd name="connsiteY4" fmla="*/ 338114 h 366034"/>
                <a:gd name="connsiteX5" fmla="*/ 159521 w 319609"/>
                <a:gd name="connsiteY5" fmla="*/ 338114 h 366034"/>
                <a:gd name="connsiteX6" fmla="*/ 270817 w 319609"/>
                <a:gd name="connsiteY6" fmla="*/ 92042 h 366034"/>
                <a:gd name="connsiteX7" fmla="*/ 284906 w 319609"/>
                <a:gd name="connsiteY7" fmla="*/ 77954 h 366034"/>
                <a:gd name="connsiteX8" fmla="*/ 284436 w 319609"/>
                <a:gd name="connsiteY8" fmla="*/ 58231 h 366034"/>
                <a:gd name="connsiteX9" fmla="*/ 264713 w 319609"/>
                <a:gd name="connsiteY9" fmla="*/ 57761 h 366034"/>
                <a:gd name="connsiteX10" fmla="*/ 248746 w 319609"/>
                <a:gd name="connsiteY10" fmla="*/ 74197 h 366034"/>
                <a:gd name="connsiteX11" fmla="*/ 173610 w 319609"/>
                <a:gd name="connsiteY11" fmla="*/ 47900 h 366034"/>
                <a:gd name="connsiteX12" fmla="*/ 173610 w 319609"/>
                <a:gd name="connsiteY12" fmla="*/ 28176 h 366034"/>
                <a:gd name="connsiteX13" fmla="*/ 215874 w 319609"/>
                <a:gd name="connsiteY13" fmla="*/ 28176 h 366034"/>
                <a:gd name="connsiteX14" fmla="*/ 215874 w 319609"/>
                <a:gd name="connsiteY14" fmla="*/ 0 h 366034"/>
                <a:gd name="connsiteX15" fmla="*/ 103169 w 319609"/>
                <a:gd name="connsiteY15" fmla="*/ 0 h 366034"/>
                <a:gd name="connsiteX16" fmla="*/ 103169 w 319609"/>
                <a:gd name="connsiteY16" fmla="*/ 28176 h 366034"/>
                <a:gd name="connsiteX17" fmla="*/ 145433 w 319609"/>
                <a:gd name="connsiteY17" fmla="*/ 28176 h 366034"/>
                <a:gd name="connsiteX18" fmla="*/ 145433 w 319609"/>
                <a:gd name="connsiteY18" fmla="*/ 47430 h 366034"/>
                <a:gd name="connsiteX19" fmla="*/ 1265 w 319609"/>
                <a:gd name="connsiteY19" fmla="*/ 186432 h 366034"/>
                <a:gd name="connsiteX20" fmla="*/ 106456 w 319609"/>
                <a:gd name="connsiteY20" fmla="*/ 356898 h 366034"/>
                <a:gd name="connsiteX21" fmla="*/ 295706 w 319609"/>
                <a:gd name="connsiteY21" fmla="*/ 290684 h 366034"/>
                <a:gd name="connsiteX22" fmla="*/ 270817 w 319609"/>
                <a:gd name="connsiteY22" fmla="*/ 92042 h 366034"/>
                <a:gd name="connsiteX23" fmla="*/ 270817 w 319609"/>
                <a:gd name="connsiteY23" fmla="*/ 92042 h 36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9609" h="366034">
                  <a:moveTo>
                    <a:pt x="159521" y="338114"/>
                  </a:moveTo>
                  <a:cubicBezTo>
                    <a:pt x="86733" y="338114"/>
                    <a:pt x="28033" y="279414"/>
                    <a:pt x="28033" y="206625"/>
                  </a:cubicBezTo>
                  <a:cubicBezTo>
                    <a:pt x="28033" y="133837"/>
                    <a:pt x="86733" y="75137"/>
                    <a:pt x="159521" y="75137"/>
                  </a:cubicBezTo>
                  <a:cubicBezTo>
                    <a:pt x="232310" y="75137"/>
                    <a:pt x="291010" y="133837"/>
                    <a:pt x="291010" y="206625"/>
                  </a:cubicBezTo>
                  <a:cubicBezTo>
                    <a:pt x="291010" y="279414"/>
                    <a:pt x="232310" y="338114"/>
                    <a:pt x="159521" y="338114"/>
                  </a:cubicBezTo>
                  <a:lnTo>
                    <a:pt x="159521" y="338114"/>
                  </a:lnTo>
                  <a:close/>
                  <a:moveTo>
                    <a:pt x="270817" y="92042"/>
                  </a:moveTo>
                  <a:lnTo>
                    <a:pt x="284906" y="77954"/>
                  </a:lnTo>
                  <a:cubicBezTo>
                    <a:pt x="290071" y="72319"/>
                    <a:pt x="290071" y="63866"/>
                    <a:pt x="284436" y="58231"/>
                  </a:cubicBezTo>
                  <a:cubicBezTo>
                    <a:pt x="279270" y="53065"/>
                    <a:pt x="270348" y="52596"/>
                    <a:pt x="264713" y="57761"/>
                  </a:cubicBezTo>
                  <a:lnTo>
                    <a:pt x="248746" y="74197"/>
                  </a:lnTo>
                  <a:cubicBezTo>
                    <a:pt x="226205" y="59170"/>
                    <a:pt x="200377" y="49778"/>
                    <a:pt x="173610" y="47900"/>
                  </a:cubicBezTo>
                  <a:lnTo>
                    <a:pt x="173610" y="28176"/>
                  </a:lnTo>
                  <a:lnTo>
                    <a:pt x="215874" y="28176"/>
                  </a:lnTo>
                  <a:lnTo>
                    <a:pt x="215874" y="0"/>
                  </a:lnTo>
                  <a:lnTo>
                    <a:pt x="103169" y="0"/>
                  </a:lnTo>
                  <a:lnTo>
                    <a:pt x="103169" y="28176"/>
                  </a:lnTo>
                  <a:lnTo>
                    <a:pt x="145433" y="28176"/>
                  </a:lnTo>
                  <a:lnTo>
                    <a:pt x="145433" y="47430"/>
                  </a:lnTo>
                  <a:cubicBezTo>
                    <a:pt x="70767" y="54004"/>
                    <a:pt x="10657" y="111766"/>
                    <a:pt x="1265" y="186432"/>
                  </a:cubicBezTo>
                  <a:cubicBezTo>
                    <a:pt x="-8127" y="261099"/>
                    <a:pt x="35546" y="332009"/>
                    <a:pt x="106456" y="356898"/>
                  </a:cubicBezTo>
                  <a:cubicBezTo>
                    <a:pt x="177366" y="381787"/>
                    <a:pt x="255790" y="354550"/>
                    <a:pt x="295706" y="290684"/>
                  </a:cubicBezTo>
                  <a:cubicBezTo>
                    <a:pt x="335623" y="226818"/>
                    <a:pt x="324352" y="144168"/>
                    <a:pt x="270817" y="92042"/>
                  </a:cubicBezTo>
                  <a:lnTo>
                    <a:pt x="270817" y="9204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8" name="Graphic 44" descr="Hourglass">
            <a:extLst>
              <a:ext uri="{FF2B5EF4-FFF2-40B4-BE49-F238E27FC236}">
                <a16:creationId xmlns:a16="http://schemas.microsoft.com/office/drawing/2014/main" id="{99997FE9-B8BF-4E9A-A4DA-222E342A1344}"/>
              </a:ext>
            </a:extLst>
          </p:cNvPr>
          <p:cNvSpPr/>
          <p:nvPr/>
        </p:nvSpPr>
        <p:spPr>
          <a:xfrm>
            <a:off x="4386555" y="5278943"/>
            <a:ext cx="262977" cy="375682"/>
          </a:xfrm>
          <a:custGeom>
            <a:avLst/>
            <a:gdLst>
              <a:gd name="connsiteX0" fmla="*/ 157787 w 262977"/>
              <a:gd name="connsiteY0" fmla="*/ 212730 h 375682"/>
              <a:gd name="connsiteX1" fmla="*/ 200051 w 262977"/>
              <a:gd name="connsiteY1" fmla="*/ 272370 h 375682"/>
              <a:gd name="connsiteX2" fmla="*/ 62927 w 262977"/>
              <a:gd name="connsiteY2" fmla="*/ 272370 h 375682"/>
              <a:gd name="connsiteX3" fmla="*/ 105191 w 262977"/>
              <a:gd name="connsiteY3" fmla="*/ 212730 h 375682"/>
              <a:gd name="connsiteX4" fmla="*/ 117401 w 262977"/>
              <a:gd name="connsiteY4" fmla="*/ 187841 h 375682"/>
              <a:gd name="connsiteX5" fmla="*/ 105191 w 262977"/>
              <a:gd name="connsiteY5" fmla="*/ 162952 h 375682"/>
              <a:gd name="connsiteX6" fmla="*/ 40855 w 262977"/>
              <a:gd name="connsiteY6" fmla="*/ 28176 h 375682"/>
              <a:gd name="connsiteX7" fmla="*/ 222592 w 262977"/>
              <a:gd name="connsiteY7" fmla="*/ 28176 h 375682"/>
              <a:gd name="connsiteX8" fmla="*/ 158256 w 262977"/>
              <a:gd name="connsiteY8" fmla="*/ 162952 h 375682"/>
              <a:gd name="connsiteX9" fmla="*/ 145577 w 262977"/>
              <a:gd name="connsiteY9" fmla="*/ 187841 h 375682"/>
              <a:gd name="connsiteX10" fmla="*/ 157787 w 262977"/>
              <a:gd name="connsiteY10" fmla="*/ 212730 h 375682"/>
              <a:gd name="connsiteX11" fmla="*/ 250298 w 262977"/>
              <a:gd name="connsiteY11" fmla="*/ 28176 h 375682"/>
              <a:gd name="connsiteX12" fmla="*/ 262978 w 262977"/>
              <a:gd name="connsiteY12" fmla="*/ 28176 h 375682"/>
              <a:gd name="connsiteX13" fmla="*/ 262978 w 262977"/>
              <a:gd name="connsiteY13" fmla="*/ 0 h 375682"/>
              <a:gd name="connsiteX14" fmla="*/ 0 w 262977"/>
              <a:gd name="connsiteY14" fmla="*/ 0 h 375682"/>
              <a:gd name="connsiteX15" fmla="*/ 0 w 262977"/>
              <a:gd name="connsiteY15" fmla="*/ 28176 h 375682"/>
              <a:gd name="connsiteX16" fmla="*/ 12210 w 262977"/>
              <a:gd name="connsiteY16" fmla="*/ 28176 h 375682"/>
              <a:gd name="connsiteX17" fmla="*/ 91103 w 262977"/>
              <a:gd name="connsiteY17" fmla="*/ 187841 h 375682"/>
              <a:gd name="connsiteX18" fmla="*/ 12210 w 262977"/>
              <a:gd name="connsiteY18" fmla="*/ 347506 h 375682"/>
              <a:gd name="connsiteX19" fmla="*/ 0 w 262977"/>
              <a:gd name="connsiteY19" fmla="*/ 347506 h 375682"/>
              <a:gd name="connsiteX20" fmla="*/ 0 w 262977"/>
              <a:gd name="connsiteY20" fmla="*/ 375683 h 375682"/>
              <a:gd name="connsiteX21" fmla="*/ 262978 w 262977"/>
              <a:gd name="connsiteY21" fmla="*/ 375683 h 375682"/>
              <a:gd name="connsiteX22" fmla="*/ 262978 w 262977"/>
              <a:gd name="connsiteY22" fmla="*/ 347506 h 375682"/>
              <a:gd name="connsiteX23" fmla="*/ 250298 w 262977"/>
              <a:gd name="connsiteY23" fmla="*/ 347506 h 375682"/>
              <a:gd name="connsiteX24" fmla="*/ 171405 w 262977"/>
              <a:gd name="connsiteY24" fmla="*/ 187841 h 375682"/>
              <a:gd name="connsiteX25" fmla="*/ 250298 w 262977"/>
              <a:gd name="connsiteY25" fmla="*/ 28176 h 37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2977" h="375682">
                <a:moveTo>
                  <a:pt x="157787" y="212730"/>
                </a:moveTo>
                <a:cubicBezTo>
                  <a:pt x="173753" y="225410"/>
                  <a:pt x="188780" y="247481"/>
                  <a:pt x="200051" y="272370"/>
                </a:cubicBezTo>
                <a:lnTo>
                  <a:pt x="62927" y="272370"/>
                </a:lnTo>
                <a:cubicBezTo>
                  <a:pt x="74667" y="247481"/>
                  <a:pt x="89225" y="224940"/>
                  <a:pt x="105191" y="212730"/>
                </a:cubicBezTo>
                <a:cubicBezTo>
                  <a:pt x="112705" y="206625"/>
                  <a:pt x="117401" y="197703"/>
                  <a:pt x="117401" y="187841"/>
                </a:cubicBezTo>
                <a:cubicBezTo>
                  <a:pt x="117401" y="177980"/>
                  <a:pt x="112705" y="169057"/>
                  <a:pt x="105191" y="162952"/>
                </a:cubicBezTo>
                <a:cubicBezTo>
                  <a:pt x="73258" y="138063"/>
                  <a:pt x="45552" y="74197"/>
                  <a:pt x="40855" y="28176"/>
                </a:cubicBezTo>
                <a:lnTo>
                  <a:pt x="222592" y="28176"/>
                </a:lnTo>
                <a:cubicBezTo>
                  <a:pt x="217426" y="74197"/>
                  <a:pt x="190189" y="138063"/>
                  <a:pt x="158256" y="162952"/>
                </a:cubicBezTo>
                <a:cubicBezTo>
                  <a:pt x="150273" y="169057"/>
                  <a:pt x="145577" y="177980"/>
                  <a:pt x="145577" y="187841"/>
                </a:cubicBezTo>
                <a:cubicBezTo>
                  <a:pt x="145577" y="197703"/>
                  <a:pt x="150273" y="206625"/>
                  <a:pt x="157787" y="212730"/>
                </a:cubicBezTo>
                <a:close/>
                <a:moveTo>
                  <a:pt x="250298" y="28176"/>
                </a:moveTo>
                <a:lnTo>
                  <a:pt x="262978" y="28176"/>
                </a:lnTo>
                <a:lnTo>
                  <a:pt x="262978" y="0"/>
                </a:lnTo>
                <a:lnTo>
                  <a:pt x="0" y="0"/>
                </a:lnTo>
                <a:lnTo>
                  <a:pt x="0" y="28176"/>
                </a:lnTo>
                <a:lnTo>
                  <a:pt x="12210" y="28176"/>
                </a:lnTo>
                <a:cubicBezTo>
                  <a:pt x="17375" y="80302"/>
                  <a:pt x="47430" y="156378"/>
                  <a:pt x="91103" y="187841"/>
                </a:cubicBezTo>
                <a:cubicBezTo>
                  <a:pt x="47430" y="219305"/>
                  <a:pt x="16906" y="295380"/>
                  <a:pt x="12210" y="347506"/>
                </a:cubicBezTo>
                <a:lnTo>
                  <a:pt x="0" y="347506"/>
                </a:lnTo>
                <a:lnTo>
                  <a:pt x="0" y="375683"/>
                </a:lnTo>
                <a:lnTo>
                  <a:pt x="262978" y="375683"/>
                </a:lnTo>
                <a:lnTo>
                  <a:pt x="262978" y="347506"/>
                </a:lnTo>
                <a:lnTo>
                  <a:pt x="250298" y="347506"/>
                </a:lnTo>
                <a:cubicBezTo>
                  <a:pt x="245602" y="295380"/>
                  <a:pt x="215078" y="219305"/>
                  <a:pt x="171405" y="187841"/>
                </a:cubicBezTo>
                <a:cubicBezTo>
                  <a:pt x="215078" y="156378"/>
                  <a:pt x="245602" y="80302"/>
                  <a:pt x="250298" y="28176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829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9" name="Graphic 43" descr="Gauge">
            <a:extLst>
              <a:ext uri="{FF2B5EF4-FFF2-40B4-BE49-F238E27FC236}">
                <a16:creationId xmlns:a16="http://schemas.microsoft.com/office/drawing/2014/main" id="{D9396FB7-7193-460D-A63A-17FE4DDA5C71}"/>
              </a:ext>
            </a:extLst>
          </p:cNvPr>
          <p:cNvGrpSpPr/>
          <p:nvPr/>
        </p:nvGrpSpPr>
        <p:grpSpPr>
          <a:xfrm>
            <a:off x="3540618" y="4818364"/>
            <a:ext cx="450819" cy="450819"/>
            <a:chOff x="3540618" y="4818364"/>
            <a:chExt cx="450819" cy="450819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AAAE9F2-A267-4A21-A7AC-44F46AA2869F}"/>
                </a:ext>
              </a:extLst>
            </p:cNvPr>
            <p:cNvSpPr/>
            <p:nvPr/>
          </p:nvSpPr>
          <p:spPr>
            <a:xfrm>
              <a:off x="3559402" y="4931068"/>
              <a:ext cx="330131" cy="225409"/>
            </a:xfrm>
            <a:custGeom>
              <a:avLst/>
              <a:gdLst>
                <a:gd name="connsiteX0" fmla="*/ 197233 w 330131"/>
                <a:gd name="connsiteY0" fmla="*/ 28646 h 225409"/>
                <a:gd name="connsiteX1" fmla="*/ 197233 w 330131"/>
                <a:gd name="connsiteY1" fmla="*/ 47430 h 225409"/>
                <a:gd name="connsiteX2" fmla="*/ 206625 w 330131"/>
                <a:gd name="connsiteY2" fmla="*/ 46960 h 225409"/>
                <a:gd name="connsiteX3" fmla="*/ 216017 w 330131"/>
                <a:gd name="connsiteY3" fmla="*/ 47430 h 225409"/>
                <a:gd name="connsiteX4" fmla="*/ 216017 w 330131"/>
                <a:gd name="connsiteY4" fmla="*/ 28646 h 225409"/>
                <a:gd name="connsiteX5" fmla="*/ 267674 w 330131"/>
                <a:gd name="connsiteY5" fmla="*/ 39447 h 225409"/>
                <a:gd name="connsiteX6" fmla="*/ 260630 w 330131"/>
                <a:gd name="connsiteY6" fmla="*/ 56352 h 225409"/>
                <a:gd name="connsiteX7" fmla="*/ 278005 w 330131"/>
                <a:gd name="connsiteY7" fmla="*/ 63866 h 225409"/>
                <a:gd name="connsiteX8" fmla="*/ 285049 w 330131"/>
                <a:gd name="connsiteY8" fmla="*/ 46491 h 225409"/>
                <a:gd name="connsiteX9" fmla="*/ 309938 w 330131"/>
                <a:gd name="connsiteY9" fmla="*/ 61518 h 225409"/>
                <a:gd name="connsiteX10" fmla="*/ 330131 w 330131"/>
                <a:gd name="connsiteY10" fmla="*/ 41325 h 225409"/>
                <a:gd name="connsiteX11" fmla="*/ 206625 w 330131"/>
                <a:gd name="connsiteY11" fmla="*/ 0 h 225409"/>
                <a:gd name="connsiteX12" fmla="*/ 0 w 330131"/>
                <a:gd name="connsiteY12" fmla="*/ 206625 h 225409"/>
                <a:gd name="connsiteX13" fmla="*/ 0 w 330131"/>
                <a:gd name="connsiteY13" fmla="*/ 225410 h 225409"/>
                <a:gd name="connsiteX14" fmla="*/ 28176 w 330131"/>
                <a:gd name="connsiteY14" fmla="*/ 225410 h 225409"/>
                <a:gd name="connsiteX15" fmla="*/ 28176 w 330131"/>
                <a:gd name="connsiteY15" fmla="*/ 206625 h 225409"/>
                <a:gd name="connsiteX16" fmla="*/ 37099 w 330131"/>
                <a:gd name="connsiteY16" fmla="*/ 151212 h 225409"/>
                <a:gd name="connsiteX17" fmla="*/ 54474 w 330131"/>
                <a:gd name="connsiteY17" fmla="*/ 158256 h 225409"/>
                <a:gd name="connsiteX18" fmla="*/ 61048 w 330131"/>
                <a:gd name="connsiteY18" fmla="*/ 140881 h 225409"/>
                <a:gd name="connsiteX19" fmla="*/ 43673 w 330131"/>
                <a:gd name="connsiteY19" fmla="*/ 133837 h 225409"/>
                <a:gd name="connsiteX20" fmla="*/ 71849 w 330131"/>
                <a:gd name="connsiteY20" fmla="*/ 90164 h 225409"/>
                <a:gd name="connsiteX21" fmla="*/ 84998 w 330131"/>
                <a:gd name="connsiteY21" fmla="*/ 103313 h 225409"/>
                <a:gd name="connsiteX22" fmla="*/ 98147 w 330131"/>
                <a:gd name="connsiteY22" fmla="*/ 89694 h 225409"/>
                <a:gd name="connsiteX23" fmla="*/ 84998 w 330131"/>
                <a:gd name="connsiteY23" fmla="*/ 76545 h 225409"/>
                <a:gd name="connsiteX24" fmla="*/ 128202 w 330131"/>
                <a:gd name="connsiteY24" fmla="*/ 46491 h 225409"/>
                <a:gd name="connsiteX25" fmla="*/ 135246 w 330131"/>
                <a:gd name="connsiteY25" fmla="*/ 63866 h 225409"/>
                <a:gd name="connsiteX26" fmla="*/ 152621 w 330131"/>
                <a:gd name="connsiteY26" fmla="*/ 56352 h 225409"/>
                <a:gd name="connsiteX27" fmla="*/ 145577 w 330131"/>
                <a:gd name="connsiteY27" fmla="*/ 38977 h 225409"/>
                <a:gd name="connsiteX28" fmla="*/ 197233 w 330131"/>
                <a:gd name="connsiteY28" fmla="*/ 28646 h 225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0131" h="225409">
                  <a:moveTo>
                    <a:pt x="197233" y="28646"/>
                  </a:moveTo>
                  <a:lnTo>
                    <a:pt x="197233" y="47430"/>
                  </a:lnTo>
                  <a:cubicBezTo>
                    <a:pt x="200521" y="47430"/>
                    <a:pt x="203338" y="46960"/>
                    <a:pt x="206625" y="46960"/>
                  </a:cubicBezTo>
                  <a:cubicBezTo>
                    <a:pt x="209913" y="46960"/>
                    <a:pt x="212730" y="46960"/>
                    <a:pt x="216017" y="47430"/>
                  </a:cubicBezTo>
                  <a:lnTo>
                    <a:pt x="216017" y="28646"/>
                  </a:lnTo>
                  <a:cubicBezTo>
                    <a:pt x="234332" y="29585"/>
                    <a:pt x="251707" y="33342"/>
                    <a:pt x="267674" y="39447"/>
                  </a:cubicBezTo>
                  <a:lnTo>
                    <a:pt x="260630" y="56352"/>
                  </a:lnTo>
                  <a:cubicBezTo>
                    <a:pt x="266735" y="58700"/>
                    <a:pt x="272370" y="61048"/>
                    <a:pt x="278005" y="63866"/>
                  </a:cubicBezTo>
                  <a:lnTo>
                    <a:pt x="285049" y="46491"/>
                  </a:lnTo>
                  <a:cubicBezTo>
                    <a:pt x="293972" y="50717"/>
                    <a:pt x="301955" y="55883"/>
                    <a:pt x="309938" y="61518"/>
                  </a:cubicBezTo>
                  <a:lnTo>
                    <a:pt x="330131" y="41325"/>
                  </a:lnTo>
                  <a:cubicBezTo>
                    <a:pt x="295850" y="15497"/>
                    <a:pt x="253116" y="0"/>
                    <a:pt x="206625" y="0"/>
                  </a:cubicBezTo>
                  <a:cubicBezTo>
                    <a:pt x="92512" y="0"/>
                    <a:pt x="0" y="92512"/>
                    <a:pt x="0" y="206625"/>
                  </a:cubicBezTo>
                  <a:lnTo>
                    <a:pt x="0" y="225410"/>
                  </a:lnTo>
                  <a:lnTo>
                    <a:pt x="28176" y="225410"/>
                  </a:lnTo>
                  <a:lnTo>
                    <a:pt x="28176" y="206625"/>
                  </a:lnTo>
                  <a:cubicBezTo>
                    <a:pt x="28176" y="187372"/>
                    <a:pt x="31463" y="168588"/>
                    <a:pt x="37099" y="151212"/>
                  </a:cubicBezTo>
                  <a:lnTo>
                    <a:pt x="54474" y="158256"/>
                  </a:lnTo>
                  <a:cubicBezTo>
                    <a:pt x="56352" y="152151"/>
                    <a:pt x="58700" y="146516"/>
                    <a:pt x="61048" y="140881"/>
                  </a:cubicBezTo>
                  <a:lnTo>
                    <a:pt x="43673" y="133837"/>
                  </a:lnTo>
                  <a:cubicBezTo>
                    <a:pt x="50717" y="117870"/>
                    <a:pt x="60579" y="102843"/>
                    <a:pt x="71849" y="90164"/>
                  </a:cubicBezTo>
                  <a:lnTo>
                    <a:pt x="84998" y="103313"/>
                  </a:lnTo>
                  <a:cubicBezTo>
                    <a:pt x="89225" y="98617"/>
                    <a:pt x="93451" y="93921"/>
                    <a:pt x="98147" y="89694"/>
                  </a:cubicBezTo>
                  <a:lnTo>
                    <a:pt x="84998" y="76545"/>
                  </a:lnTo>
                  <a:cubicBezTo>
                    <a:pt x="97677" y="64805"/>
                    <a:pt x="112235" y="54474"/>
                    <a:pt x="128202" y="46491"/>
                  </a:cubicBezTo>
                  <a:lnTo>
                    <a:pt x="135246" y="63866"/>
                  </a:lnTo>
                  <a:cubicBezTo>
                    <a:pt x="140881" y="61048"/>
                    <a:pt x="146516" y="58700"/>
                    <a:pt x="152621" y="56352"/>
                  </a:cubicBezTo>
                  <a:lnTo>
                    <a:pt x="145577" y="38977"/>
                  </a:lnTo>
                  <a:cubicBezTo>
                    <a:pt x="161543" y="32872"/>
                    <a:pt x="178919" y="29585"/>
                    <a:pt x="197233" y="28646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9610D01-92B6-4B1B-95F7-4791F04B64F4}"/>
                </a:ext>
              </a:extLst>
            </p:cNvPr>
            <p:cNvSpPr/>
            <p:nvPr/>
          </p:nvSpPr>
          <p:spPr>
            <a:xfrm>
              <a:off x="3911604" y="5019354"/>
              <a:ext cx="61048" cy="137124"/>
            </a:xfrm>
            <a:custGeom>
              <a:avLst/>
              <a:gdLst>
                <a:gd name="connsiteX0" fmla="*/ 23950 w 61048"/>
                <a:gd name="connsiteY0" fmla="*/ 0 h 137124"/>
                <a:gd name="connsiteX1" fmla="*/ 3757 w 61048"/>
                <a:gd name="connsiteY1" fmla="*/ 20193 h 137124"/>
                <a:gd name="connsiteX2" fmla="*/ 17375 w 61048"/>
                <a:gd name="connsiteY2" fmla="*/ 45082 h 137124"/>
                <a:gd name="connsiteX3" fmla="*/ 0 w 61048"/>
                <a:gd name="connsiteY3" fmla="*/ 52596 h 137124"/>
                <a:gd name="connsiteX4" fmla="*/ 6574 w 61048"/>
                <a:gd name="connsiteY4" fmla="*/ 69971 h 137124"/>
                <a:gd name="connsiteX5" fmla="*/ 23950 w 61048"/>
                <a:gd name="connsiteY5" fmla="*/ 62927 h 137124"/>
                <a:gd name="connsiteX6" fmla="*/ 32872 w 61048"/>
                <a:gd name="connsiteY6" fmla="*/ 118340 h 137124"/>
                <a:gd name="connsiteX7" fmla="*/ 32872 w 61048"/>
                <a:gd name="connsiteY7" fmla="*/ 137124 h 137124"/>
                <a:gd name="connsiteX8" fmla="*/ 61048 w 61048"/>
                <a:gd name="connsiteY8" fmla="*/ 137124 h 137124"/>
                <a:gd name="connsiteX9" fmla="*/ 61048 w 61048"/>
                <a:gd name="connsiteY9" fmla="*/ 118340 h 137124"/>
                <a:gd name="connsiteX10" fmla="*/ 23950 w 61048"/>
                <a:gd name="connsiteY10" fmla="*/ 0 h 137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048" h="137124">
                  <a:moveTo>
                    <a:pt x="23950" y="0"/>
                  </a:moveTo>
                  <a:lnTo>
                    <a:pt x="3757" y="20193"/>
                  </a:lnTo>
                  <a:cubicBezTo>
                    <a:pt x="8922" y="28176"/>
                    <a:pt x="13618" y="36629"/>
                    <a:pt x="17375" y="45082"/>
                  </a:cubicBezTo>
                  <a:lnTo>
                    <a:pt x="0" y="52596"/>
                  </a:lnTo>
                  <a:cubicBezTo>
                    <a:pt x="2348" y="58231"/>
                    <a:pt x="4696" y="64336"/>
                    <a:pt x="6574" y="69971"/>
                  </a:cubicBezTo>
                  <a:lnTo>
                    <a:pt x="23950" y="62927"/>
                  </a:lnTo>
                  <a:cubicBezTo>
                    <a:pt x="29585" y="80302"/>
                    <a:pt x="32872" y="99086"/>
                    <a:pt x="32872" y="118340"/>
                  </a:cubicBezTo>
                  <a:lnTo>
                    <a:pt x="32872" y="137124"/>
                  </a:lnTo>
                  <a:lnTo>
                    <a:pt x="61048" y="137124"/>
                  </a:lnTo>
                  <a:lnTo>
                    <a:pt x="61048" y="118340"/>
                  </a:lnTo>
                  <a:cubicBezTo>
                    <a:pt x="61048" y="74197"/>
                    <a:pt x="47430" y="33811"/>
                    <a:pt x="23950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3764628-37B7-487D-8736-EADFAD35F89E}"/>
                </a:ext>
              </a:extLst>
            </p:cNvPr>
            <p:cNvSpPr/>
            <p:nvPr/>
          </p:nvSpPr>
          <p:spPr>
            <a:xfrm>
              <a:off x="3746175" y="4982725"/>
              <a:ext cx="179516" cy="179986"/>
            </a:xfrm>
            <a:custGeom>
              <a:avLst/>
              <a:gdLst>
                <a:gd name="connsiteX0" fmla="*/ 6703 w 179516"/>
                <a:gd name="connsiteY0" fmla="*/ 146516 h 179986"/>
                <a:gd name="connsiteX1" fmla="*/ 4355 w 179516"/>
                <a:gd name="connsiteY1" fmla="*/ 148864 h 179986"/>
                <a:gd name="connsiteX2" fmla="*/ 6703 w 179516"/>
                <a:gd name="connsiteY2" fmla="*/ 175632 h 179986"/>
                <a:gd name="connsiteX3" fmla="*/ 33470 w 179516"/>
                <a:gd name="connsiteY3" fmla="*/ 173284 h 179986"/>
                <a:gd name="connsiteX4" fmla="*/ 179517 w 179516"/>
                <a:gd name="connsiteY4" fmla="*/ 0 h 179986"/>
                <a:gd name="connsiteX5" fmla="*/ 6703 w 179516"/>
                <a:gd name="connsiteY5" fmla="*/ 146516 h 17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516" h="179986">
                  <a:moveTo>
                    <a:pt x="6703" y="146516"/>
                  </a:moveTo>
                  <a:cubicBezTo>
                    <a:pt x="5763" y="146986"/>
                    <a:pt x="5294" y="147925"/>
                    <a:pt x="4355" y="148864"/>
                  </a:cubicBezTo>
                  <a:cubicBezTo>
                    <a:pt x="-2220" y="156847"/>
                    <a:pt x="-1281" y="168588"/>
                    <a:pt x="6703" y="175632"/>
                  </a:cubicBezTo>
                  <a:cubicBezTo>
                    <a:pt x="14686" y="182206"/>
                    <a:pt x="26426" y="181267"/>
                    <a:pt x="33470" y="173284"/>
                  </a:cubicBezTo>
                  <a:lnTo>
                    <a:pt x="179517" y="0"/>
                  </a:lnTo>
                  <a:lnTo>
                    <a:pt x="6703" y="146516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42" descr="Target">
            <a:extLst>
              <a:ext uri="{FF2B5EF4-FFF2-40B4-BE49-F238E27FC236}">
                <a16:creationId xmlns:a16="http://schemas.microsoft.com/office/drawing/2014/main" id="{0861F344-A049-4B26-9A49-B78A6ABD0234}"/>
              </a:ext>
            </a:extLst>
          </p:cNvPr>
          <p:cNvGrpSpPr/>
          <p:nvPr/>
        </p:nvGrpSpPr>
        <p:grpSpPr>
          <a:xfrm>
            <a:off x="3293862" y="3831341"/>
            <a:ext cx="450819" cy="450819"/>
            <a:chOff x="3293862" y="3831341"/>
            <a:chExt cx="450819" cy="450819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CB5A51A-9DE6-414D-8857-B80B82C830B4}"/>
                </a:ext>
              </a:extLst>
            </p:cNvPr>
            <p:cNvSpPr/>
            <p:nvPr/>
          </p:nvSpPr>
          <p:spPr>
            <a:xfrm>
              <a:off x="3481703" y="4019182"/>
              <a:ext cx="75136" cy="75136"/>
            </a:xfrm>
            <a:custGeom>
              <a:avLst/>
              <a:gdLst>
                <a:gd name="connsiteX0" fmla="*/ 37568 w 75136"/>
                <a:gd name="connsiteY0" fmla="*/ 75137 h 75136"/>
                <a:gd name="connsiteX1" fmla="*/ 0 w 75136"/>
                <a:gd name="connsiteY1" fmla="*/ 37568 h 75136"/>
                <a:gd name="connsiteX2" fmla="*/ 37568 w 75136"/>
                <a:gd name="connsiteY2" fmla="*/ 0 h 75136"/>
                <a:gd name="connsiteX3" fmla="*/ 75137 w 75136"/>
                <a:gd name="connsiteY3" fmla="*/ 37568 h 75136"/>
                <a:gd name="connsiteX4" fmla="*/ 37568 w 75136"/>
                <a:gd name="connsiteY4" fmla="*/ 75137 h 75136"/>
                <a:gd name="connsiteX5" fmla="*/ 37568 w 75136"/>
                <a:gd name="connsiteY5" fmla="*/ 18784 h 75136"/>
                <a:gd name="connsiteX6" fmla="*/ 18784 w 75136"/>
                <a:gd name="connsiteY6" fmla="*/ 37568 h 75136"/>
                <a:gd name="connsiteX7" fmla="*/ 37568 w 75136"/>
                <a:gd name="connsiteY7" fmla="*/ 56352 h 75136"/>
                <a:gd name="connsiteX8" fmla="*/ 56352 w 75136"/>
                <a:gd name="connsiteY8" fmla="*/ 37568 h 75136"/>
                <a:gd name="connsiteX9" fmla="*/ 37568 w 75136"/>
                <a:gd name="connsiteY9" fmla="*/ 18784 h 7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136" h="75136">
                  <a:moveTo>
                    <a:pt x="37568" y="75137"/>
                  </a:moveTo>
                  <a:cubicBezTo>
                    <a:pt x="16820" y="75137"/>
                    <a:pt x="0" y="58317"/>
                    <a:pt x="0" y="37568"/>
                  </a:cubicBezTo>
                  <a:cubicBezTo>
                    <a:pt x="0" y="16820"/>
                    <a:pt x="16820" y="0"/>
                    <a:pt x="37568" y="0"/>
                  </a:cubicBezTo>
                  <a:cubicBezTo>
                    <a:pt x="58317" y="0"/>
                    <a:pt x="75137" y="16820"/>
                    <a:pt x="75137" y="37568"/>
                  </a:cubicBezTo>
                  <a:cubicBezTo>
                    <a:pt x="75137" y="58317"/>
                    <a:pt x="58317" y="75137"/>
                    <a:pt x="37568" y="75137"/>
                  </a:cubicBezTo>
                  <a:close/>
                  <a:moveTo>
                    <a:pt x="37568" y="18784"/>
                  </a:moveTo>
                  <a:cubicBezTo>
                    <a:pt x="27194" y="18784"/>
                    <a:pt x="18784" y="27194"/>
                    <a:pt x="18784" y="37568"/>
                  </a:cubicBezTo>
                  <a:cubicBezTo>
                    <a:pt x="18784" y="47942"/>
                    <a:pt x="27194" y="56352"/>
                    <a:pt x="37568" y="56352"/>
                  </a:cubicBezTo>
                  <a:cubicBezTo>
                    <a:pt x="47942" y="56352"/>
                    <a:pt x="56352" y="47942"/>
                    <a:pt x="56352" y="37568"/>
                  </a:cubicBezTo>
                  <a:cubicBezTo>
                    <a:pt x="56352" y="27194"/>
                    <a:pt x="47942" y="18784"/>
                    <a:pt x="37568" y="1878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9504796C-25C8-4C9C-A47A-F73A93727D32}"/>
                </a:ext>
              </a:extLst>
            </p:cNvPr>
            <p:cNvSpPr/>
            <p:nvPr/>
          </p:nvSpPr>
          <p:spPr>
            <a:xfrm>
              <a:off x="3326734" y="3864213"/>
              <a:ext cx="385074" cy="385074"/>
            </a:xfrm>
            <a:custGeom>
              <a:avLst/>
              <a:gdLst>
                <a:gd name="connsiteX0" fmla="*/ 356898 w 385074"/>
                <a:gd name="connsiteY0" fmla="*/ 183145 h 385074"/>
                <a:gd name="connsiteX1" fmla="*/ 201929 w 385074"/>
                <a:gd name="connsiteY1" fmla="*/ 28176 h 385074"/>
                <a:gd name="connsiteX2" fmla="*/ 201929 w 385074"/>
                <a:gd name="connsiteY2" fmla="*/ 0 h 385074"/>
                <a:gd name="connsiteX3" fmla="*/ 183145 w 385074"/>
                <a:gd name="connsiteY3" fmla="*/ 0 h 385074"/>
                <a:gd name="connsiteX4" fmla="*/ 183145 w 385074"/>
                <a:gd name="connsiteY4" fmla="*/ 28176 h 385074"/>
                <a:gd name="connsiteX5" fmla="*/ 28176 w 385074"/>
                <a:gd name="connsiteY5" fmla="*/ 183145 h 385074"/>
                <a:gd name="connsiteX6" fmla="*/ 0 w 385074"/>
                <a:gd name="connsiteY6" fmla="*/ 183145 h 385074"/>
                <a:gd name="connsiteX7" fmla="*/ 0 w 385074"/>
                <a:gd name="connsiteY7" fmla="*/ 201929 h 385074"/>
                <a:gd name="connsiteX8" fmla="*/ 28176 w 385074"/>
                <a:gd name="connsiteY8" fmla="*/ 201929 h 385074"/>
                <a:gd name="connsiteX9" fmla="*/ 183145 w 385074"/>
                <a:gd name="connsiteY9" fmla="*/ 356898 h 385074"/>
                <a:gd name="connsiteX10" fmla="*/ 183145 w 385074"/>
                <a:gd name="connsiteY10" fmla="*/ 385075 h 385074"/>
                <a:gd name="connsiteX11" fmla="*/ 201929 w 385074"/>
                <a:gd name="connsiteY11" fmla="*/ 385075 h 385074"/>
                <a:gd name="connsiteX12" fmla="*/ 201929 w 385074"/>
                <a:gd name="connsiteY12" fmla="*/ 356898 h 385074"/>
                <a:gd name="connsiteX13" fmla="*/ 356898 w 385074"/>
                <a:gd name="connsiteY13" fmla="*/ 201929 h 385074"/>
                <a:gd name="connsiteX14" fmla="*/ 385075 w 385074"/>
                <a:gd name="connsiteY14" fmla="*/ 201929 h 385074"/>
                <a:gd name="connsiteX15" fmla="*/ 385075 w 385074"/>
                <a:gd name="connsiteY15" fmla="*/ 183145 h 385074"/>
                <a:gd name="connsiteX16" fmla="*/ 287209 w 385074"/>
                <a:gd name="connsiteY16" fmla="*/ 201929 h 385074"/>
                <a:gd name="connsiteX17" fmla="*/ 201929 w 385074"/>
                <a:gd name="connsiteY17" fmla="*/ 287209 h 385074"/>
                <a:gd name="connsiteX18" fmla="*/ 201929 w 385074"/>
                <a:gd name="connsiteY18" fmla="*/ 248890 h 385074"/>
                <a:gd name="connsiteX19" fmla="*/ 183145 w 385074"/>
                <a:gd name="connsiteY19" fmla="*/ 248890 h 385074"/>
                <a:gd name="connsiteX20" fmla="*/ 183145 w 385074"/>
                <a:gd name="connsiteY20" fmla="*/ 287209 h 385074"/>
                <a:gd name="connsiteX21" fmla="*/ 97865 w 385074"/>
                <a:gd name="connsiteY21" fmla="*/ 201929 h 385074"/>
                <a:gd name="connsiteX22" fmla="*/ 136185 w 385074"/>
                <a:gd name="connsiteY22" fmla="*/ 201929 h 385074"/>
                <a:gd name="connsiteX23" fmla="*/ 136185 w 385074"/>
                <a:gd name="connsiteY23" fmla="*/ 183145 h 385074"/>
                <a:gd name="connsiteX24" fmla="*/ 97865 w 385074"/>
                <a:gd name="connsiteY24" fmla="*/ 183145 h 385074"/>
                <a:gd name="connsiteX25" fmla="*/ 183145 w 385074"/>
                <a:gd name="connsiteY25" fmla="*/ 97865 h 385074"/>
                <a:gd name="connsiteX26" fmla="*/ 183145 w 385074"/>
                <a:gd name="connsiteY26" fmla="*/ 136185 h 385074"/>
                <a:gd name="connsiteX27" fmla="*/ 201929 w 385074"/>
                <a:gd name="connsiteY27" fmla="*/ 136185 h 385074"/>
                <a:gd name="connsiteX28" fmla="*/ 201929 w 385074"/>
                <a:gd name="connsiteY28" fmla="*/ 97865 h 385074"/>
                <a:gd name="connsiteX29" fmla="*/ 287209 w 385074"/>
                <a:gd name="connsiteY29" fmla="*/ 183145 h 385074"/>
                <a:gd name="connsiteX30" fmla="*/ 248890 w 385074"/>
                <a:gd name="connsiteY30" fmla="*/ 183145 h 385074"/>
                <a:gd name="connsiteX31" fmla="*/ 248890 w 385074"/>
                <a:gd name="connsiteY31" fmla="*/ 201929 h 385074"/>
                <a:gd name="connsiteX32" fmla="*/ 183145 w 385074"/>
                <a:gd name="connsiteY32" fmla="*/ 56352 h 385074"/>
                <a:gd name="connsiteX33" fmla="*/ 183145 w 385074"/>
                <a:gd name="connsiteY33" fmla="*/ 79034 h 385074"/>
                <a:gd name="connsiteX34" fmla="*/ 78987 w 385074"/>
                <a:gd name="connsiteY34" fmla="*/ 183145 h 385074"/>
                <a:gd name="connsiteX35" fmla="*/ 56352 w 385074"/>
                <a:gd name="connsiteY35" fmla="*/ 183145 h 385074"/>
                <a:gd name="connsiteX36" fmla="*/ 183145 w 385074"/>
                <a:gd name="connsiteY36" fmla="*/ 56352 h 385074"/>
                <a:gd name="connsiteX37" fmla="*/ 56352 w 385074"/>
                <a:gd name="connsiteY37" fmla="*/ 201929 h 385074"/>
                <a:gd name="connsiteX38" fmla="*/ 79034 w 385074"/>
                <a:gd name="connsiteY38" fmla="*/ 201929 h 385074"/>
                <a:gd name="connsiteX39" fmla="*/ 183145 w 385074"/>
                <a:gd name="connsiteY39" fmla="*/ 306087 h 385074"/>
                <a:gd name="connsiteX40" fmla="*/ 183145 w 385074"/>
                <a:gd name="connsiteY40" fmla="*/ 328722 h 385074"/>
                <a:gd name="connsiteX41" fmla="*/ 56352 w 385074"/>
                <a:gd name="connsiteY41" fmla="*/ 201929 h 385074"/>
                <a:gd name="connsiteX42" fmla="*/ 201929 w 385074"/>
                <a:gd name="connsiteY42" fmla="*/ 328722 h 385074"/>
                <a:gd name="connsiteX43" fmla="*/ 201929 w 385074"/>
                <a:gd name="connsiteY43" fmla="*/ 306087 h 385074"/>
                <a:gd name="connsiteX44" fmla="*/ 306087 w 385074"/>
                <a:gd name="connsiteY44" fmla="*/ 201929 h 385074"/>
                <a:gd name="connsiteX45" fmla="*/ 328722 w 385074"/>
                <a:gd name="connsiteY45" fmla="*/ 201929 h 385074"/>
                <a:gd name="connsiteX46" fmla="*/ 201929 w 385074"/>
                <a:gd name="connsiteY46" fmla="*/ 328722 h 385074"/>
                <a:gd name="connsiteX47" fmla="*/ 306087 w 385074"/>
                <a:gd name="connsiteY47" fmla="*/ 183145 h 385074"/>
                <a:gd name="connsiteX48" fmla="*/ 201929 w 385074"/>
                <a:gd name="connsiteY48" fmla="*/ 78987 h 385074"/>
                <a:gd name="connsiteX49" fmla="*/ 201929 w 385074"/>
                <a:gd name="connsiteY49" fmla="*/ 56352 h 385074"/>
                <a:gd name="connsiteX50" fmla="*/ 328722 w 385074"/>
                <a:gd name="connsiteY50" fmla="*/ 183145 h 385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85074" h="385074">
                  <a:moveTo>
                    <a:pt x="356898" y="183145"/>
                  </a:moveTo>
                  <a:cubicBezTo>
                    <a:pt x="351974" y="99683"/>
                    <a:pt x="285392" y="33100"/>
                    <a:pt x="201929" y="28176"/>
                  </a:cubicBezTo>
                  <a:lnTo>
                    <a:pt x="201929" y="0"/>
                  </a:lnTo>
                  <a:lnTo>
                    <a:pt x="183145" y="0"/>
                  </a:lnTo>
                  <a:lnTo>
                    <a:pt x="183145" y="28176"/>
                  </a:lnTo>
                  <a:cubicBezTo>
                    <a:pt x="99683" y="33100"/>
                    <a:pt x="33100" y="99683"/>
                    <a:pt x="28176" y="183145"/>
                  </a:cubicBezTo>
                  <a:lnTo>
                    <a:pt x="0" y="183145"/>
                  </a:lnTo>
                  <a:lnTo>
                    <a:pt x="0" y="201929"/>
                  </a:lnTo>
                  <a:lnTo>
                    <a:pt x="28176" y="201929"/>
                  </a:lnTo>
                  <a:cubicBezTo>
                    <a:pt x="33100" y="285392"/>
                    <a:pt x="99683" y="351974"/>
                    <a:pt x="183145" y="356898"/>
                  </a:cubicBezTo>
                  <a:lnTo>
                    <a:pt x="183145" y="385075"/>
                  </a:lnTo>
                  <a:lnTo>
                    <a:pt x="201929" y="385075"/>
                  </a:lnTo>
                  <a:lnTo>
                    <a:pt x="201929" y="356898"/>
                  </a:lnTo>
                  <a:cubicBezTo>
                    <a:pt x="285392" y="351974"/>
                    <a:pt x="351974" y="285392"/>
                    <a:pt x="356898" y="201929"/>
                  </a:cubicBezTo>
                  <a:lnTo>
                    <a:pt x="385075" y="201929"/>
                  </a:lnTo>
                  <a:lnTo>
                    <a:pt x="385075" y="183145"/>
                  </a:lnTo>
                  <a:close/>
                  <a:moveTo>
                    <a:pt x="287209" y="201929"/>
                  </a:moveTo>
                  <a:cubicBezTo>
                    <a:pt x="282697" y="247027"/>
                    <a:pt x="247027" y="282696"/>
                    <a:pt x="201929" y="287209"/>
                  </a:cubicBezTo>
                  <a:lnTo>
                    <a:pt x="201929" y="248890"/>
                  </a:lnTo>
                  <a:lnTo>
                    <a:pt x="183145" y="248890"/>
                  </a:lnTo>
                  <a:lnTo>
                    <a:pt x="183145" y="287209"/>
                  </a:lnTo>
                  <a:cubicBezTo>
                    <a:pt x="138047" y="282697"/>
                    <a:pt x="102378" y="247027"/>
                    <a:pt x="97865" y="201929"/>
                  </a:cubicBezTo>
                  <a:lnTo>
                    <a:pt x="136185" y="201929"/>
                  </a:lnTo>
                  <a:lnTo>
                    <a:pt x="136185" y="183145"/>
                  </a:lnTo>
                  <a:lnTo>
                    <a:pt x="97865" y="183145"/>
                  </a:lnTo>
                  <a:cubicBezTo>
                    <a:pt x="102378" y="138047"/>
                    <a:pt x="138047" y="102378"/>
                    <a:pt x="183145" y="97865"/>
                  </a:cubicBezTo>
                  <a:lnTo>
                    <a:pt x="183145" y="136185"/>
                  </a:lnTo>
                  <a:lnTo>
                    <a:pt x="201929" y="136185"/>
                  </a:lnTo>
                  <a:lnTo>
                    <a:pt x="201929" y="97865"/>
                  </a:lnTo>
                  <a:cubicBezTo>
                    <a:pt x="247027" y="102378"/>
                    <a:pt x="282696" y="138047"/>
                    <a:pt x="287209" y="183145"/>
                  </a:cubicBezTo>
                  <a:lnTo>
                    <a:pt x="248890" y="183145"/>
                  </a:lnTo>
                  <a:lnTo>
                    <a:pt x="248890" y="201929"/>
                  </a:lnTo>
                  <a:close/>
                  <a:moveTo>
                    <a:pt x="183145" y="56352"/>
                  </a:moveTo>
                  <a:lnTo>
                    <a:pt x="183145" y="79034"/>
                  </a:lnTo>
                  <a:cubicBezTo>
                    <a:pt x="127682" y="83693"/>
                    <a:pt x="83671" y="127684"/>
                    <a:pt x="78987" y="183145"/>
                  </a:cubicBezTo>
                  <a:lnTo>
                    <a:pt x="56352" y="183145"/>
                  </a:lnTo>
                  <a:cubicBezTo>
                    <a:pt x="61182" y="115220"/>
                    <a:pt x="115220" y="61182"/>
                    <a:pt x="183145" y="56352"/>
                  </a:cubicBezTo>
                  <a:close/>
                  <a:moveTo>
                    <a:pt x="56352" y="201929"/>
                  </a:moveTo>
                  <a:lnTo>
                    <a:pt x="79034" y="201929"/>
                  </a:lnTo>
                  <a:cubicBezTo>
                    <a:pt x="83693" y="257392"/>
                    <a:pt x="127684" y="301404"/>
                    <a:pt x="183145" y="306087"/>
                  </a:cubicBezTo>
                  <a:lnTo>
                    <a:pt x="183145" y="328722"/>
                  </a:lnTo>
                  <a:cubicBezTo>
                    <a:pt x="115220" y="323893"/>
                    <a:pt x="61182" y="269854"/>
                    <a:pt x="56352" y="201929"/>
                  </a:cubicBezTo>
                  <a:close/>
                  <a:moveTo>
                    <a:pt x="201929" y="328722"/>
                  </a:moveTo>
                  <a:lnTo>
                    <a:pt x="201929" y="306087"/>
                  </a:lnTo>
                  <a:cubicBezTo>
                    <a:pt x="257409" y="301426"/>
                    <a:pt x="301426" y="257409"/>
                    <a:pt x="306087" y="201929"/>
                  </a:cubicBezTo>
                  <a:lnTo>
                    <a:pt x="328722" y="201929"/>
                  </a:lnTo>
                  <a:cubicBezTo>
                    <a:pt x="323893" y="269854"/>
                    <a:pt x="269854" y="323893"/>
                    <a:pt x="201929" y="328722"/>
                  </a:cubicBezTo>
                  <a:close/>
                  <a:moveTo>
                    <a:pt x="306087" y="183145"/>
                  </a:moveTo>
                  <a:cubicBezTo>
                    <a:pt x="301426" y="127666"/>
                    <a:pt x="257409" y="83649"/>
                    <a:pt x="201929" y="78987"/>
                  </a:cubicBezTo>
                  <a:lnTo>
                    <a:pt x="201929" y="56352"/>
                  </a:lnTo>
                  <a:cubicBezTo>
                    <a:pt x="269854" y="61182"/>
                    <a:pt x="323893" y="115220"/>
                    <a:pt x="328722" y="18314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6" name="Graphic 41" descr="Bullseye">
            <a:extLst>
              <a:ext uri="{FF2B5EF4-FFF2-40B4-BE49-F238E27FC236}">
                <a16:creationId xmlns:a16="http://schemas.microsoft.com/office/drawing/2014/main" id="{56B1BD5E-8350-4CDC-AB26-740D86A1088D}"/>
              </a:ext>
            </a:extLst>
          </p:cNvPr>
          <p:cNvGrpSpPr/>
          <p:nvPr/>
        </p:nvGrpSpPr>
        <p:grpSpPr>
          <a:xfrm>
            <a:off x="3293862" y="2985321"/>
            <a:ext cx="450819" cy="450819"/>
            <a:chOff x="3293862" y="2985321"/>
            <a:chExt cx="450819" cy="450819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3B29593-9D3F-47A3-8178-8C74AFBF300B}"/>
                </a:ext>
              </a:extLst>
            </p:cNvPr>
            <p:cNvSpPr/>
            <p:nvPr/>
          </p:nvSpPr>
          <p:spPr>
            <a:xfrm>
              <a:off x="3464797" y="3025237"/>
              <a:ext cx="239967" cy="239497"/>
            </a:xfrm>
            <a:custGeom>
              <a:avLst/>
              <a:gdLst>
                <a:gd name="connsiteX0" fmla="*/ 197703 w 239967"/>
                <a:gd name="connsiteY0" fmla="*/ 42264 h 239497"/>
                <a:gd name="connsiteX1" fmla="*/ 193007 w 239967"/>
                <a:gd name="connsiteY1" fmla="*/ 0 h 239497"/>
                <a:gd name="connsiteX2" fmla="*/ 141351 w 239967"/>
                <a:gd name="connsiteY2" fmla="*/ 51656 h 239497"/>
                <a:gd name="connsiteX3" fmla="*/ 144168 w 239967"/>
                <a:gd name="connsiteY3" fmla="*/ 76076 h 239497"/>
                <a:gd name="connsiteX4" fmla="*/ 69032 w 239967"/>
                <a:gd name="connsiteY4" fmla="*/ 151212 h 239497"/>
                <a:gd name="connsiteX5" fmla="*/ 46960 w 239967"/>
                <a:gd name="connsiteY5" fmla="*/ 145577 h 239497"/>
                <a:gd name="connsiteX6" fmla="*/ 0 w 239967"/>
                <a:gd name="connsiteY6" fmla="*/ 192537 h 239497"/>
                <a:gd name="connsiteX7" fmla="*/ 46960 w 239967"/>
                <a:gd name="connsiteY7" fmla="*/ 239498 h 239497"/>
                <a:gd name="connsiteX8" fmla="*/ 93921 w 239967"/>
                <a:gd name="connsiteY8" fmla="*/ 192537 h 239497"/>
                <a:gd name="connsiteX9" fmla="*/ 88755 w 239967"/>
                <a:gd name="connsiteY9" fmla="*/ 170936 h 239497"/>
                <a:gd name="connsiteX10" fmla="*/ 163892 w 239967"/>
                <a:gd name="connsiteY10" fmla="*/ 95799 h 239497"/>
                <a:gd name="connsiteX11" fmla="*/ 188311 w 239967"/>
                <a:gd name="connsiteY11" fmla="*/ 98617 h 239497"/>
                <a:gd name="connsiteX12" fmla="*/ 239967 w 239967"/>
                <a:gd name="connsiteY12" fmla="*/ 46960 h 239497"/>
                <a:gd name="connsiteX13" fmla="*/ 197703 w 239967"/>
                <a:gd name="connsiteY13" fmla="*/ 42264 h 23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9967" h="239497">
                  <a:moveTo>
                    <a:pt x="197703" y="42264"/>
                  </a:moveTo>
                  <a:lnTo>
                    <a:pt x="193007" y="0"/>
                  </a:lnTo>
                  <a:lnTo>
                    <a:pt x="141351" y="51656"/>
                  </a:lnTo>
                  <a:lnTo>
                    <a:pt x="144168" y="76076"/>
                  </a:lnTo>
                  <a:lnTo>
                    <a:pt x="69032" y="151212"/>
                  </a:lnTo>
                  <a:cubicBezTo>
                    <a:pt x="62457" y="147925"/>
                    <a:pt x="54944" y="145577"/>
                    <a:pt x="46960" y="145577"/>
                  </a:cubicBezTo>
                  <a:cubicBezTo>
                    <a:pt x="21132" y="145577"/>
                    <a:pt x="0" y="166709"/>
                    <a:pt x="0" y="192537"/>
                  </a:cubicBezTo>
                  <a:cubicBezTo>
                    <a:pt x="0" y="218365"/>
                    <a:pt x="21132" y="239498"/>
                    <a:pt x="46960" y="239498"/>
                  </a:cubicBezTo>
                  <a:cubicBezTo>
                    <a:pt x="72788" y="239498"/>
                    <a:pt x="93921" y="218365"/>
                    <a:pt x="93921" y="192537"/>
                  </a:cubicBezTo>
                  <a:cubicBezTo>
                    <a:pt x="93921" y="184554"/>
                    <a:pt x="92042" y="177510"/>
                    <a:pt x="88755" y="170936"/>
                  </a:cubicBezTo>
                  <a:lnTo>
                    <a:pt x="163892" y="95799"/>
                  </a:lnTo>
                  <a:lnTo>
                    <a:pt x="188311" y="98617"/>
                  </a:lnTo>
                  <a:lnTo>
                    <a:pt x="239967" y="46960"/>
                  </a:lnTo>
                  <a:lnTo>
                    <a:pt x="197703" y="4226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65D5D54-7554-4D3D-A9C6-1B5C774569F7}"/>
                </a:ext>
              </a:extLst>
            </p:cNvPr>
            <p:cNvSpPr/>
            <p:nvPr/>
          </p:nvSpPr>
          <p:spPr>
            <a:xfrm>
              <a:off x="3333778" y="3039325"/>
              <a:ext cx="356898" cy="356898"/>
            </a:xfrm>
            <a:custGeom>
              <a:avLst/>
              <a:gdLst>
                <a:gd name="connsiteX0" fmla="*/ 332479 w 356898"/>
                <a:gd name="connsiteY0" fmla="*/ 97677 h 356898"/>
                <a:gd name="connsiteX1" fmla="*/ 326374 w 356898"/>
                <a:gd name="connsiteY1" fmla="*/ 104252 h 356898"/>
                <a:gd name="connsiteX2" fmla="*/ 317452 w 356898"/>
                <a:gd name="connsiteY2" fmla="*/ 103313 h 356898"/>
                <a:gd name="connsiteX3" fmla="*/ 307590 w 356898"/>
                <a:gd name="connsiteY3" fmla="*/ 101904 h 356898"/>
                <a:gd name="connsiteX4" fmla="*/ 328722 w 356898"/>
                <a:gd name="connsiteY4" fmla="*/ 178449 h 356898"/>
                <a:gd name="connsiteX5" fmla="*/ 178449 w 356898"/>
                <a:gd name="connsiteY5" fmla="*/ 328722 h 356898"/>
                <a:gd name="connsiteX6" fmla="*/ 28176 w 356898"/>
                <a:gd name="connsiteY6" fmla="*/ 178449 h 356898"/>
                <a:gd name="connsiteX7" fmla="*/ 178449 w 356898"/>
                <a:gd name="connsiteY7" fmla="*/ 28176 h 356898"/>
                <a:gd name="connsiteX8" fmla="*/ 254995 w 356898"/>
                <a:gd name="connsiteY8" fmla="*/ 49308 h 356898"/>
                <a:gd name="connsiteX9" fmla="*/ 254055 w 356898"/>
                <a:gd name="connsiteY9" fmla="*/ 39916 h 356898"/>
                <a:gd name="connsiteX10" fmla="*/ 252646 w 356898"/>
                <a:gd name="connsiteY10" fmla="*/ 30524 h 356898"/>
                <a:gd name="connsiteX11" fmla="*/ 259221 w 356898"/>
                <a:gd name="connsiteY11" fmla="*/ 23950 h 356898"/>
                <a:gd name="connsiteX12" fmla="*/ 262508 w 356898"/>
                <a:gd name="connsiteY12" fmla="*/ 20663 h 356898"/>
                <a:gd name="connsiteX13" fmla="*/ 178449 w 356898"/>
                <a:gd name="connsiteY13" fmla="*/ 0 h 356898"/>
                <a:gd name="connsiteX14" fmla="*/ 0 w 356898"/>
                <a:gd name="connsiteY14" fmla="*/ 178449 h 356898"/>
                <a:gd name="connsiteX15" fmla="*/ 178449 w 356898"/>
                <a:gd name="connsiteY15" fmla="*/ 356898 h 356898"/>
                <a:gd name="connsiteX16" fmla="*/ 356898 w 356898"/>
                <a:gd name="connsiteY16" fmla="*/ 178449 h 356898"/>
                <a:gd name="connsiteX17" fmla="*/ 335766 w 356898"/>
                <a:gd name="connsiteY17" fmla="*/ 94860 h 356898"/>
                <a:gd name="connsiteX18" fmla="*/ 332479 w 356898"/>
                <a:gd name="connsiteY18" fmla="*/ 97677 h 356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6898" h="356898">
                  <a:moveTo>
                    <a:pt x="332479" y="97677"/>
                  </a:moveTo>
                  <a:lnTo>
                    <a:pt x="326374" y="104252"/>
                  </a:lnTo>
                  <a:lnTo>
                    <a:pt x="317452" y="103313"/>
                  </a:lnTo>
                  <a:lnTo>
                    <a:pt x="307590" y="101904"/>
                  </a:lnTo>
                  <a:cubicBezTo>
                    <a:pt x="320739" y="124445"/>
                    <a:pt x="328722" y="150273"/>
                    <a:pt x="328722" y="178449"/>
                  </a:cubicBezTo>
                  <a:cubicBezTo>
                    <a:pt x="328722" y="261099"/>
                    <a:pt x="261099" y="328722"/>
                    <a:pt x="178449" y="328722"/>
                  </a:cubicBezTo>
                  <a:cubicBezTo>
                    <a:pt x="95799" y="328722"/>
                    <a:pt x="28176" y="261099"/>
                    <a:pt x="28176" y="178449"/>
                  </a:cubicBezTo>
                  <a:cubicBezTo>
                    <a:pt x="28176" y="95799"/>
                    <a:pt x="95799" y="28176"/>
                    <a:pt x="178449" y="28176"/>
                  </a:cubicBezTo>
                  <a:cubicBezTo>
                    <a:pt x="206156" y="28176"/>
                    <a:pt x="232454" y="35690"/>
                    <a:pt x="254995" y="49308"/>
                  </a:cubicBezTo>
                  <a:lnTo>
                    <a:pt x="254055" y="39916"/>
                  </a:lnTo>
                  <a:lnTo>
                    <a:pt x="252646" y="30524"/>
                  </a:lnTo>
                  <a:lnTo>
                    <a:pt x="259221" y="23950"/>
                  </a:lnTo>
                  <a:lnTo>
                    <a:pt x="262508" y="20663"/>
                  </a:lnTo>
                  <a:cubicBezTo>
                    <a:pt x="237150" y="7514"/>
                    <a:pt x="208973" y="0"/>
                    <a:pt x="178449" y="0"/>
                  </a:cubicBezTo>
                  <a:cubicBezTo>
                    <a:pt x="79833" y="0"/>
                    <a:pt x="0" y="79833"/>
                    <a:pt x="0" y="178449"/>
                  </a:cubicBezTo>
                  <a:cubicBezTo>
                    <a:pt x="0" y="277066"/>
                    <a:pt x="79833" y="356898"/>
                    <a:pt x="178449" y="356898"/>
                  </a:cubicBezTo>
                  <a:cubicBezTo>
                    <a:pt x="277066" y="356898"/>
                    <a:pt x="356898" y="277066"/>
                    <a:pt x="356898" y="178449"/>
                  </a:cubicBezTo>
                  <a:cubicBezTo>
                    <a:pt x="356898" y="147925"/>
                    <a:pt x="349385" y="119749"/>
                    <a:pt x="335766" y="94860"/>
                  </a:cubicBezTo>
                  <a:lnTo>
                    <a:pt x="332479" y="97677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73B3C44-BCD1-495C-99A1-14267AFBC5AC}"/>
                </a:ext>
              </a:extLst>
            </p:cNvPr>
            <p:cNvSpPr/>
            <p:nvPr/>
          </p:nvSpPr>
          <p:spPr>
            <a:xfrm>
              <a:off x="3399522" y="3105069"/>
              <a:ext cx="225409" cy="225409"/>
            </a:xfrm>
            <a:custGeom>
              <a:avLst/>
              <a:gdLst>
                <a:gd name="connsiteX0" fmla="*/ 191128 w 225409"/>
                <a:gd name="connsiteY0" fmla="*/ 80772 h 225409"/>
                <a:gd name="connsiteX1" fmla="*/ 197233 w 225409"/>
                <a:gd name="connsiteY1" fmla="*/ 112705 h 225409"/>
                <a:gd name="connsiteX2" fmla="*/ 112705 w 225409"/>
                <a:gd name="connsiteY2" fmla="*/ 197233 h 225409"/>
                <a:gd name="connsiteX3" fmla="*/ 28176 w 225409"/>
                <a:gd name="connsiteY3" fmla="*/ 112705 h 225409"/>
                <a:gd name="connsiteX4" fmla="*/ 112705 w 225409"/>
                <a:gd name="connsiteY4" fmla="*/ 28176 h 225409"/>
                <a:gd name="connsiteX5" fmla="*/ 144638 w 225409"/>
                <a:gd name="connsiteY5" fmla="*/ 34281 h 225409"/>
                <a:gd name="connsiteX6" fmla="*/ 165770 w 225409"/>
                <a:gd name="connsiteY6" fmla="*/ 13149 h 225409"/>
                <a:gd name="connsiteX7" fmla="*/ 112705 w 225409"/>
                <a:gd name="connsiteY7" fmla="*/ 0 h 225409"/>
                <a:gd name="connsiteX8" fmla="*/ 0 w 225409"/>
                <a:gd name="connsiteY8" fmla="*/ 112705 h 225409"/>
                <a:gd name="connsiteX9" fmla="*/ 112705 w 225409"/>
                <a:gd name="connsiteY9" fmla="*/ 225410 h 225409"/>
                <a:gd name="connsiteX10" fmla="*/ 225410 w 225409"/>
                <a:gd name="connsiteY10" fmla="*/ 112705 h 225409"/>
                <a:gd name="connsiteX11" fmla="*/ 212261 w 225409"/>
                <a:gd name="connsiteY11" fmla="*/ 59640 h 225409"/>
                <a:gd name="connsiteX12" fmla="*/ 191128 w 225409"/>
                <a:gd name="connsiteY12" fmla="*/ 80772 h 225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5409" h="225409">
                  <a:moveTo>
                    <a:pt x="191128" y="80772"/>
                  </a:moveTo>
                  <a:cubicBezTo>
                    <a:pt x="195355" y="90633"/>
                    <a:pt x="197233" y="101434"/>
                    <a:pt x="197233" y="112705"/>
                  </a:cubicBezTo>
                  <a:cubicBezTo>
                    <a:pt x="197233" y="159195"/>
                    <a:pt x="159195" y="197233"/>
                    <a:pt x="112705" y="197233"/>
                  </a:cubicBezTo>
                  <a:cubicBezTo>
                    <a:pt x="66214" y="197233"/>
                    <a:pt x="28176" y="159195"/>
                    <a:pt x="28176" y="112705"/>
                  </a:cubicBezTo>
                  <a:cubicBezTo>
                    <a:pt x="28176" y="66214"/>
                    <a:pt x="66214" y="28176"/>
                    <a:pt x="112705" y="28176"/>
                  </a:cubicBezTo>
                  <a:cubicBezTo>
                    <a:pt x="123975" y="28176"/>
                    <a:pt x="134776" y="30524"/>
                    <a:pt x="144638" y="34281"/>
                  </a:cubicBezTo>
                  <a:lnTo>
                    <a:pt x="165770" y="13149"/>
                  </a:lnTo>
                  <a:cubicBezTo>
                    <a:pt x="149803" y="4696"/>
                    <a:pt x="131958" y="0"/>
                    <a:pt x="112705" y="0"/>
                  </a:cubicBezTo>
                  <a:cubicBezTo>
                    <a:pt x="50717" y="0"/>
                    <a:pt x="0" y="50717"/>
                    <a:pt x="0" y="112705"/>
                  </a:cubicBezTo>
                  <a:cubicBezTo>
                    <a:pt x="0" y="174692"/>
                    <a:pt x="50717" y="225410"/>
                    <a:pt x="112705" y="225410"/>
                  </a:cubicBezTo>
                  <a:cubicBezTo>
                    <a:pt x="174692" y="225410"/>
                    <a:pt x="225410" y="174692"/>
                    <a:pt x="225410" y="112705"/>
                  </a:cubicBezTo>
                  <a:cubicBezTo>
                    <a:pt x="225410" y="93451"/>
                    <a:pt x="220713" y="75606"/>
                    <a:pt x="212261" y="59640"/>
                  </a:cubicBezTo>
                  <a:lnTo>
                    <a:pt x="191128" y="8077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47" descr="Lightbulb">
            <a:extLst>
              <a:ext uri="{FF2B5EF4-FFF2-40B4-BE49-F238E27FC236}">
                <a16:creationId xmlns:a16="http://schemas.microsoft.com/office/drawing/2014/main" id="{D0FD8F7E-D0A8-4213-B134-161E07A6083E}"/>
              </a:ext>
            </a:extLst>
          </p:cNvPr>
          <p:cNvGrpSpPr/>
          <p:nvPr/>
        </p:nvGrpSpPr>
        <p:grpSpPr>
          <a:xfrm>
            <a:off x="893924" y="3212159"/>
            <a:ext cx="843166" cy="843163"/>
            <a:chOff x="893924" y="3212159"/>
            <a:chExt cx="843166" cy="843163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9AFCD18-3EF5-4D56-915C-002BDBCFB793}"/>
                </a:ext>
              </a:extLst>
            </p:cNvPr>
            <p:cNvSpPr/>
            <p:nvPr/>
          </p:nvSpPr>
          <p:spPr>
            <a:xfrm>
              <a:off x="1201328" y="3774267"/>
              <a:ext cx="228357" cy="52697"/>
            </a:xfrm>
            <a:custGeom>
              <a:avLst/>
              <a:gdLst>
                <a:gd name="connsiteX0" fmla="*/ 26349 w 228357"/>
                <a:gd name="connsiteY0" fmla="*/ 0 h 52697"/>
                <a:gd name="connsiteX1" fmla="*/ 202009 w 228357"/>
                <a:gd name="connsiteY1" fmla="*/ 0 h 52697"/>
                <a:gd name="connsiteX2" fmla="*/ 228357 w 228357"/>
                <a:gd name="connsiteY2" fmla="*/ 26349 h 52697"/>
                <a:gd name="connsiteX3" fmla="*/ 202009 w 228357"/>
                <a:gd name="connsiteY3" fmla="*/ 52698 h 52697"/>
                <a:gd name="connsiteX4" fmla="*/ 26349 w 228357"/>
                <a:gd name="connsiteY4" fmla="*/ 52698 h 52697"/>
                <a:gd name="connsiteX5" fmla="*/ 0 w 228357"/>
                <a:gd name="connsiteY5" fmla="*/ 26349 h 52697"/>
                <a:gd name="connsiteX6" fmla="*/ 26349 w 228357"/>
                <a:gd name="connsiteY6" fmla="*/ 0 h 5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357" h="52697">
                  <a:moveTo>
                    <a:pt x="26349" y="0"/>
                  </a:moveTo>
                  <a:lnTo>
                    <a:pt x="202009" y="0"/>
                  </a:lnTo>
                  <a:cubicBezTo>
                    <a:pt x="216940" y="0"/>
                    <a:pt x="228357" y="11418"/>
                    <a:pt x="228357" y="26349"/>
                  </a:cubicBezTo>
                  <a:cubicBezTo>
                    <a:pt x="228357" y="41280"/>
                    <a:pt x="216940" y="52698"/>
                    <a:pt x="202009" y="52698"/>
                  </a:cubicBezTo>
                  <a:lnTo>
                    <a:pt x="26349" y="52698"/>
                  </a:lnTo>
                  <a:cubicBezTo>
                    <a:pt x="11418" y="52698"/>
                    <a:pt x="0" y="41280"/>
                    <a:pt x="0" y="26349"/>
                  </a:cubicBezTo>
                  <a:cubicBezTo>
                    <a:pt x="0" y="11418"/>
                    <a:pt x="11418" y="0"/>
                    <a:pt x="2634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66A13E1-4ACF-4585-9610-2597B9749E7E}"/>
                </a:ext>
              </a:extLst>
            </p:cNvPr>
            <p:cNvSpPr/>
            <p:nvPr/>
          </p:nvSpPr>
          <p:spPr>
            <a:xfrm>
              <a:off x="1201328" y="3862097"/>
              <a:ext cx="228357" cy="52697"/>
            </a:xfrm>
            <a:custGeom>
              <a:avLst/>
              <a:gdLst>
                <a:gd name="connsiteX0" fmla="*/ 26349 w 228357"/>
                <a:gd name="connsiteY0" fmla="*/ 0 h 52697"/>
                <a:gd name="connsiteX1" fmla="*/ 202009 w 228357"/>
                <a:gd name="connsiteY1" fmla="*/ 0 h 52697"/>
                <a:gd name="connsiteX2" fmla="*/ 228357 w 228357"/>
                <a:gd name="connsiteY2" fmla="*/ 26349 h 52697"/>
                <a:gd name="connsiteX3" fmla="*/ 202009 w 228357"/>
                <a:gd name="connsiteY3" fmla="*/ 52698 h 52697"/>
                <a:gd name="connsiteX4" fmla="*/ 26349 w 228357"/>
                <a:gd name="connsiteY4" fmla="*/ 52698 h 52697"/>
                <a:gd name="connsiteX5" fmla="*/ 0 w 228357"/>
                <a:gd name="connsiteY5" fmla="*/ 26349 h 52697"/>
                <a:gd name="connsiteX6" fmla="*/ 26349 w 228357"/>
                <a:gd name="connsiteY6" fmla="*/ 0 h 5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357" h="52697">
                  <a:moveTo>
                    <a:pt x="26349" y="0"/>
                  </a:moveTo>
                  <a:lnTo>
                    <a:pt x="202009" y="0"/>
                  </a:lnTo>
                  <a:cubicBezTo>
                    <a:pt x="216940" y="0"/>
                    <a:pt x="228357" y="11418"/>
                    <a:pt x="228357" y="26349"/>
                  </a:cubicBezTo>
                  <a:cubicBezTo>
                    <a:pt x="228357" y="41280"/>
                    <a:pt x="216940" y="52698"/>
                    <a:pt x="202009" y="52698"/>
                  </a:cubicBezTo>
                  <a:lnTo>
                    <a:pt x="26349" y="52698"/>
                  </a:lnTo>
                  <a:cubicBezTo>
                    <a:pt x="11418" y="52698"/>
                    <a:pt x="0" y="41280"/>
                    <a:pt x="0" y="26349"/>
                  </a:cubicBezTo>
                  <a:cubicBezTo>
                    <a:pt x="0" y="11418"/>
                    <a:pt x="11418" y="0"/>
                    <a:pt x="26349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0A3A90A-F683-4DE9-BB6B-C8961176ACEF}"/>
                </a:ext>
              </a:extLst>
            </p:cNvPr>
            <p:cNvSpPr/>
            <p:nvPr/>
          </p:nvSpPr>
          <p:spPr>
            <a:xfrm>
              <a:off x="1258417" y="3949926"/>
              <a:ext cx="114178" cy="52697"/>
            </a:xfrm>
            <a:custGeom>
              <a:avLst/>
              <a:gdLst>
                <a:gd name="connsiteX0" fmla="*/ 0 w 114178"/>
                <a:gd name="connsiteY0" fmla="*/ 0 h 52697"/>
                <a:gd name="connsiteX1" fmla="*/ 57089 w 114178"/>
                <a:gd name="connsiteY1" fmla="*/ 52698 h 52697"/>
                <a:gd name="connsiteX2" fmla="*/ 114179 w 114178"/>
                <a:gd name="connsiteY2" fmla="*/ 0 h 52697"/>
                <a:gd name="connsiteX3" fmla="*/ 0 w 114178"/>
                <a:gd name="connsiteY3" fmla="*/ 0 h 5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178" h="52697">
                  <a:moveTo>
                    <a:pt x="0" y="0"/>
                  </a:moveTo>
                  <a:cubicBezTo>
                    <a:pt x="2635" y="29862"/>
                    <a:pt x="27227" y="52698"/>
                    <a:pt x="57089" y="52698"/>
                  </a:cubicBezTo>
                  <a:cubicBezTo>
                    <a:pt x="86952" y="52698"/>
                    <a:pt x="111544" y="29862"/>
                    <a:pt x="11417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B6EE7F6-FFA9-4CDC-8788-C404E23EAF73}"/>
                </a:ext>
              </a:extLst>
            </p:cNvPr>
            <p:cNvSpPr/>
            <p:nvPr/>
          </p:nvSpPr>
          <p:spPr>
            <a:xfrm>
              <a:off x="1087149" y="3264856"/>
              <a:ext cx="456714" cy="474279"/>
            </a:xfrm>
            <a:custGeom>
              <a:avLst/>
              <a:gdLst>
                <a:gd name="connsiteX0" fmla="*/ 228357 w 456714"/>
                <a:gd name="connsiteY0" fmla="*/ 0 h 474279"/>
                <a:gd name="connsiteX1" fmla="*/ 228357 w 456714"/>
                <a:gd name="connsiteY1" fmla="*/ 0 h 474279"/>
                <a:gd name="connsiteX2" fmla="*/ 228357 w 456714"/>
                <a:gd name="connsiteY2" fmla="*/ 0 h 474279"/>
                <a:gd name="connsiteX3" fmla="*/ 0 w 456714"/>
                <a:gd name="connsiteY3" fmla="*/ 225722 h 474279"/>
                <a:gd name="connsiteX4" fmla="*/ 0 w 456714"/>
                <a:gd name="connsiteY4" fmla="*/ 233626 h 474279"/>
                <a:gd name="connsiteX5" fmla="*/ 15809 w 456714"/>
                <a:gd name="connsiteY5" fmla="*/ 312673 h 474279"/>
                <a:gd name="connsiteX6" fmla="*/ 55333 w 456714"/>
                <a:gd name="connsiteY6" fmla="*/ 377667 h 474279"/>
                <a:gd name="connsiteX7" fmla="*/ 108909 w 456714"/>
                <a:gd name="connsiteY7" fmla="*/ 464618 h 474279"/>
                <a:gd name="connsiteX8" fmla="*/ 124718 w 456714"/>
                <a:gd name="connsiteY8" fmla="*/ 474279 h 474279"/>
                <a:gd name="connsiteX9" fmla="*/ 331997 w 456714"/>
                <a:gd name="connsiteY9" fmla="*/ 474279 h 474279"/>
                <a:gd name="connsiteX10" fmla="*/ 347806 w 456714"/>
                <a:gd name="connsiteY10" fmla="*/ 464618 h 474279"/>
                <a:gd name="connsiteX11" fmla="*/ 401382 w 456714"/>
                <a:gd name="connsiteY11" fmla="*/ 377667 h 474279"/>
                <a:gd name="connsiteX12" fmla="*/ 440906 w 456714"/>
                <a:gd name="connsiteY12" fmla="*/ 312673 h 474279"/>
                <a:gd name="connsiteX13" fmla="*/ 456715 w 456714"/>
                <a:gd name="connsiteY13" fmla="*/ 233626 h 474279"/>
                <a:gd name="connsiteX14" fmla="*/ 456715 w 456714"/>
                <a:gd name="connsiteY14" fmla="*/ 225722 h 474279"/>
                <a:gd name="connsiteX15" fmla="*/ 228357 w 456714"/>
                <a:gd name="connsiteY15" fmla="*/ 0 h 474279"/>
                <a:gd name="connsiteX16" fmla="*/ 404017 w 456714"/>
                <a:gd name="connsiteY16" fmla="*/ 232748 h 474279"/>
                <a:gd name="connsiteX17" fmla="*/ 391721 w 456714"/>
                <a:gd name="connsiteY17" fmla="*/ 294229 h 474279"/>
                <a:gd name="connsiteX18" fmla="*/ 361859 w 456714"/>
                <a:gd name="connsiteY18" fmla="*/ 342535 h 474279"/>
                <a:gd name="connsiteX19" fmla="*/ 310917 w 456714"/>
                <a:gd name="connsiteY19" fmla="*/ 421582 h 474279"/>
                <a:gd name="connsiteX20" fmla="*/ 228357 w 456714"/>
                <a:gd name="connsiteY20" fmla="*/ 421582 h 474279"/>
                <a:gd name="connsiteX21" fmla="*/ 146676 w 456714"/>
                <a:gd name="connsiteY21" fmla="*/ 421582 h 474279"/>
                <a:gd name="connsiteX22" fmla="*/ 95734 w 456714"/>
                <a:gd name="connsiteY22" fmla="*/ 342535 h 474279"/>
                <a:gd name="connsiteX23" fmla="*/ 65872 w 456714"/>
                <a:gd name="connsiteY23" fmla="*/ 294229 h 474279"/>
                <a:gd name="connsiteX24" fmla="*/ 53576 w 456714"/>
                <a:gd name="connsiteY24" fmla="*/ 232748 h 474279"/>
                <a:gd name="connsiteX25" fmla="*/ 53576 w 456714"/>
                <a:gd name="connsiteY25" fmla="*/ 225722 h 474279"/>
                <a:gd name="connsiteX26" fmla="*/ 229236 w 456714"/>
                <a:gd name="connsiteY26" fmla="*/ 51819 h 474279"/>
                <a:gd name="connsiteX27" fmla="*/ 229236 w 456714"/>
                <a:gd name="connsiteY27" fmla="*/ 51819 h 474279"/>
                <a:gd name="connsiteX28" fmla="*/ 229236 w 456714"/>
                <a:gd name="connsiteY28" fmla="*/ 51819 h 474279"/>
                <a:gd name="connsiteX29" fmla="*/ 229236 w 456714"/>
                <a:gd name="connsiteY29" fmla="*/ 51819 h 474279"/>
                <a:gd name="connsiteX30" fmla="*/ 229236 w 456714"/>
                <a:gd name="connsiteY30" fmla="*/ 51819 h 474279"/>
                <a:gd name="connsiteX31" fmla="*/ 229236 w 456714"/>
                <a:gd name="connsiteY31" fmla="*/ 51819 h 474279"/>
                <a:gd name="connsiteX32" fmla="*/ 229236 w 456714"/>
                <a:gd name="connsiteY32" fmla="*/ 51819 h 474279"/>
                <a:gd name="connsiteX33" fmla="*/ 404895 w 456714"/>
                <a:gd name="connsiteY33" fmla="*/ 225722 h 474279"/>
                <a:gd name="connsiteX34" fmla="*/ 404895 w 456714"/>
                <a:gd name="connsiteY34" fmla="*/ 232748 h 47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56714" h="474279">
                  <a:moveTo>
                    <a:pt x="228357" y="0"/>
                  </a:moveTo>
                  <a:cubicBezTo>
                    <a:pt x="228357" y="0"/>
                    <a:pt x="228357" y="0"/>
                    <a:pt x="228357" y="0"/>
                  </a:cubicBezTo>
                  <a:cubicBezTo>
                    <a:pt x="228357" y="0"/>
                    <a:pt x="228357" y="0"/>
                    <a:pt x="228357" y="0"/>
                  </a:cubicBezTo>
                  <a:cubicBezTo>
                    <a:pt x="103639" y="878"/>
                    <a:pt x="2635" y="101004"/>
                    <a:pt x="0" y="225722"/>
                  </a:cubicBezTo>
                  <a:lnTo>
                    <a:pt x="0" y="233626"/>
                  </a:lnTo>
                  <a:cubicBezTo>
                    <a:pt x="878" y="260854"/>
                    <a:pt x="6148" y="287202"/>
                    <a:pt x="15809" y="312673"/>
                  </a:cubicBezTo>
                  <a:cubicBezTo>
                    <a:pt x="25471" y="336387"/>
                    <a:pt x="38645" y="358344"/>
                    <a:pt x="55333" y="377667"/>
                  </a:cubicBezTo>
                  <a:cubicBezTo>
                    <a:pt x="76412" y="400502"/>
                    <a:pt x="99248" y="445295"/>
                    <a:pt x="108909" y="464618"/>
                  </a:cubicBezTo>
                  <a:cubicBezTo>
                    <a:pt x="111544" y="470766"/>
                    <a:pt x="117692" y="474279"/>
                    <a:pt x="124718" y="474279"/>
                  </a:cubicBezTo>
                  <a:lnTo>
                    <a:pt x="331997" y="474279"/>
                  </a:lnTo>
                  <a:cubicBezTo>
                    <a:pt x="339023" y="474279"/>
                    <a:pt x="345171" y="470766"/>
                    <a:pt x="347806" y="464618"/>
                  </a:cubicBezTo>
                  <a:cubicBezTo>
                    <a:pt x="357467" y="445295"/>
                    <a:pt x="380303" y="400502"/>
                    <a:pt x="401382" y="377667"/>
                  </a:cubicBezTo>
                  <a:cubicBezTo>
                    <a:pt x="418070" y="358344"/>
                    <a:pt x="432123" y="336387"/>
                    <a:pt x="440906" y="312673"/>
                  </a:cubicBezTo>
                  <a:cubicBezTo>
                    <a:pt x="450567" y="287202"/>
                    <a:pt x="455837" y="260854"/>
                    <a:pt x="456715" y="233626"/>
                  </a:cubicBezTo>
                  <a:lnTo>
                    <a:pt x="456715" y="225722"/>
                  </a:lnTo>
                  <a:cubicBezTo>
                    <a:pt x="454080" y="101004"/>
                    <a:pt x="353076" y="878"/>
                    <a:pt x="228357" y="0"/>
                  </a:cubicBezTo>
                  <a:close/>
                  <a:moveTo>
                    <a:pt x="404017" y="232748"/>
                  </a:moveTo>
                  <a:cubicBezTo>
                    <a:pt x="403139" y="253827"/>
                    <a:pt x="398747" y="274906"/>
                    <a:pt x="391721" y="294229"/>
                  </a:cubicBezTo>
                  <a:cubicBezTo>
                    <a:pt x="384695" y="311795"/>
                    <a:pt x="375033" y="328482"/>
                    <a:pt x="361859" y="342535"/>
                  </a:cubicBezTo>
                  <a:cubicBezTo>
                    <a:pt x="341658" y="367127"/>
                    <a:pt x="324092" y="393476"/>
                    <a:pt x="310917" y="421582"/>
                  </a:cubicBezTo>
                  <a:lnTo>
                    <a:pt x="228357" y="421582"/>
                  </a:lnTo>
                  <a:lnTo>
                    <a:pt x="146676" y="421582"/>
                  </a:lnTo>
                  <a:cubicBezTo>
                    <a:pt x="132623" y="393476"/>
                    <a:pt x="115057" y="367127"/>
                    <a:pt x="95734" y="342535"/>
                  </a:cubicBezTo>
                  <a:cubicBezTo>
                    <a:pt x="83438" y="328482"/>
                    <a:pt x="72899" y="311795"/>
                    <a:pt x="65872" y="294229"/>
                  </a:cubicBezTo>
                  <a:cubicBezTo>
                    <a:pt x="57968" y="274906"/>
                    <a:pt x="54454" y="253827"/>
                    <a:pt x="53576" y="232748"/>
                  </a:cubicBezTo>
                  <a:lnTo>
                    <a:pt x="53576" y="225722"/>
                  </a:lnTo>
                  <a:cubicBezTo>
                    <a:pt x="55333" y="129988"/>
                    <a:pt x="133501" y="52698"/>
                    <a:pt x="229236" y="51819"/>
                  </a:cubicBezTo>
                  <a:lnTo>
                    <a:pt x="229236" y="51819"/>
                  </a:lnTo>
                  <a:lnTo>
                    <a:pt x="229236" y="51819"/>
                  </a:lnTo>
                  <a:cubicBezTo>
                    <a:pt x="229236" y="51819"/>
                    <a:pt x="229236" y="51819"/>
                    <a:pt x="229236" y="51819"/>
                  </a:cubicBezTo>
                  <a:cubicBezTo>
                    <a:pt x="229236" y="51819"/>
                    <a:pt x="229236" y="51819"/>
                    <a:pt x="229236" y="51819"/>
                  </a:cubicBezTo>
                  <a:lnTo>
                    <a:pt x="229236" y="51819"/>
                  </a:lnTo>
                  <a:lnTo>
                    <a:pt x="229236" y="51819"/>
                  </a:lnTo>
                  <a:cubicBezTo>
                    <a:pt x="324970" y="52698"/>
                    <a:pt x="403139" y="129109"/>
                    <a:pt x="404895" y="225722"/>
                  </a:cubicBezTo>
                  <a:lnTo>
                    <a:pt x="404895" y="23274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189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Cycle Process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C894426-BD67-4CF9-94CA-BACC545DC259}"/>
              </a:ext>
            </a:extLst>
          </p:cNvPr>
          <p:cNvGrpSpPr/>
          <p:nvPr/>
        </p:nvGrpSpPr>
        <p:grpSpPr>
          <a:xfrm>
            <a:off x="599766" y="1630451"/>
            <a:ext cx="2404350" cy="1013782"/>
            <a:chOff x="8921977" y="1435947"/>
            <a:chExt cx="2926080" cy="135170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67F183C-6C54-4C06-A1F1-2FECF34C3EF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2F3191-6F8C-4051-BC81-6750DE76EA9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857E074-14A7-42FE-8AE0-A13D893CB0B6}"/>
              </a:ext>
            </a:extLst>
          </p:cNvPr>
          <p:cNvGrpSpPr/>
          <p:nvPr/>
        </p:nvGrpSpPr>
        <p:grpSpPr>
          <a:xfrm>
            <a:off x="599766" y="4536882"/>
            <a:ext cx="2404350" cy="1013782"/>
            <a:chOff x="8921977" y="1435947"/>
            <a:chExt cx="2926080" cy="135170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9B69606-6F2A-4394-B356-3AD5E02D7F0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50C9C66-5721-4BBC-87EC-6996230FE29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B088C188-FD30-4572-8E26-3AEB34268FF8}"/>
              </a:ext>
            </a:extLst>
          </p:cNvPr>
          <p:cNvSpPr/>
          <p:nvPr/>
        </p:nvSpPr>
        <p:spPr>
          <a:xfrm>
            <a:off x="670122" y="3050338"/>
            <a:ext cx="1290770" cy="1166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600" extrusionOk="0">
                <a:moveTo>
                  <a:pt x="14515" y="21600"/>
                </a:moveTo>
                <a:lnTo>
                  <a:pt x="6823" y="21600"/>
                </a:lnTo>
                <a:cubicBezTo>
                  <a:pt x="5755" y="21600"/>
                  <a:pt x="4783" y="20969"/>
                  <a:pt x="4240" y="19925"/>
                </a:cubicBezTo>
                <a:lnTo>
                  <a:pt x="393" y="12464"/>
                </a:lnTo>
                <a:cubicBezTo>
                  <a:pt x="-131" y="11442"/>
                  <a:pt x="-131" y="10158"/>
                  <a:pt x="393" y="9136"/>
                </a:cubicBezTo>
                <a:lnTo>
                  <a:pt x="4240" y="1675"/>
                </a:lnTo>
                <a:cubicBezTo>
                  <a:pt x="4764" y="653"/>
                  <a:pt x="5755" y="0"/>
                  <a:pt x="6823" y="0"/>
                </a:cubicBezTo>
                <a:lnTo>
                  <a:pt x="14515" y="0"/>
                </a:lnTo>
                <a:cubicBezTo>
                  <a:pt x="15583" y="0"/>
                  <a:pt x="16555" y="631"/>
                  <a:pt x="17098" y="1675"/>
                </a:cubicBezTo>
                <a:lnTo>
                  <a:pt x="20945" y="9136"/>
                </a:lnTo>
                <a:cubicBezTo>
                  <a:pt x="21469" y="10158"/>
                  <a:pt x="21469" y="11442"/>
                  <a:pt x="20945" y="12464"/>
                </a:cubicBezTo>
                <a:lnTo>
                  <a:pt x="17098" y="19925"/>
                </a:lnTo>
                <a:cubicBezTo>
                  <a:pt x="16574" y="20969"/>
                  <a:pt x="15583" y="21600"/>
                  <a:pt x="14515" y="21600"/>
                </a:cubicBezTo>
                <a:close/>
                <a:moveTo>
                  <a:pt x="6842" y="1109"/>
                </a:moveTo>
                <a:cubicBezTo>
                  <a:pt x="6124" y="1109"/>
                  <a:pt x="5463" y="1544"/>
                  <a:pt x="5114" y="2240"/>
                </a:cubicBezTo>
                <a:lnTo>
                  <a:pt x="1268" y="9702"/>
                </a:lnTo>
                <a:cubicBezTo>
                  <a:pt x="918" y="10398"/>
                  <a:pt x="918" y="11246"/>
                  <a:pt x="1268" y="11942"/>
                </a:cubicBezTo>
                <a:lnTo>
                  <a:pt x="5114" y="19403"/>
                </a:lnTo>
                <a:cubicBezTo>
                  <a:pt x="5463" y="20099"/>
                  <a:pt x="6143" y="20534"/>
                  <a:pt x="6842" y="20534"/>
                </a:cubicBezTo>
                <a:lnTo>
                  <a:pt x="14534" y="20534"/>
                </a:lnTo>
                <a:cubicBezTo>
                  <a:pt x="15253" y="20534"/>
                  <a:pt x="15914" y="20099"/>
                  <a:pt x="16263" y="19403"/>
                </a:cubicBezTo>
                <a:lnTo>
                  <a:pt x="20109" y="11942"/>
                </a:lnTo>
                <a:cubicBezTo>
                  <a:pt x="20459" y="11246"/>
                  <a:pt x="20459" y="10398"/>
                  <a:pt x="20109" y="9702"/>
                </a:cubicBezTo>
                <a:lnTo>
                  <a:pt x="16263" y="2240"/>
                </a:lnTo>
                <a:cubicBezTo>
                  <a:pt x="15914" y="1544"/>
                  <a:pt x="15234" y="1109"/>
                  <a:pt x="14534" y="1109"/>
                </a:cubicBezTo>
                <a:lnTo>
                  <a:pt x="6842" y="110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D6FFFC8-79D0-43D6-B282-50385CF1D651}"/>
              </a:ext>
            </a:extLst>
          </p:cNvPr>
          <p:cNvSpPr/>
          <p:nvPr/>
        </p:nvSpPr>
        <p:spPr>
          <a:xfrm>
            <a:off x="6839017" y="2921085"/>
            <a:ext cx="1609205" cy="1433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0" h="21600" extrusionOk="0">
                <a:moveTo>
                  <a:pt x="15066" y="0"/>
                </a:moveTo>
                <a:lnTo>
                  <a:pt x="6354" y="0"/>
                </a:lnTo>
                <a:cubicBezTo>
                  <a:pt x="5635" y="0"/>
                  <a:pt x="4978" y="425"/>
                  <a:pt x="4618" y="1133"/>
                </a:cubicBezTo>
                <a:lnTo>
                  <a:pt x="270" y="9667"/>
                </a:lnTo>
                <a:cubicBezTo>
                  <a:pt x="-90" y="10375"/>
                  <a:pt x="-90" y="11243"/>
                  <a:pt x="270" y="11933"/>
                </a:cubicBezTo>
                <a:lnTo>
                  <a:pt x="4618" y="20467"/>
                </a:lnTo>
                <a:cubicBezTo>
                  <a:pt x="4978" y="21175"/>
                  <a:pt x="5635" y="21600"/>
                  <a:pt x="6354" y="21600"/>
                </a:cubicBezTo>
                <a:lnTo>
                  <a:pt x="15066" y="21600"/>
                </a:lnTo>
                <a:cubicBezTo>
                  <a:pt x="15785" y="21600"/>
                  <a:pt x="16442" y="21175"/>
                  <a:pt x="16802" y="20467"/>
                </a:cubicBezTo>
                <a:lnTo>
                  <a:pt x="21150" y="11933"/>
                </a:lnTo>
                <a:cubicBezTo>
                  <a:pt x="21510" y="11225"/>
                  <a:pt x="21510" y="10357"/>
                  <a:pt x="21150" y="9667"/>
                </a:cubicBezTo>
                <a:lnTo>
                  <a:pt x="16802" y="1133"/>
                </a:lnTo>
                <a:cubicBezTo>
                  <a:pt x="16442" y="425"/>
                  <a:pt x="15785" y="0"/>
                  <a:pt x="15066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IPSUM</a:t>
            </a: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DF89264-0BFF-4290-B054-09FB4E64E055}"/>
              </a:ext>
            </a:extLst>
          </p:cNvPr>
          <p:cNvSpPr/>
          <p:nvPr/>
        </p:nvSpPr>
        <p:spPr>
          <a:xfrm>
            <a:off x="2338662" y="3238343"/>
            <a:ext cx="857773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4" h="21600" extrusionOk="0">
                <a:moveTo>
                  <a:pt x="20584" y="8325"/>
                </a:moveTo>
                <a:lnTo>
                  <a:pt x="17536" y="2475"/>
                </a:lnTo>
                <a:cubicBezTo>
                  <a:pt x="16723" y="932"/>
                  <a:pt x="15242" y="0"/>
                  <a:pt x="13645" y="0"/>
                </a:cubicBezTo>
                <a:lnTo>
                  <a:pt x="7549" y="0"/>
                </a:lnTo>
                <a:cubicBezTo>
                  <a:pt x="5952" y="0"/>
                  <a:pt x="4471" y="964"/>
                  <a:pt x="3658" y="2475"/>
                </a:cubicBezTo>
                <a:lnTo>
                  <a:pt x="610" y="8325"/>
                </a:lnTo>
                <a:cubicBezTo>
                  <a:pt x="-203" y="9868"/>
                  <a:pt x="-203" y="11764"/>
                  <a:pt x="610" y="13275"/>
                </a:cubicBezTo>
                <a:lnTo>
                  <a:pt x="3658" y="19125"/>
                </a:lnTo>
                <a:cubicBezTo>
                  <a:pt x="4471" y="20668"/>
                  <a:pt x="5952" y="21600"/>
                  <a:pt x="7549" y="21600"/>
                </a:cubicBezTo>
                <a:lnTo>
                  <a:pt x="13645" y="21600"/>
                </a:lnTo>
                <a:cubicBezTo>
                  <a:pt x="15242" y="21600"/>
                  <a:pt x="16723" y="20636"/>
                  <a:pt x="17536" y="19125"/>
                </a:cubicBezTo>
                <a:lnTo>
                  <a:pt x="20584" y="13275"/>
                </a:lnTo>
                <a:cubicBezTo>
                  <a:pt x="21397" y="11764"/>
                  <a:pt x="21397" y="9868"/>
                  <a:pt x="20584" y="832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BECAFAE-FCB0-4E64-B2C3-3BE3D0E3B2D0}"/>
              </a:ext>
            </a:extLst>
          </p:cNvPr>
          <p:cNvSpPr/>
          <p:nvPr/>
        </p:nvSpPr>
        <p:spPr>
          <a:xfrm>
            <a:off x="3090681" y="2815333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37"/>
                  <a:pt x="15241" y="21600"/>
                  <a:pt x="13671" y="21600"/>
                </a:cubicBezTo>
                <a:close/>
                <a:moveTo>
                  <a:pt x="7508" y="1605"/>
                </a:moveTo>
                <a:cubicBezTo>
                  <a:pt x="6432" y="1605"/>
                  <a:pt x="5444" y="2247"/>
                  <a:pt x="4921" y="3274"/>
                </a:cubicBezTo>
                <a:lnTo>
                  <a:pt x="1839" y="9147"/>
                </a:lnTo>
                <a:cubicBezTo>
                  <a:pt x="1316" y="10174"/>
                  <a:pt x="1316" y="11426"/>
                  <a:pt x="1839" y="12453"/>
                </a:cubicBezTo>
                <a:lnTo>
                  <a:pt x="4921" y="18326"/>
                </a:lnTo>
                <a:cubicBezTo>
                  <a:pt x="5444" y="19353"/>
                  <a:pt x="6461" y="19995"/>
                  <a:pt x="7508" y="19995"/>
                </a:cubicBezTo>
                <a:lnTo>
                  <a:pt x="13642" y="19995"/>
                </a:lnTo>
                <a:cubicBezTo>
                  <a:pt x="14718" y="19995"/>
                  <a:pt x="15706" y="19353"/>
                  <a:pt x="16229" y="18326"/>
                </a:cubicBezTo>
                <a:lnTo>
                  <a:pt x="19311" y="12453"/>
                </a:lnTo>
                <a:cubicBezTo>
                  <a:pt x="19834" y="11426"/>
                  <a:pt x="19834" y="10174"/>
                  <a:pt x="19311" y="9147"/>
                </a:cubicBezTo>
                <a:lnTo>
                  <a:pt x="16229" y="3274"/>
                </a:lnTo>
                <a:cubicBezTo>
                  <a:pt x="15706" y="2247"/>
                  <a:pt x="14689" y="1605"/>
                  <a:pt x="13642" y="1605"/>
                </a:cubicBezTo>
                <a:lnTo>
                  <a:pt x="7508" y="160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7D6B0FF-1A2F-4391-B660-0B6FD8FCE105}"/>
              </a:ext>
            </a:extLst>
          </p:cNvPr>
          <p:cNvSpPr/>
          <p:nvPr/>
        </p:nvSpPr>
        <p:spPr>
          <a:xfrm>
            <a:off x="3090681" y="3661353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41" y="21600"/>
                  <a:pt x="13671" y="21600"/>
                </a:cubicBezTo>
                <a:close/>
                <a:moveTo>
                  <a:pt x="7508" y="1637"/>
                </a:moveTo>
                <a:cubicBezTo>
                  <a:pt x="6432" y="1637"/>
                  <a:pt x="5444" y="2279"/>
                  <a:pt x="4921" y="3306"/>
                </a:cubicBezTo>
                <a:lnTo>
                  <a:pt x="1839" y="9179"/>
                </a:lnTo>
                <a:cubicBezTo>
                  <a:pt x="1316" y="10206"/>
                  <a:pt x="1316" y="11458"/>
                  <a:pt x="1839" y="12485"/>
                </a:cubicBezTo>
                <a:lnTo>
                  <a:pt x="4921" y="18358"/>
                </a:lnTo>
                <a:cubicBezTo>
                  <a:pt x="5444" y="19385"/>
                  <a:pt x="6461" y="20027"/>
                  <a:pt x="7508" y="20027"/>
                </a:cubicBezTo>
                <a:lnTo>
                  <a:pt x="13642" y="20027"/>
                </a:lnTo>
                <a:cubicBezTo>
                  <a:pt x="14718" y="20027"/>
                  <a:pt x="15706" y="19385"/>
                  <a:pt x="16229" y="18358"/>
                </a:cubicBezTo>
                <a:lnTo>
                  <a:pt x="19311" y="12485"/>
                </a:lnTo>
                <a:cubicBezTo>
                  <a:pt x="19834" y="11458"/>
                  <a:pt x="19834" y="10206"/>
                  <a:pt x="19311" y="9179"/>
                </a:cubicBezTo>
                <a:lnTo>
                  <a:pt x="16229" y="3306"/>
                </a:lnTo>
                <a:cubicBezTo>
                  <a:pt x="15706" y="2279"/>
                  <a:pt x="14689" y="1637"/>
                  <a:pt x="13642" y="1637"/>
                </a:cubicBezTo>
                <a:lnTo>
                  <a:pt x="7508" y="163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927AB81-BAA6-4CCC-BE37-6C86920BB849}"/>
              </a:ext>
            </a:extLst>
          </p:cNvPr>
          <p:cNvSpPr/>
          <p:nvPr/>
        </p:nvSpPr>
        <p:spPr>
          <a:xfrm>
            <a:off x="6604013" y="1969314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AA4052C-B925-42D8-AA01-1C24E296E16A}"/>
              </a:ext>
            </a:extLst>
          </p:cNvPr>
          <p:cNvSpPr/>
          <p:nvPr/>
        </p:nvSpPr>
        <p:spPr>
          <a:xfrm>
            <a:off x="5863745" y="2392323"/>
            <a:ext cx="856887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6" y="964"/>
                  <a:pt x="3663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3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05</a:t>
            </a: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F7E736E4-9B1B-4B4A-9042-CE67B4C445BC}"/>
              </a:ext>
            </a:extLst>
          </p:cNvPr>
          <p:cNvSpPr/>
          <p:nvPr/>
        </p:nvSpPr>
        <p:spPr>
          <a:xfrm>
            <a:off x="5863745" y="1546304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F1C72B3-D6F7-4AD6-9F2C-BE68DE3D1327}"/>
              </a:ext>
            </a:extLst>
          </p:cNvPr>
          <p:cNvSpPr/>
          <p:nvPr/>
        </p:nvSpPr>
        <p:spPr>
          <a:xfrm>
            <a:off x="6604013" y="4472122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5A6A7B44-DEEC-4E71-AAB1-65178825F654}"/>
              </a:ext>
            </a:extLst>
          </p:cNvPr>
          <p:cNvSpPr/>
          <p:nvPr/>
        </p:nvSpPr>
        <p:spPr>
          <a:xfrm>
            <a:off x="5863745" y="4895133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7DDA9D5-25D8-4A82-94D8-3798D02877D2}"/>
              </a:ext>
            </a:extLst>
          </p:cNvPr>
          <p:cNvSpPr/>
          <p:nvPr/>
        </p:nvSpPr>
        <p:spPr>
          <a:xfrm>
            <a:off x="5863745" y="4049112"/>
            <a:ext cx="856887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6" y="964"/>
                  <a:pt x="3663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3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E8580CE-2C7D-452F-9663-A5F327A40C49}"/>
              </a:ext>
            </a:extLst>
          </p:cNvPr>
          <p:cNvSpPr/>
          <p:nvPr/>
        </p:nvSpPr>
        <p:spPr>
          <a:xfrm>
            <a:off x="4089453" y="4225365"/>
            <a:ext cx="856891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7" y="964"/>
                  <a:pt x="3662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2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AD332E61-6ECB-4780-B410-7031779DB70E}"/>
              </a:ext>
            </a:extLst>
          </p:cNvPr>
          <p:cNvSpPr/>
          <p:nvPr/>
        </p:nvSpPr>
        <p:spPr>
          <a:xfrm>
            <a:off x="4089454" y="5071387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7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7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D40B0558-7573-4463-BC53-C07AB66A4A33}"/>
              </a:ext>
            </a:extLst>
          </p:cNvPr>
          <p:cNvSpPr/>
          <p:nvPr/>
        </p:nvSpPr>
        <p:spPr>
          <a:xfrm>
            <a:off x="4841471" y="4648377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7AD5546-D47B-4D1A-9954-BC8EEF4C78DB}"/>
              </a:ext>
            </a:extLst>
          </p:cNvPr>
          <p:cNvSpPr/>
          <p:nvPr/>
        </p:nvSpPr>
        <p:spPr>
          <a:xfrm>
            <a:off x="4089453" y="2216068"/>
            <a:ext cx="856891" cy="789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0" h="21600" extrusionOk="0">
                <a:moveTo>
                  <a:pt x="20611" y="8325"/>
                </a:moveTo>
                <a:lnTo>
                  <a:pt x="17559" y="2475"/>
                </a:lnTo>
                <a:cubicBezTo>
                  <a:pt x="16745" y="932"/>
                  <a:pt x="15262" y="0"/>
                  <a:pt x="13663" y="0"/>
                </a:cubicBezTo>
                <a:lnTo>
                  <a:pt x="7558" y="0"/>
                </a:lnTo>
                <a:cubicBezTo>
                  <a:pt x="5959" y="0"/>
                  <a:pt x="4477" y="964"/>
                  <a:pt x="3662" y="2475"/>
                </a:cubicBezTo>
                <a:lnTo>
                  <a:pt x="610" y="8325"/>
                </a:lnTo>
                <a:cubicBezTo>
                  <a:pt x="-204" y="9868"/>
                  <a:pt x="-204" y="11764"/>
                  <a:pt x="610" y="13275"/>
                </a:cubicBezTo>
                <a:lnTo>
                  <a:pt x="3662" y="19125"/>
                </a:lnTo>
                <a:cubicBezTo>
                  <a:pt x="4477" y="20668"/>
                  <a:pt x="5959" y="21600"/>
                  <a:pt x="7558" y="21600"/>
                </a:cubicBezTo>
                <a:lnTo>
                  <a:pt x="13663" y="21600"/>
                </a:lnTo>
                <a:cubicBezTo>
                  <a:pt x="15262" y="21600"/>
                  <a:pt x="16745" y="20636"/>
                  <a:pt x="17559" y="19125"/>
                </a:cubicBezTo>
                <a:lnTo>
                  <a:pt x="20611" y="13275"/>
                </a:lnTo>
                <a:cubicBezTo>
                  <a:pt x="21396" y="11764"/>
                  <a:pt x="21396" y="9868"/>
                  <a:pt x="20611" y="832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B820A724-678A-43EC-A933-FA5A1B6F0229}"/>
              </a:ext>
            </a:extLst>
          </p:cNvPr>
          <p:cNvSpPr/>
          <p:nvPr/>
        </p:nvSpPr>
        <p:spPr>
          <a:xfrm>
            <a:off x="4089454" y="1346548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7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7" y="19129"/>
                </a:lnTo>
                <a:cubicBezTo>
                  <a:pt x="16724" y="20669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0173B8F0-9879-4576-8120-B2059C0C06F0}"/>
              </a:ext>
            </a:extLst>
          </p:cNvPr>
          <p:cNvSpPr/>
          <p:nvPr/>
        </p:nvSpPr>
        <p:spPr>
          <a:xfrm>
            <a:off x="4841471" y="1793058"/>
            <a:ext cx="857188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53" y="20637"/>
                  <a:pt x="15270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DCA2EDF8-E981-4E20-9007-A9532B09C5B6}"/>
              </a:ext>
            </a:extLst>
          </p:cNvPr>
          <p:cNvSpPr/>
          <p:nvPr/>
        </p:nvSpPr>
        <p:spPr>
          <a:xfrm>
            <a:off x="3337435" y="1793058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37"/>
                  <a:pt x="15241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21" y="18326"/>
                </a:lnTo>
                <a:cubicBezTo>
                  <a:pt x="5444" y="19353"/>
                  <a:pt x="6461" y="19995"/>
                  <a:pt x="7508" y="19995"/>
                </a:cubicBezTo>
                <a:lnTo>
                  <a:pt x="13642" y="19995"/>
                </a:lnTo>
                <a:cubicBezTo>
                  <a:pt x="14718" y="19995"/>
                  <a:pt x="15706" y="19353"/>
                  <a:pt x="16229" y="18326"/>
                </a:cubicBezTo>
                <a:lnTo>
                  <a:pt x="19311" y="12453"/>
                </a:lnTo>
                <a:cubicBezTo>
                  <a:pt x="19834" y="11426"/>
                  <a:pt x="19834" y="10174"/>
                  <a:pt x="19311" y="9147"/>
                </a:cubicBezTo>
                <a:lnTo>
                  <a:pt x="16229" y="3274"/>
                </a:lnTo>
                <a:cubicBezTo>
                  <a:pt x="15706" y="2247"/>
                  <a:pt x="14689" y="1605"/>
                  <a:pt x="13642" y="1605"/>
                </a:cubicBezTo>
                <a:lnTo>
                  <a:pt x="7537" y="160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9B2BFB0-0770-420C-9510-38F68B1F7007}"/>
              </a:ext>
            </a:extLst>
          </p:cNvPr>
          <p:cNvSpPr/>
          <p:nvPr/>
        </p:nvSpPr>
        <p:spPr>
          <a:xfrm>
            <a:off x="3337435" y="4648377"/>
            <a:ext cx="857183" cy="790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8" h="21600" extrusionOk="0">
                <a:moveTo>
                  <a:pt x="13671" y="21600"/>
                </a:moveTo>
                <a:lnTo>
                  <a:pt x="7537" y="21600"/>
                </a:lnTo>
                <a:cubicBezTo>
                  <a:pt x="5938" y="21600"/>
                  <a:pt x="4484" y="20669"/>
                  <a:pt x="3670" y="19129"/>
                </a:cubicBezTo>
                <a:lnTo>
                  <a:pt x="589" y="13255"/>
                </a:lnTo>
                <a:cubicBezTo>
                  <a:pt x="-196" y="11747"/>
                  <a:pt x="-196" y="9853"/>
                  <a:pt x="589" y="8345"/>
                </a:cubicBezTo>
                <a:lnTo>
                  <a:pt x="3670" y="2471"/>
                </a:lnTo>
                <a:cubicBezTo>
                  <a:pt x="4455" y="963"/>
                  <a:pt x="5938" y="0"/>
                  <a:pt x="7537" y="0"/>
                </a:cubicBezTo>
                <a:lnTo>
                  <a:pt x="13671" y="0"/>
                </a:lnTo>
                <a:cubicBezTo>
                  <a:pt x="15270" y="0"/>
                  <a:pt x="16724" y="931"/>
                  <a:pt x="17538" y="2471"/>
                </a:cubicBezTo>
                <a:lnTo>
                  <a:pt x="20619" y="8345"/>
                </a:lnTo>
                <a:cubicBezTo>
                  <a:pt x="21404" y="9853"/>
                  <a:pt x="21404" y="11747"/>
                  <a:pt x="20619" y="13255"/>
                </a:cubicBezTo>
                <a:lnTo>
                  <a:pt x="17538" y="19129"/>
                </a:lnTo>
                <a:cubicBezTo>
                  <a:pt x="16724" y="20669"/>
                  <a:pt x="15241" y="21600"/>
                  <a:pt x="13671" y="21600"/>
                </a:cubicBezTo>
                <a:close/>
                <a:moveTo>
                  <a:pt x="7537" y="1637"/>
                </a:moveTo>
                <a:cubicBezTo>
                  <a:pt x="6461" y="1637"/>
                  <a:pt x="5473" y="2279"/>
                  <a:pt x="4950" y="3306"/>
                </a:cubicBezTo>
                <a:lnTo>
                  <a:pt x="1868" y="9179"/>
                </a:lnTo>
                <a:cubicBezTo>
                  <a:pt x="1345" y="10206"/>
                  <a:pt x="1345" y="11458"/>
                  <a:pt x="1868" y="12485"/>
                </a:cubicBezTo>
                <a:lnTo>
                  <a:pt x="4950" y="18358"/>
                </a:lnTo>
                <a:cubicBezTo>
                  <a:pt x="5473" y="19385"/>
                  <a:pt x="6490" y="20027"/>
                  <a:pt x="7537" y="20027"/>
                </a:cubicBezTo>
                <a:lnTo>
                  <a:pt x="13671" y="20027"/>
                </a:lnTo>
                <a:cubicBezTo>
                  <a:pt x="14747" y="20027"/>
                  <a:pt x="15735" y="19385"/>
                  <a:pt x="16258" y="18358"/>
                </a:cubicBezTo>
                <a:lnTo>
                  <a:pt x="19340" y="12485"/>
                </a:lnTo>
                <a:cubicBezTo>
                  <a:pt x="19863" y="11458"/>
                  <a:pt x="19863" y="10206"/>
                  <a:pt x="19340" y="9179"/>
                </a:cubicBezTo>
                <a:lnTo>
                  <a:pt x="16258" y="3306"/>
                </a:lnTo>
                <a:cubicBezTo>
                  <a:pt x="15735" y="2279"/>
                  <a:pt x="14718" y="1637"/>
                  <a:pt x="13671" y="1637"/>
                </a:cubicBezTo>
                <a:lnTo>
                  <a:pt x="7537" y="163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106BEE73-4B8B-439B-AD25-55FF6E2EA0C4}"/>
              </a:ext>
            </a:extLst>
          </p:cNvPr>
          <p:cNvSpPr/>
          <p:nvPr/>
        </p:nvSpPr>
        <p:spPr>
          <a:xfrm>
            <a:off x="2021405" y="3496851"/>
            <a:ext cx="254100" cy="281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6" h="20384" extrusionOk="0">
                <a:moveTo>
                  <a:pt x="19743" y="8151"/>
                </a:moveTo>
                <a:lnTo>
                  <a:pt x="11924" y="4239"/>
                </a:lnTo>
                <a:lnTo>
                  <a:pt x="4105" y="327"/>
                </a:lnTo>
                <a:cubicBezTo>
                  <a:pt x="2248" y="-608"/>
                  <a:pt x="0" y="583"/>
                  <a:pt x="0" y="2368"/>
                </a:cubicBezTo>
                <a:lnTo>
                  <a:pt x="0" y="10192"/>
                </a:lnTo>
                <a:lnTo>
                  <a:pt x="0" y="18016"/>
                </a:lnTo>
                <a:cubicBezTo>
                  <a:pt x="0" y="19801"/>
                  <a:pt x="2248" y="20992"/>
                  <a:pt x="4105" y="20057"/>
                </a:cubicBezTo>
                <a:lnTo>
                  <a:pt x="11924" y="16145"/>
                </a:lnTo>
                <a:lnTo>
                  <a:pt x="19743" y="12233"/>
                </a:lnTo>
                <a:cubicBezTo>
                  <a:pt x="21600" y="11383"/>
                  <a:pt x="21600" y="9086"/>
                  <a:pt x="19743" y="815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DC3FEB02-EBD1-428D-88D3-61E88BB88C12}"/>
              </a:ext>
            </a:extLst>
          </p:cNvPr>
          <p:cNvSpPr/>
          <p:nvPr/>
        </p:nvSpPr>
        <p:spPr>
          <a:xfrm>
            <a:off x="3866198" y="2838833"/>
            <a:ext cx="275431" cy="247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346" y="4320"/>
                </a:moveTo>
                <a:lnTo>
                  <a:pt x="4353" y="12056"/>
                </a:lnTo>
                <a:lnTo>
                  <a:pt x="8359" y="19792"/>
                </a:lnTo>
                <a:cubicBezTo>
                  <a:pt x="9317" y="21600"/>
                  <a:pt x="11582" y="21600"/>
                  <a:pt x="12452" y="19691"/>
                </a:cubicBezTo>
                <a:lnTo>
                  <a:pt x="16285" y="11855"/>
                </a:lnTo>
                <a:lnTo>
                  <a:pt x="20117" y="4019"/>
                </a:lnTo>
                <a:cubicBezTo>
                  <a:pt x="20988" y="2210"/>
                  <a:pt x="19856" y="0"/>
                  <a:pt x="18027" y="0"/>
                </a:cubicBezTo>
                <a:lnTo>
                  <a:pt x="10275" y="100"/>
                </a:lnTo>
                <a:lnTo>
                  <a:pt x="2523" y="201"/>
                </a:lnTo>
                <a:cubicBezTo>
                  <a:pt x="520" y="201"/>
                  <a:pt x="-612" y="2512"/>
                  <a:pt x="346" y="43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96FF00E8-0BDB-4B44-A255-BC322EAF701E}"/>
              </a:ext>
            </a:extLst>
          </p:cNvPr>
          <p:cNvSpPr/>
          <p:nvPr/>
        </p:nvSpPr>
        <p:spPr>
          <a:xfrm>
            <a:off x="5616988" y="4683628"/>
            <a:ext cx="274940" cy="2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2" h="21136" extrusionOk="0">
                <a:moveTo>
                  <a:pt x="310" y="4320"/>
                </a:moveTo>
                <a:lnTo>
                  <a:pt x="4333" y="12056"/>
                </a:lnTo>
                <a:lnTo>
                  <a:pt x="8356" y="19792"/>
                </a:lnTo>
                <a:cubicBezTo>
                  <a:pt x="9318" y="21600"/>
                  <a:pt x="11592" y="21600"/>
                  <a:pt x="12466" y="19691"/>
                </a:cubicBezTo>
                <a:lnTo>
                  <a:pt x="16314" y="11855"/>
                </a:lnTo>
                <a:lnTo>
                  <a:pt x="20162" y="4019"/>
                </a:lnTo>
                <a:cubicBezTo>
                  <a:pt x="21036" y="2210"/>
                  <a:pt x="19899" y="0"/>
                  <a:pt x="18063" y="0"/>
                </a:cubicBezTo>
                <a:lnTo>
                  <a:pt x="10280" y="100"/>
                </a:lnTo>
                <a:lnTo>
                  <a:pt x="2497" y="201"/>
                </a:lnTo>
                <a:cubicBezTo>
                  <a:pt x="486" y="201"/>
                  <a:pt x="-564" y="2512"/>
                  <a:pt x="310" y="43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30290E77-453D-4A93-8C8A-26DF01CF6825}"/>
              </a:ext>
            </a:extLst>
          </p:cNvPr>
          <p:cNvSpPr/>
          <p:nvPr/>
        </p:nvSpPr>
        <p:spPr>
          <a:xfrm>
            <a:off x="6639263" y="4072613"/>
            <a:ext cx="275431" cy="2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346" y="4320"/>
                </a:moveTo>
                <a:lnTo>
                  <a:pt x="4353" y="12056"/>
                </a:lnTo>
                <a:lnTo>
                  <a:pt x="8359" y="19792"/>
                </a:lnTo>
                <a:cubicBezTo>
                  <a:pt x="9317" y="21600"/>
                  <a:pt x="11582" y="21600"/>
                  <a:pt x="12453" y="19691"/>
                </a:cubicBezTo>
                <a:lnTo>
                  <a:pt x="16285" y="11855"/>
                </a:lnTo>
                <a:lnTo>
                  <a:pt x="20117" y="4019"/>
                </a:lnTo>
                <a:cubicBezTo>
                  <a:pt x="20988" y="2210"/>
                  <a:pt x="19856" y="0"/>
                  <a:pt x="18027" y="0"/>
                </a:cubicBezTo>
                <a:lnTo>
                  <a:pt x="10275" y="100"/>
                </a:lnTo>
                <a:lnTo>
                  <a:pt x="2524" y="201"/>
                </a:lnTo>
                <a:cubicBezTo>
                  <a:pt x="520" y="201"/>
                  <a:pt x="-612" y="2512"/>
                  <a:pt x="346" y="432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180EF91D-9AC6-4C79-9606-526974E687CC}"/>
              </a:ext>
            </a:extLst>
          </p:cNvPr>
          <p:cNvSpPr/>
          <p:nvPr/>
        </p:nvSpPr>
        <p:spPr>
          <a:xfrm>
            <a:off x="3854447" y="4166616"/>
            <a:ext cx="274940" cy="24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2" h="21136" extrusionOk="0">
                <a:moveTo>
                  <a:pt x="20152" y="16816"/>
                </a:moveTo>
                <a:lnTo>
                  <a:pt x="16129" y="9080"/>
                </a:lnTo>
                <a:lnTo>
                  <a:pt x="12106" y="1344"/>
                </a:lnTo>
                <a:cubicBezTo>
                  <a:pt x="11144" y="-464"/>
                  <a:pt x="8871" y="-464"/>
                  <a:pt x="7996" y="1445"/>
                </a:cubicBezTo>
                <a:lnTo>
                  <a:pt x="4148" y="9281"/>
                </a:lnTo>
                <a:lnTo>
                  <a:pt x="300" y="17117"/>
                </a:lnTo>
                <a:cubicBezTo>
                  <a:pt x="-574" y="18926"/>
                  <a:pt x="563" y="21136"/>
                  <a:pt x="2399" y="21136"/>
                </a:cubicBezTo>
                <a:lnTo>
                  <a:pt x="10182" y="21036"/>
                </a:lnTo>
                <a:lnTo>
                  <a:pt x="17965" y="20935"/>
                </a:lnTo>
                <a:cubicBezTo>
                  <a:pt x="19977" y="20935"/>
                  <a:pt x="21026" y="18624"/>
                  <a:pt x="20152" y="1681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83F3B12F-3708-465A-A09C-1920BF05750B}"/>
              </a:ext>
            </a:extLst>
          </p:cNvPr>
          <p:cNvSpPr/>
          <p:nvPr/>
        </p:nvSpPr>
        <p:spPr>
          <a:xfrm>
            <a:off x="5616989" y="2310070"/>
            <a:ext cx="275431" cy="247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20070" y="16816"/>
                </a:moveTo>
                <a:lnTo>
                  <a:pt x="16063" y="9080"/>
                </a:lnTo>
                <a:lnTo>
                  <a:pt x="12057" y="1344"/>
                </a:lnTo>
                <a:cubicBezTo>
                  <a:pt x="11099" y="-464"/>
                  <a:pt x="8834" y="-464"/>
                  <a:pt x="7963" y="1445"/>
                </a:cubicBezTo>
                <a:lnTo>
                  <a:pt x="4131" y="9281"/>
                </a:lnTo>
                <a:lnTo>
                  <a:pt x="299" y="17117"/>
                </a:lnTo>
                <a:cubicBezTo>
                  <a:pt x="-572" y="18926"/>
                  <a:pt x="560" y="21136"/>
                  <a:pt x="2389" y="21136"/>
                </a:cubicBezTo>
                <a:lnTo>
                  <a:pt x="10141" y="21036"/>
                </a:lnTo>
                <a:lnTo>
                  <a:pt x="17892" y="20935"/>
                </a:lnTo>
                <a:cubicBezTo>
                  <a:pt x="19896" y="20935"/>
                  <a:pt x="21028" y="18624"/>
                  <a:pt x="20070" y="168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DA92D43-5121-463D-99CD-2C707C4A100B}"/>
              </a:ext>
            </a:extLst>
          </p:cNvPr>
          <p:cNvSpPr/>
          <p:nvPr/>
        </p:nvSpPr>
        <p:spPr>
          <a:xfrm>
            <a:off x="6639263" y="2921084"/>
            <a:ext cx="275431" cy="247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16" h="21136" extrusionOk="0">
                <a:moveTo>
                  <a:pt x="20070" y="16816"/>
                </a:moveTo>
                <a:lnTo>
                  <a:pt x="16063" y="9080"/>
                </a:lnTo>
                <a:lnTo>
                  <a:pt x="12057" y="1344"/>
                </a:lnTo>
                <a:cubicBezTo>
                  <a:pt x="11099" y="-464"/>
                  <a:pt x="8834" y="-464"/>
                  <a:pt x="7963" y="1445"/>
                </a:cubicBezTo>
                <a:lnTo>
                  <a:pt x="4131" y="9281"/>
                </a:lnTo>
                <a:lnTo>
                  <a:pt x="299" y="17117"/>
                </a:lnTo>
                <a:cubicBezTo>
                  <a:pt x="-572" y="18926"/>
                  <a:pt x="560" y="21136"/>
                  <a:pt x="2389" y="21136"/>
                </a:cubicBezTo>
                <a:lnTo>
                  <a:pt x="10141" y="21036"/>
                </a:lnTo>
                <a:lnTo>
                  <a:pt x="17892" y="20935"/>
                </a:lnTo>
                <a:cubicBezTo>
                  <a:pt x="19896" y="20835"/>
                  <a:pt x="21028" y="18624"/>
                  <a:pt x="20070" y="1681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23C4E6-BD84-4CC9-8815-15D5B35EEB8F}"/>
              </a:ext>
            </a:extLst>
          </p:cNvPr>
          <p:cNvSpPr txBox="1"/>
          <p:nvPr/>
        </p:nvSpPr>
        <p:spPr>
          <a:xfrm>
            <a:off x="4135247" y="3409608"/>
            <a:ext cx="2451946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1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3" name="Graphic 40" descr="Pie chart">
            <a:extLst>
              <a:ext uri="{FF2B5EF4-FFF2-40B4-BE49-F238E27FC236}">
                <a16:creationId xmlns:a16="http://schemas.microsoft.com/office/drawing/2014/main" id="{8525CAF5-13CA-49AD-BFC1-1D262AEFDE72}"/>
              </a:ext>
            </a:extLst>
          </p:cNvPr>
          <p:cNvGrpSpPr/>
          <p:nvPr/>
        </p:nvGrpSpPr>
        <p:grpSpPr>
          <a:xfrm>
            <a:off x="3587578" y="2010006"/>
            <a:ext cx="356428" cy="356898"/>
            <a:chOff x="3587578" y="2010006"/>
            <a:chExt cx="356428" cy="356898"/>
          </a:xfrm>
          <a:solidFill>
            <a:srgbClr val="FABE79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A5F9B5E-2D15-4AB4-B164-E5B3B29A32E6}"/>
                </a:ext>
              </a:extLst>
            </p:cNvPr>
            <p:cNvSpPr/>
            <p:nvPr/>
          </p:nvSpPr>
          <p:spPr>
            <a:xfrm>
              <a:off x="3587578" y="2010006"/>
              <a:ext cx="297728" cy="356898"/>
            </a:xfrm>
            <a:custGeom>
              <a:avLst/>
              <a:gdLst>
                <a:gd name="connsiteX0" fmla="*/ 169057 w 297728"/>
                <a:gd name="connsiteY0" fmla="*/ 0 h 356898"/>
                <a:gd name="connsiteX1" fmla="*/ 0 w 297728"/>
                <a:gd name="connsiteY1" fmla="*/ 178449 h 356898"/>
                <a:gd name="connsiteX2" fmla="*/ 178449 w 297728"/>
                <a:gd name="connsiteY2" fmla="*/ 356898 h 356898"/>
                <a:gd name="connsiteX3" fmla="*/ 297728 w 297728"/>
                <a:gd name="connsiteY3" fmla="*/ 310877 h 356898"/>
                <a:gd name="connsiteX4" fmla="*/ 169057 w 297728"/>
                <a:gd name="connsiteY4" fmla="*/ 182206 h 356898"/>
                <a:gd name="connsiteX5" fmla="*/ 169057 w 297728"/>
                <a:gd name="connsiteY5" fmla="*/ 0 h 356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728" h="356898">
                  <a:moveTo>
                    <a:pt x="169057" y="0"/>
                  </a:moveTo>
                  <a:cubicBezTo>
                    <a:pt x="75137" y="4696"/>
                    <a:pt x="0" y="83589"/>
                    <a:pt x="0" y="178449"/>
                  </a:cubicBezTo>
                  <a:cubicBezTo>
                    <a:pt x="0" y="277066"/>
                    <a:pt x="79833" y="356898"/>
                    <a:pt x="178449" y="356898"/>
                  </a:cubicBezTo>
                  <a:cubicBezTo>
                    <a:pt x="223061" y="356898"/>
                    <a:pt x="264856" y="340932"/>
                    <a:pt x="297728" y="310877"/>
                  </a:cubicBezTo>
                  <a:lnTo>
                    <a:pt x="169057" y="182206"/>
                  </a:lnTo>
                  <a:lnTo>
                    <a:pt x="169057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99B0B87-3938-48ED-833B-09533768CB51}"/>
                </a:ext>
              </a:extLst>
            </p:cNvPr>
            <p:cNvSpPr/>
            <p:nvPr/>
          </p:nvSpPr>
          <p:spPr>
            <a:xfrm>
              <a:off x="3775419" y="2010006"/>
              <a:ext cx="168587" cy="169057"/>
            </a:xfrm>
            <a:custGeom>
              <a:avLst/>
              <a:gdLst>
                <a:gd name="connsiteX0" fmla="*/ 0 w 168587"/>
                <a:gd name="connsiteY0" fmla="*/ 0 h 169057"/>
                <a:gd name="connsiteX1" fmla="*/ 0 w 168587"/>
                <a:gd name="connsiteY1" fmla="*/ 169057 h 169057"/>
                <a:gd name="connsiteX2" fmla="*/ 168588 w 168587"/>
                <a:gd name="connsiteY2" fmla="*/ 169057 h 169057"/>
                <a:gd name="connsiteX3" fmla="*/ 0 w 168587"/>
                <a:gd name="connsiteY3" fmla="*/ 0 h 169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587" h="169057">
                  <a:moveTo>
                    <a:pt x="0" y="0"/>
                  </a:moveTo>
                  <a:lnTo>
                    <a:pt x="0" y="169057"/>
                  </a:lnTo>
                  <a:lnTo>
                    <a:pt x="168588" y="169057"/>
                  </a:lnTo>
                  <a:cubicBezTo>
                    <a:pt x="163892" y="77485"/>
                    <a:pt x="91103" y="4696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7199928-C709-4A6C-B3FD-CE08C762CDF4}"/>
                </a:ext>
              </a:extLst>
            </p:cNvPr>
            <p:cNvSpPr/>
            <p:nvPr/>
          </p:nvSpPr>
          <p:spPr>
            <a:xfrm>
              <a:off x="3788568" y="2197847"/>
              <a:ext cx="155438" cy="109887"/>
            </a:xfrm>
            <a:custGeom>
              <a:avLst/>
              <a:gdLst>
                <a:gd name="connsiteX0" fmla="*/ 0 w 155438"/>
                <a:gd name="connsiteY0" fmla="*/ 0 h 109887"/>
                <a:gd name="connsiteX1" fmla="*/ 109887 w 155438"/>
                <a:gd name="connsiteY1" fmla="*/ 109887 h 109887"/>
                <a:gd name="connsiteX2" fmla="*/ 155439 w 155438"/>
                <a:gd name="connsiteY2" fmla="*/ 0 h 109887"/>
                <a:gd name="connsiteX3" fmla="*/ 0 w 155438"/>
                <a:gd name="connsiteY3" fmla="*/ 0 h 10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438" h="109887">
                  <a:moveTo>
                    <a:pt x="0" y="0"/>
                  </a:moveTo>
                  <a:lnTo>
                    <a:pt x="109887" y="109887"/>
                  </a:lnTo>
                  <a:cubicBezTo>
                    <a:pt x="137594" y="79363"/>
                    <a:pt x="153560" y="40855"/>
                    <a:pt x="1554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39" descr="Presentation with pie chart">
            <a:extLst>
              <a:ext uri="{FF2B5EF4-FFF2-40B4-BE49-F238E27FC236}">
                <a16:creationId xmlns:a16="http://schemas.microsoft.com/office/drawing/2014/main" id="{3F00C463-F6E0-4D91-99ED-284C959F1F7E}"/>
              </a:ext>
            </a:extLst>
          </p:cNvPr>
          <p:cNvGrpSpPr/>
          <p:nvPr/>
        </p:nvGrpSpPr>
        <p:grpSpPr>
          <a:xfrm>
            <a:off x="4292635" y="1516536"/>
            <a:ext cx="450819" cy="450819"/>
            <a:chOff x="4292635" y="1516536"/>
            <a:chExt cx="450819" cy="450819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87F8A57-E2F8-4806-9D2D-8AFB04F8BF03}"/>
                </a:ext>
              </a:extLst>
            </p:cNvPr>
            <p:cNvSpPr/>
            <p:nvPr/>
          </p:nvSpPr>
          <p:spPr>
            <a:xfrm>
              <a:off x="4529361" y="1709073"/>
              <a:ext cx="54427" cy="38319"/>
            </a:xfrm>
            <a:custGeom>
              <a:avLst/>
              <a:gdLst>
                <a:gd name="connsiteX0" fmla="*/ 0 w 54427"/>
                <a:gd name="connsiteY0" fmla="*/ 0 h 38319"/>
                <a:gd name="connsiteX1" fmla="*/ 38320 w 54427"/>
                <a:gd name="connsiteY1" fmla="*/ 38320 h 38319"/>
                <a:gd name="connsiteX2" fmla="*/ 54427 w 54427"/>
                <a:gd name="connsiteY2" fmla="*/ 0 h 38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427" h="38319">
                  <a:moveTo>
                    <a:pt x="0" y="0"/>
                  </a:moveTo>
                  <a:lnTo>
                    <a:pt x="38320" y="38320"/>
                  </a:lnTo>
                  <a:cubicBezTo>
                    <a:pt x="47721" y="27643"/>
                    <a:pt x="53377" y="14187"/>
                    <a:pt x="54427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B649C6B-3709-49FF-9422-5598066AA7D6}"/>
                </a:ext>
              </a:extLst>
            </p:cNvPr>
            <p:cNvSpPr/>
            <p:nvPr/>
          </p:nvSpPr>
          <p:spPr>
            <a:xfrm>
              <a:off x="4452111" y="1638867"/>
              <a:ext cx="108949" cy="131336"/>
            </a:xfrm>
            <a:custGeom>
              <a:avLst/>
              <a:gdLst>
                <a:gd name="connsiteX0" fmla="*/ 61237 w 108949"/>
                <a:gd name="connsiteY0" fmla="*/ 67435 h 131336"/>
                <a:gd name="connsiteX1" fmla="*/ 61237 w 108949"/>
                <a:gd name="connsiteY1" fmla="*/ 0 h 131336"/>
                <a:gd name="connsiteX2" fmla="*/ 158 w 108949"/>
                <a:gd name="connsiteY2" fmla="*/ 70099 h 131336"/>
                <a:gd name="connsiteX3" fmla="*/ 70257 w 108949"/>
                <a:gd name="connsiteY3" fmla="*/ 131179 h 131336"/>
                <a:gd name="connsiteX4" fmla="*/ 108949 w 108949"/>
                <a:gd name="connsiteY4" fmla="*/ 115147 h 131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949" h="131336">
                  <a:moveTo>
                    <a:pt x="61237" y="67435"/>
                  </a:moveTo>
                  <a:lnTo>
                    <a:pt x="61237" y="0"/>
                  </a:lnTo>
                  <a:cubicBezTo>
                    <a:pt x="25013" y="2490"/>
                    <a:pt x="-2333" y="33875"/>
                    <a:pt x="158" y="70099"/>
                  </a:cubicBezTo>
                  <a:cubicBezTo>
                    <a:pt x="2648" y="106323"/>
                    <a:pt x="34032" y="133670"/>
                    <a:pt x="70257" y="131179"/>
                  </a:cubicBezTo>
                  <a:cubicBezTo>
                    <a:pt x="84557" y="130196"/>
                    <a:pt x="98144" y="124566"/>
                    <a:pt x="108949" y="11514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49F5982-D777-4569-95DA-5BBB5109E6A2}"/>
                </a:ext>
              </a:extLst>
            </p:cNvPr>
            <p:cNvSpPr/>
            <p:nvPr/>
          </p:nvSpPr>
          <p:spPr>
            <a:xfrm>
              <a:off x="4522740" y="1638867"/>
              <a:ext cx="61048" cy="60813"/>
            </a:xfrm>
            <a:custGeom>
              <a:avLst/>
              <a:gdLst>
                <a:gd name="connsiteX0" fmla="*/ 0 w 61048"/>
                <a:gd name="connsiteY0" fmla="*/ 60814 h 60813"/>
                <a:gd name="connsiteX1" fmla="*/ 61048 w 61048"/>
                <a:gd name="connsiteY1" fmla="*/ 60814 h 60813"/>
                <a:gd name="connsiteX2" fmla="*/ 0 w 61048"/>
                <a:gd name="connsiteY2" fmla="*/ 0 h 6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048" h="60813">
                  <a:moveTo>
                    <a:pt x="0" y="60814"/>
                  </a:moveTo>
                  <a:lnTo>
                    <a:pt x="61048" y="60814"/>
                  </a:lnTo>
                  <a:cubicBezTo>
                    <a:pt x="58671" y="28173"/>
                    <a:pt x="32649" y="2251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00031F5-41F0-40C1-B8BA-8ADA1CDB6F80}"/>
                </a:ext>
              </a:extLst>
            </p:cNvPr>
            <p:cNvSpPr/>
            <p:nvPr/>
          </p:nvSpPr>
          <p:spPr>
            <a:xfrm>
              <a:off x="4339595" y="1568192"/>
              <a:ext cx="356898" cy="352202"/>
            </a:xfrm>
            <a:custGeom>
              <a:avLst/>
              <a:gdLst>
                <a:gd name="connsiteX0" fmla="*/ 309938 w 356898"/>
                <a:gd name="connsiteY0" fmla="*/ 51656 h 352202"/>
                <a:gd name="connsiteX1" fmla="*/ 309938 w 356898"/>
                <a:gd name="connsiteY1" fmla="*/ 220713 h 352202"/>
                <a:gd name="connsiteX2" fmla="*/ 46960 w 356898"/>
                <a:gd name="connsiteY2" fmla="*/ 220713 h 352202"/>
                <a:gd name="connsiteX3" fmla="*/ 46960 w 356898"/>
                <a:gd name="connsiteY3" fmla="*/ 51656 h 352202"/>
                <a:gd name="connsiteX4" fmla="*/ 347506 w 356898"/>
                <a:gd name="connsiteY4" fmla="*/ 230106 h 352202"/>
                <a:gd name="connsiteX5" fmla="*/ 338114 w 356898"/>
                <a:gd name="connsiteY5" fmla="*/ 230106 h 352202"/>
                <a:gd name="connsiteX6" fmla="*/ 338114 w 356898"/>
                <a:gd name="connsiteY6" fmla="*/ 37568 h 352202"/>
                <a:gd name="connsiteX7" fmla="*/ 347506 w 356898"/>
                <a:gd name="connsiteY7" fmla="*/ 37568 h 352202"/>
                <a:gd name="connsiteX8" fmla="*/ 356898 w 356898"/>
                <a:gd name="connsiteY8" fmla="*/ 28176 h 352202"/>
                <a:gd name="connsiteX9" fmla="*/ 347506 w 356898"/>
                <a:gd name="connsiteY9" fmla="*/ 18784 h 352202"/>
                <a:gd name="connsiteX10" fmla="*/ 187841 w 356898"/>
                <a:gd name="connsiteY10" fmla="*/ 18784 h 352202"/>
                <a:gd name="connsiteX11" fmla="*/ 187841 w 356898"/>
                <a:gd name="connsiteY11" fmla="*/ 9392 h 352202"/>
                <a:gd name="connsiteX12" fmla="*/ 178449 w 356898"/>
                <a:gd name="connsiteY12" fmla="*/ 0 h 352202"/>
                <a:gd name="connsiteX13" fmla="*/ 169057 w 356898"/>
                <a:gd name="connsiteY13" fmla="*/ 9392 h 352202"/>
                <a:gd name="connsiteX14" fmla="*/ 169057 w 356898"/>
                <a:gd name="connsiteY14" fmla="*/ 18784 h 352202"/>
                <a:gd name="connsiteX15" fmla="*/ 9392 w 356898"/>
                <a:gd name="connsiteY15" fmla="*/ 18784 h 352202"/>
                <a:gd name="connsiteX16" fmla="*/ 0 w 356898"/>
                <a:gd name="connsiteY16" fmla="*/ 28176 h 352202"/>
                <a:gd name="connsiteX17" fmla="*/ 9392 w 356898"/>
                <a:gd name="connsiteY17" fmla="*/ 37568 h 352202"/>
                <a:gd name="connsiteX18" fmla="*/ 18784 w 356898"/>
                <a:gd name="connsiteY18" fmla="*/ 37568 h 352202"/>
                <a:gd name="connsiteX19" fmla="*/ 18784 w 356898"/>
                <a:gd name="connsiteY19" fmla="*/ 230106 h 352202"/>
                <a:gd name="connsiteX20" fmla="*/ 9392 w 356898"/>
                <a:gd name="connsiteY20" fmla="*/ 230106 h 352202"/>
                <a:gd name="connsiteX21" fmla="*/ 0 w 356898"/>
                <a:gd name="connsiteY21" fmla="*/ 239498 h 352202"/>
                <a:gd name="connsiteX22" fmla="*/ 9392 w 356898"/>
                <a:gd name="connsiteY22" fmla="*/ 248890 h 352202"/>
                <a:gd name="connsiteX23" fmla="*/ 152809 w 356898"/>
                <a:gd name="connsiteY23" fmla="*/ 248890 h 352202"/>
                <a:gd name="connsiteX24" fmla="*/ 80490 w 356898"/>
                <a:gd name="connsiteY24" fmla="*/ 321209 h 352202"/>
                <a:gd name="connsiteX25" fmla="*/ 80560 w 356898"/>
                <a:gd name="connsiteY25" fmla="*/ 334569 h 352202"/>
                <a:gd name="connsiteX26" fmla="*/ 93921 w 356898"/>
                <a:gd name="connsiteY26" fmla="*/ 334498 h 352202"/>
                <a:gd name="connsiteX27" fmla="*/ 169057 w 356898"/>
                <a:gd name="connsiteY27" fmla="*/ 259362 h 352202"/>
                <a:gd name="connsiteX28" fmla="*/ 169057 w 356898"/>
                <a:gd name="connsiteY28" fmla="*/ 342810 h 352202"/>
                <a:gd name="connsiteX29" fmla="*/ 178449 w 356898"/>
                <a:gd name="connsiteY29" fmla="*/ 352202 h 352202"/>
                <a:gd name="connsiteX30" fmla="*/ 187841 w 356898"/>
                <a:gd name="connsiteY30" fmla="*/ 342810 h 352202"/>
                <a:gd name="connsiteX31" fmla="*/ 187841 w 356898"/>
                <a:gd name="connsiteY31" fmla="*/ 259221 h 352202"/>
                <a:gd name="connsiteX32" fmla="*/ 262978 w 356898"/>
                <a:gd name="connsiteY32" fmla="*/ 334357 h 352202"/>
                <a:gd name="connsiteX33" fmla="*/ 276268 w 356898"/>
                <a:gd name="connsiteY33" fmla="*/ 334357 h 352202"/>
                <a:gd name="connsiteX34" fmla="*/ 276268 w 356898"/>
                <a:gd name="connsiteY34" fmla="*/ 321068 h 352202"/>
                <a:gd name="connsiteX35" fmla="*/ 204090 w 356898"/>
                <a:gd name="connsiteY35" fmla="*/ 248890 h 352202"/>
                <a:gd name="connsiteX36" fmla="*/ 347506 w 356898"/>
                <a:gd name="connsiteY36" fmla="*/ 248890 h 352202"/>
                <a:gd name="connsiteX37" fmla="*/ 356898 w 356898"/>
                <a:gd name="connsiteY37" fmla="*/ 239498 h 352202"/>
                <a:gd name="connsiteX38" fmla="*/ 347506 w 356898"/>
                <a:gd name="connsiteY38" fmla="*/ 230106 h 35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6898" h="352202">
                  <a:moveTo>
                    <a:pt x="309938" y="51656"/>
                  </a:moveTo>
                  <a:lnTo>
                    <a:pt x="309938" y="220713"/>
                  </a:lnTo>
                  <a:lnTo>
                    <a:pt x="46960" y="220713"/>
                  </a:lnTo>
                  <a:lnTo>
                    <a:pt x="46960" y="51656"/>
                  </a:lnTo>
                  <a:close/>
                  <a:moveTo>
                    <a:pt x="347506" y="230106"/>
                  </a:moveTo>
                  <a:lnTo>
                    <a:pt x="338114" y="230106"/>
                  </a:lnTo>
                  <a:lnTo>
                    <a:pt x="338114" y="37568"/>
                  </a:lnTo>
                  <a:lnTo>
                    <a:pt x="347506" y="37568"/>
                  </a:lnTo>
                  <a:cubicBezTo>
                    <a:pt x="352694" y="37568"/>
                    <a:pt x="356898" y="33363"/>
                    <a:pt x="356898" y="28176"/>
                  </a:cubicBezTo>
                  <a:cubicBezTo>
                    <a:pt x="356898" y="22989"/>
                    <a:pt x="352694" y="18784"/>
                    <a:pt x="347506" y="18784"/>
                  </a:cubicBezTo>
                  <a:lnTo>
                    <a:pt x="187841" y="18784"/>
                  </a:lnTo>
                  <a:lnTo>
                    <a:pt x="187841" y="9392"/>
                  </a:lnTo>
                  <a:cubicBezTo>
                    <a:pt x="187841" y="4205"/>
                    <a:pt x="183636" y="0"/>
                    <a:pt x="178449" y="0"/>
                  </a:cubicBezTo>
                  <a:cubicBezTo>
                    <a:pt x="173262" y="0"/>
                    <a:pt x="169057" y="4205"/>
                    <a:pt x="169057" y="9392"/>
                  </a:cubicBezTo>
                  <a:lnTo>
                    <a:pt x="169057" y="18784"/>
                  </a:lnTo>
                  <a:lnTo>
                    <a:pt x="9392" y="18784"/>
                  </a:lnTo>
                  <a:cubicBezTo>
                    <a:pt x="4205" y="18784"/>
                    <a:pt x="0" y="22989"/>
                    <a:pt x="0" y="28176"/>
                  </a:cubicBezTo>
                  <a:cubicBezTo>
                    <a:pt x="0" y="33363"/>
                    <a:pt x="4205" y="37568"/>
                    <a:pt x="9392" y="37568"/>
                  </a:cubicBezTo>
                  <a:lnTo>
                    <a:pt x="18784" y="37568"/>
                  </a:lnTo>
                  <a:lnTo>
                    <a:pt x="18784" y="230106"/>
                  </a:lnTo>
                  <a:lnTo>
                    <a:pt x="9392" y="230106"/>
                  </a:lnTo>
                  <a:cubicBezTo>
                    <a:pt x="4205" y="230106"/>
                    <a:pt x="0" y="234310"/>
                    <a:pt x="0" y="239498"/>
                  </a:cubicBezTo>
                  <a:cubicBezTo>
                    <a:pt x="0" y="244685"/>
                    <a:pt x="4205" y="248890"/>
                    <a:pt x="9392" y="248890"/>
                  </a:cubicBezTo>
                  <a:lnTo>
                    <a:pt x="152809" y="248890"/>
                  </a:lnTo>
                  <a:lnTo>
                    <a:pt x="80490" y="321209"/>
                  </a:lnTo>
                  <a:cubicBezTo>
                    <a:pt x="76820" y="324917"/>
                    <a:pt x="76851" y="330899"/>
                    <a:pt x="80560" y="334569"/>
                  </a:cubicBezTo>
                  <a:cubicBezTo>
                    <a:pt x="84269" y="338239"/>
                    <a:pt x="90251" y="338207"/>
                    <a:pt x="93921" y="334498"/>
                  </a:cubicBezTo>
                  <a:lnTo>
                    <a:pt x="169057" y="259362"/>
                  </a:lnTo>
                  <a:lnTo>
                    <a:pt x="169057" y="342810"/>
                  </a:lnTo>
                  <a:cubicBezTo>
                    <a:pt x="169057" y="347998"/>
                    <a:pt x="173262" y="352202"/>
                    <a:pt x="178449" y="352202"/>
                  </a:cubicBezTo>
                  <a:cubicBezTo>
                    <a:pt x="183636" y="352202"/>
                    <a:pt x="187841" y="347998"/>
                    <a:pt x="187841" y="342810"/>
                  </a:cubicBezTo>
                  <a:lnTo>
                    <a:pt x="187841" y="259221"/>
                  </a:lnTo>
                  <a:lnTo>
                    <a:pt x="262978" y="334357"/>
                  </a:lnTo>
                  <a:cubicBezTo>
                    <a:pt x="266648" y="338027"/>
                    <a:pt x="272598" y="338027"/>
                    <a:pt x="276268" y="334357"/>
                  </a:cubicBezTo>
                  <a:cubicBezTo>
                    <a:pt x="279937" y="330688"/>
                    <a:pt x="279937" y="324738"/>
                    <a:pt x="276268" y="321068"/>
                  </a:cubicBezTo>
                  <a:lnTo>
                    <a:pt x="204090" y="248890"/>
                  </a:lnTo>
                  <a:lnTo>
                    <a:pt x="347506" y="248890"/>
                  </a:lnTo>
                  <a:cubicBezTo>
                    <a:pt x="352694" y="248890"/>
                    <a:pt x="356898" y="244685"/>
                    <a:pt x="356898" y="239498"/>
                  </a:cubicBezTo>
                  <a:cubicBezTo>
                    <a:pt x="356898" y="234310"/>
                    <a:pt x="352694" y="230106"/>
                    <a:pt x="347506" y="2301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8" name="Graphic 38" descr="Presentation with bar chart">
            <a:extLst>
              <a:ext uri="{FF2B5EF4-FFF2-40B4-BE49-F238E27FC236}">
                <a16:creationId xmlns:a16="http://schemas.microsoft.com/office/drawing/2014/main" id="{E68CEF44-2DEF-4898-96C9-1F5ADE5764CB}"/>
              </a:ext>
            </a:extLst>
          </p:cNvPr>
          <p:cNvGrpSpPr/>
          <p:nvPr/>
        </p:nvGrpSpPr>
        <p:grpSpPr>
          <a:xfrm>
            <a:off x="5044655" y="1963046"/>
            <a:ext cx="450819" cy="450819"/>
            <a:chOff x="5044655" y="1963046"/>
            <a:chExt cx="450819" cy="450819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27D11EB-2A31-4EB7-9E55-A8D85CE0FC77}"/>
                </a:ext>
              </a:extLst>
            </p:cNvPr>
            <p:cNvSpPr/>
            <p:nvPr/>
          </p:nvSpPr>
          <p:spPr>
            <a:xfrm>
              <a:off x="5091615" y="2014702"/>
              <a:ext cx="356898" cy="352202"/>
            </a:xfrm>
            <a:custGeom>
              <a:avLst/>
              <a:gdLst>
                <a:gd name="connsiteX0" fmla="*/ 309938 w 356898"/>
                <a:gd name="connsiteY0" fmla="*/ 51656 h 352202"/>
                <a:gd name="connsiteX1" fmla="*/ 309938 w 356898"/>
                <a:gd name="connsiteY1" fmla="*/ 220713 h 352202"/>
                <a:gd name="connsiteX2" fmla="*/ 46960 w 356898"/>
                <a:gd name="connsiteY2" fmla="*/ 220713 h 352202"/>
                <a:gd name="connsiteX3" fmla="*/ 46960 w 356898"/>
                <a:gd name="connsiteY3" fmla="*/ 51656 h 352202"/>
                <a:gd name="connsiteX4" fmla="*/ 347506 w 356898"/>
                <a:gd name="connsiteY4" fmla="*/ 230106 h 352202"/>
                <a:gd name="connsiteX5" fmla="*/ 338114 w 356898"/>
                <a:gd name="connsiteY5" fmla="*/ 230106 h 352202"/>
                <a:gd name="connsiteX6" fmla="*/ 338114 w 356898"/>
                <a:gd name="connsiteY6" fmla="*/ 37568 h 352202"/>
                <a:gd name="connsiteX7" fmla="*/ 347506 w 356898"/>
                <a:gd name="connsiteY7" fmla="*/ 37568 h 352202"/>
                <a:gd name="connsiteX8" fmla="*/ 356898 w 356898"/>
                <a:gd name="connsiteY8" fmla="*/ 28176 h 352202"/>
                <a:gd name="connsiteX9" fmla="*/ 347506 w 356898"/>
                <a:gd name="connsiteY9" fmla="*/ 18784 h 352202"/>
                <a:gd name="connsiteX10" fmla="*/ 187841 w 356898"/>
                <a:gd name="connsiteY10" fmla="*/ 18784 h 352202"/>
                <a:gd name="connsiteX11" fmla="*/ 187841 w 356898"/>
                <a:gd name="connsiteY11" fmla="*/ 9392 h 352202"/>
                <a:gd name="connsiteX12" fmla="*/ 178449 w 356898"/>
                <a:gd name="connsiteY12" fmla="*/ 0 h 352202"/>
                <a:gd name="connsiteX13" fmla="*/ 169057 w 356898"/>
                <a:gd name="connsiteY13" fmla="*/ 9392 h 352202"/>
                <a:gd name="connsiteX14" fmla="*/ 169057 w 356898"/>
                <a:gd name="connsiteY14" fmla="*/ 18784 h 352202"/>
                <a:gd name="connsiteX15" fmla="*/ 9392 w 356898"/>
                <a:gd name="connsiteY15" fmla="*/ 18784 h 352202"/>
                <a:gd name="connsiteX16" fmla="*/ 0 w 356898"/>
                <a:gd name="connsiteY16" fmla="*/ 28176 h 352202"/>
                <a:gd name="connsiteX17" fmla="*/ 9392 w 356898"/>
                <a:gd name="connsiteY17" fmla="*/ 37568 h 352202"/>
                <a:gd name="connsiteX18" fmla="*/ 18784 w 356898"/>
                <a:gd name="connsiteY18" fmla="*/ 37568 h 352202"/>
                <a:gd name="connsiteX19" fmla="*/ 18784 w 356898"/>
                <a:gd name="connsiteY19" fmla="*/ 230106 h 352202"/>
                <a:gd name="connsiteX20" fmla="*/ 9392 w 356898"/>
                <a:gd name="connsiteY20" fmla="*/ 230106 h 352202"/>
                <a:gd name="connsiteX21" fmla="*/ 0 w 356898"/>
                <a:gd name="connsiteY21" fmla="*/ 239498 h 352202"/>
                <a:gd name="connsiteX22" fmla="*/ 9392 w 356898"/>
                <a:gd name="connsiteY22" fmla="*/ 248890 h 352202"/>
                <a:gd name="connsiteX23" fmla="*/ 152809 w 356898"/>
                <a:gd name="connsiteY23" fmla="*/ 248890 h 352202"/>
                <a:gd name="connsiteX24" fmla="*/ 80490 w 356898"/>
                <a:gd name="connsiteY24" fmla="*/ 321209 h 352202"/>
                <a:gd name="connsiteX25" fmla="*/ 80560 w 356898"/>
                <a:gd name="connsiteY25" fmla="*/ 334569 h 352202"/>
                <a:gd name="connsiteX26" fmla="*/ 93921 w 356898"/>
                <a:gd name="connsiteY26" fmla="*/ 334498 h 352202"/>
                <a:gd name="connsiteX27" fmla="*/ 169057 w 356898"/>
                <a:gd name="connsiteY27" fmla="*/ 259362 h 352202"/>
                <a:gd name="connsiteX28" fmla="*/ 169057 w 356898"/>
                <a:gd name="connsiteY28" fmla="*/ 342810 h 352202"/>
                <a:gd name="connsiteX29" fmla="*/ 178449 w 356898"/>
                <a:gd name="connsiteY29" fmla="*/ 352202 h 352202"/>
                <a:gd name="connsiteX30" fmla="*/ 187841 w 356898"/>
                <a:gd name="connsiteY30" fmla="*/ 342810 h 352202"/>
                <a:gd name="connsiteX31" fmla="*/ 187841 w 356898"/>
                <a:gd name="connsiteY31" fmla="*/ 259221 h 352202"/>
                <a:gd name="connsiteX32" fmla="*/ 262978 w 356898"/>
                <a:gd name="connsiteY32" fmla="*/ 334357 h 352202"/>
                <a:gd name="connsiteX33" fmla="*/ 276268 w 356898"/>
                <a:gd name="connsiteY33" fmla="*/ 334357 h 352202"/>
                <a:gd name="connsiteX34" fmla="*/ 276268 w 356898"/>
                <a:gd name="connsiteY34" fmla="*/ 321068 h 352202"/>
                <a:gd name="connsiteX35" fmla="*/ 204090 w 356898"/>
                <a:gd name="connsiteY35" fmla="*/ 248890 h 352202"/>
                <a:gd name="connsiteX36" fmla="*/ 347506 w 356898"/>
                <a:gd name="connsiteY36" fmla="*/ 248890 h 352202"/>
                <a:gd name="connsiteX37" fmla="*/ 356898 w 356898"/>
                <a:gd name="connsiteY37" fmla="*/ 239498 h 352202"/>
                <a:gd name="connsiteX38" fmla="*/ 347506 w 356898"/>
                <a:gd name="connsiteY38" fmla="*/ 230106 h 35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6898" h="352202">
                  <a:moveTo>
                    <a:pt x="309938" y="51656"/>
                  </a:moveTo>
                  <a:lnTo>
                    <a:pt x="309938" y="220713"/>
                  </a:lnTo>
                  <a:lnTo>
                    <a:pt x="46960" y="220713"/>
                  </a:lnTo>
                  <a:lnTo>
                    <a:pt x="46960" y="51656"/>
                  </a:lnTo>
                  <a:close/>
                  <a:moveTo>
                    <a:pt x="347506" y="230106"/>
                  </a:moveTo>
                  <a:lnTo>
                    <a:pt x="338114" y="230106"/>
                  </a:lnTo>
                  <a:lnTo>
                    <a:pt x="338114" y="37568"/>
                  </a:lnTo>
                  <a:lnTo>
                    <a:pt x="347506" y="37568"/>
                  </a:lnTo>
                  <a:cubicBezTo>
                    <a:pt x="352694" y="37568"/>
                    <a:pt x="356898" y="33363"/>
                    <a:pt x="356898" y="28176"/>
                  </a:cubicBezTo>
                  <a:cubicBezTo>
                    <a:pt x="356898" y="22989"/>
                    <a:pt x="352694" y="18784"/>
                    <a:pt x="347506" y="18784"/>
                  </a:cubicBezTo>
                  <a:lnTo>
                    <a:pt x="187841" y="18784"/>
                  </a:lnTo>
                  <a:lnTo>
                    <a:pt x="187841" y="9392"/>
                  </a:lnTo>
                  <a:cubicBezTo>
                    <a:pt x="187841" y="4205"/>
                    <a:pt x="183636" y="0"/>
                    <a:pt x="178449" y="0"/>
                  </a:cubicBezTo>
                  <a:cubicBezTo>
                    <a:pt x="173262" y="0"/>
                    <a:pt x="169057" y="4205"/>
                    <a:pt x="169057" y="9392"/>
                  </a:cubicBezTo>
                  <a:lnTo>
                    <a:pt x="169057" y="18784"/>
                  </a:lnTo>
                  <a:lnTo>
                    <a:pt x="9392" y="18784"/>
                  </a:lnTo>
                  <a:cubicBezTo>
                    <a:pt x="4205" y="18784"/>
                    <a:pt x="0" y="22989"/>
                    <a:pt x="0" y="28176"/>
                  </a:cubicBezTo>
                  <a:cubicBezTo>
                    <a:pt x="0" y="33363"/>
                    <a:pt x="4205" y="37568"/>
                    <a:pt x="9392" y="37568"/>
                  </a:cubicBezTo>
                  <a:lnTo>
                    <a:pt x="18784" y="37568"/>
                  </a:lnTo>
                  <a:lnTo>
                    <a:pt x="18784" y="230106"/>
                  </a:lnTo>
                  <a:lnTo>
                    <a:pt x="9392" y="230106"/>
                  </a:lnTo>
                  <a:cubicBezTo>
                    <a:pt x="4205" y="230106"/>
                    <a:pt x="0" y="234310"/>
                    <a:pt x="0" y="239498"/>
                  </a:cubicBezTo>
                  <a:cubicBezTo>
                    <a:pt x="0" y="244685"/>
                    <a:pt x="4205" y="248890"/>
                    <a:pt x="9392" y="248890"/>
                  </a:cubicBezTo>
                  <a:lnTo>
                    <a:pt x="152809" y="248890"/>
                  </a:lnTo>
                  <a:lnTo>
                    <a:pt x="80490" y="321209"/>
                  </a:lnTo>
                  <a:cubicBezTo>
                    <a:pt x="76820" y="324917"/>
                    <a:pt x="76851" y="330899"/>
                    <a:pt x="80560" y="334569"/>
                  </a:cubicBezTo>
                  <a:cubicBezTo>
                    <a:pt x="84269" y="338239"/>
                    <a:pt x="90251" y="338207"/>
                    <a:pt x="93921" y="334498"/>
                  </a:cubicBezTo>
                  <a:lnTo>
                    <a:pt x="169057" y="259362"/>
                  </a:lnTo>
                  <a:lnTo>
                    <a:pt x="169057" y="342810"/>
                  </a:lnTo>
                  <a:cubicBezTo>
                    <a:pt x="169057" y="347998"/>
                    <a:pt x="173262" y="352202"/>
                    <a:pt x="178449" y="352202"/>
                  </a:cubicBezTo>
                  <a:cubicBezTo>
                    <a:pt x="183636" y="352202"/>
                    <a:pt x="187841" y="347998"/>
                    <a:pt x="187841" y="342810"/>
                  </a:cubicBezTo>
                  <a:lnTo>
                    <a:pt x="187841" y="259221"/>
                  </a:lnTo>
                  <a:lnTo>
                    <a:pt x="262978" y="334357"/>
                  </a:lnTo>
                  <a:cubicBezTo>
                    <a:pt x="266648" y="338027"/>
                    <a:pt x="272598" y="338027"/>
                    <a:pt x="276268" y="334357"/>
                  </a:cubicBezTo>
                  <a:cubicBezTo>
                    <a:pt x="279937" y="330688"/>
                    <a:pt x="279937" y="324738"/>
                    <a:pt x="276268" y="321068"/>
                  </a:cubicBezTo>
                  <a:lnTo>
                    <a:pt x="204090" y="248890"/>
                  </a:lnTo>
                  <a:lnTo>
                    <a:pt x="347506" y="248890"/>
                  </a:lnTo>
                  <a:cubicBezTo>
                    <a:pt x="352694" y="248890"/>
                    <a:pt x="356898" y="244685"/>
                    <a:pt x="356898" y="239498"/>
                  </a:cubicBezTo>
                  <a:cubicBezTo>
                    <a:pt x="356898" y="234310"/>
                    <a:pt x="352694" y="230106"/>
                    <a:pt x="347506" y="2301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5E89CD3-6D8C-4FD2-B426-005260BD5878}"/>
                </a:ext>
              </a:extLst>
            </p:cNvPr>
            <p:cNvSpPr/>
            <p:nvPr/>
          </p:nvSpPr>
          <p:spPr>
            <a:xfrm>
              <a:off x="5307632" y="2085142"/>
              <a:ext cx="37568" cy="131488"/>
            </a:xfrm>
            <a:custGeom>
              <a:avLst/>
              <a:gdLst>
                <a:gd name="connsiteX0" fmla="*/ 0 w 37568"/>
                <a:gd name="connsiteY0" fmla="*/ 0 h 131488"/>
                <a:gd name="connsiteX1" fmla="*/ 37568 w 37568"/>
                <a:gd name="connsiteY1" fmla="*/ 0 h 131488"/>
                <a:gd name="connsiteX2" fmla="*/ 37568 w 37568"/>
                <a:gd name="connsiteY2" fmla="*/ 131489 h 131488"/>
                <a:gd name="connsiteX3" fmla="*/ 0 w 37568"/>
                <a:gd name="connsiteY3" fmla="*/ 131489 h 13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68" h="131488">
                  <a:moveTo>
                    <a:pt x="0" y="0"/>
                  </a:moveTo>
                  <a:lnTo>
                    <a:pt x="37568" y="0"/>
                  </a:lnTo>
                  <a:lnTo>
                    <a:pt x="37568" y="131489"/>
                  </a:lnTo>
                  <a:lnTo>
                    <a:pt x="0" y="13148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11387FC-946D-4E28-BF5A-8784E650C61A}"/>
                </a:ext>
              </a:extLst>
            </p:cNvPr>
            <p:cNvSpPr/>
            <p:nvPr/>
          </p:nvSpPr>
          <p:spPr>
            <a:xfrm>
              <a:off x="5251280" y="2127407"/>
              <a:ext cx="37568" cy="89224"/>
            </a:xfrm>
            <a:custGeom>
              <a:avLst/>
              <a:gdLst>
                <a:gd name="connsiteX0" fmla="*/ 0 w 37568"/>
                <a:gd name="connsiteY0" fmla="*/ 0 h 89224"/>
                <a:gd name="connsiteX1" fmla="*/ 37568 w 37568"/>
                <a:gd name="connsiteY1" fmla="*/ 0 h 89224"/>
                <a:gd name="connsiteX2" fmla="*/ 37568 w 37568"/>
                <a:gd name="connsiteY2" fmla="*/ 89225 h 89224"/>
                <a:gd name="connsiteX3" fmla="*/ 0 w 37568"/>
                <a:gd name="connsiteY3" fmla="*/ 89225 h 89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68" h="89224">
                  <a:moveTo>
                    <a:pt x="0" y="0"/>
                  </a:moveTo>
                  <a:lnTo>
                    <a:pt x="37568" y="0"/>
                  </a:lnTo>
                  <a:lnTo>
                    <a:pt x="37568" y="89225"/>
                  </a:lnTo>
                  <a:lnTo>
                    <a:pt x="0" y="892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682D97EC-BE76-4EEF-9A3A-D0C8C4226C14}"/>
                </a:ext>
              </a:extLst>
            </p:cNvPr>
            <p:cNvSpPr/>
            <p:nvPr/>
          </p:nvSpPr>
          <p:spPr>
            <a:xfrm>
              <a:off x="5194928" y="2160279"/>
              <a:ext cx="37568" cy="56352"/>
            </a:xfrm>
            <a:custGeom>
              <a:avLst/>
              <a:gdLst>
                <a:gd name="connsiteX0" fmla="*/ 0 w 37568"/>
                <a:gd name="connsiteY0" fmla="*/ 0 h 56352"/>
                <a:gd name="connsiteX1" fmla="*/ 37568 w 37568"/>
                <a:gd name="connsiteY1" fmla="*/ 0 h 56352"/>
                <a:gd name="connsiteX2" fmla="*/ 37568 w 37568"/>
                <a:gd name="connsiteY2" fmla="*/ 56352 h 56352"/>
                <a:gd name="connsiteX3" fmla="*/ 0 w 37568"/>
                <a:gd name="connsiteY3" fmla="*/ 56352 h 5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568" h="56352">
                  <a:moveTo>
                    <a:pt x="0" y="0"/>
                  </a:moveTo>
                  <a:lnTo>
                    <a:pt x="37568" y="0"/>
                  </a:lnTo>
                  <a:lnTo>
                    <a:pt x="37568" y="56352"/>
                  </a:lnTo>
                  <a:lnTo>
                    <a:pt x="0" y="5635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aphic 37" descr="Bar graph with upward trend RTL">
            <a:extLst>
              <a:ext uri="{FF2B5EF4-FFF2-40B4-BE49-F238E27FC236}">
                <a16:creationId xmlns:a16="http://schemas.microsoft.com/office/drawing/2014/main" id="{55F1B8D1-B25D-4418-8D5B-44D2E74C60C0}"/>
              </a:ext>
            </a:extLst>
          </p:cNvPr>
          <p:cNvGrpSpPr/>
          <p:nvPr/>
        </p:nvGrpSpPr>
        <p:grpSpPr>
          <a:xfrm>
            <a:off x="6066929" y="1716291"/>
            <a:ext cx="450819" cy="450819"/>
            <a:chOff x="6066929" y="1716291"/>
            <a:chExt cx="450819" cy="450819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018A669-3CCD-49E9-B237-185E3347050D}"/>
                </a:ext>
              </a:extLst>
            </p:cNvPr>
            <p:cNvSpPr/>
            <p:nvPr/>
          </p:nvSpPr>
          <p:spPr>
            <a:xfrm>
              <a:off x="6132673" y="1777339"/>
              <a:ext cx="324026" cy="328722"/>
            </a:xfrm>
            <a:custGeom>
              <a:avLst/>
              <a:gdLst>
                <a:gd name="connsiteX0" fmla="*/ 295850 w 324026"/>
                <a:gd name="connsiteY0" fmla="*/ 300546 h 328722"/>
                <a:gd name="connsiteX1" fmla="*/ 0 w 324026"/>
                <a:gd name="connsiteY1" fmla="*/ 300546 h 328722"/>
                <a:gd name="connsiteX2" fmla="*/ 0 w 324026"/>
                <a:gd name="connsiteY2" fmla="*/ 328722 h 328722"/>
                <a:gd name="connsiteX3" fmla="*/ 324026 w 324026"/>
                <a:gd name="connsiteY3" fmla="*/ 328722 h 328722"/>
                <a:gd name="connsiteX4" fmla="*/ 324026 w 324026"/>
                <a:gd name="connsiteY4" fmla="*/ 0 h 328722"/>
                <a:gd name="connsiteX5" fmla="*/ 295850 w 324026"/>
                <a:gd name="connsiteY5" fmla="*/ 0 h 328722"/>
                <a:gd name="connsiteX6" fmla="*/ 295850 w 324026"/>
                <a:gd name="connsiteY6" fmla="*/ 300546 h 328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026" h="328722">
                  <a:moveTo>
                    <a:pt x="295850" y="300546"/>
                  </a:moveTo>
                  <a:lnTo>
                    <a:pt x="0" y="300546"/>
                  </a:lnTo>
                  <a:lnTo>
                    <a:pt x="0" y="328722"/>
                  </a:lnTo>
                  <a:lnTo>
                    <a:pt x="324026" y="328722"/>
                  </a:lnTo>
                  <a:lnTo>
                    <a:pt x="324026" y="0"/>
                  </a:lnTo>
                  <a:lnTo>
                    <a:pt x="295850" y="0"/>
                  </a:lnTo>
                  <a:lnTo>
                    <a:pt x="295850" y="30054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0BCE2A3-6C6B-4D08-8546-73968EAAEC3E}"/>
                </a:ext>
              </a:extLst>
            </p:cNvPr>
            <p:cNvSpPr/>
            <p:nvPr/>
          </p:nvSpPr>
          <p:spPr>
            <a:xfrm>
              <a:off x="6132673" y="1777339"/>
              <a:ext cx="70440" cy="272369"/>
            </a:xfrm>
            <a:custGeom>
              <a:avLst/>
              <a:gdLst>
                <a:gd name="connsiteX0" fmla="*/ 0 w 70440"/>
                <a:gd name="connsiteY0" fmla="*/ 0 h 272369"/>
                <a:gd name="connsiteX1" fmla="*/ 70440 w 70440"/>
                <a:gd name="connsiteY1" fmla="*/ 0 h 272369"/>
                <a:gd name="connsiteX2" fmla="*/ 70440 w 70440"/>
                <a:gd name="connsiteY2" fmla="*/ 272370 h 272369"/>
                <a:gd name="connsiteX3" fmla="*/ 0 w 70440"/>
                <a:gd name="connsiteY3" fmla="*/ 272370 h 27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272369">
                  <a:moveTo>
                    <a:pt x="0" y="0"/>
                  </a:moveTo>
                  <a:lnTo>
                    <a:pt x="70440" y="0"/>
                  </a:lnTo>
                  <a:lnTo>
                    <a:pt x="70440" y="272370"/>
                  </a:lnTo>
                  <a:lnTo>
                    <a:pt x="0" y="27237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4495672-825C-489D-8702-60A1F0CFF93C}"/>
                </a:ext>
              </a:extLst>
            </p:cNvPr>
            <p:cNvSpPr/>
            <p:nvPr/>
          </p:nvSpPr>
          <p:spPr>
            <a:xfrm>
              <a:off x="6231290" y="1871260"/>
              <a:ext cx="70440" cy="178449"/>
            </a:xfrm>
            <a:custGeom>
              <a:avLst/>
              <a:gdLst>
                <a:gd name="connsiteX0" fmla="*/ 0 w 70440"/>
                <a:gd name="connsiteY0" fmla="*/ 0 h 178449"/>
                <a:gd name="connsiteX1" fmla="*/ 70440 w 70440"/>
                <a:gd name="connsiteY1" fmla="*/ 0 h 178449"/>
                <a:gd name="connsiteX2" fmla="*/ 70440 w 70440"/>
                <a:gd name="connsiteY2" fmla="*/ 178449 h 178449"/>
                <a:gd name="connsiteX3" fmla="*/ 0 w 70440"/>
                <a:gd name="connsiteY3" fmla="*/ 178449 h 17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178449">
                  <a:moveTo>
                    <a:pt x="0" y="0"/>
                  </a:moveTo>
                  <a:lnTo>
                    <a:pt x="70440" y="0"/>
                  </a:lnTo>
                  <a:lnTo>
                    <a:pt x="70440" y="178449"/>
                  </a:lnTo>
                  <a:lnTo>
                    <a:pt x="0" y="17844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EF3C059-8D54-42DB-B656-F7A75B0E7331}"/>
                </a:ext>
              </a:extLst>
            </p:cNvPr>
            <p:cNvSpPr/>
            <p:nvPr/>
          </p:nvSpPr>
          <p:spPr>
            <a:xfrm>
              <a:off x="6329906" y="1955788"/>
              <a:ext cx="70440" cy="93920"/>
            </a:xfrm>
            <a:custGeom>
              <a:avLst/>
              <a:gdLst>
                <a:gd name="connsiteX0" fmla="*/ 0 w 70440"/>
                <a:gd name="connsiteY0" fmla="*/ 0 h 93920"/>
                <a:gd name="connsiteX1" fmla="*/ 70440 w 70440"/>
                <a:gd name="connsiteY1" fmla="*/ 0 h 93920"/>
                <a:gd name="connsiteX2" fmla="*/ 70440 w 70440"/>
                <a:gd name="connsiteY2" fmla="*/ 93921 h 93920"/>
                <a:gd name="connsiteX3" fmla="*/ 0 w 70440"/>
                <a:gd name="connsiteY3" fmla="*/ 93921 h 9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93920">
                  <a:moveTo>
                    <a:pt x="0" y="0"/>
                  </a:moveTo>
                  <a:lnTo>
                    <a:pt x="70440" y="0"/>
                  </a:lnTo>
                  <a:lnTo>
                    <a:pt x="70440" y="93921"/>
                  </a:lnTo>
                  <a:lnTo>
                    <a:pt x="0" y="93921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B158200-2A5C-4680-B5C9-624DB8E5EF9A}"/>
                </a:ext>
              </a:extLst>
            </p:cNvPr>
            <p:cNvSpPr/>
            <p:nvPr/>
          </p:nvSpPr>
          <p:spPr>
            <a:xfrm>
              <a:off x="6250074" y="1777339"/>
              <a:ext cx="152198" cy="152198"/>
            </a:xfrm>
            <a:custGeom>
              <a:avLst/>
              <a:gdLst>
                <a:gd name="connsiteX0" fmla="*/ 25640 w 152198"/>
                <a:gd name="connsiteY0" fmla="*/ 38930 h 152198"/>
                <a:gd name="connsiteX1" fmla="*/ 138956 w 152198"/>
                <a:gd name="connsiteY1" fmla="*/ 152198 h 152198"/>
                <a:gd name="connsiteX2" fmla="*/ 152198 w 152198"/>
                <a:gd name="connsiteY2" fmla="*/ 138956 h 152198"/>
                <a:gd name="connsiteX3" fmla="*/ 38883 w 152198"/>
                <a:gd name="connsiteY3" fmla="*/ 25640 h 152198"/>
                <a:gd name="connsiteX4" fmla="*/ 64523 w 152198"/>
                <a:gd name="connsiteY4" fmla="*/ 0 h 152198"/>
                <a:gd name="connsiteX5" fmla="*/ 0 w 152198"/>
                <a:gd name="connsiteY5" fmla="*/ 0 h 152198"/>
                <a:gd name="connsiteX6" fmla="*/ 0 w 152198"/>
                <a:gd name="connsiteY6" fmla="*/ 64523 h 152198"/>
                <a:gd name="connsiteX7" fmla="*/ 25640 w 152198"/>
                <a:gd name="connsiteY7" fmla="*/ 38930 h 15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198" h="152198">
                  <a:moveTo>
                    <a:pt x="25640" y="38930"/>
                  </a:moveTo>
                  <a:lnTo>
                    <a:pt x="138956" y="152198"/>
                  </a:lnTo>
                  <a:lnTo>
                    <a:pt x="152198" y="138956"/>
                  </a:lnTo>
                  <a:lnTo>
                    <a:pt x="38883" y="25640"/>
                  </a:lnTo>
                  <a:lnTo>
                    <a:pt x="64523" y="0"/>
                  </a:lnTo>
                  <a:lnTo>
                    <a:pt x="0" y="0"/>
                  </a:lnTo>
                  <a:lnTo>
                    <a:pt x="0" y="64523"/>
                  </a:lnTo>
                  <a:lnTo>
                    <a:pt x="25640" y="3893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9" name="Graphic 36" descr="Bar graph with upward trend">
            <a:extLst>
              <a:ext uri="{FF2B5EF4-FFF2-40B4-BE49-F238E27FC236}">
                <a16:creationId xmlns:a16="http://schemas.microsoft.com/office/drawing/2014/main" id="{4ADE25A8-266B-4F0D-BD69-6DC29BC4F442}"/>
              </a:ext>
            </a:extLst>
          </p:cNvPr>
          <p:cNvGrpSpPr/>
          <p:nvPr/>
        </p:nvGrpSpPr>
        <p:grpSpPr>
          <a:xfrm>
            <a:off x="6807197" y="2139301"/>
            <a:ext cx="450819" cy="450819"/>
            <a:chOff x="6807197" y="2139301"/>
            <a:chExt cx="450819" cy="450819"/>
          </a:xfrm>
        </p:grpSpPr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72166DD2-73A9-477F-807C-D10901389AF7}"/>
                </a:ext>
              </a:extLst>
            </p:cNvPr>
            <p:cNvSpPr/>
            <p:nvPr/>
          </p:nvSpPr>
          <p:spPr>
            <a:xfrm>
              <a:off x="6872941" y="2200349"/>
              <a:ext cx="324026" cy="328722"/>
            </a:xfrm>
            <a:custGeom>
              <a:avLst/>
              <a:gdLst>
                <a:gd name="connsiteX0" fmla="*/ 28176 w 324026"/>
                <a:gd name="connsiteY0" fmla="*/ 0 h 328722"/>
                <a:gd name="connsiteX1" fmla="*/ 0 w 324026"/>
                <a:gd name="connsiteY1" fmla="*/ 0 h 328722"/>
                <a:gd name="connsiteX2" fmla="*/ 0 w 324026"/>
                <a:gd name="connsiteY2" fmla="*/ 328722 h 328722"/>
                <a:gd name="connsiteX3" fmla="*/ 324026 w 324026"/>
                <a:gd name="connsiteY3" fmla="*/ 328722 h 328722"/>
                <a:gd name="connsiteX4" fmla="*/ 324026 w 324026"/>
                <a:gd name="connsiteY4" fmla="*/ 300546 h 328722"/>
                <a:gd name="connsiteX5" fmla="*/ 28176 w 324026"/>
                <a:gd name="connsiteY5" fmla="*/ 300546 h 328722"/>
                <a:gd name="connsiteX6" fmla="*/ 28176 w 324026"/>
                <a:gd name="connsiteY6" fmla="*/ 0 h 328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026" h="328722">
                  <a:moveTo>
                    <a:pt x="28176" y="0"/>
                  </a:moveTo>
                  <a:lnTo>
                    <a:pt x="0" y="0"/>
                  </a:lnTo>
                  <a:lnTo>
                    <a:pt x="0" y="328722"/>
                  </a:lnTo>
                  <a:lnTo>
                    <a:pt x="324026" y="328722"/>
                  </a:lnTo>
                  <a:lnTo>
                    <a:pt x="324026" y="300546"/>
                  </a:lnTo>
                  <a:lnTo>
                    <a:pt x="28176" y="300546"/>
                  </a:lnTo>
                  <a:lnTo>
                    <a:pt x="28176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F288F3A-06AF-4780-A1F2-ACF41ABF0096}"/>
                </a:ext>
              </a:extLst>
            </p:cNvPr>
            <p:cNvSpPr/>
            <p:nvPr/>
          </p:nvSpPr>
          <p:spPr>
            <a:xfrm rot="-10800000">
              <a:off x="7126527" y="2200349"/>
              <a:ext cx="70440" cy="272369"/>
            </a:xfrm>
            <a:custGeom>
              <a:avLst/>
              <a:gdLst>
                <a:gd name="connsiteX0" fmla="*/ 0 w 70440"/>
                <a:gd name="connsiteY0" fmla="*/ 0 h 272369"/>
                <a:gd name="connsiteX1" fmla="*/ 70440 w 70440"/>
                <a:gd name="connsiteY1" fmla="*/ 0 h 272369"/>
                <a:gd name="connsiteX2" fmla="*/ 70440 w 70440"/>
                <a:gd name="connsiteY2" fmla="*/ 272370 h 272369"/>
                <a:gd name="connsiteX3" fmla="*/ 0 w 70440"/>
                <a:gd name="connsiteY3" fmla="*/ 272370 h 27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272369">
                  <a:moveTo>
                    <a:pt x="0" y="0"/>
                  </a:moveTo>
                  <a:lnTo>
                    <a:pt x="70440" y="0"/>
                  </a:lnTo>
                  <a:lnTo>
                    <a:pt x="70440" y="272370"/>
                  </a:lnTo>
                  <a:lnTo>
                    <a:pt x="0" y="27237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DF020CC-B568-4125-9247-2C03AEE14E74}"/>
                </a:ext>
              </a:extLst>
            </p:cNvPr>
            <p:cNvSpPr/>
            <p:nvPr/>
          </p:nvSpPr>
          <p:spPr>
            <a:xfrm rot="-10800000">
              <a:off x="7027910" y="2294270"/>
              <a:ext cx="70440" cy="178449"/>
            </a:xfrm>
            <a:custGeom>
              <a:avLst/>
              <a:gdLst>
                <a:gd name="connsiteX0" fmla="*/ 0 w 70440"/>
                <a:gd name="connsiteY0" fmla="*/ 0 h 178449"/>
                <a:gd name="connsiteX1" fmla="*/ 70440 w 70440"/>
                <a:gd name="connsiteY1" fmla="*/ 0 h 178449"/>
                <a:gd name="connsiteX2" fmla="*/ 70440 w 70440"/>
                <a:gd name="connsiteY2" fmla="*/ 178449 h 178449"/>
                <a:gd name="connsiteX3" fmla="*/ 0 w 70440"/>
                <a:gd name="connsiteY3" fmla="*/ 178449 h 178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178449">
                  <a:moveTo>
                    <a:pt x="0" y="0"/>
                  </a:moveTo>
                  <a:lnTo>
                    <a:pt x="70440" y="0"/>
                  </a:lnTo>
                  <a:lnTo>
                    <a:pt x="70440" y="178449"/>
                  </a:lnTo>
                  <a:lnTo>
                    <a:pt x="0" y="17844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42DEB3FC-8971-4406-A712-E75D9E5EDF56}"/>
                </a:ext>
              </a:extLst>
            </p:cNvPr>
            <p:cNvSpPr/>
            <p:nvPr/>
          </p:nvSpPr>
          <p:spPr>
            <a:xfrm rot="-10800000">
              <a:off x="6929293" y="2378798"/>
              <a:ext cx="70440" cy="93920"/>
            </a:xfrm>
            <a:custGeom>
              <a:avLst/>
              <a:gdLst>
                <a:gd name="connsiteX0" fmla="*/ 0 w 70440"/>
                <a:gd name="connsiteY0" fmla="*/ 0 h 93920"/>
                <a:gd name="connsiteX1" fmla="*/ 70440 w 70440"/>
                <a:gd name="connsiteY1" fmla="*/ 0 h 93920"/>
                <a:gd name="connsiteX2" fmla="*/ 70440 w 70440"/>
                <a:gd name="connsiteY2" fmla="*/ 93921 h 93920"/>
                <a:gd name="connsiteX3" fmla="*/ 0 w 70440"/>
                <a:gd name="connsiteY3" fmla="*/ 93921 h 9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40" h="93920">
                  <a:moveTo>
                    <a:pt x="0" y="0"/>
                  </a:moveTo>
                  <a:lnTo>
                    <a:pt x="70440" y="0"/>
                  </a:lnTo>
                  <a:lnTo>
                    <a:pt x="70440" y="93921"/>
                  </a:lnTo>
                  <a:lnTo>
                    <a:pt x="0" y="93921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7D32578-A6FF-4E9E-93C2-E58EF5F4DB64}"/>
                </a:ext>
              </a:extLst>
            </p:cNvPr>
            <p:cNvSpPr/>
            <p:nvPr/>
          </p:nvSpPr>
          <p:spPr>
            <a:xfrm>
              <a:off x="6927368" y="2200349"/>
              <a:ext cx="152198" cy="152198"/>
            </a:xfrm>
            <a:custGeom>
              <a:avLst/>
              <a:gdLst>
                <a:gd name="connsiteX0" fmla="*/ 152198 w 152198"/>
                <a:gd name="connsiteY0" fmla="*/ 64523 h 152198"/>
                <a:gd name="connsiteX1" fmla="*/ 152198 w 152198"/>
                <a:gd name="connsiteY1" fmla="*/ 0 h 152198"/>
                <a:gd name="connsiteX2" fmla="*/ 87675 w 152198"/>
                <a:gd name="connsiteY2" fmla="*/ 0 h 152198"/>
                <a:gd name="connsiteX3" fmla="*/ 113315 w 152198"/>
                <a:gd name="connsiteY3" fmla="*/ 25640 h 152198"/>
                <a:gd name="connsiteX4" fmla="*/ 0 w 152198"/>
                <a:gd name="connsiteY4" fmla="*/ 138956 h 152198"/>
                <a:gd name="connsiteX5" fmla="*/ 13243 w 152198"/>
                <a:gd name="connsiteY5" fmla="*/ 152198 h 152198"/>
                <a:gd name="connsiteX6" fmla="*/ 126558 w 152198"/>
                <a:gd name="connsiteY6" fmla="*/ 38930 h 152198"/>
                <a:gd name="connsiteX7" fmla="*/ 152198 w 152198"/>
                <a:gd name="connsiteY7" fmla="*/ 64523 h 152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198" h="152198">
                  <a:moveTo>
                    <a:pt x="152198" y="64523"/>
                  </a:moveTo>
                  <a:lnTo>
                    <a:pt x="152198" y="0"/>
                  </a:lnTo>
                  <a:lnTo>
                    <a:pt x="87675" y="0"/>
                  </a:lnTo>
                  <a:lnTo>
                    <a:pt x="113315" y="25640"/>
                  </a:lnTo>
                  <a:lnTo>
                    <a:pt x="0" y="138956"/>
                  </a:lnTo>
                  <a:lnTo>
                    <a:pt x="13243" y="152198"/>
                  </a:lnTo>
                  <a:lnTo>
                    <a:pt x="126558" y="38930"/>
                  </a:lnTo>
                  <a:lnTo>
                    <a:pt x="152198" y="6452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aphic 48" descr="Research">
            <a:extLst>
              <a:ext uri="{FF2B5EF4-FFF2-40B4-BE49-F238E27FC236}">
                <a16:creationId xmlns:a16="http://schemas.microsoft.com/office/drawing/2014/main" id="{9B48D769-9101-48D4-84D5-4D718A366972}"/>
              </a:ext>
            </a:extLst>
          </p:cNvPr>
          <p:cNvGrpSpPr/>
          <p:nvPr/>
        </p:nvGrpSpPr>
        <p:grpSpPr>
          <a:xfrm>
            <a:off x="6807197" y="4642110"/>
            <a:ext cx="450819" cy="450819"/>
            <a:chOff x="6807197" y="4642110"/>
            <a:chExt cx="450819" cy="450819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D454946-CDB5-4F6A-8404-CCDA3CEFF79A}"/>
                </a:ext>
              </a:extLst>
            </p:cNvPr>
            <p:cNvSpPr/>
            <p:nvPr/>
          </p:nvSpPr>
          <p:spPr>
            <a:xfrm>
              <a:off x="6843823" y="4681084"/>
              <a:ext cx="371576" cy="372045"/>
            </a:xfrm>
            <a:custGeom>
              <a:avLst/>
              <a:gdLst>
                <a:gd name="connsiteX0" fmla="*/ 303836 w 371576"/>
                <a:gd name="connsiteY0" fmla="*/ 257345 h 372045"/>
                <a:gd name="connsiteX1" fmla="*/ 274720 w 371576"/>
                <a:gd name="connsiteY1" fmla="*/ 248423 h 372045"/>
                <a:gd name="connsiteX2" fmla="*/ 253588 w 371576"/>
                <a:gd name="connsiteY2" fmla="*/ 227760 h 372045"/>
                <a:gd name="connsiteX3" fmla="*/ 282704 w 371576"/>
                <a:gd name="connsiteY3" fmla="*/ 142292 h 372045"/>
                <a:gd name="connsiteX4" fmla="*/ 141823 w 371576"/>
                <a:gd name="connsiteY4" fmla="*/ 3 h 372045"/>
                <a:gd name="connsiteX5" fmla="*/ 3 w 371576"/>
                <a:gd name="connsiteY5" fmla="*/ 140884 h 372045"/>
                <a:gd name="connsiteX6" fmla="*/ 140884 w 371576"/>
                <a:gd name="connsiteY6" fmla="*/ 282704 h 372045"/>
                <a:gd name="connsiteX7" fmla="*/ 227291 w 371576"/>
                <a:gd name="connsiteY7" fmla="*/ 253588 h 372045"/>
                <a:gd name="connsiteX8" fmla="*/ 247953 w 371576"/>
                <a:gd name="connsiteY8" fmla="*/ 274251 h 372045"/>
                <a:gd name="connsiteX9" fmla="*/ 256876 w 371576"/>
                <a:gd name="connsiteY9" fmla="*/ 303836 h 372045"/>
                <a:gd name="connsiteX10" fmla="*/ 315576 w 371576"/>
                <a:gd name="connsiteY10" fmla="*/ 362536 h 372045"/>
                <a:gd name="connsiteX11" fmla="*/ 362067 w 371576"/>
                <a:gd name="connsiteY11" fmla="*/ 362536 h 372045"/>
                <a:gd name="connsiteX12" fmla="*/ 362067 w 371576"/>
                <a:gd name="connsiteY12" fmla="*/ 316046 h 372045"/>
                <a:gd name="connsiteX13" fmla="*/ 303836 w 371576"/>
                <a:gd name="connsiteY13" fmla="*/ 257345 h 372045"/>
                <a:gd name="connsiteX14" fmla="*/ 141823 w 371576"/>
                <a:gd name="connsiteY14" fmla="*/ 254527 h 372045"/>
                <a:gd name="connsiteX15" fmla="*/ 29118 w 371576"/>
                <a:gd name="connsiteY15" fmla="*/ 141823 h 372045"/>
                <a:gd name="connsiteX16" fmla="*/ 141823 w 371576"/>
                <a:gd name="connsiteY16" fmla="*/ 29118 h 372045"/>
                <a:gd name="connsiteX17" fmla="*/ 254527 w 371576"/>
                <a:gd name="connsiteY17" fmla="*/ 141823 h 372045"/>
                <a:gd name="connsiteX18" fmla="*/ 141823 w 371576"/>
                <a:gd name="connsiteY18" fmla="*/ 254527 h 372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576" h="372045">
                  <a:moveTo>
                    <a:pt x="303836" y="257345"/>
                  </a:moveTo>
                  <a:cubicBezTo>
                    <a:pt x="296322" y="249831"/>
                    <a:pt x="285052" y="246075"/>
                    <a:pt x="274720" y="248423"/>
                  </a:cubicBezTo>
                  <a:lnTo>
                    <a:pt x="253588" y="227760"/>
                  </a:lnTo>
                  <a:cubicBezTo>
                    <a:pt x="272372" y="203341"/>
                    <a:pt x="282704" y="173286"/>
                    <a:pt x="282704" y="142292"/>
                  </a:cubicBezTo>
                  <a:cubicBezTo>
                    <a:pt x="283173" y="63869"/>
                    <a:pt x="219777" y="472"/>
                    <a:pt x="141823" y="3"/>
                  </a:cubicBezTo>
                  <a:cubicBezTo>
                    <a:pt x="63869" y="-467"/>
                    <a:pt x="472" y="62929"/>
                    <a:pt x="3" y="140884"/>
                  </a:cubicBezTo>
                  <a:cubicBezTo>
                    <a:pt x="-467" y="218838"/>
                    <a:pt x="62929" y="282234"/>
                    <a:pt x="140884" y="282704"/>
                  </a:cubicBezTo>
                  <a:cubicBezTo>
                    <a:pt x="171877" y="282704"/>
                    <a:pt x="202402" y="272372"/>
                    <a:pt x="227291" y="253588"/>
                  </a:cubicBezTo>
                  <a:lnTo>
                    <a:pt x="247953" y="274251"/>
                  </a:lnTo>
                  <a:cubicBezTo>
                    <a:pt x="246075" y="285052"/>
                    <a:pt x="249362" y="295853"/>
                    <a:pt x="256876" y="303836"/>
                  </a:cubicBezTo>
                  <a:lnTo>
                    <a:pt x="315576" y="362536"/>
                  </a:lnTo>
                  <a:cubicBezTo>
                    <a:pt x="328255" y="375215"/>
                    <a:pt x="349387" y="375215"/>
                    <a:pt x="362067" y="362536"/>
                  </a:cubicBezTo>
                  <a:cubicBezTo>
                    <a:pt x="374746" y="349857"/>
                    <a:pt x="374746" y="328725"/>
                    <a:pt x="362067" y="316046"/>
                  </a:cubicBezTo>
                  <a:lnTo>
                    <a:pt x="303836" y="257345"/>
                  </a:lnTo>
                  <a:close/>
                  <a:moveTo>
                    <a:pt x="141823" y="254527"/>
                  </a:moveTo>
                  <a:cubicBezTo>
                    <a:pt x="79366" y="254527"/>
                    <a:pt x="29118" y="204280"/>
                    <a:pt x="29118" y="141823"/>
                  </a:cubicBezTo>
                  <a:cubicBezTo>
                    <a:pt x="29118" y="79366"/>
                    <a:pt x="79366" y="29118"/>
                    <a:pt x="141823" y="29118"/>
                  </a:cubicBezTo>
                  <a:cubicBezTo>
                    <a:pt x="204280" y="29118"/>
                    <a:pt x="254527" y="79366"/>
                    <a:pt x="254527" y="141823"/>
                  </a:cubicBezTo>
                  <a:cubicBezTo>
                    <a:pt x="254527" y="203810"/>
                    <a:pt x="203810" y="254527"/>
                    <a:pt x="141823" y="254527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6F603F86-23CF-4393-A629-416409EF5341}"/>
                </a:ext>
              </a:extLst>
            </p:cNvPr>
            <p:cNvSpPr/>
            <p:nvPr/>
          </p:nvSpPr>
          <p:spPr>
            <a:xfrm>
              <a:off x="6884681" y="4750877"/>
              <a:ext cx="202398" cy="148574"/>
            </a:xfrm>
            <a:custGeom>
              <a:avLst/>
              <a:gdLst>
                <a:gd name="connsiteX0" fmla="*/ 201929 w 202398"/>
                <a:gd name="connsiteY0" fmla="*/ 64985 h 148574"/>
                <a:gd name="connsiteX1" fmla="*/ 175162 w 202398"/>
                <a:gd name="connsiteY1" fmla="*/ 64985 h 148574"/>
                <a:gd name="connsiteX2" fmla="*/ 169057 w 202398"/>
                <a:gd name="connsiteY2" fmla="*/ 68742 h 148574"/>
                <a:gd name="connsiteX3" fmla="*/ 151212 w 202398"/>
                <a:gd name="connsiteY3" fmla="*/ 87996 h 148574"/>
                <a:gd name="connsiteX4" fmla="*/ 136185 w 202398"/>
                <a:gd name="connsiteY4" fmla="*/ 35870 h 148574"/>
                <a:gd name="connsiteX5" fmla="*/ 125854 w 202398"/>
                <a:gd name="connsiteY5" fmla="*/ 30235 h 148574"/>
                <a:gd name="connsiteX6" fmla="*/ 120218 w 202398"/>
                <a:gd name="connsiteY6" fmla="*/ 35400 h 148574"/>
                <a:gd name="connsiteX7" fmla="*/ 92042 w 202398"/>
                <a:gd name="connsiteY7" fmla="*/ 110067 h 148574"/>
                <a:gd name="connsiteX8" fmla="*/ 72788 w 202398"/>
                <a:gd name="connsiteY8" fmla="*/ 6754 h 148574"/>
                <a:gd name="connsiteX9" fmla="*/ 63396 w 202398"/>
                <a:gd name="connsiteY9" fmla="*/ 180 h 148574"/>
                <a:gd name="connsiteX10" fmla="*/ 56822 w 202398"/>
                <a:gd name="connsiteY10" fmla="*/ 5815 h 148574"/>
                <a:gd name="connsiteX11" fmla="*/ 36629 w 202398"/>
                <a:gd name="connsiteY11" fmla="*/ 64985 h 148574"/>
                <a:gd name="connsiteX12" fmla="*/ 0 w 202398"/>
                <a:gd name="connsiteY12" fmla="*/ 64985 h 148574"/>
                <a:gd name="connsiteX13" fmla="*/ 0 w 202398"/>
                <a:gd name="connsiteY13" fmla="*/ 83769 h 148574"/>
                <a:gd name="connsiteX14" fmla="*/ 42734 w 202398"/>
                <a:gd name="connsiteY14" fmla="*/ 83769 h 148574"/>
                <a:gd name="connsiteX15" fmla="*/ 50717 w 202398"/>
                <a:gd name="connsiteY15" fmla="*/ 76725 h 148574"/>
                <a:gd name="connsiteX16" fmla="*/ 62457 w 202398"/>
                <a:gd name="connsiteY16" fmla="*/ 41035 h 148574"/>
                <a:gd name="connsiteX17" fmla="*/ 81241 w 202398"/>
                <a:gd name="connsiteY17" fmla="*/ 142000 h 148574"/>
                <a:gd name="connsiteX18" fmla="*/ 88755 w 202398"/>
                <a:gd name="connsiteY18" fmla="*/ 148575 h 148574"/>
                <a:gd name="connsiteX19" fmla="*/ 89694 w 202398"/>
                <a:gd name="connsiteY19" fmla="*/ 148575 h 148574"/>
                <a:gd name="connsiteX20" fmla="*/ 97677 w 202398"/>
                <a:gd name="connsiteY20" fmla="*/ 143409 h 148574"/>
                <a:gd name="connsiteX21" fmla="*/ 127732 w 202398"/>
                <a:gd name="connsiteY21" fmla="*/ 64516 h 148574"/>
                <a:gd name="connsiteX22" fmla="*/ 139942 w 202398"/>
                <a:gd name="connsiteY22" fmla="*/ 106780 h 148574"/>
                <a:gd name="connsiteX23" fmla="*/ 150273 w 202398"/>
                <a:gd name="connsiteY23" fmla="*/ 112415 h 148574"/>
                <a:gd name="connsiteX24" fmla="*/ 154030 w 202398"/>
                <a:gd name="connsiteY24" fmla="*/ 110067 h 148574"/>
                <a:gd name="connsiteX25" fmla="*/ 179388 w 202398"/>
                <a:gd name="connsiteY25" fmla="*/ 83769 h 148574"/>
                <a:gd name="connsiteX26" fmla="*/ 202399 w 202398"/>
                <a:gd name="connsiteY26" fmla="*/ 83769 h 148574"/>
                <a:gd name="connsiteX27" fmla="*/ 202399 w 202398"/>
                <a:gd name="connsiteY27" fmla="*/ 64985 h 14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398" h="148574">
                  <a:moveTo>
                    <a:pt x="201929" y="64985"/>
                  </a:moveTo>
                  <a:lnTo>
                    <a:pt x="175162" y="64985"/>
                  </a:lnTo>
                  <a:cubicBezTo>
                    <a:pt x="172814" y="65455"/>
                    <a:pt x="170466" y="66864"/>
                    <a:pt x="169057" y="68742"/>
                  </a:cubicBezTo>
                  <a:lnTo>
                    <a:pt x="151212" y="87996"/>
                  </a:lnTo>
                  <a:lnTo>
                    <a:pt x="136185" y="35870"/>
                  </a:lnTo>
                  <a:cubicBezTo>
                    <a:pt x="134776" y="31643"/>
                    <a:pt x="130080" y="28826"/>
                    <a:pt x="125854" y="30235"/>
                  </a:cubicBezTo>
                  <a:cubicBezTo>
                    <a:pt x="123506" y="31174"/>
                    <a:pt x="121158" y="32583"/>
                    <a:pt x="120218" y="35400"/>
                  </a:cubicBezTo>
                  <a:lnTo>
                    <a:pt x="92042" y="110067"/>
                  </a:lnTo>
                  <a:lnTo>
                    <a:pt x="72788" y="6754"/>
                  </a:lnTo>
                  <a:cubicBezTo>
                    <a:pt x="71849" y="2058"/>
                    <a:pt x="67623" y="-759"/>
                    <a:pt x="63396" y="180"/>
                  </a:cubicBezTo>
                  <a:cubicBezTo>
                    <a:pt x="60579" y="650"/>
                    <a:pt x="58231" y="2998"/>
                    <a:pt x="56822" y="5815"/>
                  </a:cubicBezTo>
                  <a:lnTo>
                    <a:pt x="36629" y="64985"/>
                  </a:lnTo>
                  <a:lnTo>
                    <a:pt x="0" y="64985"/>
                  </a:lnTo>
                  <a:lnTo>
                    <a:pt x="0" y="83769"/>
                  </a:lnTo>
                  <a:lnTo>
                    <a:pt x="42734" y="83769"/>
                  </a:lnTo>
                  <a:cubicBezTo>
                    <a:pt x="46491" y="83300"/>
                    <a:pt x="49778" y="80482"/>
                    <a:pt x="50717" y="76725"/>
                  </a:cubicBezTo>
                  <a:lnTo>
                    <a:pt x="62457" y="41035"/>
                  </a:lnTo>
                  <a:lnTo>
                    <a:pt x="81241" y="142000"/>
                  </a:lnTo>
                  <a:cubicBezTo>
                    <a:pt x="81711" y="145757"/>
                    <a:pt x="84998" y="148575"/>
                    <a:pt x="88755" y="148575"/>
                  </a:cubicBezTo>
                  <a:lnTo>
                    <a:pt x="89694" y="148575"/>
                  </a:lnTo>
                  <a:cubicBezTo>
                    <a:pt x="92981" y="148575"/>
                    <a:pt x="96269" y="146696"/>
                    <a:pt x="97677" y="143409"/>
                  </a:cubicBezTo>
                  <a:lnTo>
                    <a:pt x="127732" y="64516"/>
                  </a:lnTo>
                  <a:lnTo>
                    <a:pt x="139942" y="106780"/>
                  </a:lnTo>
                  <a:cubicBezTo>
                    <a:pt x="141351" y="111006"/>
                    <a:pt x="145577" y="113824"/>
                    <a:pt x="150273" y="112415"/>
                  </a:cubicBezTo>
                  <a:cubicBezTo>
                    <a:pt x="151682" y="111945"/>
                    <a:pt x="153091" y="111006"/>
                    <a:pt x="154030" y="110067"/>
                  </a:cubicBezTo>
                  <a:lnTo>
                    <a:pt x="179388" y="83769"/>
                  </a:lnTo>
                  <a:lnTo>
                    <a:pt x="202399" y="83769"/>
                  </a:lnTo>
                  <a:lnTo>
                    <a:pt x="202399" y="64985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8" name="Graphic 46" descr="Gears">
            <a:extLst>
              <a:ext uri="{FF2B5EF4-FFF2-40B4-BE49-F238E27FC236}">
                <a16:creationId xmlns:a16="http://schemas.microsoft.com/office/drawing/2014/main" id="{AAE6CFAA-8855-4388-AD01-98035A06200F}"/>
              </a:ext>
            </a:extLst>
          </p:cNvPr>
          <p:cNvGrpSpPr/>
          <p:nvPr/>
        </p:nvGrpSpPr>
        <p:grpSpPr>
          <a:xfrm>
            <a:off x="6139247" y="5105036"/>
            <a:ext cx="306181" cy="370516"/>
            <a:chOff x="6139247" y="5105036"/>
            <a:chExt cx="306181" cy="370516"/>
          </a:xfrm>
          <a:solidFill>
            <a:srgbClr val="FFE094"/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2C6C3E5-29DD-42FF-BCE2-826677F1B093}"/>
                </a:ext>
              </a:extLst>
            </p:cNvPr>
            <p:cNvSpPr/>
            <p:nvPr/>
          </p:nvSpPr>
          <p:spPr>
            <a:xfrm>
              <a:off x="6245378" y="5105036"/>
              <a:ext cx="200050" cy="199581"/>
            </a:xfrm>
            <a:custGeom>
              <a:avLst/>
              <a:gdLst>
                <a:gd name="connsiteX0" fmla="*/ 100025 w 200050"/>
                <a:gd name="connsiteY0" fmla="*/ 135246 h 199581"/>
                <a:gd name="connsiteX1" fmla="*/ 64805 w 200050"/>
                <a:gd name="connsiteY1" fmla="*/ 100025 h 199581"/>
                <a:gd name="connsiteX2" fmla="*/ 100025 w 200050"/>
                <a:gd name="connsiteY2" fmla="*/ 64805 h 199581"/>
                <a:gd name="connsiteX3" fmla="*/ 135246 w 200050"/>
                <a:gd name="connsiteY3" fmla="*/ 100025 h 199581"/>
                <a:gd name="connsiteX4" fmla="*/ 100025 w 200050"/>
                <a:gd name="connsiteY4" fmla="*/ 135246 h 199581"/>
                <a:gd name="connsiteX5" fmla="*/ 179388 w 200050"/>
                <a:gd name="connsiteY5" fmla="*/ 77954 h 199581"/>
                <a:gd name="connsiteX6" fmla="*/ 171875 w 200050"/>
                <a:gd name="connsiteY6" fmla="*/ 59640 h 199581"/>
                <a:gd name="connsiteX7" fmla="*/ 179388 w 200050"/>
                <a:gd name="connsiteY7" fmla="*/ 37568 h 199581"/>
                <a:gd name="connsiteX8" fmla="*/ 162483 w 200050"/>
                <a:gd name="connsiteY8" fmla="*/ 20663 h 199581"/>
                <a:gd name="connsiteX9" fmla="*/ 140411 w 200050"/>
                <a:gd name="connsiteY9" fmla="*/ 28176 h 199581"/>
                <a:gd name="connsiteX10" fmla="*/ 122097 w 200050"/>
                <a:gd name="connsiteY10" fmla="*/ 20663 h 199581"/>
                <a:gd name="connsiteX11" fmla="*/ 111766 w 200050"/>
                <a:gd name="connsiteY11" fmla="*/ 0 h 199581"/>
                <a:gd name="connsiteX12" fmla="*/ 88285 w 200050"/>
                <a:gd name="connsiteY12" fmla="*/ 0 h 199581"/>
                <a:gd name="connsiteX13" fmla="*/ 77954 w 200050"/>
                <a:gd name="connsiteY13" fmla="*/ 20663 h 199581"/>
                <a:gd name="connsiteX14" fmla="*/ 59640 w 200050"/>
                <a:gd name="connsiteY14" fmla="*/ 28176 h 199581"/>
                <a:gd name="connsiteX15" fmla="*/ 37568 w 200050"/>
                <a:gd name="connsiteY15" fmla="*/ 20663 h 199581"/>
                <a:gd name="connsiteX16" fmla="*/ 20663 w 200050"/>
                <a:gd name="connsiteY16" fmla="*/ 37568 h 199581"/>
                <a:gd name="connsiteX17" fmla="*/ 28176 w 200050"/>
                <a:gd name="connsiteY17" fmla="*/ 59640 h 199581"/>
                <a:gd name="connsiteX18" fmla="*/ 20663 w 200050"/>
                <a:gd name="connsiteY18" fmla="*/ 77954 h 199581"/>
                <a:gd name="connsiteX19" fmla="*/ 0 w 200050"/>
                <a:gd name="connsiteY19" fmla="*/ 88285 h 199581"/>
                <a:gd name="connsiteX20" fmla="*/ 0 w 200050"/>
                <a:gd name="connsiteY20" fmla="*/ 111766 h 199581"/>
                <a:gd name="connsiteX21" fmla="*/ 20663 w 200050"/>
                <a:gd name="connsiteY21" fmla="*/ 122097 h 199581"/>
                <a:gd name="connsiteX22" fmla="*/ 28176 w 200050"/>
                <a:gd name="connsiteY22" fmla="*/ 140411 h 199581"/>
                <a:gd name="connsiteX23" fmla="*/ 20663 w 200050"/>
                <a:gd name="connsiteY23" fmla="*/ 162483 h 199581"/>
                <a:gd name="connsiteX24" fmla="*/ 37099 w 200050"/>
                <a:gd name="connsiteY24" fmla="*/ 178919 h 199581"/>
                <a:gd name="connsiteX25" fmla="*/ 59170 w 200050"/>
                <a:gd name="connsiteY25" fmla="*/ 171405 h 199581"/>
                <a:gd name="connsiteX26" fmla="*/ 77485 w 200050"/>
                <a:gd name="connsiteY26" fmla="*/ 178919 h 199581"/>
                <a:gd name="connsiteX27" fmla="*/ 87816 w 200050"/>
                <a:gd name="connsiteY27" fmla="*/ 199581 h 199581"/>
                <a:gd name="connsiteX28" fmla="*/ 111296 w 200050"/>
                <a:gd name="connsiteY28" fmla="*/ 199581 h 199581"/>
                <a:gd name="connsiteX29" fmla="*/ 121627 w 200050"/>
                <a:gd name="connsiteY29" fmla="*/ 178919 h 199581"/>
                <a:gd name="connsiteX30" fmla="*/ 139942 w 200050"/>
                <a:gd name="connsiteY30" fmla="*/ 171405 h 199581"/>
                <a:gd name="connsiteX31" fmla="*/ 162013 w 200050"/>
                <a:gd name="connsiteY31" fmla="*/ 178919 h 199581"/>
                <a:gd name="connsiteX32" fmla="*/ 178919 w 200050"/>
                <a:gd name="connsiteY32" fmla="*/ 162483 h 199581"/>
                <a:gd name="connsiteX33" fmla="*/ 171405 w 200050"/>
                <a:gd name="connsiteY33" fmla="*/ 140411 h 199581"/>
                <a:gd name="connsiteX34" fmla="*/ 179388 w 200050"/>
                <a:gd name="connsiteY34" fmla="*/ 122097 h 199581"/>
                <a:gd name="connsiteX35" fmla="*/ 200051 w 200050"/>
                <a:gd name="connsiteY35" fmla="*/ 111766 h 199581"/>
                <a:gd name="connsiteX36" fmla="*/ 200051 w 200050"/>
                <a:gd name="connsiteY36" fmla="*/ 88285 h 199581"/>
                <a:gd name="connsiteX37" fmla="*/ 179388 w 200050"/>
                <a:gd name="connsiteY37" fmla="*/ 77954 h 19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050" h="199581">
                  <a:moveTo>
                    <a:pt x="100025" y="135246"/>
                  </a:moveTo>
                  <a:cubicBezTo>
                    <a:pt x="80302" y="135246"/>
                    <a:pt x="64805" y="119279"/>
                    <a:pt x="64805" y="100025"/>
                  </a:cubicBezTo>
                  <a:cubicBezTo>
                    <a:pt x="64805" y="80772"/>
                    <a:pt x="80772" y="64805"/>
                    <a:pt x="100025" y="64805"/>
                  </a:cubicBezTo>
                  <a:cubicBezTo>
                    <a:pt x="119749" y="64805"/>
                    <a:pt x="135246" y="80772"/>
                    <a:pt x="135246" y="100025"/>
                  </a:cubicBezTo>
                  <a:cubicBezTo>
                    <a:pt x="135246" y="119279"/>
                    <a:pt x="119279" y="135246"/>
                    <a:pt x="100025" y="135246"/>
                  </a:cubicBezTo>
                  <a:close/>
                  <a:moveTo>
                    <a:pt x="179388" y="77954"/>
                  </a:moveTo>
                  <a:cubicBezTo>
                    <a:pt x="177510" y="71380"/>
                    <a:pt x="175162" y="65275"/>
                    <a:pt x="171875" y="59640"/>
                  </a:cubicBezTo>
                  <a:lnTo>
                    <a:pt x="179388" y="37568"/>
                  </a:lnTo>
                  <a:lnTo>
                    <a:pt x="162483" y="20663"/>
                  </a:lnTo>
                  <a:lnTo>
                    <a:pt x="140411" y="28176"/>
                  </a:lnTo>
                  <a:cubicBezTo>
                    <a:pt x="134776" y="24889"/>
                    <a:pt x="128671" y="22541"/>
                    <a:pt x="122097" y="20663"/>
                  </a:cubicBezTo>
                  <a:lnTo>
                    <a:pt x="111766" y="0"/>
                  </a:lnTo>
                  <a:lnTo>
                    <a:pt x="88285" y="0"/>
                  </a:lnTo>
                  <a:lnTo>
                    <a:pt x="77954" y="20663"/>
                  </a:lnTo>
                  <a:cubicBezTo>
                    <a:pt x="71380" y="22541"/>
                    <a:pt x="65275" y="24889"/>
                    <a:pt x="59640" y="28176"/>
                  </a:cubicBezTo>
                  <a:lnTo>
                    <a:pt x="37568" y="20663"/>
                  </a:lnTo>
                  <a:lnTo>
                    <a:pt x="20663" y="37568"/>
                  </a:lnTo>
                  <a:lnTo>
                    <a:pt x="28176" y="59640"/>
                  </a:lnTo>
                  <a:cubicBezTo>
                    <a:pt x="24889" y="65275"/>
                    <a:pt x="22541" y="71380"/>
                    <a:pt x="20663" y="77954"/>
                  </a:cubicBezTo>
                  <a:lnTo>
                    <a:pt x="0" y="88285"/>
                  </a:lnTo>
                  <a:lnTo>
                    <a:pt x="0" y="111766"/>
                  </a:lnTo>
                  <a:lnTo>
                    <a:pt x="20663" y="122097"/>
                  </a:lnTo>
                  <a:cubicBezTo>
                    <a:pt x="22541" y="128671"/>
                    <a:pt x="24889" y="134776"/>
                    <a:pt x="28176" y="140411"/>
                  </a:cubicBezTo>
                  <a:lnTo>
                    <a:pt x="20663" y="162483"/>
                  </a:lnTo>
                  <a:lnTo>
                    <a:pt x="37099" y="178919"/>
                  </a:lnTo>
                  <a:lnTo>
                    <a:pt x="59170" y="171405"/>
                  </a:lnTo>
                  <a:cubicBezTo>
                    <a:pt x="64805" y="174692"/>
                    <a:pt x="70910" y="177040"/>
                    <a:pt x="77485" y="178919"/>
                  </a:cubicBezTo>
                  <a:lnTo>
                    <a:pt x="87816" y="199581"/>
                  </a:lnTo>
                  <a:lnTo>
                    <a:pt x="111296" y="199581"/>
                  </a:lnTo>
                  <a:lnTo>
                    <a:pt x="121627" y="178919"/>
                  </a:lnTo>
                  <a:cubicBezTo>
                    <a:pt x="128202" y="177040"/>
                    <a:pt x="134306" y="174692"/>
                    <a:pt x="139942" y="171405"/>
                  </a:cubicBezTo>
                  <a:lnTo>
                    <a:pt x="162013" y="178919"/>
                  </a:lnTo>
                  <a:lnTo>
                    <a:pt x="178919" y="162483"/>
                  </a:lnTo>
                  <a:lnTo>
                    <a:pt x="171405" y="140411"/>
                  </a:lnTo>
                  <a:cubicBezTo>
                    <a:pt x="174692" y="134776"/>
                    <a:pt x="177510" y="128202"/>
                    <a:pt x="179388" y="122097"/>
                  </a:cubicBezTo>
                  <a:lnTo>
                    <a:pt x="200051" y="111766"/>
                  </a:lnTo>
                  <a:lnTo>
                    <a:pt x="200051" y="88285"/>
                  </a:lnTo>
                  <a:lnTo>
                    <a:pt x="179388" y="77954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6081477-E0B1-4D66-8AD8-D95AAFB48654}"/>
                </a:ext>
              </a:extLst>
            </p:cNvPr>
            <p:cNvSpPr/>
            <p:nvPr/>
          </p:nvSpPr>
          <p:spPr>
            <a:xfrm>
              <a:off x="6139247" y="5275971"/>
              <a:ext cx="200050" cy="199581"/>
            </a:xfrm>
            <a:custGeom>
              <a:avLst/>
              <a:gdLst>
                <a:gd name="connsiteX0" fmla="*/ 100025 w 200050"/>
                <a:gd name="connsiteY0" fmla="*/ 135246 h 199581"/>
                <a:gd name="connsiteX1" fmla="*/ 64805 w 200050"/>
                <a:gd name="connsiteY1" fmla="*/ 100025 h 199581"/>
                <a:gd name="connsiteX2" fmla="*/ 100025 w 200050"/>
                <a:gd name="connsiteY2" fmla="*/ 64805 h 199581"/>
                <a:gd name="connsiteX3" fmla="*/ 135246 w 200050"/>
                <a:gd name="connsiteY3" fmla="*/ 100025 h 199581"/>
                <a:gd name="connsiteX4" fmla="*/ 100025 w 200050"/>
                <a:gd name="connsiteY4" fmla="*/ 135246 h 199581"/>
                <a:gd name="connsiteX5" fmla="*/ 100025 w 200050"/>
                <a:gd name="connsiteY5" fmla="*/ 135246 h 199581"/>
                <a:gd name="connsiteX6" fmla="*/ 171875 w 200050"/>
                <a:gd name="connsiteY6" fmla="*/ 59640 h 199581"/>
                <a:gd name="connsiteX7" fmla="*/ 179388 w 200050"/>
                <a:gd name="connsiteY7" fmla="*/ 37568 h 199581"/>
                <a:gd name="connsiteX8" fmla="*/ 162483 w 200050"/>
                <a:gd name="connsiteY8" fmla="*/ 20663 h 199581"/>
                <a:gd name="connsiteX9" fmla="*/ 140411 w 200050"/>
                <a:gd name="connsiteY9" fmla="*/ 28176 h 199581"/>
                <a:gd name="connsiteX10" fmla="*/ 122097 w 200050"/>
                <a:gd name="connsiteY10" fmla="*/ 20663 h 199581"/>
                <a:gd name="connsiteX11" fmla="*/ 111766 w 200050"/>
                <a:gd name="connsiteY11" fmla="*/ 0 h 199581"/>
                <a:gd name="connsiteX12" fmla="*/ 88285 w 200050"/>
                <a:gd name="connsiteY12" fmla="*/ 0 h 199581"/>
                <a:gd name="connsiteX13" fmla="*/ 77954 w 200050"/>
                <a:gd name="connsiteY13" fmla="*/ 20663 h 199581"/>
                <a:gd name="connsiteX14" fmla="*/ 59640 w 200050"/>
                <a:gd name="connsiteY14" fmla="*/ 28176 h 199581"/>
                <a:gd name="connsiteX15" fmla="*/ 37568 w 200050"/>
                <a:gd name="connsiteY15" fmla="*/ 20663 h 199581"/>
                <a:gd name="connsiteX16" fmla="*/ 21132 w 200050"/>
                <a:gd name="connsiteY16" fmla="*/ 37099 h 199581"/>
                <a:gd name="connsiteX17" fmla="*/ 28176 w 200050"/>
                <a:gd name="connsiteY17" fmla="*/ 59170 h 199581"/>
                <a:gd name="connsiteX18" fmla="*/ 20663 w 200050"/>
                <a:gd name="connsiteY18" fmla="*/ 77485 h 199581"/>
                <a:gd name="connsiteX19" fmla="*/ 0 w 200050"/>
                <a:gd name="connsiteY19" fmla="*/ 87816 h 199581"/>
                <a:gd name="connsiteX20" fmla="*/ 0 w 200050"/>
                <a:gd name="connsiteY20" fmla="*/ 111296 h 199581"/>
                <a:gd name="connsiteX21" fmla="*/ 20663 w 200050"/>
                <a:gd name="connsiteY21" fmla="*/ 121627 h 199581"/>
                <a:gd name="connsiteX22" fmla="*/ 28176 w 200050"/>
                <a:gd name="connsiteY22" fmla="*/ 139942 h 199581"/>
                <a:gd name="connsiteX23" fmla="*/ 21132 w 200050"/>
                <a:gd name="connsiteY23" fmla="*/ 162013 h 199581"/>
                <a:gd name="connsiteX24" fmla="*/ 37568 w 200050"/>
                <a:gd name="connsiteY24" fmla="*/ 178449 h 199581"/>
                <a:gd name="connsiteX25" fmla="*/ 59640 w 200050"/>
                <a:gd name="connsiteY25" fmla="*/ 171405 h 199581"/>
                <a:gd name="connsiteX26" fmla="*/ 77954 w 200050"/>
                <a:gd name="connsiteY26" fmla="*/ 178919 h 199581"/>
                <a:gd name="connsiteX27" fmla="*/ 88285 w 200050"/>
                <a:gd name="connsiteY27" fmla="*/ 199581 h 199581"/>
                <a:gd name="connsiteX28" fmla="*/ 111766 w 200050"/>
                <a:gd name="connsiteY28" fmla="*/ 199581 h 199581"/>
                <a:gd name="connsiteX29" fmla="*/ 122097 w 200050"/>
                <a:gd name="connsiteY29" fmla="*/ 178919 h 199581"/>
                <a:gd name="connsiteX30" fmla="*/ 140411 w 200050"/>
                <a:gd name="connsiteY30" fmla="*/ 171405 h 199581"/>
                <a:gd name="connsiteX31" fmla="*/ 162483 w 200050"/>
                <a:gd name="connsiteY31" fmla="*/ 178919 h 199581"/>
                <a:gd name="connsiteX32" fmla="*/ 178919 w 200050"/>
                <a:gd name="connsiteY32" fmla="*/ 162013 h 199581"/>
                <a:gd name="connsiteX33" fmla="*/ 171875 w 200050"/>
                <a:gd name="connsiteY33" fmla="*/ 140411 h 199581"/>
                <a:gd name="connsiteX34" fmla="*/ 179388 w 200050"/>
                <a:gd name="connsiteY34" fmla="*/ 122097 h 199581"/>
                <a:gd name="connsiteX35" fmla="*/ 200051 w 200050"/>
                <a:gd name="connsiteY35" fmla="*/ 111766 h 199581"/>
                <a:gd name="connsiteX36" fmla="*/ 200051 w 200050"/>
                <a:gd name="connsiteY36" fmla="*/ 88285 h 199581"/>
                <a:gd name="connsiteX37" fmla="*/ 179388 w 200050"/>
                <a:gd name="connsiteY37" fmla="*/ 77954 h 199581"/>
                <a:gd name="connsiteX38" fmla="*/ 171875 w 200050"/>
                <a:gd name="connsiteY38" fmla="*/ 59640 h 199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050" h="199581">
                  <a:moveTo>
                    <a:pt x="100025" y="135246"/>
                  </a:moveTo>
                  <a:cubicBezTo>
                    <a:pt x="80302" y="135246"/>
                    <a:pt x="64805" y="119279"/>
                    <a:pt x="64805" y="100025"/>
                  </a:cubicBezTo>
                  <a:cubicBezTo>
                    <a:pt x="64805" y="80302"/>
                    <a:pt x="80772" y="64805"/>
                    <a:pt x="100025" y="64805"/>
                  </a:cubicBezTo>
                  <a:cubicBezTo>
                    <a:pt x="119749" y="64805"/>
                    <a:pt x="135246" y="80772"/>
                    <a:pt x="135246" y="100025"/>
                  </a:cubicBezTo>
                  <a:cubicBezTo>
                    <a:pt x="135246" y="119279"/>
                    <a:pt x="119749" y="135246"/>
                    <a:pt x="100025" y="135246"/>
                  </a:cubicBezTo>
                  <a:lnTo>
                    <a:pt x="100025" y="135246"/>
                  </a:lnTo>
                  <a:close/>
                  <a:moveTo>
                    <a:pt x="171875" y="59640"/>
                  </a:moveTo>
                  <a:lnTo>
                    <a:pt x="179388" y="37568"/>
                  </a:lnTo>
                  <a:lnTo>
                    <a:pt x="162483" y="20663"/>
                  </a:lnTo>
                  <a:lnTo>
                    <a:pt x="140411" y="28176"/>
                  </a:lnTo>
                  <a:cubicBezTo>
                    <a:pt x="134776" y="24889"/>
                    <a:pt x="128202" y="22541"/>
                    <a:pt x="122097" y="20663"/>
                  </a:cubicBezTo>
                  <a:lnTo>
                    <a:pt x="111766" y="0"/>
                  </a:lnTo>
                  <a:lnTo>
                    <a:pt x="88285" y="0"/>
                  </a:lnTo>
                  <a:lnTo>
                    <a:pt x="77954" y="20663"/>
                  </a:lnTo>
                  <a:cubicBezTo>
                    <a:pt x="71380" y="22541"/>
                    <a:pt x="65275" y="24889"/>
                    <a:pt x="59640" y="28176"/>
                  </a:cubicBezTo>
                  <a:lnTo>
                    <a:pt x="37568" y="20663"/>
                  </a:lnTo>
                  <a:lnTo>
                    <a:pt x="21132" y="37099"/>
                  </a:lnTo>
                  <a:lnTo>
                    <a:pt x="28176" y="59170"/>
                  </a:lnTo>
                  <a:cubicBezTo>
                    <a:pt x="24889" y="64805"/>
                    <a:pt x="22541" y="71380"/>
                    <a:pt x="20663" y="77485"/>
                  </a:cubicBezTo>
                  <a:lnTo>
                    <a:pt x="0" y="87816"/>
                  </a:lnTo>
                  <a:lnTo>
                    <a:pt x="0" y="111296"/>
                  </a:lnTo>
                  <a:lnTo>
                    <a:pt x="20663" y="121627"/>
                  </a:lnTo>
                  <a:cubicBezTo>
                    <a:pt x="22541" y="128202"/>
                    <a:pt x="24889" y="134306"/>
                    <a:pt x="28176" y="139942"/>
                  </a:cubicBezTo>
                  <a:lnTo>
                    <a:pt x="21132" y="162013"/>
                  </a:lnTo>
                  <a:lnTo>
                    <a:pt x="37568" y="178449"/>
                  </a:lnTo>
                  <a:lnTo>
                    <a:pt x="59640" y="171405"/>
                  </a:lnTo>
                  <a:cubicBezTo>
                    <a:pt x="65275" y="174692"/>
                    <a:pt x="71380" y="177040"/>
                    <a:pt x="77954" y="178919"/>
                  </a:cubicBezTo>
                  <a:lnTo>
                    <a:pt x="88285" y="199581"/>
                  </a:lnTo>
                  <a:lnTo>
                    <a:pt x="111766" y="199581"/>
                  </a:lnTo>
                  <a:lnTo>
                    <a:pt x="122097" y="178919"/>
                  </a:lnTo>
                  <a:cubicBezTo>
                    <a:pt x="128671" y="177040"/>
                    <a:pt x="134776" y="174692"/>
                    <a:pt x="140411" y="171405"/>
                  </a:cubicBezTo>
                  <a:lnTo>
                    <a:pt x="162483" y="178919"/>
                  </a:lnTo>
                  <a:lnTo>
                    <a:pt x="178919" y="162013"/>
                  </a:lnTo>
                  <a:lnTo>
                    <a:pt x="171875" y="140411"/>
                  </a:lnTo>
                  <a:cubicBezTo>
                    <a:pt x="175162" y="134776"/>
                    <a:pt x="177510" y="128671"/>
                    <a:pt x="179388" y="122097"/>
                  </a:cubicBezTo>
                  <a:lnTo>
                    <a:pt x="200051" y="111766"/>
                  </a:lnTo>
                  <a:lnTo>
                    <a:pt x="200051" y="88285"/>
                  </a:lnTo>
                  <a:lnTo>
                    <a:pt x="179388" y="77954"/>
                  </a:lnTo>
                  <a:cubicBezTo>
                    <a:pt x="177510" y="71380"/>
                    <a:pt x="175162" y="65275"/>
                    <a:pt x="171875" y="5964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1" name="Graphic 45" descr="Stopwatch">
            <a:extLst>
              <a:ext uri="{FF2B5EF4-FFF2-40B4-BE49-F238E27FC236}">
                <a16:creationId xmlns:a16="http://schemas.microsoft.com/office/drawing/2014/main" id="{F4754117-260D-4235-9B12-DD9AC8AE1297}"/>
              </a:ext>
            </a:extLst>
          </p:cNvPr>
          <p:cNvGrpSpPr/>
          <p:nvPr/>
        </p:nvGrpSpPr>
        <p:grpSpPr>
          <a:xfrm>
            <a:off x="5044655" y="4818364"/>
            <a:ext cx="450819" cy="450819"/>
            <a:chOff x="5044655" y="4818364"/>
            <a:chExt cx="450819" cy="450819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25D9425-02F9-401D-B6DC-73B36A1E5965}"/>
                </a:ext>
              </a:extLst>
            </p:cNvPr>
            <p:cNvSpPr/>
            <p:nvPr/>
          </p:nvSpPr>
          <p:spPr>
            <a:xfrm>
              <a:off x="5260672" y="4963940"/>
              <a:ext cx="18784" cy="18784"/>
            </a:xfrm>
            <a:custGeom>
              <a:avLst/>
              <a:gdLst>
                <a:gd name="connsiteX0" fmla="*/ 18784 w 18784"/>
                <a:gd name="connsiteY0" fmla="*/ 9392 h 18784"/>
                <a:gd name="connsiteX1" fmla="*/ 9392 w 18784"/>
                <a:gd name="connsiteY1" fmla="*/ 18784 h 18784"/>
                <a:gd name="connsiteX2" fmla="*/ 0 w 18784"/>
                <a:gd name="connsiteY2" fmla="*/ 9392 h 18784"/>
                <a:gd name="connsiteX3" fmla="*/ 9392 w 18784"/>
                <a:gd name="connsiteY3" fmla="*/ 0 h 18784"/>
                <a:gd name="connsiteX4" fmla="*/ 18784 w 18784"/>
                <a:gd name="connsiteY4" fmla="*/ 9392 h 1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84" h="18784">
                  <a:moveTo>
                    <a:pt x="18784" y="9392"/>
                  </a:moveTo>
                  <a:cubicBezTo>
                    <a:pt x="18784" y="14579"/>
                    <a:pt x="14579" y="18784"/>
                    <a:pt x="9392" y="18784"/>
                  </a:cubicBezTo>
                  <a:cubicBezTo>
                    <a:pt x="4205" y="18784"/>
                    <a:pt x="0" y="14579"/>
                    <a:pt x="0" y="9392"/>
                  </a:cubicBezTo>
                  <a:cubicBezTo>
                    <a:pt x="0" y="4205"/>
                    <a:pt x="4205" y="0"/>
                    <a:pt x="9392" y="0"/>
                  </a:cubicBezTo>
                  <a:cubicBezTo>
                    <a:pt x="14579" y="0"/>
                    <a:pt x="18784" y="4205"/>
                    <a:pt x="18784" y="939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A6DF532-BE30-4B9C-8183-27DBC5AB362E}"/>
                </a:ext>
              </a:extLst>
            </p:cNvPr>
            <p:cNvSpPr/>
            <p:nvPr/>
          </p:nvSpPr>
          <p:spPr>
            <a:xfrm>
              <a:off x="5260672" y="5151782"/>
              <a:ext cx="18784" cy="18784"/>
            </a:xfrm>
            <a:custGeom>
              <a:avLst/>
              <a:gdLst>
                <a:gd name="connsiteX0" fmla="*/ 18784 w 18784"/>
                <a:gd name="connsiteY0" fmla="*/ 9392 h 18784"/>
                <a:gd name="connsiteX1" fmla="*/ 9392 w 18784"/>
                <a:gd name="connsiteY1" fmla="*/ 18784 h 18784"/>
                <a:gd name="connsiteX2" fmla="*/ 0 w 18784"/>
                <a:gd name="connsiteY2" fmla="*/ 9392 h 18784"/>
                <a:gd name="connsiteX3" fmla="*/ 9392 w 18784"/>
                <a:gd name="connsiteY3" fmla="*/ 0 h 18784"/>
                <a:gd name="connsiteX4" fmla="*/ 18784 w 18784"/>
                <a:gd name="connsiteY4" fmla="*/ 9392 h 1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84" h="18784">
                  <a:moveTo>
                    <a:pt x="18784" y="9392"/>
                  </a:moveTo>
                  <a:cubicBezTo>
                    <a:pt x="18784" y="14579"/>
                    <a:pt x="14579" y="18784"/>
                    <a:pt x="9392" y="18784"/>
                  </a:cubicBezTo>
                  <a:cubicBezTo>
                    <a:pt x="4205" y="18784"/>
                    <a:pt x="0" y="14579"/>
                    <a:pt x="0" y="9392"/>
                  </a:cubicBezTo>
                  <a:cubicBezTo>
                    <a:pt x="0" y="4205"/>
                    <a:pt x="4205" y="0"/>
                    <a:pt x="9392" y="0"/>
                  </a:cubicBezTo>
                  <a:cubicBezTo>
                    <a:pt x="14579" y="0"/>
                    <a:pt x="18784" y="4205"/>
                    <a:pt x="18784" y="939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C1BD3A1-3730-431A-975C-A776F714822E}"/>
                </a:ext>
              </a:extLst>
            </p:cNvPr>
            <p:cNvSpPr/>
            <p:nvPr/>
          </p:nvSpPr>
          <p:spPr>
            <a:xfrm>
              <a:off x="5354593" y="5053165"/>
              <a:ext cx="18784" cy="18784"/>
            </a:xfrm>
            <a:custGeom>
              <a:avLst/>
              <a:gdLst>
                <a:gd name="connsiteX0" fmla="*/ 18784 w 18784"/>
                <a:gd name="connsiteY0" fmla="*/ 9392 h 18784"/>
                <a:gd name="connsiteX1" fmla="*/ 9392 w 18784"/>
                <a:gd name="connsiteY1" fmla="*/ 18784 h 18784"/>
                <a:gd name="connsiteX2" fmla="*/ 0 w 18784"/>
                <a:gd name="connsiteY2" fmla="*/ 9392 h 18784"/>
                <a:gd name="connsiteX3" fmla="*/ 9392 w 18784"/>
                <a:gd name="connsiteY3" fmla="*/ 0 h 18784"/>
                <a:gd name="connsiteX4" fmla="*/ 18784 w 18784"/>
                <a:gd name="connsiteY4" fmla="*/ 9392 h 1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84" h="18784">
                  <a:moveTo>
                    <a:pt x="18784" y="9392"/>
                  </a:moveTo>
                  <a:cubicBezTo>
                    <a:pt x="18784" y="14579"/>
                    <a:pt x="14579" y="18784"/>
                    <a:pt x="9392" y="18784"/>
                  </a:cubicBezTo>
                  <a:cubicBezTo>
                    <a:pt x="4205" y="18784"/>
                    <a:pt x="0" y="14579"/>
                    <a:pt x="0" y="9392"/>
                  </a:cubicBezTo>
                  <a:cubicBezTo>
                    <a:pt x="0" y="4205"/>
                    <a:pt x="4205" y="0"/>
                    <a:pt x="9392" y="0"/>
                  </a:cubicBezTo>
                  <a:cubicBezTo>
                    <a:pt x="14579" y="0"/>
                    <a:pt x="18784" y="4205"/>
                    <a:pt x="18784" y="939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DF2094B-DA89-4CD7-A70A-707CF9463CE9}"/>
                </a:ext>
              </a:extLst>
            </p:cNvPr>
            <p:cNvSpPr/>
            <p:nvPr/>
          </p:nvSpPr>
          <p:spPr>
            <a:xfrm>
              <a:off x="5166751" y="5053165"/>
              <a:ext cx="18784" cy="18784"/>
            </a:xfrm>
            <a:custGeom>
              <a:avLst/>
              <a:gdLst>
                <a:gd name="connsiteX0" fmla="*/ 18784 w 18784"/>
                <a:gd name="connsiteY0" fmla="*/ 9392 h 18784"/>
                <a:gd name="connsiteX1" fmla="*/ 9392 w 18784"/>
                <a:gd name="connsiteY1" fmla="*/ 18784 h 18784"/>
                <a:gd name="connsiteX2" fmla="*/ 0 w 18784"/>
                <a:gd name="connsiteY2" fmla="*/ 9392 h 18784"/>
                <a:gd name="connsiteX3" fmla="*/ 9392 w 18784"/>
                <a:gd name="connsiteY3" fmla="*/ 0 h 18784"/>
                <a:gd name="connsiteX4" fmla="*/ 18784 w 18784"/>
                <a:gd name="connsiteY4" fmla="*/ 9392 h 1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84" h="18784">
                  <a:moveTo>
                    <a:pt x="18784" y="9392"/>
                  </a:moveTo>
                  <a:cubicBezTo>
                    <a:pt x="18784" y="14579"/>
                    <a:pt x="14579" y="18784"/>
                    <a:pt x="9392" y="18784"/>
                  </a:cubicBezTo>
                  <a:cubicBezTo>
                    <a:pt x="4205" y="18784"/>
                    <a:pt x="0" y="14579"/>
                    <a:pt x="0" y="9392"/>
                  </a:cubicBezTo>
                  <a:cubicBezTo>
                    <a:pt x="0" y="4205"/>
                    <a:pt x="4205" y="0"/>
                    <a:pt x="9392" y="0"/>
                  </a:cubicBezTo>
                  <a:cubicBezTo>
                    <a:pt x="14579" y="0"/>
                    <a:pt x="18784" y="4205"/>
                    <a:pt x="18784" y="9392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6ECDA47E-0BCA-4E00-812B-0C2C0CD53C4D}"/>
                </a:ext>
              </a:extLst>
            </p:cNvPr>
            <p:cNvSpPr/>
            <p:nvPr/>
          </p:nvSpPr>
          <p:spPr>
            <a:xfrm>
              <a:off x="5260672" y="4996813"/>
              <a:ext cx="62457" cy="118809"/>
            </a:xfrm>
            <a:custGeom>
              <a:avLst/>
              <a:gdLst>
                <a:gd name="connsiteX0" fmla="*/ 18784 w 62457"/>
                <a:gd name="connsiteY0" fmla="*/ 0 h 118809"/>
                <a:gd name="connsiteX1" fmla="*/ 0 w 62457"/>
                <a:gd name="connsiteY1" fmla="*/ 0 h 118809"/>
                <a:gd name="connsiteX2" fmla="*/ 0 w 62457"/>
                <a:gd name="connsiteY2" fmla="*/ 65744 h 118809"/>
                <a:gd name="connsiteX3" fmla="*/ 2818 w 62457"/>
                <a:gd name="connsiteY3" fmla="*/ 72319 h 118809"/>
                <a:gd name="connsiteX4" fmla="*/ 49308 w 62457"/>
                <a:gd name="connsiteY4" fmla="*/ 118810 h 118809"/>
                <a:gd name="connsiteX5" fmla="*/ 62457 w 62457"/>
                <a:gd name="connsiteY5" fmla="*/ 105661 h 118809"/>
                <a:gd name="connsiteX6" fmla="*/ 18784 w 62457"/>
                <a:gd name="connsiteY6" fmla="*/ 61988 h 118809"/>
                <a:gd name="connsiteX7" fmla="*/ 18784 w 62457"/>
                <a:gd name="connsiteY7" fmla="*/ 0 h 11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57" h="118809">
                  <a:moveTo>
                    <a:pt x="18784" y="0"/>
                  </a:moveTo>
                  <a:lnTo>
                    <a:pt x="0" y="0"/>
                  </a:lnTo>
                  <a:lnTo>
                    <a:pt x="0" y="65744"/>
                  </a:lnTo>
                  <a:cubicBezTo>
                    <a:pt x="0" y="68092"/>
                    <a:pt x="939" y="70440"/>
                    <a:pt x="2818" y="72319"/>
                  </a:cubicBezTo>
                  <a:lnTo>
                    <a:pt x="49308" y="118810"/>
                  </a:lnTo>
                  <a:lnTo>
                    <a:pt x="62457" y="105661"/>
                  </a:lnTo>
                  <a:lnTo>
                    <a:pt x="18784" y="61988"/>
                  </a:lnTo>
                  <a:lnTo>
                    <a:pt x="18784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E5763B5-16EA-4C3A-B4FF-7DD36FFD0280}"/>
                </a:ext>
              </a:extLst>
            </p:cNvPr>
            <p:cNvSpPr/>
            <p:nvPr/>
          </p:nvSpPr>
          <p:spPr>
            <a:xfrm>
              <a:off x="5110543" y="4860628"/>
              <a:ext cx="319609" cy="366034"/>
            </a:xfrm>
            <a:custGeom>
              <a:avLst/>
              <a:gdLst>
                <a:gd name="connsiteX0" fmla="*/ 159521 w 319609"/>
                <a:gd name="connsiteY0" fmla="*/ 338114 h 366034"/>
                <a:gd name="connsiteX1" fmla="*/ 28033 w 319609"/>
                <a:gd name="connsiteY1" fmla="*/ 206625 h 366034"/>
                <a:gd name="connsiteX2" fmla="*/ 159521 w 319609"/>
                <a:gd name="connsiteY2" fmla="*/ 75137 h 366034"/>
                <a:gd name="connsiteX3" fmla="*/ 291010 w 319609"/>
                <a:gd name="connsiteY3" fmla="*/ 206625 h 366034"/>
                <a:gd name="connsiteX4" fmla="*/ 159521 w 319609"/>
                <a:gd name="connsiteY4" fmla="*/ 338114 h 366034"/>
                <a:gd name="connsiteX5" fmla="*/ 159521 w 319609"/>
                <a:gd name="connsiteY5" fmla="*/ 338114 h 366034"/>
                <a:gd name="connsiteX6" fmla="*/ 270817 w 319609"/>
                <a:gd name="connsiteY6" fmla="*/ 92042 h 366034"/>
                <a:gd name="connsiteX7" fmla="*/ 284906 w 319609"/>
                <a:gd name="connsiteY7" fmla="*/ 77954 h 366034"/>
                <a:gd name="connsiteX8" fmla="*/ 284436 w 319609"/>
                <a:gd name="connsiteY8" fmla="*/ 58231 h 366034"/>
                <a:gd name="connsiteX9" fmla="*/ 264713 w 319609"/>
                <a:gd name="connsiteY9" fmla="*/ 57761 h 366034"/>
                <a:gd name="connsiteX10" fmla="*/ 248746 w 319609"/>
                <a:gd name="connsiteY10" fmla="*/ 74197 h 366034"/>
                <a:gd name="connsiteX11" fmla="*/ 173610 w 319609"/>
                <a:gd name="connsiteY11" fmla="*/ 47900 h 366034"/>
                <a:gd name="connsiteX12" fmla="*/ 173610 w 319609"/>
                <a:gd name="connsiteY12" fmla="*/ 28176 h 366034"/>
                <a:gd name="connsiteX13" fmla="*/ 215874 w 319609"/>
                <a:gd name="connsiteY13" fmla="*/ 28176 h 366034"/>
                <a:gd name="connsiteX14" fmla="*/ 215874 w 319609"/>
                <a:gd name="connsiteY14" fmla="*/ 0 h 366034"/>
                <a:gd name="connsiteX15" fmla="*/ 103169 w 319609"/>
                <a:gd name="connsiteY15" fmla="*/ 0 h 366034"/>
                <a:gd name="connsiteX16" fmla="*/ 103169 w 319609"/>
                <a:gd name="connsiteY16" fmla="*/ 28176 h 366034"/>
                <a:gd name="connsiteX17" fmla="*/ 145433 w 319609"/>
                <a:gd name="connsiteY17" fmla="*/ 28176 h 366034"/>
                <a:gd name="connsiteX18" fmla="*/ 145433 w 319609"/>
                <a:gd name="connsiteY18" fmla="*/ 47430 h 366034"/>
                <a:gd name="connsiteX19" fmla="*/ 1265 w 319609"/>
                <a:gd name="connsiteY19" fmla="*/ 186432 h 366034"/>
                <a:gd name="connsiteX20" fmla="*/ 106456 w 319609"/>
                <a:gd name="connsiteY20" fmla="*/ 356898 h 366034"/>
                <a:gd name="connsiteX21" fmla="*/ 295706 w 319609"/>
                <a:gd name="connsiteY21" fmla="*/ 290684 h 366034"/>
                <a:gd name="connsiteX22" fmla="*/ 270817 w 319609"/>
                <a:gd name="connsiteY22" fmla="*/ 92042 h 366034"/>
                <a:gd name="connsiteX23" fmla="*/ 270817 w 319609"/>
                <a:gd name="connsiteY23" fmla="*/ 92042 h 36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9609" h="366034">
                  <a:moveTo>
                    <a:pt x="159521" y="338114"/>
                  </a:moveTo>
                  <a:cubicBezTo>
                    <a:pt x="86733" y="338114"/>
                    <a:pt x="28033" y="279414"/>
                    <a:pt x="28033" y="206625"/>
                  </a:cubicBezTo>
                  <a:cubicBezTo>
                    <a:pt x="28033" y="133837"/>
                    <a:pt x="86733" y="75137"/>
                    <a:pt x="159521" y="75137"/>
                  </a:cubicBezTo>
                  <a:cubicBezTo>
                    <a:pt x="232310" y="75137"/>
                    <a:pt x="291010" y="133837"/>
                    <a:pt x="291010" y="206625"/>
                  </a:cubicBezTo>
                  <a:cubicBezTo>
                    <a:pt x="291010" y="279414"/>
                    <a:pt x="232310" y="338114"/>
                    <a:pt x="159521" y="338114"/>
                  </a:cubicBezTo>
                  <a:lnTo>
                    <a:pt x="159521" y="338114"/>
                  </a:lnTo>
                  <a:close/>
                  <a:moveTo>
                    <a:pt x="270817" y="92042"/>
                  </a:moveTo>
                  <a:lnTo>
                    <a:pt x="284906" y="77954"/>
                  </a:lnTo>
                  <a:cubicBezTo>
                    <a:pt x="290071" y="72319"/>
                    <a:pt x="290071" y="63866"/>
                    <a:pt x="284436" y="58231"/>
                  </a:cubicBezTo>
                  <a:cubicBezTo>
                    <a:pt x="279270" y="53065"/>
                    <a:pt x="270348" y="52596"/>
                    <a:pt x="264713" y="57761"/>
                  </a:cubicBezTo>
                  <a:lnTo>
                    <a:pt x="248746" y="74197"/>
                  </a:lnTo>
                  <a:cubicBezTo>
                    <a:pt x="226205" y="59170"/>
                    <a:pt x="200377" y="49778"/>
                    <a:pt x="173610" y="47900"/>
                  </a:cubicBezTo>
                  <a:lnTo>
                    <a:pt x="173610" y="28176"/>
                  </a:lnTo>
                  <a:lnTo>
                    <a:pt x="215874" y="28176"/>
                  </a:lnTo>
                  <a:lnTo>
                    <a:pt x="215874" y="0"/>
                  </a:lnTo>
                  <a:lnTo>
                    <a:pt x="103169" y="0"/>
                  </a:lnTo>
                  <a:lnTo>
                    <a:pt x="103169" y="28176"/>
                  </a:lnTo>
                  <a:lnTo>
                    <a:pt x="145433" y="28176"/>
                  </a:lnTo>
                  <a:lnTo>
                    <a:pt x="145433" y="47430"/>
                  </a:lnTo>
                  <a:cubicBezTo>
                    <a:pt x="70767" y="54004"/>
                    <a:pt x="10657" y="111766"/>
                    <a:pt x="1265" y="186432"/>
                  </a:cubicBezTo>
                  <a:cubicBezTo>
                    <a:pt x="-8127" y="261099"/>
                    <a:pt x="35546" y="332009"/>
                    <a:pt x="106456" y="356898"/>
                  </a:cubicBezTo>
                  <a:cubicBezTo>
                    <a:pt x="177366" y="381787"/>
                    <a:pt x="255790" y="354550"/>
                    <a:pt x="295706" y="290684"/>
                  </a:cubicBezTo>
                  <a:cubicBezTo>
                    <a:pt x="335623" y="226818"/>
                    <a:pt x="324352" y="144168"/>
                    <a:pt x="270817" y="92042"/>
                  </a:cubicBezTo>
                  <a:lnTo>
                    <a:pt x="270817" y="9204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8" name="Graphic 44" descr="Hourglass">
            <a:extLst>
              <a:ext uri="{FF2B5EF4-FFF2-40B4-BE49-F238E27FC236}">
                <a16:creationId xmlns:a16="http://schemas.microsoft.com/office/drawing/2014/main" id="{99997FE9-B8BF-4E9A-A4DA-222E342A1344}"/>
              </a:ext>
            </a:extLst>
          </p:cNvPr>
          <p:cNvSpPr/>
          <p:nvPr/>
        </p:nvSpPr>
        <p:spPr>
          <a:xfrm>
            <a:off x="4386555" y="5278943"/>
            <a:ext cx="262977" cy="375682"/>
          </a:xfrm>
          <a:custGeom>
            <a:avLst/>
            <a:gdLst>
              <a:gd name="connsiteX0" fmla="*/ 157787 w 262977"/>
              <a:gd name="connsiteY0" fmla="*/ 212730 h 375682"/>
              <a:gd name="connsiteX1" fmla="*/ 200051 w 262977"/>
              <a:gd name="connsiteY1" fmla="*/ 272370 h 375682"/>
              <a:gd name="connsiteX2" fmla="*/ 62927 w 262977"/>
              <a:gd name="connsiteY2" fmla="*/ 272370 h 375682"/>
              <a:gd name="connsiteX3" fmla="*/ 105191 w 262977"/>
              <a:gd name="connsiteY3" fmla="*/ 212730 h 375682"/>
              <a:gd name="connsiteX4" fmla="*/ 117401 w 262977"/>
              <a:gd name="connsiteY4" fmla="*/ 187841 h 375682"/>
              <a:gd name="connsiteX5" fmla="*/ 105191 w 262977"/>
              <a:gd name="connsiteY5" fmla="*/ 162952 h 375682"/>
              <a:gd name="connsiteX6" fmla="*/ 40855 w 262977"/>
              <a:gd name="connsiteY6" fmla="*/ 28176 h 375682"/>
              <a:gd name="connsiteX7" fmla="*/ 222592 w 262977"/>
              <a:gd name="connsiteY7" fmla="*/ 28176 h 375682"/>
              <a:gd name="connsiteX8" fmla="*/ 158256 w 262977"/>
              <a:gd name="connsiteY8" fmla="*/ 162952 h 375682"/>
              <a:gd name="connsiteX9" fmla="*/ 145577 w 262977"/>
              <a:gd name="connsiteY9" fmla="*/ 187841 h 375682"/>
              <a:gd name="connsiteX10" fmla="*/ 157787 w 262977"/>
              <a:gd name="connsiteY10" fmla="*/ 212730 h 375682"/>
              <a:gd name="connsiteX11" fmla="*/ 250298 w 262977"/>
              <a:gd name="connsiteY11" fmla="*/ 28176 h 375682"/>
              <a:gd name="connsiteX12" fmla="*/ 262978 w 262977"/>
              <a:gd name="connsiteY12" fmla="*/ 28176 h 375682"/>
              <a:gd name="connsiteX13" fmla="*/ 262978 w 262977"/>
              <a:gd name="connsiteY13" fmla="*/ 0 h 375682"/>
              <a:gd name="connsiteX14" fmla="*/ 0 w 262977"/>
              <a:gd name="connsiteY14" fmla="*/ 0 h 375682"/>
              <a:gd name="connsiteX15" fmla="*/ 0 w 262977"/>
              <a:gd name="connsiteY15" fmla="*/ 28176 h 375682"/>
              <a:gd name="connsiteX16" fmla="*/ 12210 w 262977"/>
              <a:gd name="connsiteY16" fmla="*/ 28176 h 375682"/>
              <a:gd name="connsiteX17" fmla="*/ 91103 w 262977"/>
              <a:gd name="connsiteY17" fmla="*/ 187841 h 375682"/>
              <a:gd name="connsiteX18" fmla="*/ 12210 w 262977"/>
              <a:gd name="connsiteY18" fmla="*/ 347506 h 375682"/>
              <a:gd name="connsiteX19" fmla="*/ 0 w 262977"/>
              <a:gd name="connsiteY19" fmla="*/ 347506 h 375682"/>
              <a:gd name="connsiteX20" fmla="*/ 0 w 262977"/>
              <a:gd name="connsiteY20" fmla="*/ 375683 h 375682"/>
              <a:gd name="connsiteX21" fmla="*/ 262978 w 262977"/>
              <a:gd name="connsiteY21" fmla="*/ 375683 h 375682"/>
              <a:gd name="connsiteX22" fmla="*/ 262978 w 262977"/>
              <a:gd name="connsiteY22" fmla="*/ 347506 h 375682"/>
              <a:gd name="connsiteX23" fmla="*/ 250298 w 262977"/>
              <a:gd name="connsiteY23" fmla="*/ 347506 h 375682"/>
              <a:gd name="connsiteX24" fmla="*/ 171405 w 262977"/>
              <a:gd name="connsiteY24" fmla="*/ 187841 h 375682"/>
              <a:gd name="connsiteX25" fmla="*/ 250298 w 262977"/>
              <a:gd name="connsiteY25" fmla="*/ 28176 h 37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2977" h="375682">
                <a:moveTo>
                  <a:pt x="157787" y="212730"/>
                </a:moveTo>
                <a:cubicBezTo>
                  <a:pt x="173753" y="225410"/>
                  <a:pt x="188780" y="247481"/>
                  <a:pt x="200051" y="272370"/>
                </a:cubicBezTo>
                <a:lnTo>
                  <a:pt x="62927" y="272370"/>
                </a:lnTo>
                <a:cubicBezTo>
                  <a:pt x="74667" y="247481"/>
                  <a:pt x="89225" y="224940"/>
                  <a:pt x="105191" y="212730"/>
                </a:cubicBezTo>
                <a:cubicBezTo>
                  <a:pt x="112705" y="206625"/>
                  <a:pt x="117401" y="197703"/>
                  <a:pt x="117401" y="187841"/>
                </a:cubicBezTo>
                <a:cubicBezTo>
                  <a:pt x="117401" y="177980"/>
                  <a:pt x="112705" y="169057"/>
                  <a:pt x="105191" y="162952"/>
                </a:cubicBezTo>
                <a:cubicBezTo>
                  <a:pt x="73258" y="138063"/>
                  <a:pt x="45552" y="74197"/>
                  <a:pt x="40855" y="28176"/>
                </a:cubicBezTo>
                <a:lnTo>
                  <a:pt x="222592" y="28176"/>
                </a:lnTo>
                <a:cubicBezTo>
                  <a:pt x="217426" y="74197"/>
                  <a:pt x="190189" y="138063"/>
                  <a:pt x="158256" y="162952"/>
                </a:cubicBezTo>
                <a:cubicBezTo>
                  <a:pt x="150273" y="169057"/>
                  <a:pt x="145577" y="177980"/>
                  <a:pt x="145577" y="187841"/>
                </a:cubicBezTo>
                <a:cubicBezTo>
                  <a:pt x="145577" y="197703"/>
                  <a:pt x="150273" y="206625"/>
                  <a:pt x="157787" y="212730"/>
                </a:cubicBezTo>
                <a:close/>
                <a:moveTo>
                  <a:pt x="250298" y="28176"/>
                </a:moveTo>
                <a:lnTo>
                  <a:pt x="262978" y="28176"/>
                </a:lnTo>
                <a:lnTo>
                  <a:pt x="262978" y="0"/>
                </a:lnTo>
                <a:lnTo>
                  <a:pt x="0" y="0"/>
                </a:lnTo>
                <a:lnTo>
                  <a:pt x="0" y="28176"/>
                </a:lnTo>
                <a:lnTo>
                  <a:pt x="12210" y="28176"/>
                </a:lnTo>
                <a:cubicBezTo>
                  <a:pt x="17375" y="80302"/>
                  <a:pt x="47430" y="156378"/>
                  <a:pt x="91103" y="187841"/>
                </a:cubicBezTo>
                <a:cubicBezTo>
                  <a:pt x="47430" y="219305"/>
                  <a:pt x="16906" y="295380"/>
                  <a:pt x="12210" y="347506"/>
                </a:cubicBezTo>
                <a:lnTo>
                  <a:pt x="0" y="347506"/>
                </a:lnTo>
                <a:lnTo>
                  <a:pt x="0" y="375683"/>
                </a:lnTo>
                <a:lnTo>
                  <a:pt x="262978" y="375683"/>
                </a:lnTo>
                <a:lnTo>
                  <a:pt x="262978" y="347506"/>
                </a:lnTo>
                <a:lnTo>
                  <a:pt x="250298" y="347506"/>
                </a:lnTo>
                <a:cubicBezTo>
                  <a:pt x="245602" y="295380"/>
                  <a:pt x="215078" y="219305"/>
                  <a:pt x="171405" y="187841"/>
                </a:cubicBezTo>
                <a:cubicBezTo>
                  <a:pt x="215078" y="156378"/>
                  <a:pt x="245602" y="80302"/>
                  <a:pt x="250298" y="2817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829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9" name="Graphic 43" descr="Gauge">
            <a:extLst>
              <a:ext uri="{FF2B5EF4-FFF2-40B4-BE49-F238E27FC236}">
                <a16:creationId xmlns:a16="http://schemas.microsoft.com/office/drawing/2014/main" id="{D9396FB7-7193-460D-A63A-17FE4DDA5C71}"/>
              </a:ext>
            </a:extLst>
          </p:cNvPr>
          <p:cNvGrpSpPr/>
          <p:nvPr/>
        </p:nvGrpSpPr>
        <p:grpSpPr>
          <a:xfrm>
            <a:off x="3540618" y="4818364"/>
            <a:ext cx="450819" cy="450819"/>
            <a:chOff x="3540618" y="4818364"/>
            <a:chExt cx="450819" cy="450819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1B17E4F-9C08-4FC9-B6F2-2B0F382981A3}"/>
                </a:ext>
              </a:extLst>
            </p:cNvPr>
            <p:cNvSpPr/>
            <p:nvPr/>
          </p:nvSpPr>
          <p:spPr>
            <a:xfrm>
              <a:off x="3559402" y="4931068"/>
              <a:ext cx="330131" cy="225409"/>
            </a:xfrm>
            <a:custGeom>
              <a:avLst/>
              <a:gdLst>
                <a:gd name="connsiteX0" fmla="*/ 197233 w 330131"/>
                <a:gd name="connsiteY0" fmla="*/ 28646 h 225409"/>
                <a:gd name="connsiteX1" fmla="*/ 197233 w 330131"/>
                <a:gd name="connsiteY1" fmla="*/ 47430 h 225409"/>
                <a:gd name="connsiteX2" fmla="*/ 206625 w 330131"/>
                <a:gd name="connsiteY2" fmla="*/ 46960 h 225409"/>
                <a:gd name="connsiteX3" fmla="*/ 216017 w 330131"/>
                <a:gd name="connsiteY3" fmla="*/ 47430 h 225409"/>
                <a:gd name="connsiteX4" fmla="*/ 216017 w 330131"/>
                <a:gd name="connsiteY4" fmla="*/ 28646 h 225409"/>
                <a:gd name="connsiteX5" fmla="*/ 267674 w 330131"/>
                <a:gd name="connsiteY5" fmla="*/ 39447 h 225409"/>
                <a:gd name="connsiteX6" fmla="*/ 260630 w 330131"/>
                <a:gd name="connsiteY6" fmla="*/ 56352 h 225409"/>
                <a:gd name="connsiteX7" fmla="*/ 278005 w 330131"/>
                <a:gd name="connsiteY7" fmla="*/ 63866 h 225409"/>
                <a:gd name="connsiteX8" fmla="*/ 285049 w 330131"/>
                <a:gd name="connsiteY8" fmla="*/ 46491 h 225409"/>
                <a:gd name="connsiteX9" fmla="*/ 309938 w 330131"/>
                <a:gd name="connsiteY9" fmla="*/ 61518 h 225409"/>
                <a:gd name="connsiteX10" fmla="*/ 330131 w 330131"/>
                <a:gd name="connsiteY10" fmla="*/ 41325 h 225409"/>
                <a:gd name="connsiteX11" fmla="*/ 206625 w 330131"/>
                <a:gd name="connsiteY11" fmla="*/ 0 h 225409"/>
                <a:gd name="connsiteX12" fmla="*/ 0 w 330131"/>
                <a:gd name="connsiteY12" fmla="*/ 206625 h 225409"/>
                <a:gd name="connsiteX13" fmla="*/ 0 w 330131"/>
                <a:gd name="connsiteY13" fmla="*/ 225410 h 225409"/>
                <a:gd name="connsiteX14" fmla="*/ 28176 w 330131"/>
                <a:gd name="connsiteY14" fmla="*/ 225410 h 225409"/>
                <a:gd name="connsiteX15" fmla="*/ 28176 w 330131"/>
                <a:gd name="connsiteY15" fmla="*/ 206625 h 225409"/>
                <a:gd name="connsiteX16" fmla="*/ 37099 w 330131"/>
                <a:gd name="connsiteY16" fmla="*/ 151212 h 225409"/>
                <a:gd name="connsiteX17" fmla="*/ 54474 w 330131"/>
                <a:gd name="connsiteY17" fmla="*/ 158256 h 225409"/>
                <a:gd name="connsiteX18" fmla="*/ 61048 w 330131"/>
                <a:gd name="connsiteY18" fmla="*/ 140881 h 225409"/>
                <a:gd name="connsiteX19" fmla="*/ 43673 w 330131"/>
                <a:gd name="connsiteY19" fmla="*/ 133837 h 225409"/>
                <a:gd name="connsiteX20" fmla="*/ 71849 w 330131"/>
                <a:gd name="connsiteY20" fmla="*/ 90164 h 225409"/>
                <a:gd name="connsiteX21" fmla="*/ 84998 w 330131"/>
                <a:gd name="connsiteY21" fmla="*/ 103313 h 225409"/>
                <a:gd name="connsiteX22" fmla="*/ 98147 w 330131"/>
                <a:gd name="connsiteY22" fmla="*/ 89694 h 225409"/>
                <a:gd name="connsiteX23" fmla="*/ 84998 w 330131"/>
                <a:gd name="connsiteY23" fmla="*/ 76545 h 225409"/>
                <a:gd name="connsiteX24" fmla="*/ 128202 w 330131"/>
                <a:gd name="connsiteY24" fmla="*/ 46491 h 225409"/>
                <a:gd name="connsiteX25" fmla="*/ 135246 w 330131"/>
                <a:gd name="connsiteY25" fmla="*/ 63866 h 225409"/>
                <a:gd name="connsiteX26" fmla="*/ 152621 w 330131"/>
                <a:gd name="connsiteY26" fmla="*/ 56352 h 225409"/>
                <a:gd name="connsiteX27" fmla="*/ 145577 w 330131"/>
                <a:gd name="connsiteY27" fmla="*/ 38977 h 225409"/>
                <a:gd name="connsiteX28" fmla="*/ 197233 w 330131"/>
                <a:gd name="connsiteY28" fmla="*/ 28646 h 225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0131" h="225409">
                  <a:moveTo>
                    <a:pt x="197233" y="28646"/>
                  </a:moveTo>
                  <a:lnTo>
                    <a:pt x="197233" y="47430"/>
                  </a:lnTo>
                  <a:cubicBezTo>
                    <a:pt x="200521" y="47430"/>
                    <a:pt x="203338" y="46960"/>
                    <a:pt x="206625" y="46960"/>
                  </a:cubicBezTo>
                  <a:cubicBezTo>
                    <a:pt x="209913" y="46960"/>
                    <a:pt x="212730" y="46960"/>
                    <a:pt x="216017" y="47430"/>
                  </a:cubicBezTo>
                  <a:lnTo>
                    <a:pt x="216017" y="28646"/>
                  </a:lnTo>
                  <a:cubicBezTo>
                    <a:pt x="234332" y="29585"/>
                    <a:pt x="251707" y="33342"/>
                    <a:pt x="267674" y="39447"/>
                  </a:cubicBezTo>
                  <a:lnTo>
                    <a:pt x="260630" y="56352"/>
                  </a:lnTo>
                  <a:cubicBezTo>
                    <a:pt x="266735" y="58700"/>
                    <a:pt x="272370" y="61048"/>
                    <a:pt x="278005" y="63866"/>
                  </a:cubicBezTo>
                  <a:lnTo>
                    <a:pt x="285049" y="46491"/>
                  </a:lnTo>
                  <a:cubicBezTo>
                    <a:pt x="293972" y="50717"/>
                    <a:pt x="301955" y="55883"/>
                    <a:pt x="309938" y="61518"/>
                  </a:cubicBezTo>
                  <a:lnTo>
                    <a:pt x="330131" y="41325"/>
                  </a:lnTo>
                  <a:cubicBezTo>
                    <a:pt x="295850" y="15497"/>
                    <a:pt x="253116" y="0"/>
                    <a:pt x="206625" y="0"/>
                  </a:cubicBezTo>
                  <a:cubicBezTo>
                    <a:pt x="92512" y="0"/>
                    <a:pt x="0" y="92512"/>
                    <a:pt x="0" y="206625"/>
                  </a:cubicBezTo>
                  <a:lnTo>
                    <a:pt x="0" y="225410"/>
                  </a:lnTo>
                  <a:lnTo>
                    <a:pt x="28176" y="225410"/>
                  </a:lnTo>
                  <a:lnTo>
                    <a:pt x="28176" y="206625"/>
                  </a:lnTo>
                  <a:cubicBezTo>
                    <a:pt x="28176" y="187372"/>
                    <a:pt x="31463" y="168588"/>
                    <a:pt x="37099" y="151212"/>
                  </a:cubicBezTo>
                  <a:lnTo>
                    <a:pt x="54474" y="158256"/>
                  </a:lnTo>
                  <a:cubicBezTo>
                    <a:pt x="56352" y="152151"/>
                    <a:pt x="58700" y="146516"/>
                    <a:pt x="61048" y="140881"/>
                  </a:cubicBezTo>
                  <a:lnTo>
                    <a:pt x="43673" y="133837"/>
                  </a:lnTo>
                  <a:cubicBezTo>
                    <a:pt x="50717" y="117870"/>
                    <a:pt x="60579" y="102843"/>
                    <a:pt x="71849" y="90164"/>
                  </a:cubicBezTo>
                  <a:lnTo>
                    <a:pt x="84998" y="103313"/>
                  </a:lnTo>
                  <a:cubicBezTo>
                    <a:pt x="89225" y="98617"/>
                    <a:pt x="93451" y="93921"/>
                    <a:pt x="98147" y="89694"/>
                  </a:cubicBezTo>
                  <a:lnTo>
                    <a:pt x="84998" y="76545"/>
                  </a:lnTo>
                  <a:cubicBezTo>
                    <a:pt x="97677" y="64805"/>
                    <a:pt x="112235" y="54474"/>
                    <a:pt x="128202" y="46491"/>
                  </a:cubicBezTo>
                  <a:lnTo>
                    <a:pt x="135246" y="63866"/>
                  </a:lnTo>
                  <a:cubicBezTo>
                    <a:pt x="140881" y="61048"/>
                    <a:pt x="146516" y="58700"/>
                    <a:pt x="152621" y="56352"/>
                  </a:cubicBezTo>
                  <a:lnTo>
                    <a:pt x="145577" y="38977"/>
                  </a:lnTo>
                  <a:cubicBezTo>
                    <a:pt x="161543" y="32872"/>
                    <a:pt x="178919" y="29585"/>
                    <a:pt x="197233" y="28646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A6F44F63-D3CB-4E06-9C8F-7FAEE95103BD}"/>
                </a:ext>
              </a:extLst>
            </p:cNvPr>
            <p:cNvSpPr/>
            <p:nvPr/>
          </p:nvSpPr>
          <p:spPr>
            <a:xfrm>
              <a:off x="3911604" y="5019354"/>
              <a:ext cx="61048" cy="137124"/>
            </a:xfrm>
            <a:custGeom>
              <a:avLst/>
              <a:gdLst>
                <a:gd name="connsiteX0" fmla="*/ 23950 w 61048"/>
                <a:gd name="connsiteY0" fmla="*/ 0 h 137124"/>
                <a:gd name="connsiteX1" fmla="*/ 3757 w 61048"/>
                <a:gd name="connsiteY1" fmla="*/ 20193 h 137124"/>
                <a:gd name="connsiteX2" fmla="*/ 17375 w 61048"/>
                <a:gd name="connsiteY2" fmla="*/ 45082 h 137124"/>
                <a:gd name="connsiteX3" fmla="*/ 0 w 61048"/>
                <a:gd name="connsiteY3" fmla="*/ 52596 h 137124"/>
                <a:gd name="connsiteX4" fmla="*/ 6574 w 61048"/>
                <a:gd name="connsiteY4" fmla="*/ 69971 h 137124"/>
                <a:gd name="connsiteX5" fmla="*/ 23950 w 61048"/>
                <a:gd name="connsiteY5" fmla="*/ 62927 h 137124"/>
                <a:gd name="connsiteX6" fmla="*/ 32872 w 61048"/>
                <a:gd name="connsiteY6" fmla="*/ 118340 h 137124"/>
                <a:gd name="connsiteX7" fmla="*/ 32872 w 61048"/>
                <a:gd name="connsiteY7" fmla="*/ 137124 h 137124"/>
                <a:gd name="connsiteX8" fmla="*/ 61048 w 61048"/>
                <a:gd name="connsiteY8" fmla="*/ 137124 h 137124"/>
                <a:gd name="connsiteX9" fmla="*/ 61048 w 61048"/>
                <a:gd name="connsiteY9" fmla="*/ 118340 h 137124"/>
                <a:gd name="connsiteX10" fmla="*/ 23950 w 61048"/>
                <a:gd name="connsiteY10" fmla="*/ 0 h 137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048" h="137124">
                  <a:moveTo>
                    <a:pt x="23950" y="0"/>
                  </a:moveTo>
                  <a:lnTo>
                    <a:pt x="3757" y="20193"/>
                  </a:lnTo>
                  <a:cubicBezTo>
                    <a:pt x="8922" y="28176"/>
                    <a:pt x="13618" y="36629"/>
                    <a:pt x="17375" y="45082"/>
                  </a:cubicBezTo>
                  <a:lnTo>
                    <a:pt x="0" y="52596"/>
                  </a:lnTo>
                  <a:cubicBezTo>
                    <a:pt x="2348" y="58231"/>
                    <a:pt x="4696" y="64336"/>
                    <a:pt x="6574" y="69971"/>
                  </a:cubicBezTo>
                  <a:lnTo>
                    <a:pt x="23950" y="62927"/>
                  </a:lnTo>
                  <a:cubicBezTo>
                    <a:pt x="29585" y="80302"/>
                    <a:pt x="32872" y="99086"/>
                    <a:pt x="32872" y="118340"/>
                  </a:cubicBezTo>
                  <a:lnTo>
                    <a:pt x="32872" y="137124"/>
                  </a:lnTo>
                  <a:lnTo>
                    <a:pt x="61048" y="137124"/>
                  </a:lnTo>
                  <a:lnTo>
                    <a:pt x="61048" y="118340"/>
                  </a:lnTo>
                  <a:cubicBezTo>
                    <a:pt x="61048" y="74197"/>
                    <a:pt x="47430" y="33811"/>
                    <a:pt x="23950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9EC3A68B-5B21-42A2-AEF5-2DE2A3462072}"/>
                </a:ext>
              </a:extLst>
            </p:cNvPr>
            <p:cNvSpPr/>
            <p:nvPr/>
          </p:nvSpPr>
          <p:spPr>
            <a:xfrm>
              <a:off x="3746175" y="4982725"/>
              <a:ext cx="179516" cy="179986"/>
            </a:xfrm>
            <a:custGeom>
              <a:avLst/>
              <a:gdLst>
                <a:gd name="connsiteX0" fmla="*/ 6703 w 179516"/>
                <a:gd name="connsiteY0" fmla="*/ 146516 h 179986"/>
                <a:gd name="connsiteX1" fmla="*/ 4355 w 179516"/>
                <a:gd name="connsiteY1" fmla="*/ 148864 h 179986"/>
                <a:gd name="connsiteX2" fmla="*/ 6703 w 179516"/>
                <a:gd name="connsiteY2" fmla="*/ 175632 h 179986"/>
                <a:gd name="connsiteX3" fmla="*/ 33470 w 179516"/>
                <a:gd name="connsiteY3" fmla="*/ 173284 h 179986"/>
                <a:gd name="connsiteX4" fmla="*/ 179517 w 179516"/>
                <a:gd name="connsiteY4" fmla="*/ 0 h 179986"/>
                <a:gd name="connsiteX5" fmla="*/ 6703 w 179516"/>
                <a:gd name="connsiteY5" fmla="*/ 146516 h 17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516" h="179986">
                  <a:moveTo>
                    <a:pt x="6703" y="146516"/>
                  </a:moveTo>
                  <a:cubicBezTo>
                    <a:pt x="5763" y="146986"/>
                    <a:pt x="5294" y="147925"/>
                    <a:pt x="4355" y="148864"/>
                  </a:cubicBezTo>
                  <a:cubicBezTo>
                    <a:pt x="-2220" y="156847"/>
                    <a:pt x="-1281" y="168588"/>
                    <a:pt x="6703" y="175632"/>
                  </a:cubicBezTo>
                  <a:cubicBezTo>
                    <a:pt x="14686" y="182206"/>
                    <a:pt x="26426" y="181267"/>
                    <a:pt x="33470" y="173284"/>
                  </a:cubicBezTo>
                  <a:lnTo>
                    <a:pt x="179517" y="0"/>
                  </a:lnTo>
                  <a:lnTo>
                    <a:pt x="6703" y="14651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82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42" descr="Target">
            <a:extLst>
              <a:ext uri="{FF2B5EF4-FFF2-40B4-BE49-F238E27FC236}">
                <a16:creationId xmlns:a16="http://schemas.microsoft.com/office/drawing/2014/main" id="{0861F344-A049-4B26-9A49-B78A6ABD0234}"/>
              </a:ext>
            </a:extLst>
          </p:cNvPr>
          <p:cNvGrpSpPr/>
          <p:nvPr/>
        </p:nvGrpSpPr>
        <p:grpSpPr>
          <a:xfrm>
            <a:off x="3293862" y="3831341"/>
            <a:ext cx="450819" cy="450819"/>
            <a:chOff x="3293862" y="3831341"/>
            <a:chExt cx="450819" cy="450819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E67F5AA-8832-4D7C-B7E7-87E0BE8665BD}"/>
                </a:ext>
              </a:extLst>
            </p:cNvPr>
            <p:cNvSpPr/>
            <p:nvPr/>
          </p:nvSpPr>
          <p:spPr>
            <a:xfrm>
              <a:off x="3481703" y="4019182"/>
              <a:ext cx="75136" cy="75136"/>
            </a:xfrm>
            <a:custGeom>
              <a:avLst/>
              <a:gdLst>
                <a:gd name="connsiteX0" fmla="*/ 37568 w 75136"/>
                <a:gd name="connsiteY0" fmla="*/ 75137 h 75136"/>
                <a:gd name="connsiteX1" fmla="*/ 0 w 75136"/>
                <a:gd name="connsiteY1" fmla="*/ 37568 h 75136"/>
                <a:gd name="connsiteX2" fmla="*/ 37568 w 75136"/>
                <a:gd name="connsiteY2" fmla="*/ 0 h 75136"/>
                <a:gd name="connsiteX3" fmla="*/ 75137 w 75136"/>
                <a:gd name="connsiteY3" fmla="*/ 37568 h 75136"/>
                <a:gd name="connsiteX4" fmla="*/ 37568 w 75136"/>
                <a:gd name="connsiteY4" fmla="*/ 75137 h 75136"/>
                <a:gd name="connsiteX5" fmla="*/ 37568 w 75136"/>
                <a:gd name="connsiteY5" fmla="*/ 18784 h 75136"/>
                <a:gd name="connsiteX6" fmla="*/ 18784 w 75136"/>
                <a:gd name="connsiteY6" fmla="*/ 37568 h 75136"/>
                <a:gd name="connsiteX7" fmla="*/ 37568 w 75136"/>
                <a:gd name="connsiteY7" fmla="*/ 56352 h 75136"/>
                <a:gd name="connsiteX8" fmla="*/ 56352 w 75136"/>
                <a:gd name="connsiteY8" fmla="*/ 37568 h 75136"/>
                <a:gd name="connsiteX9" fmla="*/ 37568 w 75136"/>
                <a:gd name="connsiteY9" fmla="*/ 18784 h 7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136" h="75136">
                  <a:moveTo>
                    <a:pt x="37568" y="75137"/>
                  </a:moveTo>
                  <a:cubicBezTo>
                    <a:pt x="16820" y="75137"/>
                    <a:pt x="0" y="58317"/>
                    <a:pt x="0" y="37568"/>
                  </a:cubicBezTo>
                  <a:cubicBezTo>
                    <a:pt x="0" y="16820"/>
                    <a:pt x="16820" y="0"/>
                    <a:pt x="37568" y="0"/>
                  </a:cubicBezTo>
                  <a:cubicBezTo>
                    <a:pt x="58317" y="0"/>
                    <a:pt x="75137" y="16820"/>
                    <a:pt x="75137" y="37568"/>
                  </a:cubicBezTo>
                  <a:cubicBezTo>
                    <a:pt x="75137" y="58317"/>
                    <a:pt x="58317" y="75137"/>
                    <a:pt x="37568" y="75137"/>
                  </a:cubicBezTo>
                  <a:close/>
                  <a:moveTo>
                    <a:pt x="37568" y="18784"/>
                  </a:moveTo>
                  <a:cubicBezTo>
                    <a:pt x="27194" y="18784"/>
                    <a:pt x="18784" y="27194"/>
                    <a:pt x="18784" y="37568"/>
                  </a:cubicBezTo>
                  <a:cubicBezTo>
                    <a:pt x="18784" y="47942"/>
                    <a:pt x="27194" y="56352"/>
                    <a:pt x="37568" y="56352"/>
                  </a:cubicBezTo>
                  <a:cubicBezTo>
                    <a:pt x="47942" y="56352"/>
                    <a:pt x="56352" y="47942"/>
                    <a:pt x="56352" y="37568"/>
                  </a:cubicBezTo>
                  <a:cubicBezTo>
                    <a:pt x="56352" y="27194"/>
                    <a:pt x="47942" y="18784"/>
                    <a:pt x="37568" y="1878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EBAF130-8B1A-4B39-8BCF-338887F5B629}"/>
                </a:ext>
              </a:extLst>
            </p:cNvPr>
            <p:cNvSpPr/>
            <p:nvPr/>
          </p:nvSpPr>
          <p:spPr>
            <a:xfrm>
              <a:off x="3326734" y="3864213"/>
              <a:ext cx="385074" cy="385074"/>
            </a:xfrm>
            <a:custGeom>
              <a:avLst/>
              <a:gdLst>
                <a:gd name="connsiteX0" fmla="*/ 356898 w 385074"/>
                <a:gd name="connsiteY0" fmla="*/ 183145 h 385074"/>
                <a:gd name="connsiteX1" fmla="*/ 201929 w 385074"/>
                <a:gd name="connsiteY1" fmla="*/ 28176 h 385074"/>
                <a:gd name="connsiteX2" fmla="*/ 201929 w 385074"/>
                <a:gd name="connsiteY2" fmla="*/ 0 h 385074"/>
                <a:gd name="connsiteX3" fmla="*/ 183145 w 385074"/>
                <a:gd name="connsiteY3" fmla="*/ 0 h 385074"/>
                <a:gd name="connsiteX4" fmla="*/ 183145 w 385074"/>
                <a:gd name="connsiteY4" fmla="*/ 28176 h 385074"/>
                <a:gd name="connsiteX5" fmla="*/ 28176 w 385074"/>
                <a:gd name="connsiteY5" fmla="*/ 183145 h 385074"/>
                <a:gd name="connsiteX6" fmla="*/ 0 w 385074"/>
                <a:gd name="connsiteY6" fmla="*/ 183145 h 385074"/>
                <a:gd name="connsiteX7" fmla="*/ 0 w 385074"/>
                <a:gd name="connsiteY7" fmla="*/ 201929 h 385074"/>
                <a:gd name="connsiteX8" fmla="*/ 28176 w 385074"/>
                <a:gd name="connsiteY8" fmla="*/ 201929 h 385074"/>
                <a:gd name="connsiteX9" fmla="*/ 183145 w 385074"/>
                <a:gd name="connsiteY9" fmla="*/ 356898 h 385074"/>
                <a:gd name="connsiteX10" fmla="*/ 183145 w 385074"/>
                <a:gd name="connsiteY10" fmla="*/ 385075 h 385074"/>
                <a:gd name="connsiteX11" fmla="*/ 201929 w 385074"/>
                <a:gd name="connsiteY11" fmla="*/ 385075 h 385074"/>
                <a:gd name="connsiteX12" fmla="*/ 201929 w 385074"/>
                <a:gd name="connsiteY12" fmla="*/ 356898 h 385074"/>
                <a:gd name="connsiteX13" fmla="*/ 356898 w 385074"/>
                <a:gd name="connsiteY13" fmla="*/ 201929 h 385074"/>
                <a:gd name="connsiteX14" fmla="*/ 385075 w 385074"/>
                <a:gd name="connsiteY14" fmla="*/ 201929 h 385074"/>
                <a:gd name="connsiteX15" fmla="*/ 385075 w 385074"/>
                <a:gd name="connsiteY15" fmla="*/ 183145 h 385074"/>
                <a:gd name="connsiteX16" fmla="*/ 287209 w 385074"/>
                <a:gd name="connsiteY16" fmla="*/ 201929 h 385074"/>
                <a:gd name="connsiteX17" fmla="*/ 201929 w 385074"/>
                <a:gd name="connsiteY17" fmla="*/ 287209 h 385074"/>
                <a:gd name="connsiteX18" fmla="*/ 201929 w 385074"/>
                <a:gd name="connsiteY18" fmla="*/ 248890 h 385074"/>
                <a:gd name="connsiteX19" fmla="*/ 183145 w 385074"/>
                <a:gd name="connsiteY19" fmla="*/ 248890 h 385074"/>
                <a:gd name="connsiteX20" fmla="*/ 183145 w 385074"/>
                <a:gd name="connsiteY20" fmla="*/ 287209 h 385074"/>
                <a:gd name="connsiteX21" fmla="*/ 97865 w 385074"/>
                <a:gd name="connsiteY21" fmla="*/ 201929 h 385074"/>
                <a:gd name="connsiteX22" fmla="*/ 136185 w 385074"/>
                <a:gd name="connsiteY22" fmla="*/ 201929 h 385074"/>
                <a:gd name="connsiteX23" fmla="*/ 136185 w 385074"/>
                <a:gd name="connsiteY23" fmla="*/ 183145 h 385074"/>
                <a:gd name="connsiteX24" fmla="*/ 97865 w 385074"/>
                <a:gd name="connsiteY24" fmla="*/ 183145 h 385074"/>
                <a:gd name="connsiteX25" fmla="*/ 183145 w 385074"/>
                <a:gd name="connsiteY25" fmla="*/ 97865 h 385074"/>
                <a:gd name="connsiteX26" fmla="*/ 183145 w 385074"/>
                <a:gd name="connsiteY26" fmla="*/ 136185 h 385074"/>
                <a:gd name="connsiteX27" fmla="*/ 201929 w 385074"/>
                <a:gd name="connsiteY27" fmla="*/ 136185 h 385074"/>
                <a:gd name="connsiteX28" fmla="*/ 201929 w 385074"/>
                <a:gd name="connsiteY28" fmla="*/ 97865 h 385074"/>
                <a:gd name="connsiteX29" fmla="*/ 287209 w 385074"/>
                <a:gd name="connsiteY29" fmla="*/ 183145 h 385074"/>
                <a:gd name="connsiteX30" fmla="*/ 248890 w 385074"/>
                <a:gd name="connsiteY30" fmla="*/ 183145 h 385074"/>
                <a:gd name="connsiteX31" fmla="*/ 248890 w 385074"/>
                <a:gd name="connsiteY31" fmla="*/ 201929 h 385074"/>
                <a:gd name="connsiteX32" fmla="*/ 183145 w 385074"/>
                <a:gd name="connsiteY32" fmla="*/ 56352 h 385074"/>
                <a:gd name="connsiteX33" fmla="*/ 183145 w 385074"/>
                <a:gd name="connsiteY33" fmla="*/ 79034 h 385074"/>
                <a:gd name="connsiteX34" fmla="*/ 78987 w 385074"/>
                <a:gd name="connsiteY34" fmla="*/ 183145 h 385074"/>
                <a:gd name="connsiteX35" fmla="*/ 56352 w 385074"/>
                <a:gd name="connsiteY35" fmla="*/ 183145 h 385074"/>
                <a:gd name="connsiteX36" fmla="*/ 183145 w 385074"/>
                <a:gd name="connsiteY36" fmla="*/ 56352 h 385074"/>
                <a:gd name="connsiteX37" fmla="*/ 56352 w 385074"/>
                <a:gd name="connsiteY37" fmla="*/ 201929 h 385074"/>
                <a:gd name="connsiteX38" fmla="*/ 79034 w 385074"/>
                <a:gd name="connsiteY38" fmla="*/ 201929 h 385074"/>
                <a:gd name="connsiteX39" fmla="*/ 183145 w 385074"/>
                <a:gd name="connsiteY39" fmla="*/ 306087 h 385074"/>
                <a:gd name="connsiteX40" fmla="*/ 183145 w 385074"/>
                <a:gd name="connsiteY40" fmla="*/ 328722 h 385074"/>
                <a:gd name="connsiteX41" fmla="*/ 56352 w 385074"/>
                <a:gd name="connsiteY41" fmla="*/ 201929 h 385074"/>
                <a:gd name="connsiteX42" fmla="*/ 201929 w 385074"/>
                <a:gd name="connsiteY42" fmla="*/ 328722 h 385074"/>
                <a:gd name="connsiteX43" fmla="*/ 201929 w 385074"/>
                <a:gd name="connsiteY43" fmla="*/ 306087 h 385074"/>
                <a:gd name="connsiteX44" fmla="*/ 306087 w 385074"/>
                <a:gd name="connsiteY44" fmla="*/ 201929 h 385074"/>
                <a:gd name="connsiteX45" fmla="*/ 328722 w 385074"/>
                <a:gd name="connsiteY45" fmla="*/ 201929 h 385074"/>
                <a:gd name="connsiteX46" fmla="*/ 201929 w 385074"/>
                <a:gd name="connsiteY46" fmla="*/ 328722 h 385074"/>
                <a:gd name="connsiteX47" fmla="*/ 306087 w 385074"/>
                <a:gd name="connsiteY47" fmla="*/ 183145 h 385074"/>
                <a:gd name="connsiteX48" fmla="*/ 201929 w 385074"/>
                <a:gd name="connsiteY48" fmla="*/ 78987 h 385074"/>
                <a:gd name="connsiteX49" fmla="*/ 201929 w 385074"/>
                <a:gd name="connsiteY49" fmla="*/ 56352 h 385074"/>
                <a:gd name="connsiteX50" fmla="*/ 328722 w 385074"/>
                <a:gd name="connsiteY50" fmla="*/ 183145 h 385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85074" h="385074">
                  <a:moveTo>
                    <a:pt x="356898" y="183145"/>
                  </a:moveTo>
                  <a:cubicBezTo>
                    <a:pt x="351974" y="99683"/>
                    <a:pt x="285392" y="33100"/>
                    <a:pt x="201929" y="28176"/>
                  </a:cubicBezTo>
                  <a:lnTo>
                    <a:pt x="201929" y="0"/>
                  </a:lnTo>
                  <a:lnTo>
                    <a:pt x="183145" y="0"/>
                  </a:lnTo>
                  <a:lnTo>
                    <a:pt x="183145" y="28176"/>
                  </a:lnTo>
                  <a:cubicBezTo>
                    <a:pt x="99683" y="33100"/>
                    <a:pt x="33100" y="99683"/>
                    <a:pt x="28176" y="183145"/>
                  </a:cubicBezTo>
                  <a:lnTo>
                    <a:pt x="0" y="183145"/>
                  </a:lnTo>
                  <a:lnTo>
                    <a:pt x="0" y="201929"/>
                  </a:lnTo>
                  <a:lnTo>
                    <a:pt x="28176" y="201929"/>
                  </a:lnTo>
                  <a:cubicBezTo>
                    <a:pt x="33100" y="285392"/>
                    <a:pt x="99683" y="351974"/>
                    <a:pt x="183145" y="356898"/>
                  </a:cubicBezTo>
                  <a:lnTo>
                    <a:pt x="183145" y="385075"/>
                  </a:lnTo>
                  <a:lnTo>
                    <a:pt x="201929" y="385075"/>
                  </a:lnTo>
                  <a:lnTo>
                    <a:pt x="201929" y="356898"/>
                  </a:lnTo>
                  <a:cubicBezTo>
                    <a:pt x="285392" y="351974"/>
                    <a:pt x="351974" y="285392"/>
                    <a:pt x="356898" y="201929"/>
                  </a:cubicBezTo>
                  <a:lnTo>
                    <a:pt x="385075" y="201929"/>
                  </a:lnTo>
                  <a:lnTo>
                    <a:pt x="385075" y="183145"/>
                  </a:lnTo>
                  <a:close/>
                  <a:moveTo>
                    <a:pt x="287209" y="201929"/>
                  </a:moveTo>
                  <a:cubicBezTo>
                    <a:pt x="282697" y="247027"/>
                    <a:pt x="247027" y="282696"/>
                    <a:pt x="201929" y="287209"/>
                  </a:cubicBezTo>
                  <a:lnTo>
                    <a:pt x="201929" y="248890"/>
                  </a:lnTo>
                  <a:lnTo>
                    <a:pt x="183145" y="248890"/>
                  </a:lnTo>
                  <a:lnTo>
                    <a:pt x="183145" y="287209"/>
                  </a:lnTo>
                  <a:cubicBezTo>
                    <a:pt x="138047" y="282697"/>
                    <a:pt x="102378" y="247027"/>
                    <a:pt x="97865" y="201929"/>
                  </a:cubicBezTo>
                  <a:lnTo>
                    <a:pt x="136185" y="201929"/>
                  </a:lnTo>
                  <a:lnTo>
                    <a:pt x="136185" y="183145"/>
                  </a:lnTo>
                  <a:lnTo>
                    <a:pt x="97865" y="183145"/>
                  </a:lnTo>
                  <a:cubicBezTo>
                    <a:pt x="102378" y="138047"/>
                    <a:pt x="138047" y="102378"/>
                    <a:pt x="183145" y="97865"/>
                  </a:cubicBezTo>
                  <a:lnTo>
                    <a:pt x="183145" y="136185"/>
                  </a:lnTo>
                  <a:lnTo>
                    <a:pt x="201929" y="136185"/>
                  </a:lnTo>
                  <a:lnTo>
                    <a:pt x="201929" y="97865"/>
                  </a:lnTo>
                  <a:cubicBezTo>
                    <a:pt x="247027" y="102378"/>
                    <a:pt x="282696" y="138047"/>
                    <a:pt x="287209" y="183145"/>
                  </a:cubicBezTo>
                  <a:lnTo>
                    <a:pt x="248890" y="183145"/>
                  </a:lnTo>
                  <a:lnTo>
                    <a:pt x="248890" y="201929"/>
                  </a:lnTo>
                  <a:close/>
                  <a:moveTo>
                    <a:pt x="183145" y="56352"/>
                  </a:moveTo>
                  <a:lnTo>
                    <a:pt x="183145" y="79034"/>
                  </a:lnTo>
                  <a:cubicBezTo>
                    <a:pt x="127682" y="83693"/>
                    <a:pt x="83671" y="127684"/>
                    <a:pt x="78987" y="183145"/>
                  </a:cubicBezTo>
                  <a:lnTo>
                    <a:pt x="56352" y="183145"/>
                  </a:lnTo>
                  <a:cubicBezTo>
                    <a:pt x="61182" y="115220"/>
                    <a:pt x="115220" y="61182"/>
                    <a:pt x="183145" y="56352"/>
                  </a:cubicBezTo>
                  <a:close/>
                  <a:moveTo>
                    <a:pt x="56352" y="201929"/>
                  </a:moveTo>
                  <a:lnTo>
                    <a:pt x="79034" y="201929"/>
                  </a:lnTo>
                  <a:cubicBezTo>
                    <a:pt x="83693" y="257392"/>
                    <a:pt x="127684" y="301404"/>
                    <a:pt x="183145" y="306087"/>
                  </a:cubicBezTo>
                  <a:lnTo>
                    <a:pt x="183145" y="328722"/>
                  </a:lnTo>
                  <a:cubicBezTo>
                    <a:pt x="115220" y="323893"/>
                    <a:pt x="61182" y="269854"/>
                    <a:pt x="56352" y="201929"/>
                  </a:cubicBezTo>
                  <a:close/>
                  <a:moveTo>
                    <a:pt x="201929" y="328722"/>
                  </a:moveTo>
                  <a:lnTo>
                    <a:pt x="201929" y="306087"/>
                  </a:lnTo>
                  <a:cubicBezTo>
                    <a:pt x="257409" y="301426"/>
                    <a:pt x="301426" y="257409"/>
                    <a:pt x="306087" y="201929"/>
                  </a:cubicBezTo>
                  <a:lnTo>
                    <a:pt x="328722" y="201929"/>
                  </a:lnTo>
                  <a:cubicBezTo>
                    <a:pt x="323893" y="269854"/>
                    <a:pt x="269854" y="323893"/>
                    <a:pt x="201929" y="328722"/>
                  </a:cubicBezTo>
                  <a:close/>
                  <a:moveTo>
                    <a:pt x="306087" y="183145"/>
                  </a:moveTo>
                  <a:cubicBezTo>
                    <a:pt x="301426" y="127666"/>
                    <a:pt x="257409" y="83649"/>
                    <a:pt x="201929" y="78987"/>
                  </a:cubicBezTo>
                  <a:lnTo>
                    <a:pt x="201929" y="56352"/>
                  </a:lnTo>
                  <a:cubicBezTo>
                    <a:pt x="269854" y="61182"/>
                    <a:pt x="323893" y="115220"/>
                    <a:pt x="328722" y="183145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6" name="Graphic 41" descr="Bullseye">
            <a:extLst>
              <a:ext uri="{FF2B5EF4-FFF2-40B4-BE49-F238E27FC236}">
                <a16:creationId xmlns:a16="http://schemas.microsoft.com/office/drawing/2014/main" id="{56B1BD5E-8350-4CDC-AB26-740D86A1088D}"/>
              </a:ext>
            </a:extLst>
          </p:cNvPr>
          <p:cNvGrpSpPr/>
          <p:nvPr/>
        </p:nvGrpSpPr>
        <p:grpSpPr>
          <a:xfrm>
            <a:off x="3293862" y="2985321"/>
            <a:ext cx="450819" cy="450819"/>
            <a:chOff x="3293862" y="2985321"/>
            <a:chExt cx="450819" cy="450819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757B431-AFB4-45CA-8D12-8DBB711A9E3B}"/>
                </a:ext>
              </a:extLst>
            </p:cNvPr>
            <p:cNvSpPr/>
            <p:nvPr/>
          </p:nvSpPr>
          <p:spPr>
            <a:xfrm>
              <a:off x="3464797" y="3025237"/>
              <a:ext cx="239967" cy="239497"/>
            </a:xfrm>
            <a:custGeom>
              <a:avLst/>
              <a:gdLst>
                <a:gd name="connsiteX0" fmla="*/ 197703 w 239967"/>
                <a:gd name="connsiteY0" fmla="*/ 42264 h 239497"/>
                <a:gd name="connsiteX1" fmla="*/ 193007 w 239967"/>
                <a:gd name="connsiteY1" fmla="*/ 0 h 239497"/>
                <a:gd name="connsiteX2" fmla="*/ 141351 w 239967"/>
                <a:gd name="connsiteY2" fmla="*/ 51656 h 239497"/>
                <a:gd name="connsiteX3" fmla="*/ 144168 w 239967"/>
                <a:gd name="connsiteY3" fmla="*/ 76076 h 239497"/>
                <a:gd name="connsiteX4" fmla="*/ 69032 w 239967"/>
                <a:gd name="connsiteY4" fmla="*/ 151212 h 239497"/>
                <a:gd name="connsiteX5" fmla="*/ 46960 w 239967"/>
                <a:gd name="connsiteY5" fmla="*/ 145577 h 239497"/>
                <a:gd name="connsiteX6" fmla="*/ 0 w 239967"/>
                <a:gd name="connsiteY6" fmla="*/ 192537 h 239497"/>
                <a:gd name="connsiteX7" fmla="*/ 46960 w 239967"/>
                <a:gd name="connsiteY7" fmla="*/ 239498 h 239497"/>
                <a:gd name="connsiteX8" fmla="*/ 93921 w 239967"/>
                <a:gd name="connsiteY8" fmla="*/ 192537 h 239497"/>
                <a:gd name="connsiteX9" fmla="*/ 88755 w 239967"/>
                <a:gd name="connsiteY9" fmla="*/ 170936 h 239497"/>
                <a:gd name="connsiteX10" fmla="*/ 163892 w 239967"/>
                <a:gd name="connsiteY10" fmla="*/ 95799 h 239497"/>
                <a:gd name="connsiteX11" fmla="*/ 188311 w 239967"/>
                <a:gd name="connsiteY11" fmla="*/ 98617 h 239497"/>
                <a:gd name="connsiteX12" fmla="*/ 239967 w 239967"/>
                <a:gd name="connsiteY12" fmla="*/ 46960 h 239497"/>
                <a:gd name="connsiteX13" fmla="*/ 197703 w 239967"/>
                <a:gd name="connsiteY13" fmla="*/ 42264 h 23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9967" h="239497">
                  <a:moveTo>
                    <a:pt x="197703" y="42264"/>
                  </a:moveTo>
                  <a:lnTo>
                    <a:pt x="193007" y="0"/>
                  </a:lnTo>
                  <a:lnTo>
                    <a:pt x="141351" y="51656"/>
                  </a:lnTo>
                  <a:lnTo>
                    <a:pt x="144168" y="76076"/>
                  </a:lnTo>
                  <a:lnTo>
                    <a:pt x="69032" y="151212"/>
                  </a:lnTo>
                  <a:cubicBezTo>
                    <a:pt x="62457" y="147925"/>
                    <a:pt x="54944" y="145577"/>
                    <a:pt x="46960" y="145577"/>
                  </a:cubicBezTo>
                  <a:cubicBezTo>
                    <a:pt x="21132" y="145577"/>
                    <a:pt x="0" y="166709"/>
                    <a:pt x="0" y="192537"/>
                  </a:cubicBezTo>
                  <a:cubicBezTo>
                    <a:pt x="0" y="218365"/>
                    <a:pt x="21132" y="239498"/>
                    <a:pt x="46960" y="239498"/>
                  </a:cubicBezTo>
                  <a:cubicBezTo>
                    <a:pt x="72788" y="239498"/>
                    <a:pt x="93921" y="218365"/>
                    <a:pt x="93921" y="192537"/>
                  </a:cubicBezTo>
                  <a:cubicBezTo>
                    <a:pt x="93921" y="184554"/>
                    <a:pt x="92042" y="177510"/>
                    <a:pt x="88755" y="170936"/>
                  </a:cubicBezTo>
                  <a:lnTo>
                    <a:pt x="163892" y="95799"/>
                  </a:lnTo>
                  <a:lnTo>
                    <a:pt x="188311" y="98617"/>
                  </a:lnTo>
                  <a:lnTo>
                    <a:pt x="239967" y="46960"/>
                  </a:lnTo>
                  <a:lnTo>
                    <a:pt x="197703" y="4226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2819B4B-6D1F-4C4D-837D-9DD57C54F5C3}"/>
                </a:ext>
              </a:extLst>
            </p:cNvPr>
            <p:cNvSpPr/>
            <p:nvPr/>
          </p:nvSpPr>
          <p:spPr>
            <a:xfrm>
              <a:off x="3333778" y="3039325"/>
              <a:ext cx="356898" cy="356898"/>
            </a:xfrm>
            <a:custGeom>
              <a:avLst/>
              <a:gdLst>
                <a:gd name="connsiteX0" fmla="*/ 332479 w 356898"/>
                <a:gd name="connsiteY0" fmla="*/ 97677 h 356898"/>
                <a:gd name="connsiteX1" fmla="*/ 326374 w 356898"/>
                <a:gd name="connsiteY1" fmla="*/ 104252 h 356898"/>
                <a:gd name="connsiteX2" fmla="*/ 317452 w 356898"/>
                <a:gd name="connsiteY2" fmla="*/ 103313 h 356898"/>
                <a:gd name="connsiteX3" fmla="*/ 307590 w 356898"/>
                <a:gd name="connsiteY3" fmla="*/ 101904 h 356898"/>
                <a:gd name="connsiteX4" fmla="*/ 328722 w 356898"/>
                <a:gd name="connsiteY4" fmla="*/ 178449 h 356898"/>
                <a:gd name="connsiteX5" fmla="*/ 178449 w 356898"/>
                <a:gd name="connsiteY5" fmla="*/ 328722 h 356898"/>
                <a:gd name="connsiteX6" fmla="*/ 28176 w 356898"/>
                <a:gd name="connsiteY6" fmla="*/ 178449 h 356898"/>
                <a:gd name="connsiteX7" fmla="*/ 178449 w 356898"/>
                <a:gd name="connsiteY7" fmla="*/ 28176 h 356898"/>
                <a:gd name="connsiteX8" fmla="*/ 254995 w 356898"/>
                <a:gd name="connsiteY8" fmla="*/ 49308 h 356898"/>
                <a:gd name="connsiteX9" fmla="*/ 254055 w 356898"/>
                <a:gd name="connsiteY9" fmla="*/ 39916 h 356898"/>
                <a:gd name="connsiteX10" fmla="*/ 252646 w 356898"/>
                <a:gd name="connsiteY10" fmla="*/ 30524 h 356898"/>
                <a:gd name="connsiteX11" fmla="*/ 259221 w 356898"/>
                <a:gd name="connsiteY11" fmla="*/ 23950 h 356898"/>
                <a:gd name="connsiteX12" fmla="*/ 262508 w 356898"/>
                <a:gd name="connsiteY12" fmla="*/ 20663 h 356898"/>
                <a:gd name="connsiteX13" fmla="*/ 178449 w 356898"/>
                <a:gd name="connsiteY13" fmla="*/ 0 h 356898"/>
                <a:gd name="connsiteX14" fmla="*/ 0 w 356898"/>
                <a:gd name="connsiteY14" fmla="*/ 178449 h 356898"/>
                <a:gd name="connsiteX15" fmla="*/ 178449 w 356898"/>
                <a:gd name="connsiteY15" fmla="*/ 356898 h 356898"/>
                <a:gd name="connsiteX16" fmla="*/ 356898 w 356898"/>
                <a:gd name="connsiteY16" fmla="*/ 178449 h 356898"/>
                <a:gd name="connsiteX17" fmla="*/ 335766 w 356898"/>
                <a:gd name="connsiteY17" fmla="*/ 94860 h 356898"/>
                <a:gd name="connsiteX18" fmla="*/ 332479 w 356898"/>
                <a:gd name="connsiteY18" fmla="*/ 97677 h 356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6898" h="356898">
                  <a:moveTo>
                    <a:pt x="332479" y="97677"/>
                  </a:moveTo>
                  <a:lnTo>
                    <a:pt x="326374" y="104252"/>
                  </a:lnTo>
                  <a:lnTo>
                    <a:pt x="317452" y="103313"/>
                  </a:lnTo>
                  <a:lnTo>
                    <a:pt x="307590" y="101904"/>
                  </a:lnTo>
                  <a:cubicBezTo>
                    <a:pt x="320739" y="124445"/>
                    <a:pt x="328722" y="150273"/>
                    <a:pt x="328722" y="178449"/>
                  </a:cubicBezTo>
                  <a:cubicBezTo>
                    <a:pt x="328722" y="261099"/>
                    <a:pt x="261099" y="328722"/>
                    <a:pt x="178449" y="328722"/>
                  </a:cubicBezTo>
                  <a:cubicBezTo>
                    <a:pt x="95799" y="328722"/>
                    <a:pt x="28176" y="261099"/>
                    <a:pt x="28176" y="178449"/>
                  </a:cubicBezTo>
                  <a:cubicBezTo>
                    <a:pt x="28176" y="95799"/>
                    <a:pt x="95799" y="28176"/>
                    <a:pt x="178449" y="28176"/>
                  </a:cubicBezTo>
                  <a:cubicBezTo>
                    <a:pt x="206156" y="28176"/>
                    <a:pt x="232454" y="35690"/>
                    <a:pt x="254995" y="49308"/>
                  </a:cubicBezTo>
                  <a:lnTo>
                    <a:pt x="254055" y="39916"/>
                  </a:lnTo>
                  <a:lnTo>
                    <a:pt x="252646" y="30524"/>
                  </a:lnTo>
                  <a:lnTo>
                    <a:pt x="259221" y="23950"/>
                  </a:lnTo>
                  <a:lnTo>
                    <a:pt x="262508" y="20663"/>
                  </a:lnTo>
                  <a:cubicBezTo>
                    <a:pt x="237150" y="7514"/>
                    <a:pt x="208973" y="0"/>
                    <a:pt x="178449" y="0"/>
                  </a:cubicBezTo>
                  <a:cubicBezTo>
                    <a:pt x="79833" y="0"/>
                    <a:pt x="0" y="79833"/>
                    <a:pt x="0" y="178449"/>
                  </a:cubicBezTo>
                  <a:cubicBezTo>
                    <a:pt x="0" y="277066"/>
                    <a:pt x="79833" y="356898"/>
                    <a:pt x="178449" y="356898"/>
                  </a:cubicBezTo>
                  <a:cubicBezTo>
                    <a:pt x="277066" y="356898"/>
                    <a:pt x="356898" y="277066"/>
                    <a:pt x="356898" y="178449"/>
                  </a:cubicBezTo>
                  <a:cubicBezTo>
                    <a:pt x="356898" y="147925"/>
                    <a:pt x="349385" y="119749"/>
                    <a:pt x="335766" y="94860"/>
                  </a:cubicBezTo>
                  <a:lnTo>
                    <a:pt x="332479" y="97677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7BCE39F-22C5-4F39-A15F-9835655FC6F3}"/>
                </a:ext>
              </a:extLst>
            </p:cNvPr>
            <p:cNvSpPr/>
            <p:nvPr/>
          </p:nvSpPr>
          <p:spPr>
            <a:xfrm>
              <a:off x="3399522" y="3105069"/>
              <a:ext cx="225409" cy="225409"/>
            </a:xfrm>
            <a:custGeom>
              <a:avLst/>
              <a:gdLst>
                <a:gd name="connsiteX0" fmla="*/ 191128 w 225409"/>
                <a:gd name="connsiteY0" fmla="*/ 80772 h 225409"/>
                <a:gd name="connsiteX1" fmla="*/ 197233 w 225409"/>
                <a:gd name="connsiteY1" fmla="*/ 112705 h 225409"/>
                <a:gd name="connsiteX2" fmla="*/ 112705 w 225409"/>
                <a:gd name="connsiteY2" fmla="*/ 197233 h 225409"/>
                <a:gd name="connsiteX3" fmla="*/ 28176 w 225409"/>
                <a:gd name="connsiteY3" fmla="*/ 112705 h 225409"/>
                <a:gd name="connsiteX4" fmla="*/ 112705 w 225409"/>
                <a:gd name="connsiteY4" fmla="*/ 28176 h 225409"/>
                <a:gd name="connsiteX5" fmla="*/ 144638 w 225409"/>
                <a:gd name="connsiteY5" fmla="*/ 34281 h 225409"/>
                <a:gd name="connsiteX6" fmla="*/ 165770 w 225409"/>
                <a:gd name="connsiteY6" fmla="*/ 13149 h 225409"/>
                <a:gd name="connsiteX7" fmla="*/ 112705 w 225409"/>
                <a:gd name="connsiteY7" fmla="*/ 0 h 225409"/>
                <a:gd name="connsiteX8" fmla="*/ 0 w 225409"/>
                <a:gd name="connsiteY8" fmla="*/ 112705 h 225409"/>
                <a:gd name="connsiteX9" fmla="*/ 112705 w 225409"/>
                <a:gd name="connsiteY9" fmla="*/ 225410 h 225409"/>
                <a:gd name="connsiteX10" fmla="*/ 225410 w 225409"/>
                <a:gd name="connsiteY10" fmla="*/ 112705 h 225409"/>
                <a:gd name="connsiteX11" fmla="*/ 212261 w 225409"/>
                <a:gd name="connsiteY11" fmla="*/ 59640 h 225409"/>
                <a:gd name="connsiteX12" fmla="*/ 191128 w 225409"/>
                <a:gd name="connsiteY12" fmla="*/ 80772 h 225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5409" h="225409">
                  <a:moveTo>
                    <a:pt x="191128" y="80772"/>
                  </a:moveTo>
                  <a:cubicBezTo>
                    <a:pt x="195355" y="90633"/>
                    <a:pt x="197233" y="101434"/>
                    <a:pt x="197233" y="112705"/>
                  </a:cubicBezTo>
                  <a:cubicBezTo>
                    <a:pt x="197233" y="159195"/>
                    <a:pt x="159195" y="197233"/>
                    <a:pt x="112705" y="197233"/>
                  </a:cubicBezTo>
                  <a:cubicBezTo>
                    <a:pt x="66214" y="197233"/>
                    <a:pt x="28176" y="159195"/>
                    <a:pt x="28176" y="112705"/>
                  </a:cubicBezTo>
                  <a:cubicBezTo>
                    <a:pt x="28176" y="66214"/>
                    <a:pt x="66214" y="28176"/>
                    <a:pt x="112705" y="28176"/>
                  </a:cubicBezTo>
                  <a:cubicBezTo>
                    <a:pt x="123975" y="28176"/>
                    <a:pt x="134776" y="30524"/>
                    <a:pt x="144638" y="34281"/>
                  </a:cubicBezTo>
                  <a:lnTo>
                    <a:pt x="165770" y="13149"/>
                  </a:lnTo>
                  <a:cubicBezTo>
                    <a:pt x="149803" y="4696"/>
                    <a:pt x="131958" y="0"/>
                    <a:pt x="112705" y="0"/>
                  </a:cubicBezTo>
                  <a:cubicBezTo>
                    <a:pt x="50717" y="0"/>
                    <a:pt x="0" y="50717"/>
                    <a:pt x="0" y="112705"/>
                  </a:cubicBezTo>
                  <a:cubicBezTo>
                    <a:pt x="0" y="174692"/>
                    <a:pt x="50717" y="225410"/>
                    <a:pt x="112705" y="225410"/>
                  </a:cubicBezTo>
                  <a:cubicBezTo>
                    <a:pt x="174692" y="225410"/>
                    <a:pt x="225410" y="174692"/>
                    <a:pt x="225410" y="112705"/>
                  </a:cubicBezTo>
                  <a:cubicBezTo>
                    <a:pt x="225410" y="93451"/>
                    <a:pt x="220713" y="75606"/>
                    <a:pt x="212261" y="59640"/>
                  </a:cubicBezTo>
                  <a:lnTo>
                    <a:pt x="191128" y="8077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46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47" descr="Lightbulb">
            <a:extLst>
              <a:ext uri="{FF2B5EF4-FFF2-40B4-BE49-F238E27FC236}">
                <a16:creationId xmlns:a16="http://schemas.microsoft.com/office/drawing/2014/main" id="{D0FD8F7E-D0A8-4213-B134-161E07A6083E}"/>
              </a:ext>
            </a:extLst>
          </p:cNvPr>
          <p:cNvGrpSpPr/>
          <p:nvPr/>
        </p:nvGrpSpPr>
        <p:grpSpPr>
          <a:xfrm>
            <a:off x="893924" y="3212159"/>
            <a:ext cx="843166" cy="843163"/>
            <a:chOff x="893924" y="3212159"/>
            <a:chExt cx="843166" cy="843163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E35F3E0-7E8F-4B95-AC33-950056A428D4}"/>
                </a:ext>
              </a:extLst>
            </p:cNvPr>
            <p:cNvSpPr/>
            <p:nvPr/>
          </p:nvSpPr>
          <p:spPr>
            <a:xfrm>
              <a:off x="1201328" y="3774267"/>
              <a:ext cx="228357" cy="52697"/>
            </a:xfrm>
            <a:custGeom>
              <a:avLst/>
              <a:gdLst>
                <a:gd name="connsiteX0" fmla="*/ 26349 w 228357"/>
                <a:gd name="connsiteY0" fmla="*/ 0 h 52697"/>
                <a:gd name="connsiteX1" fmla="*/ 202009 w 228357"/>
                <a:gd name="connsiteY1" fmla="*/ 0 h 52697"/>
                <a:gd name="connsiteX2" fmla="*/ 228357 w 228357"/>
                <a:gd name="connsiteY2" fmla="*/ 26349 h 52697"/>
                <a:gd name="connsiteX3" fmla="*/ 202009 w 228357"/>
                <a:gd name="connsiteY3" fmla="*/ 52698 h 52697"/>
                <a:gd name="connsiteX4" fmla="*/ 26349 w 228357"/>
                <a:gd name="connsiteY4" fmla="*/ 52698 h 52697"/>
                <a:gd name="connsiteX5" fmla="*/ 0 w 228357"/>
                <a:gd name="connsiteY5" fmla="*/ 26349 h 52697"/>
                <a:gd name="connsiteX6" fmla="*/ 26349 w 228357"/>
                <a:gd name="connsiteY6" fmla="*/ 0 h 5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357" h="52697">
                  <a:moveTo>
                    <a:pt x="26349" y="0"/>
                  </a:moveTo>
                  <a:lnTo>
                    <a:pt x="202009" y="0"/>
                  </a:lnTo>
                  <a:cubicBezTo>
                    <a:pt x="216940" y="0"/>
                    <a:pt x="228357" y="11418"/>
                    <a:pt x="228357" y="26349"/>
                  </a:cubicBezTo>
                  <a:cubicBezTo>
                    <a:pt x="228357" y="41280"/>
                    <a:pt x="216940" y="52698"/>
                    <a:pt x="202009" y="52698"/>
                  </a:cubicBezTo>
                  <a:lnTo>
                    <a:pt x="26349" y="52698"/>
                  </a:lnTo>
                  <a:cubicBezTo>
                    <a:pt x="11418" y="52698"/>
                    <a:pt x="0" y="41280"/>
                    <a:pt x="0" y="26349"/>
                  </a:cubicBezTo>
                  <a:cubicBezTo>
                    <a:pt x="0" y="11418"/>
                    <a:pt x="11418" y="0"/>
                    <a:pt x="2634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C4A3C1A-96F2-4FEE-92B3-F4525CBCF5BD}"/>
                </a:ext>
              </a:extLst>
            </p:cNvPr>
            <p:cNvSpPr/>
            <p:nvPr/>
          </p:nvSpPr>
          <p:spPr>
            <a:xfrm>
              <a:off x="1201328" y="3862097"/>
              <a:ext cx="228357" cy="52697"/>
            </a:xfrm>
            <a:custGeom>
              <a:avLst/>
              <a:gdLst>
                <a:gd name="connsiteX0" fmla="*/ 26349 w 228357"/>
                <a:gd name="connsiteY0" fmla="*/ 0 h 52697"/>
                <a:gd name="connsiteX1" fmla="*/ 202009 w 228357"/>
                <a:gd name="connsiteY1" fmla="*/ 0 h 52697"/>
                <a:gd name="connsiteX2" fmla="*/ 228357 w 228357"/>
                <a:gd name="connsiteY2" fmla="*/ 26349 h 52697"/>
                <a:gd name="connsiteX3" fmla="*/ 202009 w 228357"/>
                <a:gd name="connsiteY3" fmla="*/ 52698 h 52697"/>
                <a:gd name="connsiteX4" fmla="*/ 26349 w 228357"/>
                <a:gd name="connsiteY4" fmla="*/ 52698 h 52697"/>
                <a:gd name="connsiteX5" fmla="*/ 0 w 228357"/>
                <a:gd name="connsiteY5" fmla="*/ 26349 h 52697"/>
                <a:gd name="connsiteX6" fmla="*/ 26349 w 228357"/>
                <a:gd name="connsiteY6" fmla="*/ 0 h 5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357" h="52697">
                  <a:moveTo>
                    <a:pt x="26349" y="0"/>
                  </a:moveTo>
                  <a:lnTo>
                    <a:pt x="202009" y="0"/>
                  </a:lnTo>
                  <a:cubicBezTo>
                    <a:pt x="216940" y="0"/>
                    <a:pt x="228357" y="11418"/>
                    <a:pt x="228357" y="26349"/>
                  </a:cubicBezTo>
                  <a:cubicBezTo>
                    <a:pt x="228357" y="41280"/>
                    <a:pt x="216940" y="52698"/>
                    <a:pt x="202009" y="52698"/>
                  </a:cubicBezTo>
                  <a:lnTo>
                    <a:pt x="26349" y="52698"/>
                  </a:lnTo>
                  <a:cubicBezTo>
                    <a:pt x="11418" y="52698"/>
                    <a:pt x="0" y="41280"/>
                    <a:pt x="0" y="26349"/>
                  </a:cubicBezTo>
                  <a:cubicBezTo>
                    <a:pt x="0" y="11418"/>
                    <a:pt x="11418" y="0"/>
                    <a:pt x="2634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DD5D4E3-89C4-4DAC-9416-D1D20A058A9C}"/>
                </a:ext>
              </a:extLst>
            </p:cNvPr>
            <p:cNvSpPr/>
            <p:nvPr/>
          </p:nvSpPr>
          <p:spPr>
            <a:xfrm>
              <a:off x="1258417" y="3949926"/>
              <a:ext cx="114178" cy="52697"/>
            </a:xfrm>
            <a:custGeom>
              <a:avLst/>
              <a:gdLst>
                <a:gd name="connsiteX0" fmla="*/ 0 w 114178"/>
                <a:gd name="connsiteY0" fmla="*/ 0 h 52697"/>
                <a:gd name="connsiteX1" fmla="*/ 57089 w 114178"/>
                <a:gd name="connsiteY1" fmla="*/ 52698 h 52697"/>
                <a:gd name="connsiteX2" fmla="*/ 114179 w 114178"/>
                <a:gd name="connsiteY2" fmla="*/ 0 h 52697"/>
                <a:gd name="connsiteX3" fmla="*/ 0 w 114178"/>
                <a:gd name="connsiteY3" fmla="*/ 0 h 5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178" h="52697">
                  <a:moveTo>
                    <a:pt x="0" y="0"/>
                  </a:moveTo>
                  <a:cubicBezTo>
                    <a:pt x="2635" y="29862"/>
                    <a:pt x="27227" y="52698"/>
                    <a:pt x="57089" y="52698"/>
                  </a:cubicBezTo>
                  <a:cubicBezTo>
                    <a:pt x="86952" y="52698"/>
                    <a:pt x="111544" y="29862"/>
                    <a:pt x="11417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1F1DED5-D79F-4684-92CB-72AD90CA6D94}"/>
                </a:ext>
              </a:extLst>
            </p:cNvPr>
            <p:cNvSpPr/>
            <p:nvPr/>
          </p:nvSpPr>
          <p:spPr>
            <a:xfrm>
              <a:off x="1087149" y="3264856"/>
              <a:ext cx="456714" cy="474279"/>
            </a:xfrm>
            <a:custGeom>
              <a:avLst/>
              <a:gdLst>
                <a:gd name="connsiteX0" fmla="*/ 228357 w 456714"/>
                <a:gd name="connsiteY0" fmla="*/ 0 h 474279"/>
                <a:gd name="connsiteX1" fmla="*/ 228357 w 456714"/>
                <a:gd name="connsiteY1" fmla="*/ 0 h 474279"/>
                <a:gd name="connsiteX2" fmla="*/ 228357 w 456714"/>
                <a:gd name="connsiteY2" fmla="*/ 0 h 474279"/>
                <a:gd name="connsiteX3" fmla="*/ 0 w 456714"/>
                <a:gd name="connsiteY3" fmla="*/ 225722 h 474279"/>
                <a:gd name="connsiteX4" fmla="*/ 0 w 456714"/>
                <a:gd name="connsiteY4" fmla="*/ 233626 h 474279"/>
                <a:gd name="connsiteX5" fmla="*/ 15809 w 456714"/>
                <a:gd name="connsiteY5" fmla="*/ 312673 h 474279"/>
                <a:gd name="connsiteX6" fmla="*/ 55333 w 456714"/>
                <a:gd name="connsiteY6" fmla="*/ 377667 h 474279"/>
                <a:gd name="connsiteX7" fmla="*/ 108909 w 456714"/>
                <a:gd name="connsiteY7" fmla="*/ 464618 h 474279"/>
                <a:gd name="connsiteX8" fmla="*/ 124718 w 456714"/>
                <a:gd name="connsiteY8" fmla="*/ 474279 h 474279"/>
                <a:gd name="connsiteX9" fmla="*/ 331997 w 456714"/>
                <a:gd name="connsiteY9" fmla="*/ 474279 h 474279"/>
                <a:gd name="connsiteX10" fmla="*/ 347806 w 456714"/>
                <a:gd name="connsiteY10" fmla="*/ 464618 h 474279"/>
                <a:gd name="connsiteX11" fmla="*/ 401382 w 456714"/>
                <a:gd name="connsiteY11" fmla="*/ 377667 h 474279"/>
                <a:gd name="connsiteX12" fmla="*/ 440906 w 456714"/>
                <a:gd name="connsiteY12" fmla="*/ 312673 h 474279"/>
                <a:gd name="connsiteX13" fmla="*/ 456715 w 456714"/>
                <a:gd name="connsiteY13" fmla="*/ 233626 h 474279"/>
                <a:gd name="connsiteX14" fmla="*/ 456715 w 456714"/>
                <a:gd name="connsiteY14" fmla="*/ 225722 h 474279"/>
                <a:gd name="connsiteX15" fmla="*/ 228357 w 456714"/>
                <a:gd name="connsiteY15" fmla="*/ 0 h 474279"/>
                <a:gd name="connsiteX16" fmla="*/ 404017 w 456714"/>
                <a:gd name="connsiteY16" fmla="*/ 232748 h 474279"/>
                <a:gd name="connsiteX17" fmla="*/ 391721 w 456714"/>
                <a:gd name="connsiteY17" fmla="*/ 294229 h 474279"/>
                <a:gd name="connsiteX18" fmla="*/ 361859 w 456714"/>
                <a:gd name="connsiteY18" fmla="*/ 342535 h 474279"/>
                <a:gd name="connsiteX19" fmla="*/ 310917 w 456714"/>
                <a:gd name="connsiteY19" fmla="*/ 421582 h 474279"/>
                <a:gd name="connsiteX20" fmla="*/ 228357 w 456714"/>
                <a:gd name="connsiteY20" fmla="*/ 421582 h 474279"/>
                <a:gd name="connsiteX21" fmla="*/ 146676 w 456714"/>
                <a:gd name="connsiteY21" fmla="*/ 421582 h 474279"/>
                <a:gd name="connsiteX22" fmla="*/ 95734 w 456714"/>
                <a:gd name="connsiteY22" fmla="*/ 342535 h 474279"/>
                <a:gd name="connsiteX23" fmla="*/ 65872 w 456714"/>
                <a:gd name="connsiteY23" fmla="*/ 294229 h 474279"/>
                <a:gd name="connsiteX24" fmla="*/ 53576 w 456714"/>
                <a:gd name="connsiteY24" fmla="*/ 232748 h 474279"/>
                <a:gd name="connsiteX25" fmla="*/ 53576 w 456714"/>
                <a:gd name="connsiteY25" fmla="*/ 225722 h 474279"/>
                <a:gd name="connsiteX26" fmla="*/ 229236 w 456714"/>
                <a:gd name="connsiteY26" fmla="*/ 51819 h 474279"/>
                <a:gd name="connsiteX27" fmla="*/ 229236 w 456714"/>
                <a:gd name="connsiteY27" fmla="*/ 51819 h 474279"/>
                <a:gd name="connsiteX28" fmla="*/ 229236 w 456714"/>
                <a:gd name="connsiteY28" fmla="*/ 51819 h 474279"/>
                <a:gd name="connsiteX29" fmla="*/ 229236 w 456714"/>
                <a:gd name="connsiteY29" fmla="*/ 51819 h 474279"/>
                <a:gd name="connsiteX30" fmla="*/ 229236 w 456714"/>
                <a:gd name="connsiteY30" fmla="*/ 51819 h 474279"/>
                <a:gd name="connsiteX31" fmla="*/ 229236 w 456714"/>
                <a:gd name="connsiteY31" fmla="*/ 51819 h 474279"/>
                <a:gd name="connsiteX32" fmla="*/ 229236 w 456714"/>
                <a:gd name="connsiteY32" fmla="*/ 51819 h 474279"/>
                <a:gd name="connsiteX33" fmla="*/ 404895 w 456714"/>
                <a:gd name="connsiteY33" fmla="*/ 225722 h 474279"/>
                <a:gd name="connsiteX34" fmla="*/ 404895 w 456714"/>
                <a:gd name="connsiteY34" fmla="*/ 232748 h 47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56714" h="474279">
                  <a:moveTo>
                    <a:pt x="228357" y="0"/>
                  </a:moveTo>
                  <a:cubicBezTo>
                    <a:pt x="228357" y="0"/>
                    <a:pt x="228357" y="0"/>
                    <a:pt x="228357" y="0"/>
                  </a:cubicBezTo>
                  <a:cubicBezTo>
                    <a:pt x="228357" y="0"/>
                    <a:pt x="228357" y="0"/>
                    <a:pt x="228357" y="0"/>
                  </a:cubicBezTo>
                  <a:cubicBezTo>
                    <a:pt x="103639" y="878"/>
                    <a:pt x="2635" y="101004"/>
                    <a:pt x="0" y="225722"/>
                  </a:cubicBezTo>
                  <a:lnTo>
                    <a:pt x="0" y="233626"/>
                  </a:lnTo>
                  <a:cubicBezTo>
                    <a:pt x="878" y="260854"/>
                    <a:pt x="6148" y="287202"/>
                    <a:pt x="15809" y="312673"/>
                  </a:cubicBezTo>
                  <a:cubicBezTo>
                    <a:pt x="25471" y="336387"/>
                    <a:pt x="38645" y="358344"/>
                    <a:pt x="55333" y="377667"/>
                  </a:cubicBezTo>
                  <a:cubicBezTo>
                    <a:pt x="76412" y="400502"/>
                    <a:pt x="99248" y="445295"/>
                    <a:pt x="108909" y="464618"/>
                  </a:cubicBezTo>
                  <a:cubicBezTo>
                    <a:pt x="111544" y="470766"/>
                    <a:pt x="117692" y="474279"/>
                    <a:pt x="124718" y="474279"/>
                  </a:cubicBezTo>
                  <a:lnTo>
                    <a:pt x="331997" y="474279"/>
                  </a:lnTo>
                  <a:cubicBezTo>
                    <a:pt x="339023" y="474279"/>
                    <a:pt x="345171" y="470766"/>
                    <a:pt x="347806" y="464618"/>
                  </a:cubicBezTo>
                  <a:cubicBezTo>
                    <a:pt x="357467" y="445295"/>
                    <a:pt x="380303" y="400502"/>
                    <a:pt x="401382" y="377667"/>
                  </a:cubicBezTo>
                  <a:cubicBezTo>
                    <a:pt x="418070" y="358344"/>
                    <a:pt x="432123" y="336387"/>
                    <a:pt x="440906" y="312673"/>
                  </a:cubicBezTo>
                  <a:cubicBezTo>
                    <a:pt x="450567" y="287202"/>
                    <a:pt x="455837" y="260854"/>
                    <a:pt x="456715" y="233626"/>
                  </a:cubicBezTo>
                  <a:lnTo>
                    <a:pt x="456715" y="225722"/>
                  </a:lnTo>
                  <a:cubicBezTo>
                    <a:pt x="454080" y="101004"/>
                    <a:pt x="353076" y="878"/>
                    <a:pt x="228357" y="0"/>
                  </a:cubicBezTo>
                  <a:close/>
                  <a:moveTo>
                    <a:pt x="404017" y="232748"/>
                  </a:moveTo>
                  <a:cubicBezTo>
                    <a:pt x="403139" y="253827"/>
                    <a:pt x="398747" y="274906"/>
                    <a:pt x="391721" y="294229"/>
                  </a:cubicBezTo>
                  <a:cubicBezTo>
                    <a:pt x="384695" y="311795"/>
                    <a:pt x="375033" y="328482"/>
                    <a:pt x="361859" y="342535"/>
                  </a:cubicBezTo>
                  <a:cubicBezTo>
                    <a:pt x="341658" y="367127"/>
                    <a:pt x="324092" y="393476"/>
                    <a:pt x="310917" y="421582"/>
                  </a:cubicBezTo>
                  <a:lnTo>
                    <a:pt x="228357" y="421582"/>
                  </a:lnTo>
                  <a:lnTo>
                    <a:pt x="146676" y="421582"/>
                  </a:lnTo>
                  <a:cubicBezTo>
                    <a:pt x="132623" y="393476"/>
                    <a:pt x="115057" y="367127"/>
                    <a:pt x="95734" y="342535"/>
                  </a:cubicBezTo>
                  <a:cubicBezTo>
                    <a:pt x="83438" y="328482"/>
                    <a:pt x="72899" y="311795"/>
                    <a:pt x="65872" y="294229"/>
                  </a:cubicBezTo>
                  <a:cubicBezTo>
                    <a:pt x="57968" y="274906"/>
                    <a:pt x="54454" y="253827"/>
                    <a:pt x="53576" y="232748"/>
                  </a:cubicBezTo>
                  <a:lnTo>
                    <a:pt x="53576" y="225722"/>
                  </a:lnTo>
                  <a:cubicBezTo>
                    <a:pt x="55333" y="129988"/>
                    <a:pt x="133501" y="52698"/>
                    <a:pt x="229236" y="51819"/>
                  </a:cubicBezTo>
                  <a:lnTo>
                    <a:pt x="229236" y="51819"/>
                  </a:lnTo>
                  <a:lnTo>
                    <a:pt x="229236" y="51819"/>
                  </a:lnTo>
                  <a:cubicBezTo>
                    <a:pt x="229236" y="51819"/>
                    <a:pt x="229236" y="51819"/>
                    <a:pt x="229236" y="51819"/>
                  </a:cubicBezTo>
                  <a:cubicBezTo>
                    <a:pt x="229236" y="51819"/>
                    <a:pt x="229236" y="51819"/>
                    <a:pt x="229236" y="51819"/>
                  </a:cubicBezTo>
                  <a:lnTo>
                    <a:pt x="229236" y="51819"/>
                  </a:lnTo>
                  <a:lnTo>
                    <a:pt x="229236" y="51819"/>
                  </a:lnTo>
                  <a:cubicBezTo>
                    <a:pt x="324970" y="52698"/>
                    <a:pt x="403139" y="129109"/>
                    <a:pt x="404895" y="225722"/>
                  </a:cubicBezTo>
                  <a:lnTo>
                    <a:pt x="404895" y="23274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8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501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231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Process – Slide Template</vt:lpstr>
      <vt:lpstr>Hexagon Cycle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 Process</dc:title>
  <dc:creator>PresentationGO.com</dc:creator>
  <dc:description>© Copyright PresentationGO.com</dc:description>
  <dcterms:created xsi:type="dcterms:W3CDTF">2014-11-26T05:14:11Z</dcterms:created>
  <dcterms:modified xsi:type="dcterms:W3CDTF">2020-05-04T17:31:42Z</dcterms:modified>
  <cp:category>Charts &amp; Diagrams</cp:category>
</cp:coreProperties>
</file>