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40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Cycle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088C188-FD30-4572-8E26-3AEB34268FF8}"/>
              </a:ext>
            </a:extLst>
          </p:cNvPr>
          <p:cNvSpPr/>
          <p:nvPr/>
        </p:nvSpPr>
        <p:spPr>
          <a:xfrm>
            <a:off x="1588708" y="2877179"/>
            <a:ext cx="1495964" cy="13522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8" h="21600" extrusionOk="0">
                <a:moveTo>
                  <a:pt x="14515" y="21600"/>
                </a:moveTo>
                <a:lnTo>
                  <a:pt x="6823" y="21600"/>
                </a:lnTo>
                <a:cubicBezTo>
                  <a:pt x="5755" y="21600"/>
                  <a:pt x="4783" y="20969"/>
                  <a:pt x="4240" y="19925"/>
                </a:cubicBezTo>
                <a:lnTo>
                  <a:pt x="393" y="12464"/>
                </a:lnTo>
                <a:cubicBezTo>
                  <a:pt x="-131" y="11442"/>
                  <a:pt x="-131" y="10158"/>
                  <a:pt x="393" y="9136"/>
                </a:cubicBezTo>
                <a:lnTo>
                  <a:pt x="4240" y="1675"/>
                </a:lnTo>
                <a:cubicBezTo>
                  <a:pt x="4764" y="653"/>
                  <a:pt x="5755" y="0"/>
                  <a:pt x="6823" y="0"/>
                </a:cubicBezTo>
                <a:lnTo>
                  <a:pt x="14515" y="0"/>
                </a:lnTo>
                <a:cubicBezTo>
                  <a:pt x="15583" y="0"/>
                  <a:pt x="16555" y="631"/>
                  <a:pt x="17098" y="1675"/>
                </a:cubicBezTo>
                <a:lnTo>
                  <a:pt x="20945" y="9136"/>
                </a:lnTo>
                <a:cubicBezTo>
                  <a:pt x="21469" y="10158"/>
                  <a:pt x="21469" y="11442"/>
                  <a:pt x="20945" y="12464"/>
                </a:cubicBezTo>
                <a:lnTo>
                  <a:pt x="17098" y="19925"/>
                </a:lnTo>
                <a:cubicBezTo>
                  <a:pt x="16574" y="20969"/>
                  <a:pt x="15583" y="21600"/>
                  <a:pt x="14515" y="21600"/>
                </a:cubicBezTo>
                <a:close/>
                <a:moveTo>
                  <a:pt x="6842" y="1109"/>
                </a:moveTo>
                <a:cubicBezTo>
                  <a:pt x="6124" y="1109"/>
                  <a:pt x="5463" y="1544"/>
                  <a:pt x="5114" y="2240"/>
                </a:cubicBezTo>
                <a:lnTo>
                  <a:pt x="1268" y="9702"/>
                </a:lnTo>
                <a:cubicBezTo>
                  <a:pt x="918" y="10398"/>
                  <a:pt x="918" y="11246"/>
                  <a:pt x="1268" y="11942"/>
                </a:cubicBezTo>
                <a:lnTo>
                  <a:pt x="5114" y="19403"/>
                </a:lnTo>
                <a:cubicBezTo>
                  <a:pt x="5463" y="20099"/>
                  <a:pt x="6143" y="20534"/>
                  <a:pt x="6842" y="20534"/>
                </a:cubicBezTo>
                <a:lnTo>
                  <a:pt x="14534" y="20534"/>
                </a:lnTo>
                <a:cubicBezTo>
                  <a:pt x="15253" y="20534"/>
                  <a:pt x="15914" y="20099"/>
                  <a:pt x="16263" y="19403"/>
                </a:cubicBezTo>
                <a:lnTo>
                  <a:pt x="20109" y="11942"/>
                </a:lnTo>
                <a:cubicBezTo>
                  <a:pt x="20459" y="11246"/>
                  <a:pt x="20459" y="10398"/>
                  <a:pt x="20109" y="9702"/>
                </a:cubicBezTo>
                <a:lnTo>
                  <a:pt x="16263" y="2240"/>
                </a:lnTo>
                <a:cubicBezTo>
                  <a:pt x="15914" y="1544"/>
                  <a:pt x="15234" y="1109"/>
                  <a:pt x="14534" y="1109"/>
                </a:cubicBezTo>
                <a:lnTo>
                  <a:pt x="6842" y="1109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D6FFFC8-79D0-43D6-B282-50385CF1D651}"/>
              </a:ext>
            </a:extLst>
          </p:cNvPr>
          <p:cNvSpPr/>
          <p:nvPr/>
        </p:nvSpPr>
        <p:spPr>
          <a:xfrm>
            <a:off x="8738272" y="2727378"/>
            <a:ext cx="1865020" cy="16614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0" h="21600" extrusionOk="0">
                <a:moveTo>
                  <a:pt x="15066" y="0"/>
                </a:moveTo>
                <a:lnTo>
                  <a:pt x="6354" y="0"/>
                </a:lnTo>
                <a:cubicBezTo>
                  <a:pt x="5635" y="0"/>
                  <a:pt x="4978" y="425"/>
                  <a:pt x="4618" y="1133"/>
                </a:cubicBezTo>
                <a:lnTo>
                  <a:pt x="270" y="9667"/>
                </a:lnTo>
                <a:cubicBezTo>
                  <a:pt x="-90" y="10375"/>
                  <a:pt x="-90" y="11243"/>
                  <a:pt x="270" y="11933"/>
                </a:cubicBezTo>
                <a:lnTo>
                  <a:pt x="4618" y="20467"/>
                </a:lnTo>
                <a:cubicBezTo>
                  <a:pt x="4978" y="21175"/>
                  <a:pt x="5635" y="21600"/>
                  <a:pt x="6354" y="21600"/>
                </a:cubicBezTo>
                <a:lnTo>
                  <a:pt x="15066" y="21600"/>
                </a:lnTo>
                <a:cubicBezTo>
                  <a:pt x="15785" y="21600"/>
                  <a:pt x="16442" y="21175"/>
                  <a:pt x="16802" y="20467"/>
                </a:cubicBezTo>
                <a:lnTo>
                  <a:pt x="21150" y="11933"/>
                </a:lnTo>
                <a:cubicBezTo>
                  <a:pt x="21510" y="11225"/>
                  <a:pt x="21510" y="10357"/>
                  <a:pt x="21150" y="9667"/>
                </a:cubicBezTo>
                <a:lnTo>
                  <a:pt x="16802" y="1133"/>
                </a:lnTo>
                <a:cubicBezTo>
                  <a:pt x="16442" y="425"/>
                  <a:pt x="15785" y="0"/>
                  <a:pt x="15066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bg1"/>
                </a:solidFill>
              </a:rPr>
              <a:t>LOREM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bg1"/>
                </a:solidFill>
              </a:rPr>
              <a:t>IPSUM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DF89264-0BFF-4290-B054-09FB4E64E055}"/>
              </a:ext>
            </a:extLst>
          </p:cNvPr>
          <p:cNvSpPr/>
          <p:nvPr/>
        </p:nvSpPr>
        <p:spPr>
          <a:xfrm>
            <a:off x="3522496" y="3095070"/>
            <a:ext cx="994133" cy="915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4" h="21600" extrusionOk="0">
                <a:moveTo>
                  <a:pt x="20584" y="8325"/>
                </a:moveTo>
                <a:lnTo>
                  <a:pt x="17536" y="2475"/>
                </a:lnTo>
                <a:cubicBezTo>
                  <a:pt x="16723" y="932"/>
                  <a:pt x="15242" y="0"/>
                  <a:pt x="13645" y="0"/>
                </a:cubicBezTo>
                <a:lnTo>
                  <a:pt x="7549" y="0"/>
                </a:lnTo>
                <a:cubicBezTo>
                  <a:pt x="5952" y="0"/>
                  <a:pt x="4471" y="964"/>
                  <a:pt x="3658" y="2475"/>
                </a:cubicBezTo>
                <a:lnTo>
                  <a:pt x="610" y="8325"/>
                </a:lnTo>
                <a:cubicBezTo>
                  <a:pt x="-203" y="9868"/>
                  <a:pt x="-203" y="11764"/>
                  <a:pt x="610" y="13275"/>
                </a:cubicBezTo>
                <a:lnTo>
                  <a:pt x="3658" y="19125"/>
                </a:lnTo>
                <a:cubicBezTo>
                  <a:pt x="4471" y="20668"/>
                  <a:pt x="5952" y="21600"/>
                  <a:pt x="7549" y="21600"/>
                </a:cubicBezTo>
                <a:lnTo>
                  <a:pt x="13645" y="21600"/>
                </a:lnTo>
                <a:cubicBezTo>
                  <a:pt x="15242" y="21600"/>
                  <a:pt x="16723" y="20636"/>
                  <a:pt x="17536" y="19125"/>
                </a:cubicBezTo>
                <a:lnTo>
                  <a:pt x="20584" y="13275"/>
                </a:lnTo>
                <a:cubicBezTo>
                  <a:pt x="21397" y="11764"/>
                  <a:pt x="21397" y="9868"/>
                  <a:pt x="20584" y="832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BECAFAE-FCB0-4E64-B2C3-3BE3D0E3B2D0}"/>
              </a:ext>
            </a:extLst>
          </p:cNvPr>
          <p:cNvSpPr/>
          <p:nvPr/>
        </p:nvSpPr>
        <p:spPr>
          <a:xfrm>
            <a:off x="4394062" y="2604814"/>
            <a:ext cx="993449" cy="916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37"/>
                  <a:pt x="15241" y="21600"/>
                  <a:pt x="13671" y="21600"/>
                </a:cubicBezTo>
                <a:close/>
                <a:moveTo>
                  <a:pt x="7508" y="1605"/>
                </a:moveTo>
                <a:cubicBezTo>
                  <a:pt x="6432" y="1605"/>
                  <a:pt x="5444" y="2247"/>
                  <a:pt x="4921" y="3274"/>
                </a:cubicBezTo>
                <a:lnTo>
                  <a:pt x="1839" y="9147"/>
                </a:lnTo>
                <a:cubicBezTo>
                  <a:pt x="1316" y="10174"/>
                  <a:pt x="1316" y="11426"/>
                  <a:pt x="1839" y="12453"/>
                </a:cubicBezTo>
                <a:lnTo>
                  <a:pt x="4921" y="18326"/>
                </a:lnTo>
                <a:cubicBezTo>
                  <a:pt x="5444" y="19353"/>
                  <a:pt x="6461" y="19995"/>
                  <a:pt x="7508" y="19995"/>
                </a:cubicBezTo>
                <a:lnTo>
                  <a:pt x="13642" y="19995"/>
                </a:lnTo>
                <a:cubicBezTo>
                  <a:pt x="14718" y="19995"/>
                  <a:pt x="15706" y="19353"/>
                  <a:pt x="16229" y="18326"/>
                </a:cubicBezTo>
                <a:lnTo>
                  <a:pt x="19311" y="12453"/>
                </a:lnTo>
                <a:cubicBezTo>
                  <a:pt x="19834" y="11426"/>
                  <a:pt x="19834" y="10174"/>
                  <a:pt x="19311" y="9147"/>
                </a:cubicBezTo>
                <a:lnTo>
                  <a:pt x="16229" y="3274"/>
                </a:lnTo>
                <a:cubicBezTo>
                  <a:pt x="15706" y="2247"/>
                  <a:pt x="14689" y="1605"/>
                  <a:pt x="13642" y="1605"/>
                </a:cubicBezTo>
                <a:lnTo>
                  <a:pt x="7508" y="160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7D6B0FF-1A2F-4391-B660-0B6FD8FCE105}"/>
              </a:ext>
            </a:extLst>
          </p:cNvPr>
          <p:cNvSpPr/>
          <p:nvPr/>
        </p:nvSpPr>
        <p:spPr>
          <a:xfrm>
            <a:off x="4394062" y="3585326"/>
            <a:ext cx="993449" cy="916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41" y="21600"/>
                  <a:pt x="13671" y="21600"/>
                </a:cubicBezTo>
                <a:close/>
                <a:moveTo>
                  <a:pt x="7508" y="1637"/>
                </a:moveTo>
                <a:cubicBezTo>
                  <a:pt x="6432" y="1637"/>
                  <a:pt x="5444" y="2279"/>
                  <a:pt x="4921" y="3306"/>
                </a:cubicBezTo>
                <a:lnTo>
                  <a:pt x="1839" y="9179"/>
                </a:lnTo>
                <a:cubicBezTo>
                  <a:pt x="1316" y="10206"/>
                  <a:pt x="1316" y="11458"/>
                  <a:pt x="1839" y="12485"/>
                </a:cubicBezTo>
                <a:lnTo>
                  <a:pt x="4921" y="18358"/>
                </a:lnTo>
                <a:cubicBezTo>
                  <a:pt x="5444" y="19385"/>
                  <a:pt x="6461" y="20027"/>
                  <a:pt x="7508" y="20027"/>
                </a:cubicBezTo>
                <a:lnTo>
                  <a:pt x="13642" y="20027"/>
                </a:lnTo>
                <a:cubicBezTo>
                  <a:pt x="14718" y="20027"/>
                  <a:pt x="15706" y="19385"/>
                  <a:pt x="16229" y="18358"/>
                </a:cubicBezTo>
                <a:lnTo>
                  <a:pt x="19311" y="12485"/>
                </a:lnTo>
                <a:cubicBezTo>
                  <a:pt x="19834" y="11458"/>
                  <a:pt x="19834" y="10206"/>
                  <a:pt x="19311" y="9179"/>
                </a:cubicBezTo>
                <a:lnTo>
                  <a:pt x="16229" y="3306"/>
                </a:lnTo>
                <a:cubicBezTo>
                  <a:pt x="15706" y="2279"/>
                  <a:pt x="14689" y="1637"/>
                  <a:pt x="13642" y="1637"/>
                </a:cubicBezTo>
                <a:lnTo>
                  <a:pt x="7508" y="163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927AB81-BAA6-4CCC-BE37-6C86920BB849}"/>
              </a:ext>
            </a:extLst>
          </p:cNvPr>
          <p:cNvSpPr/>
          <p:nvPr/>
        </p:nvSpPr>
        <p:spPr>
          <a:xfrm>
            <a:off x="8465908" y="1624303"/>
            <a:ext cx="993455" cy="916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53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DAA4052C-B925-42D8-AA01-1C24E296E16A}"/>
              </a:ext>
            </a:extLst>
          </p:cNvPr>
          <p:cNvSpPr/>
          <p:nvPr/>
        </p:nvSpPr>
        <p:spPr>
          <a:xfrm>
            <a:off x="7607961" y="2114558"/>
            <a:ext cx="993106" cy="915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0" h="21600" extrusionOk="0">
                <a:moveTo>
                  <a:pt x="20611" y="8325"/>
                </a:moveTo>
                <a:lnTo>
                  <a:pt x="17559" y="2475"/>
                </a:lnTo>
                <a:cubicBezTo>
                  <a:pt x="16745" y="932"/>
                  <a:pt x="15262" y="0"/>
                  <a:pt x="13663" y="0"/>
                </a:cubicBezTo>
                <a:lnTo>
                  <a:pt x="7558" y="0"/>
                </a:lnTo>
                <a:cubicBezTo>
                  <a:pt x="5959" y="0"/>
                  <a:pt x="4476" y="964"/>
                  <a:pt x="3663" y="2475"/>
                </a:cubicBezTo>
                <a:lnTo>
                  <a:pt x="610" y="8325"/>
                </a:lnTo>
                <a:cubicBezTo>
                  <a:pt x="-204" y="9868"/>
                  <a:pt x="-204" y="11764"/>
                  <a:pt x="610" y="13275"/>
                </a:cubicBezTo>
                <a:lnTo>
                  <a:pt x="3663" y="19125"/>
                </a:lnTo>
                <a:cubicBezTo>
                  <a:pt x="4477" y="20668"/>
                  <a:pt x="5959" y="21600"/>
                  <a:pt x="7558" y="21600"/>
                </a:cubicBezTo>
                <a:lnTo>
                  <a:pt x="13663" y="21600"/>
                </a:lnTo>
                <a:cubicBezTo>
                  <a:pt x="15262" y="21600"/>
                  <a:pt x="16745" y="20636"/>
                  <a:pt x="17559" y="19125"/>
                </a:cubicBezTo>
                <a:lnTo>
                  <a:pt x="20611" y="13275"/>
                </a:lnTo>
                <a:cubicBezTo>
                  <a:pt x="21396" y="11764"/>
                  <a:pt x="21396" y="9868"/>
                  <a:pt x="20611" y="832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bg1"/>
                </a:solidFill>
              </a:rPr>
              <a:t>05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F7E736E4-9B1B-4B4A-9042-CE67B4C445BC}"/>
              </a:ext>
            </a:extLst>
          </p:cNvPr>
          <p:cNvSpPr/>
          <p:nvPr/>
        </p:nvSpPr>
        <p:spPr>
          <a:xfrm>
            <a:off x="7607960" y="1134047"/>
            <a:ext cx="993455" cy="916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7F1C72B3-D6F7-4AD6-9F2C-BE68DE3D1327}"/>
              </a:ext>
            </a:extLst>
          </p:cNvPr>
          <p:cNvSpPr/>
          <p:nvPr/>
        </p:nvSpPr>
        <p:spPr>
          <a:xfrm>
            <a:off x="8465908" y="4524983"/>
            <a:ext cx="993455" cy="916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53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5A6A7B44-DEEC-4E71-AAB1-65178825F654}"/>
              </a:ext>
            </a:extLst>
          </p:cNvPr>
          <p:cNvSpPr/>
          <p:nvPr/>
        </p:nvSpPr>
        <p:spPr>
          <a:xfrm>
            <a:off x="7607960" y="5015239"/>
            <a:ext cx="993455" cy="916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E7DDA9D5-25D8-4A82-94D8-3798D02877D2}"/>
              </a:ext>
            </a:extLst>
          </p:cNvPr>
          <p:cNvSpPr/>
          <p:nvPr/>
        </p:nvSpPr>
        <p:spPr>
          <a:xfrm>
            <a:off x="7607961" y="4034727"/>
            <a:ext cx="993106" cy="915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0" h="21600" extrusionOk="0">
                <a:moveTo>
                  <a:pt x="20611" y="8325"/>
                </a:moveTo>
                <a:lnTo>
                  <a:pt x="17559" y="2475"/>
                </a:lnTo>
                <a:cubicBezTo>
                  <a:pt x="16745" y="932"/>
                  <a:pt x="15262" y="0"/>
                  <a:pt x="13663" y="0"/>
                </a:cubicBezTo>
                <a:lnTo>
                  <a:pt x="7558" y="0"/>
                </a:lnTo>
                <a:cubicBezTo>
                  <a:pt x="5959" y="0"/>
                  <a:pt x="4476" y="964"/>
                  <a:pt x="3663" y="2475"/>
                </a:cubicBezTo>
                <a:lnTo>
                  <a:pt x="610" y="8325"/>
                </a:lnTo>
                <a:cubicBezTo>
                  <a:pt x="-204" y="9868"/>
                  <a:pt x="-204" y="11764"/>
                  <a:pt x="610" y="13275"/>
                </a:cubicBezTo>
                <a:lnTo>
                  <a:pt x="3663" y="19125"/>
                </a:lnTo>
                <a:cubicBezTo>
                  <a:pt x="4477" y="20668"/>
                  <a:pt x="5959" y="21600"/>
                  <a:pt x="7558" y="21600"/>
                </a:cubicBezTo>
                <a:lnTo>
                  <a:pt x="13663" y="21600"/>
                </a:lnTo>
                <a:cubicBezTo>
                  <a:pt x="15262" y="21600"/>
                  <a:pt x="16745" y="20636"/>
                  <a:pt x="17559" y="19125"/>
                </a:cubicBezTo>
                <a:lnTo>
                  <a:pt x="20611" y="13275"/>
                </a:lnTo>
                <a:cubicBezTo>
                  <a:pt x="21396" y="11764"/>
                  <a:pt x="21396" y="9868"/>
                  <a:pt x="20611" y="832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7E8580CE-2C7D-452F-9663-A5F327A40C49}"/>
              </a:ext>
            </a:extLst>
          </p:cNvPr>
          <p:cNvSpPr/>
          <p:nvPr/>
        </p:nvSpPr>
        <p:spPr>
          <a:xfrm>
            <a:off x="5551609" y="4239000"/>
            <a:ext cx="993111" cy="915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0" h="21600" extrusionOk="0">
                <a:moveTo>
                  <a:pt x="20611" y="8325"/>
                </a:moveTo>
                <a:lnTo>
                  <a:pt x="17559" y="2475"/>
                </a:lnTo>
                <a:cubicBezTo>
                  <a:pt x="16745" y="932"/>
                  <a:pt x="15262" y="0"/>
                  <a:pt x="13663" y="0"/>
                </a:cubicBezTo>
                <a:lnTo>
                  <a:pt x="7558" y="0"/>
                </a:lnTo>
                <a:cubicBezTo>
                  <a:pt x="5959" y="0"/>
                  <a:pt x="4477" y="964"/>
                  <a:pt x="3662" y="2475"/>
                </a:cubicBezTo>
                <a:lnTo>
                  <a:pt x="610" y="8325"/>
                </a:lnTo>
                <a:cubicBezTo>
                  <a:pt x="-204" y="9868"/>
                  <a:pt x="-204" y="11764"/>
                  <a:pt x="610" y="13275"/>
                </a:cubicBezTo>
                <a:lnTo>
                  <a:pt x="3662" y="19125"/>
                </a:lnTo>
                <a:cubicBezTo>
                  <a:pt x="4477" y="20668"/>
                  <a:pt x="5959" y="21600"/>
                  <a:pt x="7558" y="21600"/>
                </a:cubicBezTo>
                <a:lnTo>
                  <a:pt x="13663" y="21600"/>
                </a:lnTo>
                <a:cubicBezTo>
                  <a:pt x="15262" y="21600"/>
                  <a:pt x="16745" y="20636"/>
                  <a:pt x="17559" y="19125"/>
                </a:cubicBezTo>
                <a:lnTo>
                  <a:pt x="20611" y="13275"/>
                </a:lnTo>
                <a:cubicBezTo>
                  <a:pt x="21396" y="11764"/>
                  <a:pt x="21396" y="9868"/>
                  <a:pt x="20611" y="832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AD332E61-6ECB-4780-B410-7031779DB70E}"/>
              </a:ext>
            </a:extLst>
          </p:cNvPr>
          <p:cNvSpPr/>
          <p:nvPr/>
        </p:nvSpPr>
        <p:spPr>
          <a:xfrm>
            <a:off x="5551610" y="5219512"/>
            <a:ext cx="993449" cy="916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7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7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D40B0558-7573-4463-BC53-C07AB66A4A33}"/>
              </a:ext>
            </a:extLst>
          </p:cNvPr>
          <p:cNvSpPr/>
          <p:nvPr/>
        </p:nvSpPr>
        <p:spPr>
          <a:xfrm>
            <a:off x="6423175" y="4729256"/>
            <a:ext cx="993455" cy="916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53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87AD5546-D47B-4D1A-9954-BC8EEF4C78DB}"/>
              </a:ext>
            </a:extLst>
          </p:cNvPr>
          <p:cNvSpPr/>
          <p:nvPr/>
        </p:nvSpPr>
        <p:spPr>
          <a:xfrm>
            <a:off x="5551609" y="1910285"/>
            <a:ext cx="993111" cy="915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0" h="21600" extrusionOk="0">
                <a:moveTo>
                  <a:pt x="20611" y="8325"/>
                </a:moveTo>
                <a:lnTo>
                  <a:pt x="17559" y="2475"/>
                </a:lnTo>
                <a:cubicBezTo>
                  <a:pt x="16745" y="932"/>
                  <a:pt x="15262" y="0"/>
                  <a:pt x="13663" y="0"/>
                </a:cubicBezTo>
                <a:lnTo>
                  <a:pt x="7558" y="0"/>
                </a:lnTo>
                <a:cubicBezTo>
                  <a:pt x="5959" y="0"/>
                  <a:pt x="4477" y="964"/>
                  <a:pt x="3662" y="2475"/>
                </a:cubicBezTo>
                <a:lnTo>
                  <a:pt x="610" y="8325"/>
                </a:lnTo>
                <a:cubicBezTo>
                  <a:pt x="-204" y="9868"/>
                  <a:pt x="-204" y="11764"/>
                  <a:pt x="610" y="13275"/>
                </a:cubicBezTo>
                <a:lnTo>
                  <a:pt x="3662" y="19125"/>
                </a:lnTo>
                <a:cubicBezTo>
                  <a:pt x="4477" y="20668"/>
                  <a:pt x="5959" y="21600"/>
                  <a:pt x="7558" y="21600"/>
                </a:cubicBezTo>
                <a:lnTo>
                  <a:pt x="13663" y="21600"/>
                </a:lnTo>
                <a:cubicBezTo>
                  <a:pt x="15262" y="21600"/>
                  <a:pt x="16745" y="20636"/>
                  <a:pt x="17559" y="19125"/>
                </a:cubicBezTo>
                <a:lnTo>
                  <a:pt x="20611" y="13275"/>
                </a:lnTo>
                <a:cubicBezTo>
                  <a:pt x="21396" y="11764"/>
                  <a:pt x="21396" y="9868"/>
                  <a:pt x="20611" y="832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B820A724-678A-43EC-A933-FA5A1B6F0229}"/>
              </a:ext>
            </a:extLst>
          </p:cNvPr>
          <p:cNvSpPr/>
          <p:nvPr/>
        </p:nvSpPr>
        <p:spPr>
          <a:xfrm>
            <a:off x="5551610" y="902537"/>
            <a:ext cx="993449" cy="916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7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7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0173B8F0-9879-4576-8120-B2059C0C06F0}"/>
              </a:ext>
            </a:extLst>
          </p:cNvPr>
          <p:cNvSpPr/>
          <p:nvPr/>
        </p:nvSpPr>
        <p:spPr>
          <a:xfrm>
            <a:off x="6423175" y="1420029"/>
            <a:ext cx="993455" cy="916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53" y="20637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DCA2EDF8-E981-4E20-9007-A9532B09C5B6}"/>
              </a:ext>
            </a:extLst>
          </p:cNvPr>
          <p:cNvSpPr/>
          <p:nvPr/>
        </p:nvSpPr>
        <p:spPr>
          <a:xfrm>
            <a:off x="4680044" y="1420029"/>
            <a:ext cx="993449" cy="916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37"/>
                  <a:pt x="15241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21" y="18326"/>
                </a:lnTo>
                <a:cubicBezTo>
                  <a:pt x="5444" y="19353"/>
                  <a:pt x="6461" y="19995"/>
                  <a:pt x="7508" y="19995"/>
                </a:cubicBezTo>
                <a:lnTo>
                  <a:pt x="13642" y="19995"/>
                </a:lnTo>
                <a:cubicBezTo>
                  <a:pt x="14718" y="19995"/>
                  <a:pt x="15706" y="19353"/>
                  <a:pt x="16229" y="18326"/>
                </a:cubicBezTo>
                <a:lnTo>
                  <a:pt x="19311" y="12453"/>
                </a:lnTo>
                <a:cubicBezTo>
                  <a:pt x="19834" y="11426"/>
                  <a:pt x="19834" y="10174"/>
                  <a:pt x="19311" y="9147"/>
                </a:cubicBezTo>
                <a:lnTo>
                  <a:pt x="16229" y="3274"/>
                </a:lnTo>
                <a:cubicBezTo>
                  <a:pt x="15706" y="2247"/>
                  <a:pt x="14689" y="1605"/>
                  <a:pt x="13642" y="1605"/>
                </a:cubicBezTo>
                <a:lnTo>
                  <a:pt x="7537" y="1605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29B2BFB0-0770-420C-9510-38F68B1F7007}"/>
              </a:ext>
            </a:extLst>
          </p:cNvPr>
          <p:cNvSpPr/>
          <p:nvPr/>
        </p:nvSpPr>
        <p:spPr>
          <a:xfrm>
            <a:off x="4680044" y="4729256"/>
            <a:ext cx="993449" cy="916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41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106BEE73-4B8B-439B-AD25-55FF6E2EA0C4}"/>
              </a:ext>
            </a:extLst>
          </p:cNvPr>
          <p:cNvSpPr/>
          <p:nvPr/>
        </p:nvSpPr>
        <p:spPr>
          <a:xfrm>
            <a:off x="3154804" y="3394672"/>
            <a:ext cx="294494" cy="326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6" h="20384" extrusionOk="0">
                <a:moveTo>
                  <a:pt x="19743" y="8151"/>
                </a:moveTo>
                <a:lnTo>
                  <a:pt x="11924" y="4239"/>
                </a:lnTo>
                <a:lnTo>
                  <a:pt x="4105" y="327"/>
                </a:lnTo>
                <a:cubicBezTo>
                  <a:pt x="2248" y="-608"/>
                  <a:pt x="0" y="583"/>
                  <a:pt x="0" y="2368"/>
                </a:cubicBezTo>
                <a:lnTo>
                  <a:pt x="0" y="10192"/>
                </a:lnTo>
                <a:lnTo>
                  <a:pt x="0" y="18016"/>
                </a:lnTo>
                <a:cubicBezTo>
                  <a:pt x="0" y="19801"/>
                  <a:pt x="2248" y="20992"/>
                  <a:pt x="4105" y="20057"/>
                </a:cubicBezTo>
                <a:lnTo>
                  <a:pt x="11924" y="16145"/>
                </a:lnTo>
                <a:lnTo>
                  <a:pt x="19743" y="12233"/>
                </a:lnTo>
                <a:cubicBezTo>
                  <a:pt x="21600" y="11383"/>
                  <a:pt x="21600" y="9086"/>
                  <a:pt x="19743" y="815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DC3FEB02-EBD1-428D-88D3-61E88BB88C12}"/>
              </a:ext>
            </a:extLst>
          </p:cNvPr>
          <p:cNvSpPr/>
          <p:nvPr/>
        </p:nvSpPr>
        <p:spPr>
          <a:xfrm>
            <a:off x="5292864" y="2632051"/>
            <a:ext cx="319216" cy="286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16" h="21136" extrusionOk="0">
                <a:moveTo>
                  <a:pt x="346" y="4320"/>
                </a:moveTo>
                <a:lnTo>
                  <a:pt x="4353" y="12056"/>
                </a:lnTo>
                <a:lnTo>
                  <a:pt x="8359" y="19792"/>
                </a:lnTo>
                <a:cubicBezTo>
                  <a:pt x="9317" y="21600"/>
                  <a:pt x="11582" y="21600"/>
                  <a:pt x="12452" y="19691"/>
                </a:cubicBezTo>
                <a:lnTo>
                  <a:pt x="16285" y="11855"/>
                </a:lnTo>
                <a:lnTo>
                  <a:pt x="20117" y="4019"/>
                </a:lnTo>
                <a:cubicBezTo>
                  <a:pt x="20988" y="2210"/>
                  <a:pt x="19856" y="0"/>
                  <a:pt x="18027" y="0"/>
                </a:cubicBezTo>
                <a:lnTo>
                  <a:pt x="10275" y="100"/>
                </a:lnTo>
                <a:lnTo>
                  <a:pt x="2523" y="201"/>
                </a:lnTo>
                <a:cubicBezTo>
                  <a:pt x="520" y="201"/>
                  <a:pt x="-612" y="2512"/>
                  <a:pt x="346" y="432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96FF00E8-0BDB-4B44-A255-BC322EAF701E}"/>
              </a:ext>
            </a:extLst>
          </p:cNvPr>
          <p:cNvSpPr/>
          <p:nvPr/>
        </p:nvSpPr>
        <p:spPr>
          <a:xfrm>
            <a:off x="7321978" y="4770112"/>
            <a:ext cx="318646" cy="286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62" h="21136" extrusionOk="0">
                <a:moveTo>
                  <a:pt x="310" y="4320"/>
                </a:moveTo>
                <a:lnTo>
                  <a:pt x="4333" y="12056"/>
                </a:lnTo>
                <a:lnTo>
                  <a:pt x="8356" y="19792"/>
                </a:lnTo>
                <a:cubicBezTo>
                  <a:pt x="9318" y="21600"/>
                  <a:pt x="11592" y="21600"/>
                  <a:pt x="12466" y="19691"/>
                </a:cubicBezTo>
                <a:lnTo>
                  <a:pt x="16314" y="11855"/>
                </a:lnTo>
                <a:lnTo>
                  <a:pt x="20162" y="4019"/>
                </a:lnTo>
                <a:cubicBezTo>
                  <a:pt x="21036" y="2210"/>
                  <a:pt x="19899" y="0"/>
                  <a:pt x="18063" y="0"/>
                </a:cubicBezTo>
                <a:lnTo>
                  <a:pt x="10280" y="100"/>
                </a:lnTo>
                <a:lnTo>
                  <a:pt x="2497" y="201"/>
                </a:lnTo>
                <a:cubicBezTo>
                  <a:pt x="486" y="201"/>
                  <a:pt x="-564" y="2512"/>
                  <a:pt x="310" y="432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30290E77-453D-4A93-8C8A-26DF01CF6825}"/>
              </a:ext>
            </a:extLst>
          </p:cNvPr>
          <p:cNvSpPr/>
          <p:nvPr/>
        </p:nvSpPr>
        <p:spPr>
          <a:xfrm>
            <a:off x="8506762" y="4061964"/>
            <a:ext cx="319216" cy="286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16" h="21136" extrusionOk="0">
                <a:moveTo>
                  <a:pt x="346" y="4320"/>
                </a:moveTo>
                <a:lnTo>
                  <a:pt x="4353" y="12056"/>
                </a:lnTo>
                <a:lnTo>
                  <a:pt x="8359" y="19792"/>
                </a:lnTo>
                <a:cubicBezTo>
                  <a:pt x="9317" y="21600"/>
                  <a:pt x="11582" y="21600"/>
                  <a:pt x="12453" y="19691"/>
                </a:cubicBezTo>
                <a:lnTo>
                  <a:pt x="16285" y="11855"/>
                </a:lnTo>
                <a:lnTo>
                  <a:pt x="20117" y="4019"/>
                </a:lnTo>
                <a:cubicBezTo>
                  <a:pt x="20988" y="2210"/>
                  <a:pt x="19856" y="0"/>
                  <a:pt x="18027" y="0"/>
                </a:cubicBezTo>
                <a:lnTo>
                  <a:pt x="10275" y="100"/>
                </a:lnTo>
                <a:lnTo>
                  <a:pt x="2524" y="201"/>
                </a:lnTo>
                <a:cubicBezTo>
                  <a:pt x="520" y="201"/>
                  <a:pt x="-612" y="2512"/>
                  <a:pt x="346" y="432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180EF91D-9AC6-4C79-9606-526974E687CC}"/>
              </a:ext>
            </a:extLst>
          </p:cNvPr>
          <p:cNvSpPr/>
          <p:nvPr/>
        </p:nvSpPr>
        <p:spPr>
          <a:xfrm>
            <a:off x="5279246" y="4170910"/>
            <a:ext cx="318646" cy="286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62" h="21136" extrusionOk="0">
                <a:moveTo>
                  <a:pt x="20152" y="16816"/>
                </a:moveTo>
                <a:lnTo>
                  <a:pt x="16129" y="9080"/>
                </a:lnTo>
                <a:lnTo>
                  <a:pt x="12106" y="1344"/>
                </a:lnTo>
                <a:cubicBezTo>
                  <a:pt x="11144" y="-464"/>
                  <a:pt x="8871" y="-464"/>
                  <a:pt x="7996" y="1445"/>
                </a:cubicBezTo>
                <a:lnTo>
                  <a:pt x="4148" y="9281"/>
                </a:lnTo>
                <a:lnTo>
                  <a:pt x="300" y="17117"/>
                </a:lnTo>
                <a:cubicBezTo>
                  <a:pt x="-574" y="18926"/>
                  <a:pt x="563" y="21136"/>
                  <a:pt x="2399" y="21136"/>
                </a:cubicBezTo>
                <a:lnTo>
                  <a:pt x="10182" y="21036"/>
                </a:lnTo>
                <a:lnTo>
                  <a:pt x="17965" y="20935"/>
                </a:lnTo>
                <a:cubicBezTo>
                  <a:pt x="19977" y="20935"/>
                  <a:pt x="21026" y="18624"/>
                  <a:pt x="20152" y="1681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83F3B12F-3708-465A-A09C-1920BF05750B}"/>
              </a:ext>
            </a:extLst>
          </p:cNvPr>
          <p:cNvSpPr/>
          <p:nvPr/>
        </p:nvSpPr>
        <p:spPr>
          <a:xfrm>
            <a:off x="7321978" y="2019231"/>
            <a:ext cx="319216" cy="286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16" h="21136" extrusionOk="0">
                <a:moveTo>
                  <a:pt x="20070" y="16816"/>
                </a:moveTo>
                <a:lnTo>
                  <a:pt x="16063" y="9080"/>
                </a:lnTo>
                <a:lnTo>
                  <a:pt x="12057" y="1344"/>
                </a:lnTo>
                <a:cubicBezTo>
                  <a:pt x="11099" y="-464"/>
                  <a:pt x="8834" y="-464"/>
                  <a:pt x="7963" y="1445"/>
                </a:cubicBezTo>
                <a:lnTo>
                  <a:pt x="4131" y="9281"/>
                </a:lnTo>
                <a:lnTo>
                  <a:pt x="299" y="17117"/>
                </a:lnTo>
                <a:cubicBezTo>
                  <a:pt x="-572" y="18926"/>
                  <a:pt x="560" y="21136"/>
                  <a:pt x="2389" y="21136"/>
                </a:cubicBezTo>
                <a:lnTo>
                  <a:pt x="10141" y="21036"/>
                </a:lnTo>
                <a:lnTo>
                  <a:pt x="17892" y="20935"/>
                </a:lnTo>
                <a:cubicBezTo>
                  <a:pt x="19896" y="20935"/>
                  <a:pt x="21028" y="18624"/>
                  <a:pt x="20070" y="1681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DDA92D43-5121-463D-99CD-2C707C4A100B}"/>
              </a:ext>
            </a:extLst>
          </p:cNvPr>
          <p:cNvSpPr/>
          <p:nvPr/>
        </p:nvSpPr>
        <p:spPr>
          <a:xfrm>
            <a:off x="8506763" y="2727378"/>
            <a:ext cx="319216" cy="286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16" h="21136" extrusionOk="0">
                <a:moveTo>
                  <a:pt x="20070" y="16816"/>
                </a:moveTo>
                <a:lnTo>
                  <a:pt x="16063" y="9080"/>
                </a:lnTo>
                <a:lnTo>
                  <a:pt x="12057" y="1344"/>
                </a:lnTo>
                <a:cubicBezTo>
                  <a:pt x="11099" y="-464"/>
                  <a:pt x="8834" y="-464"/>
                  <a:pt x="7963" y="1445"/>
                </a:cubicBezTo>
                <a:lnTo>
                  <a:pt x="4131" y="9281"/>
                </a:lnTo>
                <a:lnTo>
                  <a:pt x="299" y="17117"/>
                </a:lnTo>
                <a:cubicBezTo>
                  <a:pt x="-572" y="18926"/>
                  <a:pt x="560" y="21136"/>
                  <a:pt x="2389" y="21136"/>
                </a:cubicBezTo>
                <a:lnTo>
                  <a:pt x="10141" y="21036"/>
                </a:lnTo>
                <a:lnTo>
                  <a:pt x="17892" y="20935"/>
                </a:lnTo>
                <a:cubicBezTo>
                  <a:pt x="19896" y="20835"/>
                  <a:pt x="21028" y="18624"/>
                  <a:pt x="20070" y="1681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C894426-BD67-4CF9-94CA-BACC545DC259}"/>
              </a:ext>
            </a:extLst>
          </p:cNvPr>
          <p:cNvGrpSpPr/>
          <p:nvPr/>
        </p:nvGrpSpPr>
        <p:grpSpPr>
          <a:xfrm>
            <a:off x="799688" y="1313144"/>
            <a:ext cx="3560536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67F183C-6C54-4C06-A1F1-2FECF34C3EF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E2F3191-6F8C-4051-BC81-6750DE76EA9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857E074-14A7-42FE-8AE0-A13D893CB0B6}"/>
              </a:ext>
            </a:extLst>
          </p:cNvPr>
          <p:cNvGrpSpPr/>
          <p:nvPr/>
        </p:nvGrpSpPr>
        <p:grpSpPr>
          <a:xfrm>
            <a:off x="799688" y="4348461"/>
            <a:ext cx="3560536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9B69606-6F2A-4394-B356-3AD5E02D7F0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50C9C66-5721-4BBC-87EC-6996230FE29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A523C4E6-BD84-4CC9-8815-15D5B35EEB8F}"/>
              </a:ext>
            </a:extLst>
          </p:cNvPr>
          <p:cNvSpPr txBox="1"/>
          <p:nvPr/>
        </p:nvSpPr>
        <p:spPr>
          <a:xfrm>
            <a:off x="5604684" y="3272727"/>
            <a:ext cx="2841732" cy="5232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/>
              <a:t>Lorem Ipsum</a:t>
            </a:r>
          </a:p>
        </p:txBody>
      </p:sp>
      <p:grpSp>
        <p:nvGrpSpPr>
          <p:cNvPr id="3" name="Graphic 40" descr="Pie chart">
            <a:extLst>
              <a:ext uri="{FF2B5EF4-FFF2-40B4-BE49-F238E27FC236}">
                <a16:creationId xmlns:a16="http://schemas.microsoft.com/office/drawing/2014/main" id="{8525CAF5-13CA-49AD-BFC1-1D262AEFDE72}"/>
              </a:ext>
            </a:extLst>
          </p:cNvPr>
          <p:cNvGrpSpPr/>
          <p:nvPr/>
        </p:nvGrpSpPr>
        <p:grpSpPr>
          <a:xfrm>
            <a:off x="4969951" y="1671465"/>
            <a:ext cx="413089" cy="413633"/>
            <a:chOff x="4969951" y="1671465"/>
            <a:chExt cx="413089" cy="413633"/>
          </a:xfrm>
          <a:solidFill>
            <a:srgbClr val="864A05"/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8FFB480D-DB5B-4CDC-8740-D70186EF25B7}"/>
                </a:ext>
              </a:extLst>
            </p:cNvPr>
            <p:cNvSpPr/>
            <p:nvPr/>
          </p:nvSpPr>
          <p:spPr>
            <a:xfrm>
              <a:off x="4969951" y="1671465"/>
              <a:ext cx="345057" cy="413633"/>
            </a:xfrm>
            <a:custGeom>
              <a:avLst/>
              <a:gdLst>
                <a:gd name="connsiteX0" fmla="*/ 195932 w 345057"/>
                <a:gd name="connsiteY0" fmla="*/ 0 h 413633"/>
                <a:gd name="connsiteX1" fmla="*/ 0 w 345057"/>
                <a:gd name="connsiteY1" fmla="*/ 206817 h 413633"/>
                <a:gd name="connsiteX2" fmla="*/ 206817 w 345057"/>
                <a:gd name="connsiteY2" fmla="*/ 413634 h 413633"/>
                <a:gd name="connsiteX3" fmla="*/ 345058 w 345057"/>
                <a:gd name="connsiteY3" fmla="*/ 360297 h 413633"/>
                <a:gd name="connsiteX4" fmla="*/ 195932 w 345057"/>
                <a:gd name="connsiteY4" fmla="*/ 211171 h 413633"/>
                <a:gd name="connsiteX5" fmla="*/ 195932 w 345057"/>
                <a:gd name="connsiteY5" fmla="*/ 0 h 41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5057" h="413633">
                  <a:moveTo>
                    <a:pt x="195932" y="0"/>
                  </a:moveTo>
                  <a:cubicBezTo>
                    <a:pt x="87081" y="5443"/>
                    <a:pt x="0" y="96877"/>
                    <a:pt x="0" y="206817"/>
                  </a:cubicBezTo>
                  <a:cubicBezTo>
                    <a:pt x="0" y="321111"/>
                    <a:pt x="92523" y="413634"/>
                    <a:pt x="206817" y="413634"/>
                  </a:cubicBezTo>
                  <a:cubicBezTo>
                    <a:pt x="258521" y="413634"/>
                    <a:pt x="306960" y="395129"/>
                    <a:pt x="345058" y="360297"/>
                  </a:cubicBezTo>
                  <a:lnTo>
                    <a:pt x="195932" y="211171"/>
                  </a:lnTo>
                  <a:lnTo>
                    <a:pt x="195932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AEF97CBC-1BD8-403A-9032-076B088ACC2A}"/>
                </a:ext>
              </a:extLst>
            </p:cNvPr>
            <p:cNvSpPr/>
            <p:nvPr/>
          </p:nvSpPr>
          <p:spPr>
            <a:xfrm>
              <a:off x="5187653" y="1671465"/>
              <a:ext cx="195387" cy="195931"/>
            </a:xfrm>
            <a:custGeom>
              <a:avLst/>
              <a:gdLst>
                <a:gd name="connsiteX0" fmla="*/ 0 w 195387"/>
                <a:gd name="connsiteY0" fmla="*/ 0 h 195931"/>
                <a:gd name="connsiteX1" fmla="*/ 0 w 195387"/>
                <a:gd name="connsiteY1" fmla="*/ 195932 h 195931"/>
                <a:gd name="connsiteX2" fmla="*/ 195388 w 195387"/>
                <a:gd name="connsiteY2" fmla="*/ 195932 h 195931"/>
                <a:gd name="connsiteX3" fmla="*/ 0 w 195387"/>
                <a:gd name="connsiteY3" fmla="*/ 0 h 195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387" h="195931">
                  <a:moveTo>
                    <a:pt x="0" y="0"/>
                  </a:moveTo>
                  <a:lnTo>
                    <a:pt x="0" y="195932"/>
                  </a:lnTo>
                  <a:lnTo>
                    <a:pt x="195388" y="195932"/>
                  </a:lnTo>
                  <a:cubicBezTo>
                    <a:pt x="189945" y="89802"/>
                    <a:pt x="105586" y="544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747341D-39A6-4BCE-BC39-B8AE021BAD02}"/>
                </a:ext>
              </a:extLst>
            </p:cNvPr>
            <p:cNvSpPr/>
            <p:nvPr/>
          </p:nvSpPr>
          <p:spPr>
            <a:xfrm>
              <a:off x="5202892" y="1889167"/>
              <a:ext cx="180148" cy="127355"/>
            </a:xfrm>
            <a:custGeom>
              <a:avLst/>
              <a:gdLst>
                <a:gd name="connsiteX0" fmla="*/ 0 w 180148"/>
                <a:gd name="connsiteY0" fmla="*/ 0 h 127355"/>
                <a:gd name="connsiteX1" fmla="*/ 127356 w 180148"/>
                <a:gd name="connsiteY1" fmla="*/ 127356 h 127355"/>
                <a:gd name="connsiteX2" fmla="*/ 180148 w 180148"/>
                <a:gd name="connsiteY2" fmla="*/ 0 h 127355"/>
                <a:gd name="connsiteX3" fmla="*/ 0 w 180148"/>
                <a:gd name="connsiteY3" fmla="*/ 0 h 127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148" h="127355">
                  <a:moveTo>
                    <a:pt x="0" y="0"/>
                  </a:moveTo>
                  <a:lnTo>
                    <a:pt x="127356" y="127356"/>
                  </a:lnTo>
                  <a:cubicBezTo>
                    <a:pt x="159467" y="91979"/>
                    <a:pt x="177971" y="47350"/>
                    <a:pt x="18014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3" name="Graphic 39" descr="Presentation with pie chart">
            <a:extLst>
              <a:ext uri="{FF2B5EF4-FFF2-40B4-BE49-F238E27FC236}">
                <a16:creationId xmlns:a16="http://schemas.microsoft.com/office/drawing/2014/main" id="{3F00C463-F6E0-4D91-99ED-284C959F1F7E}"/>
              </a:ext>
            </a:extLst>
          </p:cNvPr>
          <p:cNvGrpSpPr/>
          <p:nvPr/>
        </p:nvGrpSpPr>
        <p:grpSpPr>
          <a:xfrm>
            <a:off x="5787092" y="1099548"/>
            <a:ext cx="522485" cy="522485"/>
            <a:chOff x="5787092" y="1099548"/>
            <a:chExt cx="522485" cy="522485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9F4C34F-528C-4BED-97A3-7A86B1D486DC}"/>
                </a:ext>
              </a:extLst>
            </p:cNvPr>
            <p:cNvSpPr/>
            <p:nvPr/>
          </p:nvSpPr>
          <p:spPr>
            <a:xfrm>
              <a:off x="6061451" y="1322692"/>
              <a:ext cx="63079" cy="44411"/>
            </a:xfrm>
            <a:custGeom>
              <a:avLst/>
              <a:gdLst>
                <a:gd name="connsiteX0" fmla="*/ 0 w 63079"/>
                <a:gd name="connsiteY0" fmla="*/ 0 h 44411"/>
                <a:gd name="connsiteX1" fmla="*/ 44411 w 63079"/>
                <a:gd name="connsiteY1" fmla="*/ 44411 h 44411"/>
                <a:gd name="connsiteX2" fmla="*/ 63079 w 63079"/>
                <a:gd name="connsiteY2" fmla="*/ 0 h 44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079" h="44411">
                  <a:moveTo>
                    <a:pt x="0" y="0"/>
                  </a:moveTo>
                  <a:lnTo>
                    <a:pt x="44411" y="44411"/>
                  </a:lnTo>
                  <a:cubicBezTo>
                    <a:pt x="55307" y="32037"/>
                    <a:pt x="61862" y="16442"/>
                    <a:pt x="63079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62025743-AD8D-4802-9C9C-51197CEFF1CE}"/>
                </a:ext>
              </a:extLst>
            </p:cNvPr>
            <p:cNvSpPr/>
            <p:nvPr/>
          </p:nvSpPr>
          <p:spPr>
            <a:xfrm>
              <a:off x="5971919" y="1241326"/>
              <a:ext cx="126268" cy="152215"/>
            </a:xfrm>
            <a:custGeom>
              <a:avLst/>
              <a:gdLst>
                <a:gd name="connsiteX0" fmla="*/ 70972 w 126268"/>
                <a:gd name="connsiteY0" fmla="*/ 78155 h 152215"/>
                <a:gd name="connsiteX1" fmla="*/ 70972 w 126268"/>
                <a:gd name="connsiteY1" fmla="*/ 0 h 152215"/>
                <a:gd name="connsiteX2" fmla="*/ 183 w 126268"/>
                <a:gd name="connsiteY2" fmla="*/ 81243 h 152215"/>
                <a:gd name="connsiteX3" fmla="*/ 81425 w 126268"/>
                <a:gd name="connsiteY3" fmla="*/ 152033 h 152215"/>
                <a:gd name="connsiteX4" fmla="*/ 126269 w 126268"/>
                <a:gd name="connsiteY4" fmla="*/ 133451 h 152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268" h="152215">
                  <a:moveTo>
                    <a:pt x="70972" y="78155"/>
                  </a:moveTo>
                  <a:lnTo>
                    <a:pt x="70972" y="0"/>
                  </a:lnTo>
                  <a:cubicBezTo>
                    <a:pt x="28989" y="2886"/>
                    <a:pt x="-2704" y="39260"/>
                    <a:pt x="183" y="81243"/>
                  </a:cubicBezTo>
                  <a:cubicBezTo>
                    <a:pt x="3069" y="123225"/>
                    <a:pt x="39442" y="154919"/>
                    <a:pt x="81425" y="152033"/>
                  </a:cubicBezTo>
                  <a:cubicBezTo>
                    <a:pt x="97999" y="150893"/>
                    <a:pt x="113746" y="144368"/>
                    <a:pt x="126269" y="133451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E8306104-1288-47F3-B96B-BDA9A5E94773}"/>
                </a:ext>
              </a:extLst>
            </p:cNvPr>
            <p:cNvSpPr/>
            <p:nvPr/>
          </p:nvSpPr>
          <p:spPr>
            <a:xfrm>
              <a:off x="6053777" y="1241326"/>
              <a:ext cx="70753" cy="70481"/>
            </a:xfrm>
            <a:custGeom>
              <a:avLst/>
              <a:gdLst>
                <a:gd name="connsiteX0" fmla="*/ 0 w 70753"/>
                <a:gd name="connsiteY0" fmla="*/ 70481 h 70481"/>
                <a:gd name="connsiteX1" fmla="*/ 70753 w 70753"/>
                <a:gd name="connsiteY1" fmla="*/ 70481 h 70481"/>
                <a:gd name="connsiteX2" fmla="*/ 0 w 70753"/>
                <a:gd name="connsiteY2" fmla="*/ 0 h 7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753" h="70481">
                  <a:moveTo>
                    <a:pt x="0" y="70481"/>
                  </a:moveTo>
                  <a:lnTo>
                    <a:pt x="70753" y="70481"/>
                  </a:lnTo>
                  <a:cubicBezTo>
                    <a:pt x="67998" y="32652"/>
                    <a:pt x="37839" y="2609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A20BD9F-62F1-41F6-8F67-8F307F4961F5}"/>
                </a:ext>
              </a:extLst>
            </p:cNvPr>
            <p:cNvSpPr/>
            <p:nvPr/>
          </p:nvSpPr>
          <p:spPr>
            <a:xfrm>
              <a:off x="5841517" y="1159416"/>
              <a:ext cx="413633" cy="408191"/>
            </a:xfrm>
            <a:custGeom>
              <a:avLst/>
              <a:gdLst>
                <a:gd name="connsiteX0" fmla="*/ 359208 w 413633"/>
                <a:gd name="connsiteY0" fmla="*/ 59868 h 408191"/>
                <a:gd name="connsiteX1" fmla="*/ 359208 w 413633"/>
                <a:gd name="connsiteY1" fmla="*/ 255800 h 408191"/>
                <a:gd name="connsiteX2" fmla="*/ 54426 w 413633"/>
                <a:gd name="connsiteY2" fmla="*/ 255800 h 408191"/>
                <a:gd name="connsiteX3" fmla="*/ 54426 w 413633"/>
                <a:gd name="connsiteY3" fmla="*/ 59868 h 408191"/>
                <a:gd name="connsiteX4" fmla="*/ 402749 w 413633"/>
                <a:gd name="connsiteY4" fmla="*/ 266685 h 408191"/>
                <a:gd name="connsiteX5" fmla="*/ 391864 w 413633"/>
                <a:gd name="connsiteY5" fmla="*/ 266685 h 408191"/>
                <a:gd name="connsiteX6" fmla="*/ 391864 w 413633"/>
                <a:gd name="connsiteY6" fmla="*/ 43540 h 408191"/>
                <a:gd name="connsiteX7" fmla="*/ 402749 w 413633"/>
                <a:gd name="connsiteY7" fmla="*/ 43540 h 408191"/>
                <a:gd name="connsiteX8" fmla="*/ 413634 w 413633"/>
                <a:gd name="connsiteY8" fmla="*/ 32655 h 408191"/>
                <a:gd name="connsiteX9" fmla="*/ 402749 w 413633"/>
                <a:gd name="connsiteY9" fmla="*/ 21770 h 408191"/>
                <a:gd name="connsiteX10" fmla="*/ 217702 w 413633"/>
                <a:gd name="connsiteY10" fmla="*/ 21770 h 408191"/>
                <a:gd name="connsiteX11" fmla="*/ 217702 w 413633"/>
                <a:gd name="connsiteY11" fmla="*/ 10885 h 408191"/>
                <a:gd name="connsiteX12" fmla="*/ 206817 w 413633"/>
                <a:gd name="connsiteY12" fmla="*/ 0 h 408191"/>
                <a:gd name="connsiteX13" fmla="*/ 195932 w 413633"/>
                <a:gd name="connsiteY13" fmla="*/ 10885 h 408191"/>
                <a:gd name="connsiteX14" fmla="*/ 195932 w 413633"/>
                <a:gd name="connsiteY14" fmla="*/ 21770 h 408191"/>
                <a:gd name="connsiteX15" fmla="*/ 10885 w 413633"/>
                <a:gd name="connsiteY15" fmla="*/ 21770 h 408191"/>
                <a:gd name="connsiteX16" fmla="*/ 0 w 413633"/>
                <a:gd name="connsiteY16" fmla="*/ 32655 h 408191"/>
                <a:gd name="connsiteX17" fmla="*/ 10885 w 413633"/>
                <a:gd name="connsiteY17" fmla="*/ 43540 h 408191"/>
                <a:gd name="connsiteX18" fmla="*/ 21770 w 413633"/>
                <a:gd name="connsiteY18" fmla="*/ 43540 h 408191"/>
                <a:gd name="connsiteX19" fmla="*/ 21770 w 413633"/>
                <a:gd name="connsiteY19" fmla="*/ 266685 h 408191"/>
                <a:gd name="connsiteX20" fmla="*/ 10885 w 413633"/>
                <a:gd name="connsiteY20" fmla="*/ 266685 h 408191"/>
                <a:gd name="connsiteX21" fmla="*/ 0 w 413633"/>
                <a:gd name="connsiteY21" fmla="*/ 277570 h 408191"/>
                <a:gd name="connsiteX22" fmla="*/ 10885 w 413633"/>
                <a:gd name="connsiteY22" fmla="*/ 288455 h 408191"/>
                <a:gd name="connsiteX23" fmla="*/ 177101 w 413633"/>
                <a:gd name="connsiteY23" fmla="*/ 288455 h 408191"/>
                <a:gd name="connsiteX24" fmla="*/ 93285 w 413633"/>
                <a:gd name="connsiteY24" fmla="*/ 372271 h 408191"/>
                <a:gd name="connsiteX25" fmla="*/ 93367 w 413633"/>
                <a:gd name="connsiteY25" fmla="*/ 387755 h 408191"/>
                <a:gd name="connsiteX26" fmla="*/ 108851 w 413633"/>
                <a:gd name="connsiteY26" fmla="*/ 387673 h 408191"/>
                <a:gd name="connsiteX27" fmla="*/ 195932 w 413633"/>
                <a:gd name="connsiteY27" fmla="*/ 300592 h 408191"/>
                <a:gd name="connsiteX28" fmla="*/ 195932 w 413633"/>
                <a:gd name="connsiteY28" fmla="*/ 397306 h 408191"/>
                <a:gd name="connsiteX29" fmla="*/ 206817 w 413633"/>
                <a:gd name="connsiteY29" fmla="*/ 408191 h 408191"/>
                <a:gd name="connsiteX30" fmla="*/ 217702 w 413633"/>
                <a:gd name="connsiteY30" fmla="*/ 397306 h 408191"/>
                <a:gd name="connsiteX31" fmla="*/ 217702 w 413633"/>
                <a:gd name="connsiteY31" fmla="*/ 300429 h 408191"/>
                <a:gd name="connsiteX32" fmla="*/ 304783 w 413633"/>
                <a:gd name="connsiteY32" fmla="*/ 387510 h 408191"/>
                <a:gd name="connsiteX33" fmla="*/ 320185 w 413633"/>
                <a:gd name="connsiteY33" fmla="*/ 387510 h 408191"/>
                <a:gd name="connsiteX34" fmla="*/ 320185 w 413633"/>
                <a:gd name="connsiteY34" fmla="*/ 372107 h 408191"/>
                <a:gd name="connsiteX35" fmla="*/ 236533 w 413633"/>
                <a:gd name="connsiteY35" fmla="*/ 288455 h 408191"/>
                <a:gd name="connsiteX36" fmla="*/ 402749 w 413633"/>
                <a:gd name="connsiteY36" fmla="*/ 288455 h 408191"/>
                <a:gd name="connsiteX37" fmla="*/ 413634 w 413633"/>
                <a:gd name="connsiteY37" fmla="*/ 277570 h 408191"/>
                <a:gd name="connsiteX38" fmla="*/ 402749 w 413633"/>
                <a:gd name="connsiteY38" fmla="*/ 266685 h 408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13633" h="408191">
                  <a:moveTo>
                    <a:pt x="359208" y="59868"/>
                  </a:moveTo>
                  <a:lnTo>
                    <a:pt x="359208" y="255800"/>
                  </a:lnTo>
                  <a:lnTo>
                    <a:pt x="54426" y="255800"/>
                  </a:lnTo>
                  <a:lnTo>
                    <a:pt x="54426" y="59868"/>
                  </a:lnTo>
                  <a:close/>
                  <a:moveTo>
                    <a:pt x="402749" y="266685"/>
                  </a:moveTo>
                  <a:lnTo>
                    <a:pt x="391864" y="266685"/>
                  </a:lnTo>
                  <a:lnTo>
                    <a:pt x="391864" y="43540"/>
                  </a:lnTo>
                  <a:lnTo>
                    <a:pt x="402749" y="43540"/>
                  </a:lnTo>
                  <a:cubicBezTo>
                    <a:pt x="408761" y="43540"/>
                    <a:pt x="413634" y="38667"/>
                    <a:pt x="413634" y="32655"/>
                  </a:cubicBezTo>
                  <a:cubicBezTo>
                    <a:pt x="413634" y="26643"/>
                    <a:pt x="408761" y="21770"/>
                    <a:pt x="402749" y="21770"/>
                  </a:cubicBezTo>
                  <a:lnTo>
                    <a:pt x="217702" y="21770"/>
                  </a:lnTo>
                  <a:lnTo>
                    <a:pt x="217702" y="10885"/>
                  </a:lnTo>
                  <a:cubicBezTo>
                    <a:pt x="217702" y="4873"/>
                    <a:pt x="212829" y="0"/>
                    <a:pt x="206817" y="0"/>
                  </a:cubicBezTo>
                  <a:cubicBezTo>
                    <a:pt x="200805" y="0"/>
                    <a:pt x="195932" y="4873"/>
                    <a:pt x="195932" y="10885"/>
                  </a:cubicBezTo>
                  <a:lnTo>
                    <a:pt x="195932" y="21770"/>
                  </a:lnTo>
                  <a:lnTo>
                    <a:pt x="10885" y="21770"/>
                  </a:lnTo>
                  <a:cubicBezTo>
                    <a:pt x="4873" y="21770"/>
                    <a:pt x="0" y="26643"/>
                    <a:pt x="0" y="32655"/>
                  </a:cubicBezTo>
                  <a:cubicBezTo>
                    <a:pt x="0" y="38667"/>
                    <a:pt x="4873" y="43540"/>
                    <a:pt x="10885" y="43540"/>
                  </a:cubicBezTo>
                  <a:lnTo>
                    <a:pt x="21770" y="43540"/>
                  </a:lnTo>
                  <a:lnTo>
                    <a:pt x="21770" y="266685"/>
                  </a:lnTo>
                  <a:lnTo>
                    <a:pt x="10885" y="266685"/>
                  </a:lnTo>
                  <a:cubicBezTo>
                    <a:pt x="4873" y="266685"/>
                    <a:pt x="0" y="271558"/>
                    <a:pt x="0" y="277570"/>
                  </a:cubicBezTo>
                  <a:cubicBezTo>
                    <a:pt x="0" y="283582"/>
                    <a:pt x="4873" y="288455"/>
                    <a:pt x="10885" y="288455"/>
                  </a:cubicBezTo>
                  <a:lnTo>
                    <a:pt x="177101" y="288455"/>
                  </a:lnTo>
                  <a:lnTo>
                    <a:pt x="93285" y="372271"/>
                  </a:lnTo>
                  <a:cubicBezTo>
                    <a:pt x="89032" y="376569"/>
                    <a:pt x="89068" y="383501"/>
                    <a:pt x="93367" y="387755"/>
                  </a:cubicBezTo>
                  <a:cubicBezTo>
                    <a:pt x="97666" y="392008"/>
                    <a:pt x="104598" y="391972"/>
                    <a:pt x="108851" y="387673"/>
                  </a:cubicBezTo>
                  <a:lnTo>
                    <a:pt x="195932" y="300592"/>
                  </a:lnTo>
                  <a:lnTo>
                    <a:pt x="195932" y="397306"/>
                  </a:lnTo>
                  <a:cubicBezTo>
                    <a:pt x="195932" y="403318"/>
                    <a:pt x="200805" y="408191"/>
                    <a:pt x="206817" y="408191"/>
                  </a:cubicBezTo>
                  <a:cubicBezTo>
                    <a:pt x="212829" y="408191"/>
                    <a:pt x="217702" y="403318"/>
                    <a:pt x="217702" y="397306"/>
                  </a:cubicBezTo>
                  <a:lnTo>
                    <a:pt x="217702" y="300429"/>
                  </a:lnTo>
                  <a:lnTo>
                    <a:pt x="304783" y="387510"/>
                  </a:lnTo>
                  <a:cubicBezTo>
                    <a:pt x="309036" y="391763"/>
                    <a:pt x="315932" y="391763"/>
                    <a:pt x="320185" y="387510"/>
                  </a:cubicBezTo>
                  <a:cubicBezTo>
                    <a:pt x="324439" y="383256"/>
                    <a:pt x="324439" y="376361"/>
                    <a:pt x="320185" y="372107"/>
                  </a:cubicBezTo>
                  <a:lnTo>
                    <a:pt x="236533" y="288455"/>
                  </a:lnTo>
                  <a:lnTo>
                    <a:pt x="402749" y="288455"/>
                  </a:lnTo>
                  <a:cubicBezTo>
                    <a:pt x="408761" y="288455"/>
                    <a:pt x="413634" y="283582"/>
                    <a:pt x="413634" y="277570"/>
                  </a:cubicBezTo>
                  <a:cubicBezTo>
                    <a:pt x="413634" y="271558"/>
                    <a:pt x="408761" y="266685"/>
                    <a:pt x="402749" y="266685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8" name="Graphic 38" descr="Presentation with bar chart">
            <a:extLst>
              <a:ext uri="{FF2B5EF4-FFF2-40B4-BE49-F238E27FC236}">
                <a16:creationId xmlns:a16="http://schemas.microsoft.com/office/drawing/2014/main" id="{E68CEF44-2DEF-4898-96C9-1F5ADE5764CB}"/>
              </a:ext>
            </a:extLst>
          </p:cNvPr>
          <p:cNvGrpSpPr/>
          <p:nvPr/>
        </p:nvGrpSpPr>
        <p:grpSpPr>
          <a:xfrm>
            <a:off x="6658660" y="1617040"/>
            <a:ext cx="522485" cy="522485"/>
            <a:chOff x="6658660" y="1617040"/>
            <a:chExt cx="522485" cy="522485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3E19BFE5-A808-48F5-AE7C-19E63D70937A}"/>
                </a:ext>
              </a:extLst>
            </p:cNvPr>
            <p:cNvSpPr/>
            <p:nvPr/>
          </p:nvSpPr>
          <p:spPr>
            <a:xfrm>
              <a:off x="6713085" y="1676908"/>
              <a:ext cx="413633" cy="408191"/>
            </a:xfrm>
            <a:custGeom>
              <a:avLst/>
              <a:gdLst>
                <a:gd name="connsiteX0" fmla="*/ 359208 w 413633"/>
                <a:gd name="connsiteY0" fmla="*/ 59868 h 408191"/>
                <a:gd name="connsiteX1" fmla="*/ 359208 w 413633"/>
                <a:gd name="connsiteY1" fmla="*/ 255800 h 408191"/>
                <a:gd name="connsiteX2" fmla="*/ 54426 w 413633"/>
                <a:gd name="connsiteY2" fmla="*/ 255800 h 408191"/>
                <a:gd name="connsiteX3" fmla="*/ 54426 w 413633"/>
                <a:gd name="connsiteY3" fmla="*/ 59868 h 408191"/>
                <a:gd name="connsiteX4" fmla="*/ 402749 w 413633"/>
                <a:gd name="connsiteY4" fmla="*/ 266685 h 408191"/>
                <a:gd name="connsiteX5" fmla="*/ 391864 w 413633"/>
                <a:gd name="connsiteY5" fmla="*/ 266685 h 408191"/>
                <a:gd name="connsiteX6" fmla="*/ 391864 w 413633"/>
                <a:gd name="connsiteY6" fmla="*/ 43540 h 408191"/>
                <a:gd name="connsiteX7" fmla="*/ 402749 w 413633"/>
                <a:gd name="connsiteY7" fmla="*/ 43540 h 408191"/>
                <a:gd name="connsiteX8" fmla="*/ 413634 w 413633"/>
                <a:gd name="connsiteY8" fmla="*/ 32655 h 408191"/>
                <a:gd name="connsiteX9" fmla="*/ 402749 w 413633"/>
                <a:gd name="connsiteY9" fmla="*/ 21770 h 408191"/>
                <a:gd name="connsiteX10" fmla="*/ 217702 w 413633"/>
                <a:gd name="connsiteY10" fmla="*/ 21770 h 408191"/>
                <a:gd name="connsiteX11" fmla="*/ 217702 w 413633"/>
                <a:gd name="connsiteY11" fmla="*/ 10885 h 408191"/>
                <a:gd name="connsiteX12" fmla="*/ 206817 w 413633"/>
                <a:gd name="connsiteY12" fmla="*/ 0 h 408191"/>
                <a:gd name="connsiteX13" fmla="*/ 195932 w 413633"/>
                <a:gd name="connsiteY13" fmla="*/ 10885 h 408191"/>
                <a:gd name="connsiteX14" fmla="*/ 195932 w 413633"/>
                <a:gd name="connsiteY14" fmla="*/ 21770 h 408191"/>
                <a:gd name="connsiteX15" fmla="*/ 10885 w 413633"/>
                <a:gd name="connsiteY15" fmla="*/ 21770 h 408191"/>
                <a:gd name="connsiteX16" fmla="*/ 0 w 413633"/>
                <a:gd name="connsiteY16" fmla="*/ 32655 h 408191"/>
                <a:gd name="connsiteX17" fmla="*/ 10885 w 413633"/>
                <a:gd name="connsiteY17" fmla="*/ 43540 h 408191"/>
                <a:gd name="connsiteX18" fmla="*/ 21770 w 413633"/>
                <a:gd name="connsiteY18" fmla="*/ 43540 h 408191"/>
                <a:gd name="connsiteX19" fmla="*/ 21770 w 413633"/>
                <a:gd name="connsiteY19" fmla="*/ 266685 h 408191"/>
                <a:gd name="connsiteX20" fmla="*/ 10885 w 413633"/>
                <a:gd name="connsiteY20" fmla="*/ 266685 h 408191"/>
                <a:gd name="connsiteX21" fmla="*/ 0 w 413633"/>
                <a:gd name="connsiteY21" fmla="*/ 277570 h 408191"/>
                <a:gd name="connsiteX22" fmla="*/ 10885 w 413633"/>
                <a:gd name="connsiteY22" fmla="*/ 288455 h 408191"/>
                <a:gd name="connsiteX23" fmla="*/ 177101 w 413633"/>
                <a:gd name="connsiteY23" fmla="*/ 288455 h 408191"/>
                <a:gd name="connsiteX24" fmla="*/ 93285 w 413633"/>
                <a:gd name="connsiteY24" fmla="*/ 372271 h 408191"/>
                <a:gd name="connsiteX25" fmla="*/ 93367 w 413633"/>
                <a:gd name="connsiteY25" fmla="*/ 387755 h 408191"/>
                <a:gd name="connsiteX26" fmla="*/ 108851 w 413633"/>
                <a:gd name="connsiteY26" fmla="*/ 387673 h 408191"/>
                <a:gd name="connsiteX27" fmla="*/ 195932 w 413633"/>
                <a:gd name="connsiteY27" fmla="*/ 300592 h 408191"/>
                <a:gd name="connsiteX28" fmla="*/ 195932 w 413633"/>
                <a:gd name="connsiteY28" fmla="*/ 397306 h 408191"/>
                <a:gd name="connsiteX29" fmla="*/ 206817 w 413633"/>
                <a:gd name="connsiteY29" fmla="*/ 408191 h 408191"/>
                <a:gd name="connsiteX30" fmla="*/ 217702 w 413633"/>
                <a:gd name="connsiteY30" fmla="*/ 397306 h 408191"/>
                <a:gd name="connsiteX31" fmla="*/ 217702 w 413633"/>
                <a:gd name="connsiteY31" fmla="*/ 300429 h 408191"/>
                <a:gd name="connsiteX32" fmla="*/ 304783 w 413633"/>
                <a:gd name="connsiteY32" fmla="*/ 387510 h 408191"/>
                <a:gd name="connsiteX33" fmla="*/ 320185 w 413633"/>
                <a:gd name="connsiteY33" fmla="*/ 387510 h 408191"/>
                <a:gd name="connsiteX34" fmla="*/ 320185 w 413633"/>
                <a:gd name="connsiteY34" fmla="*/ 372107 h 408191"/>
                <a:gd name="connsiteX35" fmla="*/ 236533 w 413633"/>
                <a:gd name="connsiteY35" fmla="*/ 288455 h 408191"/>
                <a:gd name="connsiteX36" fmla="*/ 402749 w 413633"/>
                <a:gd name="connsiteY36" fmla="*/ 288455 h 408191"/>
                <a:gd name="connsiteX37" fmla="*/ 413634 w 413633"/>
                <a:gd name="connsiteY37" fmla="*/ 277570 h 408191"/>
                <a:gd name="connsiteX38" fmla="*/ 402749 w 413633"/>
                <a:gd name="connsiteY38" fmla="*/ 266685 h 408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13633" h="408191">
                  <a:moveTo>
                    <a:pt x="359208" y="59868"/>
                  </a:moveTo>
                  <a:lnTo>
                    <a:pt x="359208" y="255800"/>
                  </a:lnTo>
                  <a:lnTo>
                    <a:pt x="54426" y="255800"/>
                  </a:lnTo>
                  <a:lnTo>
                    <a:pt x="54426" y="59868"/>
                  </a:lnTo>
                  <a:close/>
                  <a:moveTo>
                    <a:pt x="402749" y="266685"/>
                  </a:moveTo>
                  <a:lnTo>
                    <a:pt x="391864" y="266685"/>
                  </a:lnTo>
                  <a:lnTo>
                    <a:pt x="391864" y="43540"/>
                  </a:lnTo>
                  <a:lnTo>
                    <a:pt x="402749" y="43540"/>
                  </a:lnTo>
                  <a:cubicBezTo>
                    <a:pt x="408761" y="43540"/>
                    <a:pt x="413634" y="38667"/>
                    <a:pt x="413634" y="32655"/>
                  </a:cubicBezTo>
                  <a:cubicBezTo>
                    <a:pt x="413634" y="26643"/>
                    <a:pt x="408761" y="21770"/>
                    <a:pt x="402749" y="21770"/>
                  </a:cubicBezTo>
                  <a:lnTo>
                    <a:pt x="217702" y="21770"/>
                  </a:lnTo>
                  <a:lnTo>
                    <a:pt x="217702" y="10885"/>
                  </a:lnTo>
                  <a:cubicBezTo>
                    <a:pt x="217702" y="4873"/>
                    <a:pt x="212829" y="0"/>
                    <a:pt x="206817" y="0"/>
                  </a:cubicBezTo>
                  <a:cubicBezTo>
                    <a:pt x="200805" y="0"/>
                    <a:pt x="195932" y="4873"/>
                    <a:pt x="195932" y="10885"/>
                  </a:cubicBezTo>
                  <a:lnTo>
                    <a:pt x="195932" y="21770"/>
                  </a:lnTo>
                  <a:lnTo>
                    <a:pt x="10885" y="21770"/>
                  </a:lnTo>
                  <a:cubicBezTo>
                    <a:pt x="4873" y="21770"/>
                    <a:pt x="0" y="26643"/>
                    <a:pt x="0" y="32655"/>
                  </a:cubicBezTo>
                  <a:cubicBezTo>
                    <a:pt x="0" y="38667"/>
                    <a:pt x="4873" y="43540"/>
                    <a:pt x="10885" y="43540"/>
                  </a:cubicBezTo>
                  <a:lnTo>
                    <a:pt x="21770" y="43540"/>
                  </a:lnTo>
                  <a:lnTo>
                    <a:pt x="21770" y="266685"/>
                  </a:lnTo>
                  <a:lnTo>
                    <a:pt x="10885" y="266685"/>
                  </a:lnTo>
                  <a:cubicBezTo>
                    <a:pt x="4873" y="266685"/>
                    <a:pt x="0" y="271558"/>
                    <a:pt x="0" y="277570"/>
                  </a:cubicBezTo>
                  <a:cubicBezTo>
                    <a:pt x="0" y="283582"/>
                    <a:pt x="4873" y="288455"/>
                    <a:pt x="10885" y="288455"/>
                  </a:cubicBezTo>
                  <a:lnTo>
                    <a:pt x="177101" y="288455"/>
                  </a:lnTo>
                  <a:lnTo>
                    <a:pt x="93285" y="372271"/>
                  </a:lnTo>
                  <a:cubicBezTo>
                    <a:pt x="89032" y="376569"/>
                    <a:pt x="89068" y="383501"/>
                    <a:pt x="93367" y="387755"/>
                  </a:cubicBezTo>
                  <a:cubicBezTo>
                    <a:pt x="97666" y="392008"/>
                    <a:pt x="104598" y="391972"/>
                    <a:pt x="108851" y="387673"/>
                  </a:cubicBezTo>
                  <a:lnTo>
                    <a:pt x="195932" y="300592"/>
                  </a:lnTo>
                  <a:lnTo>
                    <a:pt x="195932" y="397306"/>
                  </a:lnTo>
                  <a:cubicBezTo>
                    <a:pt x="195932" y="403318"/>
                    <a:pt x="200805" y="408191"/>
                    <a:pt x="206817" y="408191"/>
                  </a:cubicBezTo>
                  <a:cubicBezTo>
                    <a:pt x="212829" y="408191"/>
                    <a:pt x="217702" y="403318"/>
                    <a:pt x="217702" y="397306"/>
                  </a:cubicBezTo>
                  <a:lnTo>
                    <a:pt x="217702" y="300429"/>
                  </a:lnTo>
                  <a:lnTo>
                    <a:pt x="304783" y="387510"/>
                  </a:lnTo>
                  <a:cubicBezTo>
                    <a:pt x="309036" y="391763"/>
                    <a:pt x="315932" y="391763"/>
                    <a:pt x="320185" y="387510"/>
                  </a:cubicBezTo>
                  <a:cubicBezTo>
                    <a:pt x="324439" y="383256"/>
                    <a:pt x="324439" y="376361"/>
                    <a:pt x="320185" y="372107"/>
                  </a:cubicBezTo>
                  <a:lnTo>
                    <a:pt x="236533" y="288455"/>
                  </a:lnTo>
                  <a:lnTo>
                    <a:pt x="402749" y="288455"/>
                  </a:lnTo>
                  <a:cubicBezTo>
                    <a:pt x="408761" y="288455"/>
                    <a:pt x="413634" y="283582"/>
                    <a:pt x="413634" y="277570"/>
                  </a:cubicBezTo>
                  <a:cubicBezTo>
                    <a:pt x="413634" y="271558"/>
                    <a:pt x="408761" y="266685"/>
                    <a:pt x="402749" y="266685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32A74F5A-D28B-4B01-BFAD-B893A14673FB}"/>
                </a:ext>
              </a:extLst>
            </p:cNvPr>
            <p:cNvSpPr/>
            <p:nvPr/>
          </p:nvSpPr>
          <p:spPr>
            <a:xfrm>
              <a:off x="6963442" y="1758546"/>
              <a:ext cx="43540" cy="152391"/>
            </a:xfrm>
            <a:custGeom>
              <a:avLst/>
              <a:gdLst>
                <a:gd name="connsiteX0" fmla="*/ 0 w 43540"/>
                <a:gd name="connsiteY0" fmla="*/ 0 h 152391"/>
                <a:gd name="connsiteX1" fmla="*/ 43540 w 43540"/>
                <a:gd name="connsiteY1" fmla="*/ 0 h 152391"/>
                <a:gd name="connsiteX2" fmla="*/ 43540 w 43540"/>
                <a:gd name="connsiteY2" fmla="*/ 152391 h 152391"/>
                <a:gd name="connsiteX3" fmla="*/ 0 w 43540"/>
                <a:gd name="connsiteY3" fmla="*/ 152391 h 152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540" h="152391">
                  <a:moveTo>
                    <a:pt x="0" y="0"/>
                  </a:moveTo>
                  <a:lnTo>
                    <a:pt x="43540" y="0"/>
                  </a:lnTo>
                  <a:lnTo>
                    <a:pt x="43540" y="152391"/>
                  </a:lnTo>
                  <a:lnTo>
                    <a:pt x="0" y="152391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2C240C6-35DD-4770-9E6E-657C38B78773}"/>
                </a:ext>
              </a:extLst>
            </p:cNvPr>
            <p:cNvSpPr/>
            <p:nvPr/>
          </p:nvSpPr>
          <p:spPr>
            <a:xfrm>
              <a:off x="6898132" y="1807529"/>
              <a:ext cx="43540" cy="103408"/>
            </a:xfrm>
            <a:custGeom>
              <a:avLst/>
              <a:gdLst>
                <a:gd name="connsiteX0" fmla="*/ 0 w 43540"/>
                <a:gd name="connsiteY0" fmla="*/ 0 h 103408"/>
                <a:gd name="connsiteX1" fmla="*/ 43540 w 43540"/>
                <a:gd name="connsiteY1" fmla="*/ 0 h 103408"/>
                <a:gd name="connsiteX2" fmla="*/ 43540 w 43540"/>
                <a:gd name="connsiteY2" fmla="*/ 103408 h 103408"/>
                <a:gd name="connsiteX3" fmla="*/ 0 w 43540"/>
                <a:gd name="connsiteY3" fmla="*/ 103408 h 103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540" h="103408">
                  <a:moveTo>
                    <a:pt x="0" y="0"/>
                  </a:moveTo>
                  <a:lnTo>
                    <a:pt x="43540" y="0"/>
                  </a:lnTo>
                  <a:lnTo>
                    <a:pt x="43540" y="103408"/>
                  </a:lnTo>
                  <a:lnTo>
                    <a:pt x="0" y="10340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69A1F76E-7D86-4AE7-B25F-B2CF598ED7B4}"/>
                </a:ext>
              </a:extLst>
            </p:cNvPr>
            <p:cNvSpPr/>
            <p:nvPr/>
          </p:nvSpPr>
          <p:spPr>
            <a:xfrm>
              <a:off x="6832821" y="1845627"/>
              <a:ext cx="43540" cy="65310"/>
            </a:xfrm>
            <a:custGeom>
              <a:avLst/>
              <a:gdLst>
                <a:gd name="connsiteX0" fmla="*/ 0 w 43540"/>
                <a:gd name="connsiteY0" fmla="*/ 0 h 65310"/>
                <a:gd name="connsiteX1" fmla="*/ 43540 w 43540"/>
                <a:gd name="connsiteY1" fmla="*/ 0 h 65310"/>
                <a:gd name="connsiteX2" fmla="*/ 43540 w 43540"/>
                <a:gd name="connsiteY2" fmla="*/ 65311 h 65310"/>
                <a:gd name="connsiteX3" fmla="*/ 0 w 43540"/>
                <a:gd name="connsiteY3" fmla="*/ 65311 h 6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540" h="65310">
                  <a:moveTo>
                    <a:pt x="0" y="0"/>
                  </a:moveTo>
                  <a:lnTo>
                    <a:pt x="43540" y="0"/>
                  </a:lnTo>
                  <a:lnTo>
                    <a:pt x="43540" y="65311"/>
                  </a:lnTo>
                  <a:lnTo>
                    <a:pt x="0" y="65311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3" name="Graphic 37" descr="Bar graph with upward trend RTL">
            <a:extLst>
              <a:ext uri="{FF2B5EF4-FFF2-40B4-BE49-F238E27FC236}">
                <a16:creationId xmlns:a16="http://schemas.microsoft.com/office/drawing/2014/main" id="{55F1B8D1-B25D-4418-8D5B-44D2E74C60C0}"/>
              </a:ext>
            </a:extLst>
          </p:cNvPr>
          <p:cNvGrpSpPr/>
          <p:nvPr/>
        </p:nvGrpSpPr>
        <p:grpSpPr>
          <a:xfrm>
            <a:off x="7843445" y="1331058"/>
            <a:ext cx="522485" cy="522485"/>
            <a:chOff x="7843445" y="1331058"/>
            <a:chExt cx="522485" cy="522485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68A9423-7583-45E8-A008-2DD5234781C9}"/>
                </a:ext>
              </a:extLst>
            </p:cNvPr>
            <p:cNvSpPr/>
            <p:nvPr/>
          </p:nvSpPr>
          <p:spPr>
            <a:xfrm>
              <a:off x="7919640" y="1401811"/>
              <a:ext cx="375536" cy="380978"/>
            </a:xfrm>
            <a:custGeom>
              <a:avLst/>
              <a:gdLst>
                <a:gd name="connsiteX0" fmla="*/ 342881 w 375536"/>
                <a:gd name="connsiteY0" fmla="*/ 348323 h 380978"/>
                <a:gd name="connsiteX1" fmla="*/ 0 w 375536"/>
                <a:gd name="connsiteY1" fmla="*/ 348323 h 380978"/>
                <a:gd name="connsiteX2" fmla="*/ 0 w 375536"/>
                <a:gd name="connsiteY2" fmla="*/ 380979 h 380978"/>
                <a:gd name="connsiteX3" fmla="*/ 375536 w 375536"/>
                <a:gd name="connsiteY3" fmla="*/ 380979 h 380978"/>
                <a:gd name="connsiteX4" fmla="*/ 375536 w 375536"/>
                <a:gd name="connsiteY4" fmla="*/ 0 h 380978"/>
                <a:gd name="connsiteX5" fmla="*/ 342881 w 375536"/>
                <a:gd name="connsiteY5" fmla="*/ 0 h 380978"/>
                <a:gd name="connsiteX6" fmla="*/ 342881 w 375536"/>
                <a:gd name="connsiteY6" fmla="*/ 348323 h 380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5536" h="380978">
                  <a:moveTo>
                    <a:pt x="342881" y="348323"/>
                  </a:moveTo>
                  <a:lnTo>
                    <a:pt x="0" y="348323"/>
                  </a:lnTo>
                  <a:lnTo>
                    <a:pt x="0" y="380979"/>
                  </a:lnTo>
                  <a:lnTo>
                    <a:pt x="375536" y="380979"/>
                  </a:lnTo>
                  <a:lnTo>
                    <a:pt x="375536" y="0"/>
                  </a:lnTo>
                  <a:lnTo>
                    <a:pt x="342881" y="0"/>
                  </a:lnTo>
                  <a:lnTo>
                    <a:pt x="342881" y="348323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E3A1FF5D-18B0-47BA-92D9-E6206F0D86AE}"/>
                </a:ext>
              </a:extLst>
            </p:cNvPr>
            <p:cNvSpPr/>
            <p:nvPr/>
          </p:nvSpPr>
          <p:spPr>
            <a:xfrm>
              <a:off x="7919640" y="1401811"/>
              <a:ext cx="81638" cy="315668"/>
            </a:xfrm>
            <a:custGeom>
              <a:avLst/>
              <a:gdLst>
                <a:gd name="connsiteX0" fmla="*/ 0 w 81638"/>
                <a:gd name="connsiteY0" fmla="*/ 0 h 315668"/>
                <a:gd name="connsiteX1" fmla="*/ 81638 w 81638"/>
                <a:gd name="connsiteY1" fmla="*/ 0 h 315668"/>
                <a:gd name="connsiteX2" fmla="*/ 81638 w 81638"/>
                <a:gd name="connsiteY2" fmla="*/ 315668 h 315668"/>
                <a:gd name="connsiteX3" fmla="*/ 0 w 81638"/>
                <a:gd name="connsiteY3" fmla="*/ 315668 h 315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638" h="315668">
                  <a:moveTo>
                    <a:pt x="0" y="0"/>
                  </a:moveTo>
                  <a:lnTo>
                    <a:pt x="81638" y="0"/>
                  </a:lnTo>
                  <a:lnTo>
                    <a:pt x="81638" y="315668"/>
                  </a:lnTo>
                  <a:lnTo>
                    <a:pt x="0" y="315668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C7921DB-0A44-40CA-86FB-37465FD492F0}"/>
                </a:ext>
              </a:extLst>
            </p:cNvPr>
            <p:cNvSpPr/>
            <p:nvPr/>
          </p:nvSpPr>
          <p:spPr>
            <a:xfrm>
              <a:off x="8033934" y="1510662"/>
              <a:ext cx="81638" cy="206816"/>
            </a:xfrm>
            <a:custGeom>
              <a:avLst/>
              <a:gdLst>
                <a:gd name="connsiteX0" fmla="*/ 0 w 81638"/>
                <a:gd name="connsiteY0" fmla="*/ 0 h 206816"/>
                <a:gd name="connsiteX1" fmla="*/ 81638 w 81638"/>
                <a:gd name="connsiteY1" fmla="*/ 0 h 206816"/>
                <a:gd name="connsiteX2" fmla="*/ 81638 w 81638"/>
                <a:gd name="connsiteY2" fmla="*/ 206817 h 206816"/>
                <a:gd name="connsiteX3" fmla="*/ 0 w 81638"/>
                <a:gd name="connsiteY3" fmla="*/ 206817 h 206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638" h="206816">
                  <a:moveTo>
                    <a:pt x="0" y="0"/>
                  </a:moveTo>
                  <a:lnTo>
                    <a:pt x="81638" y="0"/>
                  </a:lnTo>
                  <a:lnTo>
                    <a:pt x="81638" y="206817"/>
                  </a:lnTo>
                  <a:lnTo>
                    <a:pt x="0" y="206817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3E65596A-6ECD-409C-96F9-0CA8EF73FD8F}"/>
                </a:ext>
              </a:extLst>
            </p:cNvPr>
            <p:cNvSpPr/>
            <p:nvPr/>
          </p:nvSpPr>
          <p:spPr>
            <a:xfrm>
              <a:off x="8148227" y="1608628"/>
              <a:ext cx="81638" cy="108851"/>
            </a:xfrm>
            <a:custGeom>
              <a:avLst/>
              <a:gdLst>
                <a:gd name="connsiteX0" fmla="*/ 0 w 81638"/>
                <a:gd name="connsiteY0" fmla="*/ 0 h 108851"/>
                <a:gd name="connsiteX1" fmla="*/ 81638 w 81638"/>
                <a:gd name="connsiteY1" fmla="*/ 0 h 108851"/>
                <a:gd name="connsiteX2" fmla="*/ 81638 w 81638"/>
                <a:gd name="connsiteY2" fmla="*/ 108851 h 108851"/>
                <a:gd name="connsiteX3" fmla="*/ 0 w 81638"/>
                <a:gd name="connsiteY3" fmla="*/ 108851 h 108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638" h="108851">
                  <a:moveTo>
                    <a:pt x="0" y="0"/>
                  </a:moveTo>
                  <a:lnTo>
                    <a:pt x="81638" y="0"/>
                  </a:lnTo>
                  <a:lnTo>
                    <a:pt x="81638" y="108851"/>
                  </a:lnTo>
                  <a:lnTo>
                    <a:pt x="0" y="108851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A51F83E-5D50-4269-9C61-9B59F1187942}"/>
                </a:ext>
              </a:extLst>
            </p:cNvPr>
            <p:cNvSpPr/>
            <p:nvPr/>
          </p:nvSpPr>
          <p:spPr>
            <a:xfrm>
              <a:off x="8055704" y="1401811"/>
              <a:ext cx="176393" cy="176393"/>
            </a:xfrm>
            <a:custGeom>
              <a:avLst/>
              <a:gdLst>
                <a:gd name="connsiteX0" fmla="*/ 29716 w 176393"/>
                <a:gd name="connsiteY0" fmla="*/ 45119 h 176393"/>
                <a:gd name="connsiteX1" fmla="*/ 161045 w 176393"/>
                <a:gd name="connsiteY1" fmla="*/ 176393 h 176393"/>
                <a:gd name="connsiteX2" fmla="*/ 176393 w 176393"/>
                <a:gd name="connsiteY2" fmla="*/ 161045 h 176393"/>
                <a:gd name="connsiteX3" fmla="*/ 45064 w 176393"/>
                <a:gd name="connsiteY3" fmla="*/ 29716 h 176393"/>
                <a:gd name="connsiteX4" fmla="*/ 74781 w 176393"/>
                <a:gd name="connsiteY4" fmla="*/ 0 h 176393"/>
                <a:gd name="connsiteX5" fmla="*/ 0 w 176393"/>
                <a:gd name="connsiteY5" fmla="*/ 0 h 176393"/>
                <a:gd name="connsiteX6" fmla="*/ 0 w 176393"/>
                <a:gd name="connsiteY6" fmla="*/ 74781 h 176393"/>
                <a:gd name="connsiteX7" fmla="*/ 29716 w 176393"/>
                <a:gd name="connsiteY7" fmla="*/ 45119 h 176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393" h="176393">
                  <a:moveTo>
                    <a:pt x="29716" y="45119"/>
                  </a:moveTo>
                  <a:lnTo>
                    <a:pt x="161045" y="176393"/>
                  </a:lnTo>
                  <a:lnTo>
                    <a:pt x="176393" y="161045"/>
                  </a:lnTo>
                  <a:lnTo>
                    <a:pt x="45064" y="29716"/>
                  </a:lnTo>
                  <a:lnTo>
                    <a:pt x="74781" y="0"/>
                  </a:lnTo>
                  <a:lnTo>
                    <a:pt x="0" y="0"/>
                  </a:lnTo>
                  <a:lnTo>
                    <a:pt x="0" y="74781"/>
                  </a:lnTo>
                  <a:lnTo>
                    <a:pt x="29716" y="45119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9" name="Graphic 36" descr="Bar graph with upward trend">
            <a:extLst>
              <a:ext uri="{FF2B5EF4-FFF2-40B4-BE49-F238E27FC236}">
                <a16:creationId xmlns:a16="http://schemas.microsoft.com/office/drawing/2014/main" id="{4ADE25A8-266B-4F0D-BD69-6DC29BC4F442}"/>
              </a:ext>
            </a:extLst>
          </p:cNvPr>
          <p:cNvGrpSpPr/>
          <p:nvPr/>
        </p:nvGrpSpPr>
        <p:grpSpPr>
          <a:xfrm>
            <a:off x="8701393" y="1821314"/>
            <a:ext cx="522485" cy="522485"/>
            <a:chOff x="8701393" y="1821314"/>
            <a:chExt cx="522485" cy="522485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4F269A83-C824-4FCD-BABE-2B2521FFB188}"/>
                </a:ext>
              </a:extLst>
            </p:cNvPr>
            <p:cNvSpPr/>
            <p:nvPr/>
          </p:nvSpPr>
          <p:spPr>
            <a:xfrm>
              <a:off x="8777588" y="1892067"/>
              <a:ext cx="375536" cy="380978"/>
            </a:xfrm>
            <a:custGeom>
              <a:avLst/>
              <a:gdLst>
                <a:gd name="connsiteX0" fmla="*/ 32655 w 375536"/>
                <a:gd name="connsiteY0" fmla="*/ 0 h 380978"/>
                <a:gd name="connsiteX1" fmla="*/ 0 w 375536"/>
                <a:gd name="connsiteY1" fmla="*/ 0 h 380978"/>
                <a:gd name="connsiteX2" fmla="*/ 0 w 375536"/>
                <a:gd name="connsiteY2" fmla="*/ 380979 h 380978"/>
                <a:gd name="connsiteX3" fmla="*/ 375536 w 375536"/>
                <a:gd name="connsiteY3" fmla="*/ 380979 h 380978"/>
                <a:gd name="connsiteX4" fmla="*/ 375536 w 375536"/>
                <a:gd name="connsiteY4" fmla="*/ 348323 h 380978"/>
                <a:gd name="connsiteX5" fmla="*/ 32655 w 375536"/>
                <a:gd name="connsiteY5" fmla="*/ 348323 h 380978"/>
                <a:gd name="connsiteX6" fmla="*/ 32655 w 375536"/>
                <a:gd name="connsiteY6" fmla="*/ 0 h 380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5536" h="380978">
                  <a:moveTo>
                    <a:pt x="32655" y="0"/>
                  </a:moveTo>
                  <a:lnTo>
                    <a:pt x="0" y="0"/>
                  </a:lnTo>
                  <a:lnTo>
                    <a:pt x="0" y="380979"/>
                  </a:lnTo>
                  <a:lnTo>
                    <a:pt x="375536" y="380979"/>
                  </a:lnTo>
                  <a:lnTo>
                    <a:pt x="375536" y="348323"/>
                  </a:lnTo>
                  <a:lnTo>
                    <a:pt x="32655" y="348323"/>
                  </a:lnTo>
                  <a:lnTo>
                    <a:pt x="32655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BF50B1D2-2894-4E5D-B84B-DA0890020B51}"/>
                </a:ext>
              </a:extLst>
            </p:cNvPr>
            <p:cNvSpPr/>
            <p:nvPr/>
          </p:nvSpPr>
          <p:spPr>
            <a:xfrm rot="-10800000">
              <a:off x="9071486" y="1892067"/>
              <a:ext cx="81638" cy="315668"/>
            </a:xfrm>
            <a:custGeom>
              <a:avLst/>
              <a:gdLst>
                <a:gd name="connsiteX0" fmla="*/ 0 w 81638"/>
                <a:gd name="connsiteY0" fmla="*/ 0 h 315668"/>
                <a:gd name="connsiteX1" fmla="*/ 81638 w 81638"/>
                <a:gd name="connsiteY1" fmla="*/ 0 h 315668"/>
                <a:gd name="connsiteX2" fmla="*/ 81638 w 81638"/>
                <a:gd name="connsiteY2" fmla="*/ 315668 h 315668"/>
                <a:gd name="connsiteX3" fmla="*/ 0 w 81638"/>
                <a:gd name="connsiteY3" fmla="*/ 315668 h 315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638" h="315668">
                  <a:moveTo>
                    <a:pt x="0" y="0"/>
                  </a:moveTo>
                  <a:lnTo>
                    <a:pt x="81638" y="0"/>
                  </a:lnTo>
                  <a:lnTo>
                    <a:pt x="81638" y="315668"/>
                  </a:lnTo>
                  <a:lnTo>
                    <a:pt x="0" y="315668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854C7662-EC1C-4E36-8CD4-9B9F68D0300C}"/>
                </a:ext>
              </a:extLst>
            </p:cNvPr>
            <p:cNvSpPr/>
            <p:nvPr/>
          </p:nvSpPr>
          <p:spPr>
            <a:xfrm rot="-10800000">
              <a:off x="8957192" y="2000918"/>
              <a:ext cx="81638" cy="206816"/>
            </a:xfrm>
            <a:custGeom>
              <a:avLst/>
              <a:gdLst>
                <a:gd name="connsiteX0" fmla="*/ 0 w 81638"/>
                <a:gd name="connsiteY0" fmla="*/ 0 h 206816"/>
                <a:gd name="connsiteX1" fmla="*/ 81638 w 81638"/>
                <a:gd name="connsiteY1" fmla="*/ 0 h 206816"/>
                <a:gd name="connsiteX2" fmla="*/ 81638 w 81638"/>
                <a:gd name="connsiteY2" fmla="*/ 206817 h 206816"/>
                <a:gd name="connsiteX3" fmla="*/ 0 w 81638"/>
                <a:gd name="connsiteY3" fmla="*/ 206817 h 206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638" h="206816">
                  <a:moveTo>
                    <a:pt x="0" y="0"/>
                  </a:moveTo>
                  <a:lnTo>
                    <a:pt x="81638" y="0"/>
                  </a:lnTo>
                  <a:lnTo>
                    <a:pt x="81638" y="206817"/>
                  </a:lnTo>
                  <a:lnTo>
                    <a:pt x="0" y="206817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30D1BF05-A0A0-456B-8288-19460BC73420}"/>
                </a:ext>
              </a:extLst>
            </p:cNvPr>
            <p:cNvSpPr/>
            <p:nvPr/>
          </p:nvSpPr>
          <p:spPr>
            <a:xfrm rot="-10800000">
              <a:off x="8842899" y="2098884"/>
              <a:ext cx="81638" cy="108851"/>
            </a:xfrm>
            <a:custGeom>
              <a:avLst/>
              <a:gdLst>
                <a:gd name="connsiteX0" fmla="*/ 0 w 81638"/>
                <a:gd name="connsiteY0" fmla="*/ 0 h 108851"/>
                <a:gd name="connsiteX1" fmla="*/ 81638 w 81638"/>
                <a:gd name="connsiteY1" fmla="*/ 0 h 108851"/>
                <a:gd name="connsiteX2" fmla="*/ 81638 w 81638"/>
                <a:gd name="connsiteY2" fmla="*/ 108851 h 108851"/>
                <a:gd name="connsiteX3" fmla="*/ 0 w 81638"/>
                <a:gd name="connsiteY3" fmla="*/ 108851 h 108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638" h="108851">
                  <a:moveTo>
                    <a:pt x="0" y="0"/>
                  </a:moveTo>
                  <a:lnTo>
                    <a:pt x="81638" y="0"/>
                  </a:lnTo>
                  <a:lnTo>
                    <a:pt x="81638" y="108851"/>
                  </a:lnTo>
                  <a:lnTo>
                    <a:pt x="0" y="108851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38C704C4-53BB-443B-B54B-43208D8BEB4D}"/>
                </a:ext>
              </a:extLst>
            </p:cNvPr>
            <p:cNvSpPr/>
            <p:nvPr/>
          </p:nvSpPr>
          <p:spPr>
            <a:xfrm>
              <a:off x="8840667" y="1892067"/>
              <a:ext cx="176393" cy="176393"/>
            </a:xfrm>
            <a:custGeom>
              <a:avLst/>
              <a:gdLst>
                <a:gd name="connsiteX0" fmla="*/ 176393 w 176393"/>
                <a:gd name="connsiteY0" fmla="*/ 74781 h 176393"/>
                <a:gd name="connsiteX1" fmla="*/ 176393 w 176393"/>
                <a:gd name="connsiteY1" fmla="*/ 0 h 176393"/>
                <a:gd name="connsiteX2" fmla="*/ 101612 w 176393"/>
                <a:gd name="connsiteY2" fmla="*/ 0 h 176393"/>
                <a:gd name="connsiteX3" fmla="*/ 131329 w 176393"/>
                <a:gd name="connsiteY3" fmla="*/ 29716 h 176393"/>
                <a:gd name="connsiteX4" fmla="*/ 0 w 176393"/>
                <a:gd name="connsiteY4" fmla="*/ 161045 h 176393"/>
                <a:gd name="connsiteX5" fmla="*/ 15348 w 176393"/>
                <a:gd name="connsiteY5" fmla="*/ 176393 h 176393"/>
                <a:gd name="connsiteX6" fmla="*/ 146677 w 176393"/>
                <a:gd name="connsiteY6" fmla="*/ 45119 h 176393"/>
                <a:gd name="connsiteX7" fmla="*/ 176393 w 176393"/>
                <a:gd name="connsiteY7" fmla="*/ 74781 h 176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393" h="176393">
                  <a:moveTo>
                    <a:pt x="176393" y="74781"/>
                  </a:moveTo>
                  <a:lnTo>
                    <a:pt x="176393" y="0"/>
                  </a:lnTo>
                  <a:lnTo>
                    <a:pt x="101612" y="0"/>
                  </a:lnTo>
                  <a:lnTo>
                    <a:pt x="131329" y="29716"/>
                  </a:lnTo>
                  <a:lnTo>
                    <a:pt x="0" y="161045"/>
                  </a:lnTo>
                  <a:lnTo>
                    <a:pt x="15348" y="176393"/>
                  </a:lnTo>
                  <a:lnTo>
                    <a:pt x="146677" y="45119"/>
                  </a:lnTo>
                  <a:lnTo>
                    <a:pt x="176393" y="74781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5" name="Graphic 48" descr="Research">
            <a:extLst>
              <a:ext uri="{FF2B5EF4-FFF2-40B4-BE49-F238E27FC236}">
                <a16:creationId xmlns:a16="http://schemas.microsoft.com/office/drawing/2014/main" id="{9B48D769-9101-48D4-84D5-4D718A366972}"/>
              </a:ext>
            </a:extLst>
          </p:cNvPr>
          <p:cNvGrpSpPr/>
          <p:nvPr/>
        </p:nvGrpSpPr>
        <p:grpSpPr>
          <a:xfrm>
            <a:off x="8701393" y="4721994"/>
            <a:ext cx="522485" cy="522485"/>
            <a:chOff x="8701393" y="4721994"/>
            <a:chExt cx="522485" cy="522485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984353AE-B6E4-45EF-B5BC-9D17B73AEDE2}"/>
                </a:ext>
              </a:extLst>
            </p:cNvPr>
            <p:cNvSpPr/>
            <p:nvPr/>
          </p:nvSpPr>
          <p:spPr>
            <a:xfrm>
              <a:off x="8743841" y="4767164"/>
              <a:ext cx="430644" cy="431189"/>
            </a:xfrm>
            <a:custGeom>
              <a:avLst/>
              <a:gdLst>
                <a:gd name="connsiteX0" fmla="*/ 352136 w 430644"/>
                <a:gd name="connsiteY0" fmla="*/ 298255 h 431189"/>
                <a:gd name="connsiteX1" fmla="*/ 318392 w 430644"/>
                <a:gd name="connsiteY1" fmla="*/ 287914 h 431189"/>
                <a:gd name="connsiteX2" fmla="*/ 293901 w 430644"/>
                <a:gd name="connsiteY2" fmla="*/ 263967 h 431189"/>
                <a:gd name="connsiteX3" fmla="*/ 327645 w 430644"/>
                <a:gd name="connsiteY3" fmla="*/ 164912 h 431189"/>
                <a:gd name="connsiteX4" fmla="*/ 164368 w 430644"/>
                <a:gd name="connsiteY4" fmla="*/ 3 h 431189"/>
                <a:gd name="connsiteX5" fmla="*/ 3 w 430644"/>
                <a:gd name="connsiteY5" fmla="*/ 163280 h 431189"/>
                <a:gd name="connsiteX6" fmla="*/ 163280 w 430644"/>
                <a:gd name="connsiteY6" fmla="*/ 327645 h 431189"/>
                <a:gd name="connsiteX7" fmla="*/ 263423 w 430644"/>
                <a:gd name="connsiteY7" fmla="*/ 293901 h 431189"/>
                <a:gd name="connsiteX8" fmla="*/ 287370 w 430644"/>
                <a:gd name="connsiteY8" fmla="*/ 317848 h 431189"/>
                <a:gd name="connsiteX9" fmla="*/ 297711 w 430644"/>
                <a:gd name="connsiteY9" fmla="*/ 352136 h 431189"/>
                <a:gd name="connsiteX10" fmla="*/ 365743 w 430644"/>
                <a:gd name="connsiteY10" fmla="*/ 420168 h 431189"/>
                <a:gd name="connsiteX11" fmla="*/ 419624 w 430644"/>
                <a:gd name="connsiteY11" fmla="*/ 420168 h 431189"/>
                <a:gd name="connsiteX12" fmla="*/ 419624 w 430644"/>
                <a:gd name="connsiteY12" fmla="*/ 366287 h 431189"/>
                <a:gd name="connsiteX13" fmla="*/ 352136 w 430644"/>
                <a:gd name="connsiteY13" fmla="*/ 298255 h 431189"/>
                <a:gd name="connsiteX14" fmla="*/ 164368 w 430644"/>
                <a:gd name="connsiteY14" fmla="*/ 294989 h 431189"/>
                <a:gd name="connsiteX15" fmla="*/ 33747 w 430644"/>
                <a:gd name="connsiteY15" fmla="*/ 164368 h 431189"/>
                <a:gd name="connsiteX16" fmla="*/ 164368 w 430644"/>
                <a:gd name="connsiteY16" fmla="*/ 33747 h 431189"/>
                <a:gd name="connsiteX17" fmla="*/ 294989 w 430644"/>
                <a:gd name="connsiteY17" fmla="*/ 164368 h 431189"/>
                <a:gd name="connsiteX18" fmla="*/ 164368 w 430644"/>
                <a:gd name="connsiteY18" fmla="*/ 294989 h 431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0644" h="431189">
                  <a:moveTo>
                    <a:pt x="352136" y="298255"/>
                  </a:moveTo>
                  <a:cubicBezTo>
                    <a:pt x="343428" y="289547"/>
                    <a:pt x="330366" y="285193"/>
                    <a:pt x="318392" y="287914"/>
                  </a:cubicBezTo>
                  <a:lnTo>
                    <a:pt x="293901" y="263967"/>
                  </a:lnTo>
                  <a:cubicBezTo>
                    <a:pt x="315671" y="235666"/>
                    <a:pt x="327645" y="200833"/>
                    <a:pt x="327645" y="164912"/>
                  </a:cubicBezTo>
                  <a:cubicBezTo>
                    <a:pt x="328189" y="74022"/>
                    <a:pt x="254714" y="547"/>
                    <a:pt x="164368" y="3"/>
                  </a:cubicBezTo>
                  <a:cubicBezTo>
                    <a:pt x="74022" y="-541"/>
                    <a:pt x="547" y="72933"/>
                    <a:pt x="3" y="163280"/>
                  </a:cubicBezTo>
                  <a:cubicBezTo>
                    <a:pt x="-541" y="253626"/>
                    <a:pt x="72933" y="327100"/>
                    <a:pt x="163280" y="327645"/>
                  </a:cubicBezTo>
                  <a:cubicBezTo>
                    <a:pt x="199200" y="327645"/>
                    <a:pt x="234577" y="315671"/>
                    <a:pt x="263423" y="293901"/>
                  </a:cubicBezTo>
                  <a:lnTo>
                    <a:pt x="287370" y="317848"/>
                  </a:lnTo>
                  <a:cubicBezTo>
                    <a:pt x="285193" y="330366"/>
                    <a:pt x="289003" y="342884"/>
                    <a:pt x="297711" y="352136"/>
                  </a:cubicBezTo>
                  <a:lnTo>
                    <a:pt x="365743" y="420168"/>
                  </a:lnTo>
                  <a:cubicBezTo>
                    <a:pt x="380437" y="434863"/>
                    <a:pt x="404929" y="434863"/>
                    <a:pt x="419624" y="420168"/>
                  </a:cubicBezTo>
                  <a:cubicBezTo>
                    <a:pt x="434319" y="405473"/>
                    <a:pt x="434319" y="380982"/>
                    <a:pt x="419624" y="366287"/>
                  </a:cubicBezTo>
                  <a:lnTo>
                    <a:pt x="352136" y="298255"/>
                  </a:lnTo>
                  <a:close/>
                  <a:moveTo>
                    <a:pt x="164368" y="294989"/>
                  </a:moveTo>
                  <a:cubicBezTo>
                    <a:pt x="91982" y="294989"/>
                    <a:pt x="33747" y="236754"/>
                    <a:pt x="33747" y="164368"/>
                  </a:cubicBezTo>
                  <a:cubicBezTo>
                    <a:pt x="33747" y="91982"/>
                    <a:pt x="91982" y="33747"/>
                    <a:pt x="164368" y="33747"/>
                  </a:cubicBezTo>
                  <a:cubicBezTo>
                    <a:pt x="236754" y="33747"/>
                    <a:pt x="294989" y="91982"/>
                    <a:pt x="294989" y="164368"/>
                  </a:cubicBezTo>
                  <a:cubicBezTo>
                    <a:pt x="294989" y="236210"/>
                    <a:pt x="236210" y="294989"/>
                    <a:pt x="164368" y="294989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790856BF-776F-4777-9FEF-49EEC370DB2C}"/>
                </a:ext>
              </a:extLst>
            </p:cNvPr>
            <p:cNvSpPr/>
            <p:nvPr/>
          </p:nvSpPr>
          <p:spPr>
            <a:xfrm>
              <a:off x="8791195" y="4848052"/>
              <a:ext cx="234573" cy="172193"/>
            </a:xfrm>
            <a:custGeom>
              <a:avLst/>
              <a:gdLst>
                <a:gd name="connsiteX0" fmla="*/ 234030 w 234573"/>
                <a:gd name="connsiteY0" fmla="*/ 75316 h 172193"/>
                <a:gd name="connsiteX1" fmla="*/ 203007 w 234573"/>
                <a:gd name="connsiteY1" fmla="*/ 75316 h 172193"/>
                <a:gd name="connsiteX2" fmla="*/ 195932 w 234573"/>
                <a:gd name="connsiteY2" fmla="*/ 79670 h 172193"/>
                <a:gd name="connsiteX3" fmla="*/ 175250 w 234573"/>
                <a:gd name="connsiteY3" fmla="*/ 101984 h 172193"/>
                <a:gd name="connsiteX4" fmla="*/ 157834 w 234573"/>
                <a:gd name="connsiteY4" fmla="*/ 41572 h 172193"/>
                <a:gd name="connsiteX5" fmla="*/ 145860 w 234573"/>
                <a:gd name="connsiteY5" fmla="*/ 35041 h 172193"/>
                <a:gd name="connsiteX6" fmla="*/ 139329 w 234573"/>
                <a:gd name="connsiteY6" fmla="*/ 41028 h 172193"/>
                <a:gd name="connsiteX7" fmla="*/ 106674 w 234573"/>
                <a:gd name="connsiteY7" fmla="*/ 127564 h 172193"/>
                <a:gd name="connsiteX8" fmla="*/ 84360 w 234573"/>
                <a:gd name="connsiteY8" fmla="*/ 7828 h 172193"/>
                <a:gd name="connsiteX9" fmla="*/ 73474 w 234573"/>
                <a:gd name="connsiteY9" fmla="*/ 209 h 172193"/>
                <a:gd name="connsiteX10" fmla="*/ 65855 w 234573"/>
                <a:gd name="connsiteY10" fmla="*/ 6740 h 172193"/>
                <a:gd name="connsiteX11" fmla="*/ 42452 w 234573"/>
                <a:gd name="connsiteY11" fmla="*/ 75316 h 172193"/>
                <a:gd name="connsiteX12" fmla="*/ 0 w 234573"/>
                <a:gd name="connsiteY12" fmla="*/ 75316 h 172193"/>
                <a:gd name="connsiteX13" fmla="*/ 0 w 234573"/>
                <a:gd name="connsiteY13" fmla="*/ 97086 h 172193"/>
                <a:gd name="connsiteX14" fmla="*/ 49527 w 234573"/>
                <a:gd name="connsiteY14" fmla="*/ 97086 h 172193"/>
                <a:gd name="connsiteX15" fmla="*/ 58780 w 234573"/>
                <a:gd name="connsiteY15" fmla="*/ 88922 h 172193"/>
                <a:gd name="connsiteX16" fmla="*/ 72386 w 234573"/>
                <a:gd name="connsiteY16" fmla="*/ 47559 h 172193"/>
                <a:gd name="connsiteX17" fmla="*/ 94156 w 234573"/>
                <a:gd name="connsiteY17" fmla="*/ 164574 h 172193"/>
                <a:gd name="connsiteX18" fmla="*/ 102864 w 234573"/>
                <a:gd name="connsiteY18" fmla="*/ 172193 h 172193"/>
                <a:gd name="connsiteX19" fmla="*/ 103953 w 234573"/>
                <a:gd name="connsiteY19" fmla="*/ 172193 h 172193"/>
                <a:gd name="connsiteX20" fmla="*/ 113205 w 234573"/>
                <a:gd name="connsiteY20" fmla="*/ 166206 h 172193"/>
                <a:gd name="connsiteX21" fmla="*/ 148037 w 234573"/>
                <a:gd name="connsiteY21" fmla="*/ 74772 h 172193"/>
                <a:gd name="connsiteX22" fmla="*/ 162188 w 234573"/>
                <a:gd name="connsiteY22" fmla="*/ 123755 h 172193"/>
                <a:gd name="connsiteX23" fmla="*/ 174162 w 234573"/>
                <a:gd name="connsiteY23" fmla="*/ 130286 h 172193"/>
                <a:gd name="connsiteX24" fmla="*/ 178516 w 234573"/>
                <a:gd name="connsiteY24" fmla="*/ 127564 h 172193"/>
                <a:gd name="connsiteX25" fmla="*/ 207906 w 234573"/>
                <a:gd name="connsiteY25" fmla="*/ 97086 h 172193"/>
                <a:gd name="connsiteX26" fmla="*/ 234574 w 234573"/>
                <a:gd name="connsiteY26" fmla="*/ 97086 h 172193"/>
                <a:gd name="connsiteX27" fmla="*/ 234574 w 234573"/>
                <a:gd name="connsiteY27" fmla="*/ 75316 h 172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4573" h="172193">
                  <a:moveTo>
                    <a:pt x="234030" y="75316"/>
                  </a:moveTo>
                  <a:lnTo>
                    <a:pt x="203007" y="75316"/>
                  </a:lnTo>
                  <a:cubicBezTo>
                    <a:pt x="200286" y="75860"/>
                    <a:pt x="197565" y="77493"/>
                    <a:pt x="195932" y="79670"/>
                  </a:cubicBezTo>
                  <a:lnTo>
                    <a:pt x="175250" y="101984"/>
                  </a:lnTo>
                  <a:lnTo>
                    <a:pt x="157834" y="41572"/>
                  </a:lnTo>
                  <a:cubicBezTo>
                    <a:pt x="156201" y="36674"/>
                    <a:pt x="150759" y="33408"/>
                    <a:pt x="145860" y="35041"/>
                  </a:cubicBezTo>
                  <a:cubicBezTo>
                    <a:pt x="143139" y="36129"/>
                    <a:pt x="140418" y="37762"/>
                    <a:pt x="139329" y="41028"/>
                  </a:cubicBezTo>
                  <a:lnTo>
                    <a:pt x="106674" y="127564"/>
                  </a:lnTo>
                  <a:lnTo>
                    <a:pt x="84360" y="7828"/>
                  </a:lnTo>
                  <a:cubicBezTo>
                    <a:pt x="83271" y="2386"/>
                    <a:pt x="78373" y="-880"/>
                    <a:pt x="73474" y="209"/>
                  </a:cubicBezTo>
                  <a:cubicBezTo>
                    <a:pt x="70209" y="753"/>
                    <a:pt x="67488" y="3474"/>
                    <a:pt x="65855" y="6740"/>
                  </a:cubicBezTo>
                  <a:lnTo>
                    <a:pt x="42452" y="75316"/>
                  </a:lnTo>
                  <a:lnTo>
                    <a:pt x="0" y="75316"/>
                  </a:lnTo>
                  <a:lnTo>
                    <a:pt x="0" y="97086"/>
                  </a:lnTo>
                  <a:lnTo>
                    <a:pt x="49527" y="97086"/>
                  </a:lnTo>
                  <a:cubicBezTo>
                    <a:pt x="53881" y="96542"/>
                    <a:pt x="57691" y="93276"/>
                    <a:pt x="58780" y="88922"/>
                  </a:cubicBezTo>
                  <a:lnTo>
                    <a:pt x="72386" y="47559"/>
                  </a:lnTo>
                  <a:lnTo>
                    <a:pt x="94156" y="164574"/>
                  </a:lnTo>
                  <a:cubicBezTo>
                    <a:pt x="94700" y="168928"/>
                    <a:pt x="98510" y="172193"/>
                    <a:pt x="102864" y="172193"/>
                  </a:cubicBezTo>
                  <a:lnTo>
                    <a:pt x="103953" y="172193"/>
                  </a:lnTo>
                  <a:cubicBezTo>
                    <a:pt x="107763" y="172193"/>
                    <a:pt x="111572" y="170016"/>
                    <a:pt x="113205" y="166206"/>
                  </a:cubicBezTo>
                  <a:lnTo>
                    <a:pt x="148037" y="74772"/>
                  </a:lnTo>
                  <a:lnTo>
                    <a:pt x="162188" y="123755"/>
                  </a:lnTo>
                  <a:cubicBezTo>
                    <a:pt x="163821" y="128653"/>
                    <a:pt x="168719" y="131918"/>
                    <a:pt x="174162" y="130286"/>
                  </a:cubicBezTo>
                  <a:cubicBezTo>
                    <a:pt x="175794" y="129741"/>
                    <a:pt x="177427" y="128653"/>
                    <a:pt x="178516" y="127564"/>
                  </a:cubicBezTo>
                  <a:lnTo>
                    <a:pt x="207906" y="97086"/>
                  </a:lnTo>
                  <a:lnTo>
                    <a:pt x="234574" y="97086"/>
                  </a:lnTo>
                  <a:lnTo>
                    <a:pt x="234574" y="75316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8" name="Graphic 46" descr="Gears">
            <a:extLst>
              <a:ext uri="{FF2B5EF4-FFF2-40B4-BE49-F238E27FC236}">
                <a16:creationId xmlns:a16="http://schemas.microsoft.com/office/drawing/2014/main" id="{AAE6CFAA-8855-4388-AD01-98035A06200F}"/>
              </a:ext>
            </a:extLst>
          </p:cNvPr>
          <p:cNvGrpSpPr/>
          <p:nvPr/>
        </p:nvGrpSpPr>
        <p:grpSpPr>
          <a:xfrm>
            <a:off x="7927260" y="5258511"/>
            <a:ext cx="354854" cy="429417"/>
            <a:chOff x="7927260" y="5258511"/>
            <a:chExt cx="354854" cy="429417"/>
          </a:xfrm>
          <a:solidFill>
            <a:srgbClr val="A67600"/>
          </a:solidFill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E27C574-2051-41CC-B9B3-7D09A5EB7CBB}"/>
                </a:ext>
              </a:extLst>
            </p:cNvPr>
            <p:cNvSpPr/>
            <p:nvPr/>
          </p:nvSpPr>
          <p:spPr>
            <a:xfrm>
              <a:off x="8050261" y="5258511"/>
              <a:ext cx="231852" cy="231308"/>
            </a:xfrm>
            <a:custGeom>
              <a:avLst/>
              <a:gdLst>
                <a:gd name="connsiteX0" fmla="*/ 115926 w 231852"/>
                <a:gd name="connsiteY0" fmla="*/ 156746 h 231308"/>
                <a:gd name="connsiteX1" fmla="*/ 75107 w 231852"/>
                <a:gd name="connsiteY1" fmla="*/ 115926 h 231308"/>
                <a:gd name="connsiteX2" fmla="*/ 115926 w 231852"/>
                <a:gd name="connsiteY2" fmla="*/ 75107 h 231308"/>
                <a:gd name="connsiteX3" fmla="*/ 156746 w 231852"/>
                <a:gd name="connsiteY3" fmla="*/ 115926 h 231308"/>
                <a:gd name="connsiteX4" fmla="*/ 115926 w 231852"/>
                <a:gd name="connsiteY4" fmla="*/ 156746 h 231308"/>
                <a:gd name="connsiteX5" fmla="*/ 207905 w 231852"/>
                <a:gd name="connsiteY5" fmla="*/ 90346 h 231308"/>
                <a:gd name="connsiteX6" fmla="*/ 199197 w 231852"/>
                <a:gd name="connsiteY6" fmla="*/ 69120 h 231308"/>
                <a:gd name="connsiteX7" fmla="*/ 207905 w 231852"/>
                <a:gd name="connsiteY7" fmla="*/ 43540 h 231308"/>
                <a:gd name="connsiteX8" fmla="*/ 188312 w 231852"/>
                <a:gd name="connsiteY8" fmla="*/ 23947 h 231308"/>
                <a:gd name="connsiteX9" fmla="*/ 162732 w 231852"/>
                <a:gd name="connsiteY9" fmla="*/ 32655 h 231308"/>
                <a:gd name="connsiteX10" fmla="*/ 141506 w 231852"/>
                <a:gd name="connsiteY10" fmla="*/ 23947 h 231308"/>
                <a:gd name="connsiteX11" fmla="*/ 129533 w 231852"/>
                <a:gd name="connsiteY11" fmla="*/ 0 h 231308"/>
                <a:gd name="connsiteX12" fmla="*/ 102320 w 231852"/>
                <a:gd name="connsiteY12" fmla="*/ 0 h 231308"/>
                <a:gd name="connsiteX13" fmla="*/ 90346 w 231852"/>
                <a:gd name="connsiteY13" fmla="*/ 23947 h 231308"/>
                <a:gd name="connsiteX14" fmla="*/ 69120 w 231852"/>
                <a:gd name="connsiteY14" fmla="*/ 32655 h 231308"/>
                <a:gd name="connsiteX15" fmla="*/ 43540 w 231852"/>
                <a:gd name="connsiteY15" fmla="*/ 23947 h 231308"/>
                <a:gd name="connsiteX16" fmla="*/ 23947 w 231852"/>
                <a:gd name="connsiteY16" fmla="*/ 43540 h 231308"/>
                <a:gd name="connsiteX17" fmla="*/ 32655 w 231852"/>
                <a:gd name="connsiteY17" fmla="*/ 69120 h 231308"/>
                <a:gd name="connsiteX18" fmla="*/ 23947 w 231852"/>
                <a:gd name="connsiteY18" fmla="*/ 90346 h 231308"/>
                <a:gd name="connsiteX19" fmla="*/ 0 w 231852"/>
                <a:gd name="connsiteY19" fmla="*/ 102320 h 231308"/>
                <a:gd name="connsiteX20" fmla="*/ 0 w 231852"/>
                <a:gd name="connsiteY20" fmla="*/ 129533 h 231308"/>
                <a:gd name="connsiteX21" fmla="*/ 23947 w 231852"/>
                <a:gd name="connsiteY21" fmla="*/ 141506 h 231308"/>
                <a:gd name="connsiteX22" fmla="*/ 32655 w 231852"/>
                <a:gd name="connsiteY22" fmla="*/ 162732 h 231308"/>
                <a:gd name="connsiteX23" fmla="*/ 23947 w 231852"/>
                <a:gd name="connsiteY23" fmla="*/ 188312 h 231308"/>
                <a:gd name="connsiteX24" fmla="*/ 42996 w 231852"/>
                <a:gd name="connsiteY24" fmla="*/ 207361 h 231308"/>
                <a:gd name="connsiteX25" fmla="*/ 68576 w 231852"/>
                <a:gd name="connsiteY25" fmla="*/ 198653 h 231308"/>
                <a:gd name="connsiteX26" fmla="*/ 89802 w 231852"/>
                <a:gd name="connsiteY26" fmla="*/ 207361 h 231308"/>
                <a:gd name="connsiteX27" fmla="*/ 101776 w 231852"/>
                <a:gd name="connsiteY27" fmla="*/ 231308 h 231308"/>
                <a:gd name="connsiteX28" fmla="*/ 128988 w 231852"/>
                <a:gd name="connsiteY28" fmla="*/ 231308 h 231308"/>
                <a:gd name="connsiteX29" fmla="*/ 140962 w 231852"/>
                <a:gd name="connsiteY29" fmla="*/ 207361 h 231308"/>
                <a:gd name="connsiteX30" fmla="*/ 162188 w 231852"/>
                <a:gd name="connsiteY30" fmla="*/ 198653 h 231308"/>
                <a:gd name="connsiteX31" fmla="*/ 187768 w 231852"/>
                <a:gd name="connsiteY31" fmla="*/ 207361 h 231308"/>
                <a:gd name="connsiteX32" fmla="*/ 207361 w 231852"/>
                <a:gd name="connsiteY32" fmla="*/ 188312 h 231308"/>
                <a:gd name="connsiteX33" fmla="*/ 198653 w 231852"/>
                <a:gd name="connsiteY33" fmla="*/ 162732 h 231308"/>
                <a:gd name="connsiteX34" fmla="*/ 207905 w 231852"/>
                <a:gd name="connsiteY34" fmla="*/ 141506 h 231308"/>
                <a:gd name="connsiteX35" fmla="*/ 231853 w 231852"/>
                <a:gd name="connsiteY35" fmla="*/ 129533 h 231308"/>
                <a:gd name="connsiteX36" fmla="*/ 231853 w 231852"/>
                <a:gd name="connsiteY36" fmla="*/ 102320 h 231308"/>
                <a:gd name="connsiteX37" fmla="*/ 207905 w 231852"/>
                <a:gd name="connsiteY37" fmla="*/ 90346 h 231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31852" h="231308">
                  <a:moveTo>
                    <a:pt x="115926" y="156746"/>
                  </a:moveTo>
                  <a:cubicBezTo>
                    <a:pt x="93068" y="156746"/>
                    <a:pt x="75107" y="138241"/>
                    <a:pt x="75107" y="115926"/>
                  </a:cubicBezTo>
                  <a:cubicBezTo>
                    <a:pt x="75107" y="93612"/>
                    <a:pt x="93612" y="75107"/>
                    <a:pt x="115926" y="75107"/>
                  </a:cubicBezTo>
                  <a:cubicBezTo>
                    <a:pt x="138785" y="75107"/>
                    <a:pt x="156746" y="93612"/>
                    <a:pt x="156746" y="115926"/>
                  </a:cubicBezTo>
                  <a:cubicBezTo>
                    <a:pt x="156746" y="138241"/>
                    <a:pt x="138241" y="156746"/>
                    <a:pt x="115926" y="156746"/>
                  </a:cubicBezTo>
                  <a:close/>
                  <a:moveTo>
                    <a:pt x="207905" y="90346"/>
                  </a:moveTo>
                  <a:cubicBezTo>
                    <a:pt x="205728" y="82727"/>
                    <a:pt x="203007" y="75651"/>
                    <a:pt x="199197" y="69120"/>
                  </a:cubicBezTo>
                  <a:lnTo>
                    <a:pt x="207905" y="43540"/>
                  </a:lnTo>
                  <a:lnTo>
                    <a:pt x="188312" y="23947"/>
                  </a:lnTo>
                  <a:lnTo>
                    <a:pt x="162732" y="32655"/>
                  </a:lnTo>
                  <a:cubicBezTo>
                    <a:pt x="156201" y="28846"/>
                    <a:pt x="149126" y="26124"/>
                    <a:pt x="141506" y="23947"/>
                  </a:cubicBezTo>
                  <a:lnTo>
                    <a:pt x="129533" y="0"/>
                  </a:lnTo>
                  <a:lnTo>
                    <a:pt x="102320" y="0"/>
                  </a:lnTo>
                  <a:lnTo>
                    <a:pt x="90346" y="23947"/>
                  </a:lnTo>
                  <a:cubicBezTo>
                    <a:pt x="82727" y="26124"/>
                    <a:pt x="75651" y="28846"/>
                    <a:pt x="69120" y="32655"/>
                  </a:cubicBezTo>
                  <a:lnTo>
                    <a:pt x="43540" y="23947"/>
                  </a:lnTo>
                  <a:lnTo>
                    <a:pt x="23947" y="43540"/>
                  </a:lnTo>
                  <a:lnTo>
                    <a:pt x="32655" y="69120"/>
                  </a:lnTo>
                  <a:cubicBezTo>
                    <a:pt x="28846" y="75651"/>
                    <a:pt x="26124" y="82727"/>
                    <a:pt x="23947" y="90346"/>
                  </a:cubicBezTo>
                  <a:lnTo>
                    <a:pt x="0" y="102320"/>
                  </a:lnTo>
                  <a:lnTo>
                    <a:pt x="0" y="129533"/>
                  </a:lnTo>
                  <a:lnTo>
                    <a:pt x="23947" y="141506"/>
                  </a:lnTo>
                  <a:cubicBezTo>
                    <a:pt x="26124" y="149126"/>
                    <a:pt x="28846" y="156201"/>
                    <a:pt x="32655" y="162732"/>
                  </a:cubicBezTo>
                  <a:lnTo>
                    <a:pt x="23947" y="188312"/>
                  </a:lnTo>
                  <a:lnTo>
                    <a:pt x="42996" y="207361"/>
                  </a:lnTo>
                  <a:lnTo>
                    <a:pt x="68576" y="198653"/>
                  </a:lnTo>
                  <a:cubicBezTo>
                    <a:pt x="75107" y="202463"/>
                    <a:pt x="82183" y="205184"/>
                    <a:pt x="89802" y="207361"/>
                  </a:cubicBezTo>
                  <a:lnTo>
                    <a:pt x="101776" y="231308"/>
                  </a:lnTo>
                  <a:lnTo>
                    <a:pt x="128988" y="231308"/>
                  </a:lnTo>
                  <a:lnTo>
                    <a:pt x="140962" y="207361"/>
                  </a:lnTo>
                  <a:cubicBezTo>
                    <a:pt x="148582" y="205184"/>
                    <a:pt x="155657" y="202463"/>
                    <a:pt x="162188" y="198653"/>
                  </a:cubicBezTo>
                  <a:lnTo>
                    <a:pt x="187768" y="207361"/>
                  </a:lnTo>
                  <a:lnTo>
                    <a:pt x="207361" y="188312"/>
                  </a:lnTo>
                  <a:lnTo>
                    <a:pt x="198653" y="162732"/>
                  </a:lnTo>
                  <a:cubicBezTo>
                    <a:pt x="202463" y="156201"/>
                    <a:pt x="205728" y="148582"/>
                    <a:pt x="207905" y="141506"/>
                  </a:cubicBezTo>
                  <a:lnTo>
                    <a:pt x="231853" y="129533"/>
                  </a:lnTo>
                  <a:lnTo>
                    <a:pt x="231853" y="102320"/>
                  </a:lnTo>
                  <a:lnTo>
                    <a:pt x="207905" y="90346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FE0B0E51-4901-442F-B219-5E544F6F81BD}"/>
                </a:ext>
              </a:extLst>
            </p:cNvPr>
            <p:cNvSpPr/>
            <p:nvPr/>
          </p:nvSpPr>
          <p:spPr>
            <a:xfrm>
              <a:off x="7927260" y="5456620"/>
              <a:ext cx="231852" cy="231308"/>
            </a:xfrm>
            <a:custGeom>
              <a:avLst/>
              <a:gdLst>
                <a:gd name="connsiteX0" fmla="*/ 115926 w 231852"/>
                <a:gd name="connsiteY0" fmla="*/ 156745 h 231308"/>
                <a:gd name="connsiteX1" fmla="*/ 75107 w 231852"/>
                <a:gd name="connsiteY1" fmla="*/ 115926 h 231308"/>
                <a:gd name="connsiteX2" fmla="*/ 115926 w 231852"/>
                <a:gd name="connsiteY2" fmla="*/ 75107 h 231308"/>
                <a:gd name="connsiteX3" fmla="*/ 156746 w 231852"/>
                <a:gd name="connsiteY3" fmla="*/ 115926 h 231308"/>
                <a:gd name="connsiteX4" fmla="*/ 115926 w 231852"/>
                <a:gd name="connsiteY4" fmla="*/ 156745 h 231308"/>
                <a:gd name="connsiteX5" fmla="*/ 115926 w 231852"/>
                <a:gd name="connsiteY5" fmla="*/ 156745 h 231308"/>
                <a:gd name="connsiteX6" fmla="*/ 199197 w 231852"/>
                <a:gd name="connsiteY6" fmla="*/ 69120 h 231308"/>
                <a:gd name="connsiteX7" fmla="*/ 207905 w 231852"/>
                <a:gd name="connsiteY7" fmla="*/ 43540 h 231308"/>
                <a:gd name="connsiteX8" fmla="*/ 188312 w 231852"/>
                <a:gd name="connsiteY8" fmla="*/ 23947 h 231308"/>
                <a:gd name="connsiteX9" fmla="*/ 162732 w 231852"/>
                <a:gd name="connsiteY9" fmla="*/ 32655 h 231308"/>
                <a:gd name="connsiteX10" fmla="*/ 141506 w 231852"/>
                <a:gd name="connsiteY10" fmla="*/ 23947 h 231308"/>
                <a:gd name="connsiteX11" fmla="*/ 129533 w 231852"/>
                <a:gd name="connsiteY11" fmla="*/ 0 h 231308"/>
                <a:gd name="connsiteX12" fmla="*/ 102320 w 231852"/>
                <a:gd name="connsiteY12" fmla="*/ 0 h 231308"/>
                <a:gd name="connsiteX13" fmla="*/ 90346 w 231852"/>
                <a:gd name="connsiteY13" fmla="*/ 23947 h 231308"/>
                <a:gd name="connsiteX14" fmla="*/ 69120 w 231852"/>
                <a:gd name="connsiteY14" fmla="*/ 32655 h 231308"/>
                <a:gd name="connsiteX15" fmla="*/ 43540 w 231852"/>
                <a:gd name="connsiteY15" fmla="*/ 23947 h 231308"/>
                <a:gd name="connsiteX16" fmla="*/ 24491 w 231852"/>
                <a:gd name="connsiteY16" fmla="*/ 42996 h 231308"/>
                <a:gd name="connsiteX17" fmla="*/ 32655 w 231852"/>
                <a:gd name="connsiteY17" fmla="*/ 68576 h 231308"/>
                <a:gd name="connsiteX18" fmla="*/ 23947 w 231852"/>
                <a:gd name="connsiteY18" fmla="*/ 89802 h 231308"/>
                <a:gd name="connsiteX19" fmla="*/ 0 w 231852"/>
                <a:gd name="connsiteY19" fmla="*/ 101776 h 231308"/>
                <a:gd name="connsiteX20" fmla="*/ 0 w 231852"/>
                <a:gd name="connsiteY20" fmla="*/ 128988 h 231308"/>
                <a:gd name="connsiteX21" fmla="*/ 23947 w 231852"/>
                <a:gd name="connsiteY21" fmla="*/ 140962 h 231308"/>
                <a:gd name="connsiteX22" fmla="*/ 32655 w 231852"/>
                <a:gd name="connsiteY22" fmla="*/ 162188 h 231308"/>
                <a:gd name="connsiteX23" fmla="*/ 24491 w 231852"/>
                <a:gd name="connsiteY23" fmla="*/ 187768 h 231308"/>
                <a:gd name="connsiteX24" fmla="*/ 43540 w 231852"/>
                <a:gd name="connsiteY24" fmla="*/ 206817 h 231308"/>
                <a:gd name="connsiteX25" fmla="*/ 69120 w 231852"/>
                <a:gd name="connsiteY25" fmla="*/ 198653 h 231308"/>
                <a:gd name="connsiteX26" fmla="*/ 90346 w 231852"/>
                <a:gd name="connsiteY26" fmla="*/ 207361 h 231308"/>
                <a:gd name="connsiteX27" fmla="*/ 102320 w 231852"/>
                <a:gd name="connsiteY27" fmla="*/ 231308 h 231308"/>
                <a:gd name="connsiteX28" fmla="*/ 129533 w 231852"/>
                <a:gd name="connsiteY28" fmla="*/ 231308 h 231308"/>
                <a:gd name="connsiteX29" fmla="*/ 141506 w 231852"/>
                <a:gd name="connsiteY29" fmla="*/ 207361 h 231308"/>
                <a:gd name="connsiteX30" fmla="*/ 162732 w 231852"/>
                <a:gd name="connsiteY30" fmla="*/ 198653 h 231308"/>
                <a:gd name="connsiteX31" fmla="*/ 188312 w 231852"/>
                <a:gd name="connsiteY31" fmla="*/ 207361 h 231308"/>
                <a:gd name="connsiteX32" fmla="*/ 207361 w 231852"/>
                <a:gd name="connsiteY32" fmla="*/ 187768 h 231308"/>
                <a:gd name="connsiteX33" fmla="*/ 199197 w 231852"/>
                <a:gd name="connsiteY33" fmla="*/ 162732 h 231308"/>
                <a:gd name="connsiteX34" fmla="*/ 207905 w 231852"/>
                <a:gd name="connsiteY34" fmla="*/ 141506 h 231308"/>
                <a:gd name="connsiteX35" fmla="*/ 231853 w 231852"/>
                <a:gd name="connsiteY35" fmla="*/ 129533 h 231308"/>
                <a:gd name="connsiteX36" fmla="*/ 231853 w 231852"/>
                <a:gd name="connsiteY36" fmla="*/ 102320 h 231308"/>
                <a:gd name="connsiteX37" fmla="*/ 207905 w 231852"/>
                <a:gd name="connsiteY37" fmla="*/ 90346 h 231308"/>
                <a:gd name="connsiteX38" fmla="*/ 199197 w 231852"/>
                <a:gd name="connsiteY38" fmla="*/ 69120 h 231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1852" h="231308">
                  <a:moveTo>
                    <a:pt x="115926" y="156745"/>
                  </a:moveTo>
                  <a:cubicBezTo>
                    <a:pt x="93068" y="156745"/>
                    <a:pt x="75107" y="138241"/>
                    <a:pt x="75107" y="115926"/>
                  </a:cubicBezTo>
                  <a:cubicBezTo>
                    <a:pt x="75107" y="93068"/>
                    <a:pt x="93612" y="75107"/>
                    <a:pt x="115926" y="75107"/>
                  </a:cubicBezTo>
                  <a:cubicBezTo>
                    <a:pt x="138785" y="75107"/>
                    <a:pt x="156746" y="93612"/>
                    <a:pt x="156746" y="115926"/>
                  </a:cubicBezTo>
                  <a:cubicBezTo>
                    <a:pt x="156746" y="138241"/>
                    <a:pt x="138785" y="156745"/>
                    <a:pt x="115926" y="156745"/>
                  </a:cubicBezTo>
                  <a:lnTo>
                    <a:pt x="115926" y="156745"/>
                  </a:lnTo>
                  <a:close/>
                  <a:moveTo>
                    <a:pt x="199197" y="69120"/>
                  </a:moveTo>
                  <a:lnTo>
                    <a:pt x="207905" y="43540"/>
                  </a:lnTo>
                  <a:lnTo>
                    <a:pt x="188312" y="23947"/>
                  </a:lnTo>
                  <a:lnTo>
                    <a:pt x="162732" y="32655"/>
                  </a:lnTo>
                  <a:cubicBezTo>
                    <a:pt x="156201" y="28846"/>
                    <a:pt x="148582" y="26124"/>
                    <a:pt x="141506" y="23947"/>
                  </a:cubicBezTo>
                  <a:lnTo>
                    <a:pt x="129533" y="0"/>
                  </a:lnTo>
                  <a:lnTo>
                    <a:pt x="102320" y="0"/>
                  </a:lnTo>
                  <a:lnTo>
                    <a:pt x="90346" y="23947"/>
                  </a:lnTo>
                  <a:cubicBezTo>
                    <a:pt x="82727" y="26124"/>
                    <a:pt x="75651" y="28846"/>
                    <a:pt x="69120" y="32655"/>
                  </a:cubicBezTo>
                  <a:lnTo>
                    <a:pt x="43540" y="23947"/>
                  </a:lnTo>
                  <a:lnTo>
                    <a:pt x="24491" y="42996"/>
                  </a:lnTo>
                  <a:lnTo>
                    <a:pt x="32655" y="68576"/>
                  </a:lnTo>
                  <a:cubicBezTo>
                    <a:pt x="28846" y="75107"/>
                    <a:pt x="26124" y="82727"/>
                    <a:pt x="23947" y="89802"/>
                  </a:cubicBezTo>
                  <a:lnTo>
                    <a:pt x="0" y="101776"/>
                  </a:lnTo>
                  <a:lnTo>
                    <a:pt x="0" y="128988"/>
                  </a:lnTo>
                  <a:lnTo>
                    <a:pt x="23947" y="140962"/>
                  </a:lnTo>
                  <a:cubicBezTo>
                    <a:pt x="26124" y="148582"/>
                    <a:pt x="28846" y="155657"/>
                    <a:pt x="32655" y="162188"/>
                  </a:cubicBezTo>
                  <a:lnTo>
                    <a:pt x="24491" y="187768"/>
                  </a:lnTo>
                  <a:lnTo>
                    <a:pt x="43540" y="206817"/>
                  </a:lnTo>
                  <a:lnTo>
                    <a:pt x="69120" y="198653"/>
                  </a:lnTo>
                  <a:cubicBezTo>
                    <a:pt x="75651" y="202463"/>
                    <a:pt x="82727" y="205184"/>
                    <a:pt x="90346" y="207361"/>
                  </a:cubicBezTo>
                  <a:lnTo>
                    <a:pt x="102320" y="231308"/>
                  </a:lnTo>
                  <a:lnTo>
                    <a:pt x="129533" y="231308"/>
                  </a:lnTo>
                  <a:lnTo>
                    <a:pt x="141506" y="207361"/>
                  </a:lnTo>
                  <a:cubicBezTo>
                    <a:pt x="149126" y="205184"/>
                    <a:pt x="156201" y="202463"/>
                    <a:pt x="162732" y="198653"/>
                  </a:cubicBezTo>
                  <a:lnTo>
                    <a:pt x="188312" y="207361"/>
                  </a:lnTo>
                  <a:lnTo>
                    <a:pt x="207361" y="187768"/>
                  </a:lnTo>
                  <a:lnTo>
                    <a:pt x="199197" y="162732"/>
                  </a:lnTo>
                  <a:cubicBezTo>
                    <a:pt x="203007" y="156201"/>
                    <a:pt x="205728" y="149126"/>
                    <a:pt x="207905" y="141506"/>
                  </a:cubicBezTo>
                  <a:lnTo>
                    <a:pt x="231853" y="129533"/>
                  </a:lnTo>
                  <a:lnTo>
                    <a:pt x="231853" y="102320"/>
                  </a:lnTo>
                  <a:lnTo>
                    <a:pt x="207905" y="90346"/>
                  </a:lnTo>
                  <a:cubicBezTo>
                    <a:pt x="205728" y="82727"/>
                    <a:pt x="203007" y="75651"/>
                    <a:pt x="199197" y="6912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1" name="Graphic 45" descr="Stopwatch">
            <a:extLst>
              <a:ext uri="{FF2B5EF4-FFF2-40B4-BE49-F238E27FC236}">
                <a16:creationId xmlns:a16="http://schemas.microsoft.com/office/drawing/2014/main" id="{F4754117-260D-4235-9B12-DD9AC8AE1297}"/>
              </a:ext>
            </a:extLst>
          </p:cNvPr>
          <p:cNvGrpSpPr/>
          <p:nvPr/>
        </p:nvGrpSpPr>
        <p:grpSpPr>
          <a:xfrm>
            <a:off x="6658660" y="4926267"/>
            <a:ext cx="522485" cy="522485"/>
            <a:chOff x="6658660" y="4926267"/>
            <a:chExt cx="522485" cy="522485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45816497-B852-40F9-87D5-2A53F0E1D749}"/>
                </a:ext>
              </a:extLst>
            </p:cNvPr>
            <p:cNvSpPr/>
            <p:nvPr/>
          </p:nvSpPr>
          <p:spPr>
            <a:xfrm>
              <a:off x="6909017" y="5094986"/>
              <a:ext cx="21770" cy="21770"/>
            </a:xfrm>
            <a:custGeom>
              <a:avLst/>
              <a:gdLst>
                <a:gd name="connsiteX0" fmla="*/ 21770 w 21770"/>
                <a:gd name="connsiteY0" fmla="*/ 10885 h 21770"/>
                <a:gd name="connsiteX1" fmla="*/ 10885 w 21770"/>
                <a:gd name="connsiteY1" fmla="*/ 21770 h 21770"/>
                <a:gd name="connsiteX2" fmla="*/ 0 w 21770"/>
                <a:gd name="connsiteY2" fmla="*/ 10885 h 21770"/>
                <a:gd name="connsiteX3" fmla="*/ 10885 w 21770"/>
                <a:gd name="connsiteY3" fmla="*/ 0 h 21770"/>
                <a:gd name="connsiteX4" fmla="*/ 21770 w 21770"/>
                <a:gd name="connsiteY4" fmla="*/ 10885 h 21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70" h="21770">
                  <a:moveTo>
                    <a:pt x="21770" y="10885"/>
                  </a:moveTo>
                  <a:cubicBezTo>
                    <a:pt x="21770" y="16897"/>
                    <a:pt x="16897" y="21770"/>
                    <a:pt x="10885" y="21770"/>
                  </a:cubicBezTo>
                  <a:cubicBezTo>
                    <a:pt x="4873" y="21770"/>
                    <a:pt x="0" y="16897"/>
                    <a:pt x="0" y="10885"/>
                  </a:cubicBezTo>
                  <a:cubicBezTo>
                    <a:pt x="0" y="4873"/>
                    <a:pt x="4873" y="0"/>
                    <a:pt x="10885" y="0"/>
                  </a:cubicBezTo>
                  <a:cubicBezTo>
                    <a:pt x="16897" y="0"/>
                    <a:pt x="21770" y="4873"/>
                    <a:pt x="21770" y="10885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A3AD73D0-0BF6-4410-B9E7-7F05D46079FF}"/>
                </a:ext>
              </a:extLst>
            </p:cNvPr>
            <p:cNvSpPr/>
            <p:nvPr/>
          </p:nvSpPr>
          <p:spPr>
            <a:xfrm>
              <a:off x="6909017" y="5312688"/>
              <a:ext cx="21770" cy="21770"/>
            </a:xfrm>
            <a:custGeom>
              <a:avLst/>
              <a:gdLst>
                <a:gd name="connsiteX0" fmla="*/ 21770 w 21770"/>
                <a:gd name="connsiteY0" fmla="*/ 10885 h 21770"/>
                <a:gd name="connsiteX1" fmla="*/ 10885 w 21770"/>
                <a:gd name="connsiteY1" fmla="*/ 21770 h 21770"/>
                <a:gd name="connsiteX2" fmla="*/ 0 w 21770"/>
                <a:gd name="connsiteY2" fmla="*/ 10885 h 21770"/>
                <a:gd name="connsiteX3" fmla="*/ 10885 w 21770"/>
                <a:gd name="connsiteY3" fmla="*/ 0 h 21770"/>
                <a:gd name="connsiteX4" fmla="*/ 21770 w 21770"/>
                <a:gd name="connsiteY4" fmla="*/ 10885 h 21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70" h="21770">
                  <a:moveTo>
                    <a:pt x="21770" y="10885"/>
                  </a:moveTo>
                  <a:cubicBezTo>
                    <a:pt x="21770" y="16897"/>
                    <a:pt x="16897" y="21770"/>
                    <a:pt x="10885" y="21770"/>
                  </a:cubicBezTo>
                  <a:cubicBezTo>
                    <a:pt x="4873" y="21770"/>
                    <a:pt x="0" y="16897"/>
                    <a:pt x="0" y="10885"/>
                  </a:cubicBezTo>
                  <a:cubicBezTo>
                    <a:pt x="0" y="4873"/>
                    <a:pt x="4873" y="0"/>
                    <a:pt x="10885" y="0"/>
                  </a:cubicBezTo>
                  <a:cubicBezTo>
                    <a:pt x="16897" y="0"/>
                    <a:pt x="21770" y="4873"/>
                    <a:pt x="21770" y="10885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581ED91E-AB4F-49BA-8C7B-2B543AC3DC79}"/>
                </a:ext>
              </a:extLst>
            </p:cNvPr>
            <p:cNvSpPr/>
            <p:nvPr/>
          </p:nvSpPr>
          <p:spPr>
            <a:xfrm>
              <a:off x="7017868" y="5198394"/>
              <a:ext cx="21770" cy="21770"/>
            </a:xfrm>
            <a:custGeom>
              <a:avLst/>
              <a:gdLst>
                <a:gd name="connsiteX0" fmla="*/ 21770 w 21770"/>
                <a:gd name="connsiteY0" fmla="*/ 10885 h 21770"/>
                <a:gd name="connsiteX1" fmla="*/ 10885 w 21770"/>
                <a:gd name="connsiteY1" fmla="*/ 21770 h 21770"/>
                <a:gd name="connsiteX2" fmla="*/ 0 w 21770"/>
                <a:gd name="connsiteY2" fmla="*/ 10885 h 21770"/>
                <a:gd name="connsiteX3" fmla="*/ 10885 w 21770"/>
                <a:gd name="connsiteY3" fmla="*/ 0 h 21770"/>
                <a:gd name="connsiteX4" fmla="*/ 21770 w 21770"/>
                <a:gd name="connsiteY4" fmla="*/ 10885 h 21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70" h="21770">
                  <a:moveTo>
                    <a:pt x="21770" y="10885"/>
                  </a:moveTo>
                  <a:cubicBezTo>
                    <a:pt x="21770" y="16897"/>
                    <a:pt x="16897" y="21770"/>
                    <a:pt x="10885" y="21770"/>
                  </a:cubicBezTo>
                  <a:cubicBezTo>
                    <a:pt x="4873" y="21770"/>
                    <a:pt x="0" y="16897"/>
                    <a:pt x="0" y="10885"/>
                  </a:cubicBezTo>
                  <a:cubicBezTo>
                    <a:pt x="0" y="4873"/>
                    <a:pt x="4873" y="0"/>
                    <a:pt x="10885" y="0"/>
                  </a:cubicBezTo>
                  <a:cubicBezTo>
                    <a:pt x="16897" y="0"/>
                    <a:pt x="21770" y="4873"/>
                    <a:pt x="21770" y="10885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EA516379-BDE2-44CF-AD4C-41E83ED10904}"/>
                </a:ext>
              </a:extLst>
            </p:cNvPr>
            <p:cNvSpPr/>
            <p:nvPr/>
          </p:nvSpPr>
          <p:spPr>
            <a:xfrm>
              <a:off x="6800166" y="5198394"/>
              <a:ext cx="21770" cy="21770"/>
            </a:xfrm>
            <a:custGeom>
              <a:avLst/>
              <a:gdLst>
                <a:gd name="connsiteX0" fmla="*/ 21770 w 21770"/>
                <a:gd name="connsiteY0" fmla="*/ 10885 h 21770"/>
                <a:gd name="connsiteX1" fmla="*/ 10885 w 21770"/>
                <a:gd name="connsiteY1" fmla="*/ 21770 h 21770"/>
                <a:gd name="connsiteX2" fmla="*/ 0 w 21770"/>
                <a:gd name="connsiteY2" fmla="*/ 10885 h 21770"/>
                <a:gd name="connsiteX3" fmla="*/ 10885 w 21770"/>
                <a:gd name="connsiteY3" fmla="*/ 0 h 21770"/>
                <a:gd name="connsiteX4" fmla="*/ 21770 w 21770"/>
                <a:gd name="connsiteY4" fmla="*/ 10885 h 21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70" h="21770">
                  <a:moveTo>
                    <a:pt x="21770" y="10885"/>
                  </a:moveTo>
                  <a:cubicBezTo>
                    <a:pt x="21770" y="16897"/>
                    <a:pt x="16897" y="21770"/>
                    <a:pt x="10885" y="21770"/>
                  </a:cubicBezTo>
                  <a:cubicBezTo>
                    <a:pt x="4873" y="21770"/>
                    <a:pt x="0" y="16897"/>
                    <a:pt x="0" y="10885"/>
                  </a:cubicBezTo>
                  <a:cubicBezTo>
                    <a:pt x="0" y="4873"/>
                    <a:pt x="4873" y="0"/>
                    <a:pt x="10885" y="0"/>
                  </a:cubicBezTo>
                  <a:cubicBezTo>
                    <a:pt x="16897" y="0"/>
                    <a:pt x="21770" y="4873"/>
                    <a:pt x="21770" y="10885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FC7921E5-491F-4ECF-9AD4-DBEC02FBE3EE}"/>
                </a:ext>
              </a:extLst>
            </p:cNvPr>
            <p:cNvSpPr/>
            <p:nvPr/>
          </p:nvSpPr>
          <p:spPr>
            <a:xfrm>
              <a:off x="6909017" y="5133083"/>
              <a:ext cx="72385" cy="137696"/>
            </a:xfrm>
            <a:custGeom>
              <a:avLst/>
              <a:gdLst>
                <a:gd name="connsiteX0" fmla="*/ 21770 w 72385"/>
                <a:gd name="connsiteY0" fmla="*/ 0 h 137696"/>
                <a:gd name="connsiteX1" fmla="*/ 0 w 72385"/>
                <a:gd name="connsiteY1" fmla="*/ 0 h 137696"/>
                <a:gd name="connsiteX2" fmla="*/ 0 w 72385"/>
                <a:gd name="connsiteY2" fmla="*/ 76196 h 137696"/>
                <a:gd name="connsiteX3" fmla="*/ 3266 w 72385"/>
                <a:gd name="connsiteY3" fmla="*/ 83815 h 137696"/>
                <a:gd name="connsiteX4" fmla="*/ 57147 w 72385"/>
                <a:gd name="connsiteY4" fmla="*/ 137697 h 137696"/>
                <a:gd name="connsiteX5" fmla="*/ 72386 w 72385"/>
                <a:gd name="connsiteY5" fmla="*/ 122457 h 137696"/>
                <a:gd name="connsiteX6" fmla="*/ 21770 w 72385"/>
                <a:gd name="connsiteY6" fmla="*/ 71842 h 137696"/>
                <a:gd name="connsiteX7" fmla="*/ 21770 w 72385"/>
                <a:gd name="connsiteY7" fmla="*/ 0 h 137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385" h="137696">
                  <a:moveTo>
                    <a:pt x="21770" y="0"/>
                  </a:moveTo>
                  <a:lnTo>
                    <a:pt x="0" y="0"/>
                  </a:lnTo>
                  <a:lnTo>
                    <a:pt x="0" y="76196"/>
                  </a:lnTo>
                  <a:cubicBezTo>
                    <a:pt x="0" y="78917"/>
                    <a:pt x="1089" y="81638"/>
                    <a:pt x="3266" y="83815"/>
                  </a:cubicBezTo>
                  <a:lnTo>
                    <a:pt x="57147" y="137697"/>
                  </a:lnTo>
                  <a:lnTo>
                    <a:pt x="72386" y="122457"/>
                  </a:lnTo>
                  <a:lnTo>
                    <a:pt x="21770" y="71842"/>
                  </a:lnTo>
                  <a:lnTo>
                    <a:pt x="2177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024187D1-15DB-4D69-A315-A2C00B5AFBF8}"/>
                </a:ext>
              </a:extLst>
            </p:cNvPr>
            <p:cNvSpPr/>
            <p:nvPr/>
          </p:nvSpPr>
          <p:spPr>
            <a:xfrm>
              <a:off x="6735022" y="4975249"/>
              <a:ext cx="370417" cy="424222"/>
            </a:xfrm>
            <a:custGeom>
              <a:avLst/>
              <a:gdLst>
                <a:gd name="connsiteX0" fmla="*/ 184880 w 370417"/>
                <a:gd name="connsiteY0" fmla="*/ 391864 h 424222"/>
                <a:gd name="connsiteX1" fmla="*/ 32489 w 370417"/>
                <a:gd name="connsiteY1" fmla="*/ 239472 h 424222"/>
                <a:gd name="connsiteX2" fmla="*/ 184880 w 370417"/>
                <a:gd name="connsiteY2" fmla="*/ 87081 h 424222"/>
                <a:gd name="connsiteX3" fmla="*/ 337272 w 370417"/>
                <a:gd name="connsiteY3" fmla="*/ 239472 h 424222"/>
                <a:gd name="connsiteX4" fmla="*/ 184880 w 370417"/>
                <a:gd name="connsiteY4" fmla="*/ 391864 h 424222"/>
                <a:gd name="connsiteX5" fmla="*/ 184880 w 370417"/>
                <a:gd name="connsiteY5" fmla="*/ 391864 h 424222"/>
                <a:gd name="connsiteX6" fmla="*/ 313869 w 370417"/>
                <a:gd name="connsiteY6" fmla="*/ 106674 h 424222"/>
                <a:gd name="connsiteX7" fmla="*/ 330197 w 370417"/>
                <a:gd name="connsiteY7" fmla="*/ 90346 h 424222"/>
                <a:gd name="connsiteX8" fmla="*/ 329652 w 370417"/>
                <a:gd name="connsiteY8" fmla="*/ 67488 h 424222"/>
                <a:gd name="connsiteX9" fmla="*/ 306794 w 370417"/>
                <a:gd name="connsiteY9" fmla="*/ 66943 h 424222"/>
                <a:gd name="connsiteX10" fmla="*/ 288289 w 370417"/>
                <a:gd name="connsiteY10" fmla="*/ 85992 h 424222"/>
                <a:gd name="connsiteX11" fmla="*/ 201208 w 370417"/>
                <a:gd name="connsiteY11" fmla="*/ 55514 h 424222"/>
                <a:gd name="connsiteX12" fmla="*/ 201208 w 370417"/>
                <a:gd name="connsiteY12" fmla="*/ 32655 h 424222"/>
                <a:gd name="connsiteX13" fmla="*/ 250191 w 370417"/>
                <a:gd name="connsiteY13" fmla="*/ 32655 h 424222"/>
                <a:gd name="connsiteX14" fmla="*/ 250191 w 370417"/>
                <a:gd name="connsiteY14" fmla="*/ 0 h 424222"/>
                <a:gd name="connsiteX15" fmla="*/ 119570 w 370417"/>
                <a:gd name="connsiteY15" fmla="*/ 0 h 424222"/>
                <a:gd name="connsiteX16" fmla="*/ 119570 w 370417"/>
                <a:gd name="connsiteY16" fmla="*/ 32655 h 424222"/>
                <a:gd name="connsiteX17" fmla="*/ 168553 w 370417"/>
                <a:gd name="connsiteY17" fmla="*/ 32655 h 424222"/>
                <a:gd name="connsiteX18" fmla="*/ 168553 w 370417"/>
                <a:gd name="connsiteY18" fmla="*/ 54970 h 424222"/>
                <a:gd name="connsiteX19" fmla="*/ 1466 w 370417"/>
                <a:gd name="connsiteY19" fmla="*/ 216069 h 424222"/>
                <a:gd name="connsiteX20" fmla="*/ 123380 w 370417"/>
                <a:gd name="connsiteY20" fmla="*/ 413634 h 424222"/>
                <a:gd name="connsiteX21" fmla="*/ 342714 w 370417"/>
                <a:gd name="connsiteY21" fmla="*/ 336894 h 424222"/>
                <a:gd name="connsiteX22" fmla="*/ 313869 w 370417"/>
                <a:gd name="connsiteY22" fmla="*/ 106674 h 424222"/>
                <a:gd name="connsiteX23" fmla="*/ 313869 w 370417"/>
                <a:gd name="connsiteY23" fmla="*/ 106674 h 424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70417" h="424222">
                  <a:moveTo>
                    <a:pt x="184880" y="391864"/>
                  </a:moveTo>
                  <a:cubicBezTo>
                    <a:pt x="100521" y="391864"/>
                    <a:pt x="32489" y="323832"/>
                    <a:pt x="32489" y="239472"/>
                  </a:cubicBezTo>
                  <a:cubicBezTo>
                    <a:pt x="32489" y="155113"/>
                    <a:pt x="100521" y="87081"/>
                    <a:pt x="184880" y="87081"/>
                  </a:cubicBezTo>
                  <a:cubicBezTo>
                    <a:pt x="269240" y="87081"/>
                    <a:pt x="337272" y="155113"/>
                    <a:pt x="337272" y="239472"/>
                  </a:cubicBezTo>
                  <a:cubicBezTo>
                    <a:pt x="337272" y="323832"/>
                    <a:pt x="269240" y="391864"/>
                    <a:pt x="184880" y="391864"/>
                  </a:cubicBezTo>
                  <a:lnTo>
                    <a:pt x="184880" y="391864"/>
                  </a:lnTo>
                  <a:close/>
                  <a:moveTo>
                    <a:pt x="313869" y="106674"/>
                  </a:moveTo>
                  <a:lnTo>
                    <a:pt x="330197" y="90346"/>
                  </a:lnTo>
                  <a:cubicBezTo>
                    <a:pt x="336183" y="83815"/>
                    <a:pt x="336183" y="74019"/>
                    <a:pt x="329652" y="67488"/>
                  </a:cubicBezTo>
                  <a:cubicBezTo>
                    <a:pt x="323665" y="61501"/>
                    <a:pt x="313325" y="60957"/>
                    <a:pt x="306794" y="66943"/>
                  </a:cubicBezTo>
                  <a:lnTo>
                    <a:pt x="288289" y="85992"/>
                  </a:lnTo>
                  <a:cubicBezTo>
                    <a:pt x="262165" y="68576"/>
                    <a:pt x="232231" y="57691"/>
                    <a:pt x="201208" y="55514"/>
                  </a:cubicBezTo>
                  <a:lnTo>
                    <a:pt x="201208" y="32655"/>
                  </a:lnTo>
                  <a:lnTo>
                    <a:pt x="250191" y="32655"/>
                  </a:lnTo>
                  <a:lnTo>
                    <a:pt x="250191" y="0"/>
                  </a:lnTo>
                  <a:lnTo>
                    <a:pt x="119570" y="0"/>
                  </a:lnTo>
                  <a:lnTo>
                    <a:pt x="119570" y="32655"/>
                  </a:lnTo>
                  <a:lnTo>
                    <a:pt x="168553" y="32655"/>
                  </a:lnTo>
                  <a:lnTo>
                    <a:pt x="168553" y="54970"/>
                  </a:lnTo>
                  <a:cubicBezTo>
                    <a:pt x="82016" y="62589"/>
                    <a:pt x="12351" y="129533"/>
                    <a:pt x="1466" y="216069"/>
                  </a:cubicBezTo>
                  <a:cubicBezTo>
                    <a:pt x="-9419" y="302606"/>
                    <a:pt x="41197" y="384788"/>
                    <a:pt x="123380" y="413634"/>
                  </a:cubicBezTo>
                  <a:cubicBezTo>
                    <a:pt x="205562" y="442480"/>
                    <a:pt x="296453" y="410913"/>
                    <a:pt x="342714" y="336894"/>
                  </a:cubicBezTo>
                  <a:cubicBezTo>
                    <a:pt x="388976" y="262875"/>
                    <a:pt x="375914" y="167086"/>
                    <a:pt x="313869" y="106674"/>
                  </a:cubicBezTo>
                  <a:lnTo>
                    <a:pt x="313869" y="106674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8" name="Graphic 44" descr="Hourglass">
            <a:extLst>
              <a:ext uri="{FF2B5EF4-FFF2-40B4-BE49-F238E27FC236}">
                <a16:creationId xmlns:a16="http://schemas.microsoft.com/office/drawing/2014/main" id="{99997FE9-B8BF-4E9A-A4DA-222E342A1344}"/>
              </a:ext>
            </a:extLst>
          </p:cNvPr>
          <p:cNvSpPr/>
          <p:nvPr/>
        </p:nvSpPr>
        <p:spPr>
          <a:xfrm>
            <a:off x="5895943" y="5460063"/>
            <a:ext cx="304782" cy="435404"/>
          </a:xfrm>
          <a:custGeom>
            <a:avLst/>
            <a:gdLst>
              <a:gd name="connsiteX0" fmla="*/ 182870 w 304782"/>
              <a:gd name="connsiteY0" fmla="*/ 246548 h 435404"/>
              <a:gd name="connsiteX1" fmla="*/ 231853 w 304782"/>
              <a:gd name="connsiteY1" fmla="*/ 315668 h 435404"/>
              <a:gd name="connsiteX2" fmla="*/ 72930 w 304782"/>
              <a:gd name="connsiteY2" fmla="*/ 315668 h 435404"/>
              <a:gd name="connsiteX3" fmla="*/ 121913 w 304782"/>
              <a:gd name="connsiteY3" fmla="*/ 246548 h 435404"/>
              <a:gd name="connsiteX4" fmla="*/ 136064 w 304782"/>
              <a:gd name="connsiteY4" fmla="*/ 217702 h 435404"/>
              <a:gd name="connsiteX5" fmla="*/ 121913 w 304782"/>
              <a:gd name="connsiteY5" fmla="*/ 188857 h 435404"/>
              <a:gd name="connsiteX6" fmla="*/ 47350 w 304782"/>
              <a:gd name="connsiteY6" fmla="*/ 32655 h 435404"/>
              <a:gd name="connsiteX7" fmla="*/ 257977 w 304782"/>
              <a:gd name="connsiteY7" fmla="*/ 32655 h 435404"/>
              <a:gd name="connsiteX8" fmla="*/ 183414 w 304782"/>
              <a:gd name="connsiteY8" fmla="*/ 188857 h 435404"/>
              <a:gd name="connsiteX9" fmla="*/ 168719 w 304782"/>
              <a:gd name="connsiteY9" fmla="*/ 217702 h 435404"/>
              <a:gd name="connsiteX10" fmla="*/ 182870 w 304782"/>
              <a:gd name="connsiteY10" fmla="*/ 246548 h 435404"/>
              <a:gd name="connsiteX11" fmla="*/ 290088 w 304782"/>
              <a:gd name="connsiteY11" fmla="*/ 32655 h 435404"/>
              <a:gd name="connsiteX12" fmla="*/ 304783 w 304782"/>
              <a:gd name="connsiteY12" fmla="*/ 32655 h 435404"/>
              <a:gd name="connsiteX13" fmla="*/ 304783 w 304782"/>
              <a:gd name="connsiteY13" fmla="*/ 0 h 435404"/>
              <a:gd name="connsiteX14" fmla="*/ 0 w 304782"/>
              <a:gd name="connsiteY14" fmla="*/ 0 h 435404"/>
              <a:gd name="connsiteX15" fmla="*/ 0 w 304782"/>
              <a:gd name="connsiteY15" fmla="*/ 32655 h 435404"/>
              <a:gd name="connsiteX16" fmla="*/ 14151 w 304782"/>
              <a:gd name="connsiteY16" fmla="*/ 32655 h 435404"/>
              <a:gd name="connsiteX17" fmla="*/ 105586 w 304782"/>
              <a:gd name="connsiteY17" fmla="*/ 217702 h 435404"/>
              <a:gd name="connsiteX18" fmla="*/ 14151 w 304782"/>
              <a:gd name="connsiteY18" fmla="*/ 402749 h 435404"/>
              <a:gd name="connsiteX19" fmla="*/ 0 w 304782"/>
              <a:gd name="connsiteY19" fmla="*/ 402749 h 435404"/>
              <a:gd name="connsiteX20" fmla="*/ 0 w 304782"/>
              <a:gd name="connsiteY20" fmla="*/ 435404 h 435404"/>
              <a:gd name="connsiteX21" fmla="*/ 304783 w 304782"/>
              <a:gd name="connsiteY21" fmla="*/ 435404 h 435404"/>
              <a:gd name="connsiteX22" fmla="*/ 304783 w 304782"/>
              <a:gd name="connsiteY22" fmla="*/ 402749 h 435404"/>
              <a:gd name="connsiteX23" fmla="*/ 290088 w 304782"/>
              <a:gd name="connsiteY23" fmla="*/ 402749 h 435404"/>
              <a:gd name="connsiteX24" fmla="*/ 198653 w 304782"/>
              <a:gd name="connsiteY24" fmla="*/ 217702 h 435404"/>
              <a:gd name="connsiteX25" fmla="*/ 290088 w 304782"/>
              <a:gd name="connsiteY25" fmla="*/ 32655 h 435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782" h="435404">
                <a:moveTo>
                  <a:pt x="182870" y="246548"/>
                </a:moveTo>
                <a:cubicBezTo>
                  <a:pt x="201374" y="261243"/>
                  <a:pt x="218791" y="286823"/>
                  <a:pt x="231853" y="315668"/>
                </a:cubicBezTo>
                <a:lnTo>
                  <a:pt x="72930" y="315668"/>
                </a:lnTo>
                <a:cubicBezTo>
                  <a:pt x="86537" y="286823"/>
                  <a:pt x="103408" y="260698"/>
                  <a:pt x="121913" y="246548"/>
                </a:cubicBezTo>
                <a:cubicBezTo>
                  <a:pt x="130621" y="239472"/>
                  <a:pt x="136064" y="229131"/>
                  <a:pt x="136064" y="217702"/>
                </a:cubicBezTo>
                <a:cubicBezTo>
                  <a:pt x="136064" y="206273"/>
                  <a:pt x="130621" y="195932"/>
                  <a:pt x="121913" y="188857"/>
                </a:cubicBezTo>
                <a:cubicBezTo>
                  <a:pt x="84904" y="160011"/>
                  <a:pt x="52793" y="85992"/>
                  <a:pt x="47350" y="32655"/>
                </a:cubicBezTo>
                <a:lnTo>
                  <a:pt x="257977" y="32655"/>
                </a:lnTo>
                <a:cubicBezTo>
                  <a:pt x="251990" y="85992"/>
                  <a:pt x="220423" y="160011"/>
                  <a:pt x="183414" y="188857"/>
                </a:cubicBezTo>
                <a:cubicBezTo>
                  <a:pt x="174162" y="195932"/>
                  <a:pt x="168719" y="206273"/>
                  <a:pt x="168719" y="217702"/>
                </a:cubicBezTo>
                <a:cubicBezTo>
                  <a:pt x="168719" y="229131"/>
                  <a:pt x="174162" y="239472"/>
                  <a:pt x="182870" y="246548"/>
                </a:cubicBezTo>
                <a:close/>
                <a:moveTo>
                  <a:pt x="290088" y="32655"/>
                </a:moveTo>
                <a:lnTo>
                  <a:pt x="304783" y="32655"/>
                </a:lnTo>
                <a:lnTo>
                  <a:pt x="304783" y="0"/>
                </a:lnTo>
                <a:lnTo>
                  <a:pt x="0" y="0"/>
                </a:lnTo>
                <a:lnTo>
                  <a:pt x="0" y="32655"/>
                </a:lnTo>
                <a:lnTo>
                  <a:pt x="14151" y="32655"/>
                </a:lnTo>
                <a:cubicBezTo>
                  <a:pt x="20137" y="93068"/>
                  <a:pt x="54970" y="181237"/>
                  <a:pt x="105586" y="217702"/>
                </a:cubicBezTo>
                <a:cubicBezTo>
                  <a:pt x="54970" y="254167"/>
                  <a:pt x="19593" y="342337"/>
                  <a:pt x="14151" y="402749"/>
                </a:cubicBezTo>
                <a:lnTo>
                  <a:pt x="0" y="402749"/>
                </a:lnTo>
                <a:lnTo>
                  <a:pt x="0" y="435404"/>
                </a:lnTo>
                <a:lnTo>
                  <a:pt x="304783" y="435404"/>
                </a:lnTo>
                <a:lnTo>
                  <a:pt x="304783" y="402749"/>
                </a:lnTo>
                <a:lnTo>
                  <a:pt x="290088" y="402749"/>
                </a:lnTo>
                <a:cubicBezTo>
                  <a:pt x="284646" y="342337"/>
                  <a:pt x="249269" y="254167"/>
                  <a:pt x="198653" y="217702"/>
                </a:cubicBezTo>
                <a:cubicBezTo>
                  <a:pt x="249269" y="181237"/>
                  <a:pt x="284646" y="93068"/>
                  <a:pt x="290088" y="32655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9" name="Graphic 43" descr="Gauge">
            <a:extLst>
              <a:ext uri="{FF2B5EF4-FFF2-40B4-BE49-F238E27FC236}">
                <a16:creationId xmlns:a16="http://schemas.microsoft.com/office/drawing/2014/main" id="{D9396FB7-7193-460D-A63A-17FE4DDA5C71}"/>
              </a:ext>
            </a:extLst>
          </p:cNvPr>
          <p:cNvGrpSpPr/>
          <p:nvPr/>
        </p:nvGrpSpPr>
        <p:grpSpPr>
          <a:xfrm>
            <a:off x="4915526" y="4926267"/>
            <a:ext cx="522485" cy="522485"/>
            <a:chOff x="4915526" y="4926267"/>
            <a:chExt cx="522485" cy="522485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4844193D-961F-4D6C-B623-EFC07EAA66F5}"/>
                </a:ext>
              </a:extLst>
            </p:cNvPr>
            <p:cNvSpPr/>
            <p:nvPr/>
          </p:nvSpPr>
          <p:spPr>
            <a:xfrm>
              <a:off x="4937296" y="5056888"/>
              <a:ext cx="382611" cy="261242"/>
            </a:xfrm>
            <a:custGeom>
              <a:avLst/>
              <a:gdLst>
                <a:gd name="connsiteX0" fmla="*/ 228587 w 382611"/>
                <a:gd name="connsiteY0" fmla="*/ 33200 h 261242"/>
                <a:gd name="connsiteX1" fmla="*/ 228587 w 382611"/>
                <a:gd name="connsiteY1" fmla="*/ 54970 h 261242"/>
                <a:gd name="connsiteX2" fmla="*/ 239472 w 382611"/>
                <a:gd name="connsiteY2" fmla="*/ 54426 h 261242"/>
                <a:gd name="connsiteX3" fmla="*/ 250357 w 382611"/>
                <a:gd name="connsiteY3" fmla="*/ 54970 h 261242"/>
                <a:gd name="connsiteX4" fmla="*/ 250357 w 382611"/>
                <a:gd name="connsiteY4" fmla="*/ 33200 h 261242"/>
                <a:gd name="connsiteX5" fmla="*/ 310225 w 382611"/>
                <a:gd name="connsiteY5" fmla="*/ 45717 h 261242"/>
                <a:gd name="connsiteX6" fmla="*/ 302062 w 382611"/>
                <a:gd name="connsiteY6" fmla="*/ 65311 h 261242"/>
                <a:gd name="connsiteX7" fmla="*/ 322199 w 382611"/>
                <a:gd name="connsiteY7" fmla="*/ 74019 h 261242"/>
                <a:gd name="connsiteX8" fmla="*/ 330363 w 382611"/>
                <a:gd name="connsiteY8" fmla="*/ 53881 h 261242"/>
                <a:gd name="connsiteX9" fmla="*/ 359208 w 382611"/>
                <a:gd name="connsiteY9" fmla="*/ 71297 h 261242"/>
                <a:gd name="connsiteX10" fmla="*/ 382611 w 382611"/>
                <a:gd name="connsiteY10" fmla="*/ 47894 h 261242"/>
                <a:gd name="connsiteX11" fmla="*/ 239472 w 382611"/>
                <a:gd name="connsiteY11" fmla="*/ 0 h 261242"/>
                <a:gd name="connsiteX12" fmla="*/ 0 w 382611"/>
                <a:gd name="connsiteY12" fmla="*/ 239472 h 261242"/>
                <a:gd name="connsiteX13" fmla="*/ 0 w 382611"/>
                <a:gd name="connsiteY13" fmla="*/ 261243 h 261242"/>
                <a:gd name="connsiteX14" fmla="*/ 32655 w 382611"/>
                <a:gd name="connsiteY14" fmla="*/ 261243 h 261242"/>
                <a:gd name="connsiteX15" fmla="*/ 32655 w 382611"/>
                <a:gd name="connsiteY15" fmla="*/ 239472 h 261242"/>
                <a:gd name="connsiteX16" fmla="*/ 42996 w 382611"/>
                <a:gd name="connsiteY16" fmla="*/ 175250 h 261242"/>
                <a:gd name="connsiteX17" fmla="*/ 63134 w 382611"/>
                <a:gd name="connsiteY17" fmla="*/ 183414 h 261242"/>
                <a:gd name="connsiteX18" fmla="*/ 70753 w 382611"/>
                <a:gd name="connsiteY18" fmla="*/ 163277 h 261242"/>
                <a:gd name="connsiteX19" fmla="*/ 50616 w 382611"/>
                <a:gd name="connsiteY19" fmla="*/ 155113 h 261242"/>
                <a:gd name="connsiteX20" fmla="*/ 83271 w 382611"/>
                <a:gd name="connsiteY20" fmla="*/ 104497 h 261242"/>
                <a:gd name="connsiteX21" fmla="*/ 98510 w 382611"/>
                <a:gd name="connsiteY21" fmla="*/ 119736 h 261242"/>
                <a:gd name="connsiteX22" fmla="*/ 113749 w 382611"/>
                <a:gd name="connsiteY22" fmla="*/ 103953 h 261242"/>
                <a:gd name="connsiteX23" fmla="*/ 98510 w 382611"/>
                <a:gd name="connsiteY23" fmla="*/ 88714 h 261242"/>
                <a:gd name="connsiteX24" fmla="*/ 148582 w 382611"/>
                <a:gd name="connsiteY24" fmla="*/ 53881 h 261242"/>
                <a:gd name="connsiteX25" fmla="*/ 156746 w 382611"/>
                <a:gd name="connsiteY25" fmla="*/ 74019 h 261242"/>
                <a:gd name="connsiteX26" fmla="*/ 176883 w 382611"/>
                <a:gd name="connsiteY26" fmla="*/ 65311 h 261242"/>
                <a:gd name="connsiteX27" fmla="*/ 168719 w 382611"/>
                <a:gd name="connsiteY27" fmla="*/ 45173 h 261242"/>
                <a:gd name="connsiteX28" fmla="*/ 228587 w 382611"/>
                <a:gd name="connsiteY28" fmla="*/ 33200 h 261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82611" h="261242">
                  <a:moveTo>
                    <a:pt x="228587" y="33200"/>
                  </a:moveTo>
                  <a:lnTo>
                    <a:pt x="228587" y="54970"/>
                  </a:lnTo>
                  <a:cubicBezTo>
                    <a:pt x="232397" y="54970"/>
                    <a:pt x="235663" y="54426"/>
                    <a:pt x="239472" y="54426"/>
                  </a:cubicBezTo>
                  <a:cubicBezTo>
                    <a:pt x="243282" y="54426"/>
                    <a:pt x="246548" y="54426"/>
                    <a:pt x="250357" y="54970"/>
                  </a:cubicBezTo>
                  <a:lnTo>
                    <a:pt x="250357" y="33200"/>
                  </a:lnTo>
                  <a:cubicBezTo>
                    <a:pt x="271583" y="34288"/>
                    <a:pt x="291721" y="38642"/>
                    <a:pt x="310225" y="45717"/>
                  </a:cubicBezTo>
                  <a:lnTo>
                    <a:pt x="302062" y="65311"/>
                  </a:lnTo>
                  <a:cubicBezTo>
                    <a:pt x="309137" y="68032"/>
                    <a:pt x="315668" y="70753"/>
                    <a:pt x="322199" y="74019"/>
                  </a:cubicBezTo>
                  <a:lnTo>
                    <a:pt x="330363" y="53881"/>
                  </a:lnTo>
                  <a:cubicBezTo>
                    <a:pt x="340704" y="58780"/>
                    <a:pt x="349956" y="64766"/>
                    <a:pt x="359208" y="71297"/>
                  </a:cubicBezTo>
                  <a:lnTo>
                    <a:pt x="382611" y="47894"/>
                  </a:lnTo>
                  <a:cubicBezTo>
                    <a:pt x="342881" y="17960"/>
                    <a:pt x="293354" y="0"/>
                    <a:pt x="239472" y="0"/>
                  </a:cubicBezTo>
                  <a:cubicBezTo>
                    <a:pt x="107218" y="0"/>
                    <a:pt x="0" y="107218"/>
                    <a:pt x="0" y="239472"/>
                  </a:cubicBezTo>
                  <a:lnTo>
                    <a:pt x="0" y="261243"/>
                  </a:lnTo>
                  <a:lnTo>
                    <a:pt x="32655" y="261243"/>
                  </a:lnTo>
                  <a:lnTo>
                    <a:pt x="32655" y="239472"/>
                  </a:lnTo>
                  <a:cubicBezTo>
                    <a:pt x="32655" y="217158"/>
                    <a:pt x="36465" y="195388"/>
                    <a:pt x="42996" y="175250"/>
                  </a:cubicBezTo>
                  <a:lnTo>
                    <a:pt x="63134" y="183414"/>
                  </a:lnTo>
                  <a:cubicBezTo>
                    <a:pt x="65311" y="176339"/>
                    <a:pt x="68032" y="169808"/>
                    <a:pt x="70753" y="163277"/>
                  </a:cubicBezTo>
                  <a:lnTo>
                    <a:pt x="50616" y="155113"/>
                  </a:lnTo>
                  <a:cubicBezTo>
                    <a:pt x="58780" y="136608"/>
                    <a:pt x="70209" y="119192"/>
                    <a:pt x="83271" y="104497"/>
                  </a:cubicBezTo>
                  <a:lnTo>
                    <a:pt x="98510" y="119736"/>
                  </a:lnTo>
                  <a:cubicBezTo>
                    <a:pt x="103408" y="114294"/>
                    <a:pt x="108307" y="108851"/>
                    <a:pt x="113749" y="103953"/>
                  </a:cubicBezTo>
                  <a:lnTo>
                    <a:pt x="98510" y="88714"/>
                  </a:lnTo>
                  <a:cubicBezTo>
                    <a:pt x="113205" y="75107"/>
                    <a:pt x="130077" y="63134"/>
                    <a:pt x="148582" y="53881"/>
                  </a:cubicBezTo>
                  <a:lnTo>
                    <a:pt x="156746" y="74019"/>
                  </a:lnTo>
                  <a:cubicBezTo>
                    <a:pt x="163277" y="70753"/>
                    <a:pt x="169808" y="68032"/>
                    <a:pt x="176883" y="65311"/>
                  </a:cubicBezTo>
                  <a:lnTo>
                    <a:pt x="168719" y="45173"/>
                  </a:lnTo>
                  <a:cubicBezTo>
                    <a:pt x="187224" y="38098"/>
                    <a:pt x="207361" y="34288"/>
                    <a:pt x="228587" y="3320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B4E1658B-8F13-429A-8289-1A411BA4670D}"/>
                </a:ext>
              </a:extLst>
            </p:cNvPr>
            <p:cNvSpPr/>
            <p:nvPr/>
          </p:nvSpPr>
          <p:spPr>
            <a:xfrm>
              <a:off x="5345487" y="5159208"/>
              <a:ext cx="70753" cy="158922"/>
            </a:xfrm>
            <a:custGeom>
              <a:avLst/>
              <a:gdLst>
                <a:gd name="connsiteX0" fmla="*/ 27757 w 70753"/>
                <a:gd name="connsiteY0" fmla="*/ 0 h 158922"/>
                <a:gd name="connsiteX1" fmla="*/ 4354 w 70753"/>
                <a:gd name="connsiteY1" fmla="*/ 23403 h 158922"/>
                <a:gd name="connsiteX2" fmla="*/ 20137 w 70753"/>
                <a:gd name="connsiteY2" fmla="*/ 52249 h 158922"/>
                <a:gd name="connsiteX3" fmla="*/ 0 w 70753"/>
                <a:gd name="connsiteY3" fmla="*/ 60957 h 158922"/>
                <a:gd name="connsiteX4" fmla="*/ 7620 w 70753"/>
                <a:gd name="connsiteY4" fmla="*/ 81094 h 158922"/>
                <a:gd name="connsiteX5" fmla="*/ 27757 w 70753"/>
                <a:gd name="connsiteY5" fmla="*/ 72930 h 158922"/>
                <a:gd name="connsiteX6" fmla="*/ 38098 w 70753"/>
                <a:gd name="connsiteY6" fmla="*/ 137152 h 158922"/>
                <a:gd name="connsiteX7" fmla="*/ 38098 w 70753"/>
                <a:gd name="connsiteY7" fmla="*/ 158923 h 158922"/>
                <a:gd name="connsiteX8" fmla="*/ 70753 w 70753"/>
                <a:gd name="connsiteY8" fmla="*/ 158923 h 158922"/>
                <a:gd name="connsiteX9" fmla="*/ 70753 w 70753"/>
                <a:gd name="connsiteY9" fmla="*/ 137152 h 158922"/>
                <a:gd name="connsiteX10" fmla="*/ 27757 w 70753"/>
                <a:gd name="connsiteY10" fmla="*/ 0 h 158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753" h="158922">
                  <a:moveTo>
                    <a:pt x="27757" y="0"/>
                  </a:moveTo>
                  <a:lnTo>
                    <a:pt x="4354" y="23403"/>
                  </a:lnTo>
                  <a:cubicBezTo>
                    <a:pt x="10341" y="32655"/>
                    <a:pt x="15783" y="42452"/>
                    <a:pt x="20137" y="52249"/>
                  </a:cubicBezTo>
                  <a:lnTo>
                    <a:pt x="0" y="60957"/>
                  </a:lnTo>
                  <a:cubicBezTo>
                    <a:pt x="2721" y="67488"/>
                    <a:pt x="5443" y="74563"/>
                    <a:pt x="7620" y="81094"/>
                  </a:cubicBezTo>
                  <a:lnTo>
                    <a:pt x="27757" y="72930"/>
                  </a:lnTo>
                  <a:cubicBezTo>
                    <a:pt x="34288" y="93068"/>
                    <a:pt x="38098" y="114838"/>
                    <a:pt x="38098" y="137152"/>
                  </a:cubicBezTo>
                  <a:lnTo>
                    <a:pt x="38098" y="158923"/>
                  </a:lnTo>
                  <a:lnTo>
                    <a:pt x="70753" y="158923"/>
                  </a:lnTo>
                  <a:lnTo>
                    <a:pt x="70753" y="137152"/>
                  </a:lnTo>
                  <a:cubicBezTo>
                    <a:pt x="70753" y="85992"/>
                    <a:pt x="54970" y="39186"/>
                    <a:pt x="27757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41C04B61-21DB-4FE1-B785-138065813A62}"/>
                </a:ext>
              </a:extLst>
            </p:cNvPr>
            <p:cNvSpPr/>
            <p:nvPr/>
          </p:nvSpPr>
          <p:spPr>
            <a:xfrm>
              <a:off x="5153761" y="5116756"/>
              <a:ext cx="208054" cy="208598"/>
            </a:xfrm>
            <a:custGeom>
              <a:avLst/>
              <a:gdLst>
                <a:gd name="connsiteX0" fmla="*/ 7768 w 208054"/>
                <a:gd name="connsiteY0" fmla="*/ 169808 h 208598"/>
                <a:gd name="connsiteX1" fmla="*/ 5047 w 208054"/>
                <a:gd name="connsiteY1" fmla="*/ 172529 h 208598"/>
                <a:gd name="connsiteX2" fmla="*/ 7768 w 208054"/>
                <a:gd name="connsiteY2" fmla="*/ 203551 h 208598"/>
                <a:gd name="connsiteX3" fmla="*/ 38791 w 208054"/>
                <a:gd name="connsiteY3" fmla="*/ 200830 h 208598"/>
                <a:gd name="connsiteX4" fmla="*/ 208054 w 208054"/>
                <a:gd name="connsiteY4" fmla="*/ 0 h 208598"/>
                <a:gd name="connsiteX5" fmla="*/ 7768 w 208054"/>
                <a:gd name="connsiteY5" fmla="*/ 169808 h 208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8054" h="208598">
                  <a:moveTo>
                    <a:pt x="7768" y="169808"/>
                  </a:moveTo>
                  <a:cubicBezTo>
                    <a:pt x="6680" y="170352"/>
                    <a:pt x="6135" y="171440"/>
                    <a:pt x="5047" y="172529"/>
                  </a:cubicBezTo>
                  <a:cubicBezTo>
                    <a:pt x="-2573" y="181781"/>
                    <a:pt x="-1484" y="195388"/>
                    <a:pt x="7768" y="203551"/>
                  </a:cubicBezTo>
                  <a:cubicBezTo>
                    <a:pt x="17021" y="211171"/>
                    <a:pt x="30627" y="210083"/>
                    <a:pt x="38791" y="200830"/>
                  </a:cubicBezTo>
                  <a:lnTo>
                    <a:pt x="208054" y="0"/>
                  </a:lnTo>
                  <a:lnTo>
                    <a:pt x="7768" y="16980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3" name="Graphic 42" descr="Target">
            <a:extLst>
              <a:ext uri="{FF2B5EF4-FFF2-40B4-BE49-F238E27FC236}">
                <a16:creationId xmlns:a16="http://schemas.microsoft.com/office/drawing/2014/main" id="{0861F344-A049-4B26-9A49-B78A6ABD0234}"/>
              </a:ext>
            </a:extLst>
          </p:cNvPr>
          <p:cNvGrpSpPr/>
          <p:nvPr/>
        </p:nvGrpSpPr>
        <p:grpSpPr>
          <a:xfrm>
            <a:off x="4629544" y="3782337"/>
            <a:ext cx="522485" cy="522485"/>
            <a:chOff x="4629544" y="3782337"/>
            <a:chExt cx="522485" cy="522485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C1D49D73-AC46-403D-9654-1F6D850EA0ED}"/>
                </a:ext>
              </a:extLst>
            </p:cNvPr>
            <p:cNvSpPr/>
            <p:nvPr/>
          </p:nvSpPr>
          <p:spPr>
            <a:xfrm>
              <a:off x="4847246" y="4000039"/>
              <a:ext cx="87080" cy="87080"/>
            </a:xfrm>
            <a:custGeom>
              <a:avLst/>
              <a:gdLst>
                <a:gd name="connsiteX0" fmla="*/ 43540 w 87080"/>
                <a:gd name="connsiteY0" fmla="*/ 87081 h 87080"/>
                <a:gd name="connsiteX1" fmla="*/ 0 w 87080"/>
                <a:gd name="connsiteY1" fmla="*/ 43540 h 87080"/>
                <a:gd name="connsiteX2" fmla="*/ 43540 w 87080"/>
                <a:gd name="connsiteY2" fmla="*/ 0 h 87080"/>
                <a:gd name="connsiteX3" fmla="*/ 87081 w 87080"/>
                <a:gd name="connsiteY3" fmla="*/ 43540 h 87080"/>
                <a:gd name="connsiteX4" fmla="*/ 43540 w 87080"/>
                <a:gd name="connsiteY4" fmla="*/ 87081 h 87080"/>
                <a:gd name="connsiteX5" fmla="*/ 43540 w 87080"/>
                <a:gd name="connsiteY5" fmla="*/ 21770 h 87080"/>
                <a:gd name="connsiteX6" fmla="*/ 21770 w 87080"/>
                <a:gd name="connsiteY6" fmla="*/ 43540 h 87080"/>
                <a:gd name="connsiteX7" fmla="*/ 43540 w 87080"/>
                <a:gd name="connsiteY7" fmla="*/ 65311 h 87080"/>
                <a:gd name="connsiteX8" fmla="*/ 65311 w 87080"/>
                <a:gd name="connsiteY8" fmla="*/ 43540 h 87080"/>
                <a:gd name="connsiteX9" fmla="*/ 43540 w 87080"/>
                <a:gd name="connsiteY9" fmla="*/ 21770 h 87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080" h="87080">
                  <a:moveTo>
                    <a:pt x="43540" y="87081"/>
                  </a:moveTo>
                  <a:cubicBezTo>
                    <a:pt x="19494" y="87081"/>
                    <a:pt x="0" y="67587"/>
                    <a:pt x="0" y="43540"/>
                  </a:cubicBezTo>
                  <a:cubicBezTo>
                    <a:pt x="0" y="19494"/>
                    <a:pt x="19494" y="0"/>
                    <a:pt x="43540" y="0"/>
                  </a:cubicBezTo>
                  <a:cubicBezTo>
                    <a:pt x="67587" y="0"/>
                    <a:pt x="87081" y="19494"/>
                    <a:pt x="87081" y="43540"/>
                  </a:cubicBezTo>
                  <a:cubicBezTo>
                    <a:pt x="87081" y="67587"/>
                    <a:pt x="67587" y="87081"/>
                    <a:pt x="43540" y="87081"/>
                  </a:cubicBezTo>
                  <a:close/>
                  <a:moveTo>
                    <a:pt x="43540" y="21770"/>
                  </a:moveTo>
                  <a:cubicBezTo>
                    <a:pt x="31517" y="21770"/>
                    <a:pt x="21770" y="31517"/>
                    <a:pt x="21770" y="43540"/>
                  </a:cubicBezTo>
                  <a:cubicBezTo>
                    <a:pt x="21770" y="55564"/>
                    <a:pt x="31517" y="65311"/>
                    <a:pt x="43540" y="65311"/>
                  </a:cubicBezTo>
                  <a:cubicBezTo>
                    <a:pt x="55564" y="65311"/>
                    <a:pt x="65311" y="55564"/>
                    <a:pt x="65311" y="43540"/>
                  </a:cubicBezTo>
                  <a:cubicBezTo>
                    <a:pt x="65311" y="31517"/>
                    <a:pt x="55564" y="21770"/>
                    <a:pt x="43540" y="2177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798C8250-6D6B-4477-9CE0-9DD527AB0554}"/>
                </a:ext>
              </a:extLst>
            </p:cNvPr>
            <p:cNvSpPr/>
            <p:nvPr/>
          </p:nvSpPr>
          <p:spPr>
            <a:xfrm>
              <a:off x="4667641" y="3820434"/>
              <a:ext cx="446289" cy="446289"/>
            </a:xfrm>
            <a:custGeom>
              <a:avLst/>
              <a:gdLst>
                <a:gd name="connsiteX0" fmla="*/ 413634 w 446289"/>
                <a:gd name="connsiteY0" fmla="*/ 212260 h 446289"/>
                <a:gd name="connsiteX1" fmla="*/ 234030 w 446289"/>
                <a:gd name="connsiteY1" fmla="*/ 32655 h 446289"/>
                <a:gd name="connsiteX2" fmla="*/ 234030 w 446289"/>
                <a:gd name="connsiteY2" fmla="*/ 0 h 446289"/>
                <a:gd name="connsiteX3" fmla="*/ 212260 w 446289"/>
                <a:gd name="connsiteY3" fmla="*/ 0 h 446289"/>
                <a:gd name="connsiteX4" fmla="*/ 212260 w 446289"/>
                <a:gd name="connsiteY4" fmla="*/ 32655 h 446289"/>
                <a:gd name="connsiteX5" fmla="*/ 32655 w 446289"/>
                <a:gd name="connsiteY5" fmla="*/ 212260 h 446289"/>
                <a:gd name="connsiteX6" fmla="*/ 0 w 446289"/>
                <a:gd name="connsiteY6" fmla="*/ 212260 h 446289"/>
                <a:gd name="connsiteX7" fmla="*/ 0 w 446289"/>
                <a:gd name="connsiteY7" fmla="*/ 234030 h 446289"/>
                <a:gd name="connsiteX8" fmla="*/ 32655 w 446289"/>
                <a:gd name="connsiteY8" fmla="*/ 234030 h 446289"/>
                <a:gd name="connsiteX9" fmla="*/ 212260 w 446289"/>
                <a:gd name="connsiteY9" fmla="*/ 413634 h 446289"/>
                <a:gd name="connsiteX10" fmla="*/ 212260 w 446289"/>
                <a:gd name="connsiteY10" fmla="*/ 446289 h 446289"/>
                <a:gd name="connsiteX11" fmla="*/ 234030 w 446289"/>
                <a:gd name="connsiteY11" fmla="*/ 446289 h 446289"/>
                <a:gd name="connsiteX12" fmla="*/ 234030 w 446289"/>
                <a:gd name="connsiteY12" fmla="*/ 413634 h 446289"/>
                <a:gd name="connsiteX13" fmla="*/ 413634 w 446289"/>
                <a:gd name="connsiteY13" fmla="*/ 234030 h 446289"/>
                <a:gd name="connsiteX14" fmla="*/ 446289 w 446289"/>
                <a:gd name="connsiteY14" fmla="*/ 234030 h 446289"/>
                <a:gd name="connsiteX15" fmla="*/ 446289 w 446289"/>
                <a:gd name="connsiteY15" fmla="*/ 212260 h 446289"/>
                <a:gd name="connsiteX16" fmla="*/ 332867 w 446289"/>
                <a:gd name="connsiteY16" fmla="*/ 234030 h 446289"/>
                <a:gd name="connsiteX17" fmla="*/ 234030 w 446289"/>
                <a:gd name="connsiteY17" fmla="*/ 332867 h 446289"/>
                <a:gd name="connsiteX18" fmla="*/ 234030 w 446289"/>
                <a:gd name="connsiteY18" fmla="*/ 288455 h 446289"/>
                <a:gd name="connsiteX19" fmla="*/ 212260 w 446289"/>
                <a:gd name="connsiteY19" fmla="*/ 288455 h 446289"/>
                <a:gd name="connsiteX20" fmla="*/ 212260 w 446289"/>
                <a:gd name="connsiteY20" fmla="*/ 332867 h 446289"/>
                <a:gd name="connsiteX21" fmla="*/ 113423 w 446289"/>
                <a:gd name="connsiteY21" fmla="*/ 234030 h 446289"/>
                <a:gd name="connsiteX22" fmla="*/ 157834 w 446289"/>
                <a:gd name="connsiteY22" fmla="*/ 234030 h 446289"/>
                <a:gd name="connsiteX23" fmla="*/ 157834 w 446289"/>
                <a:gd name="connsiteY23" fmla="*/ 212260 h 446289"/>
                <a:gd name="connsiteX24" fmla="*/ 113423 w 446289"/>
                <a:gd name="connsiteY24" fmla="*/ 212260 h 446289"/>
                <a:gd name="connsiteX25" fmla="*/ 212260 w 446289"/>
                <a:gd name="connsiteY25" fmla="*/ 113423 h 446289"/>
                <a:gd name="connsiteX26" fmla="*/ 212260 w 446289"/>
                <a:gd name="connsiteY26" fmla="*/ 157834 h 446289"/>
                <a:gd name="connsiteX27" fmla="*/ 234030 w 446289"/>
                <a:gd name="connsiteY27" fmla="*/ 157834 h 446289"/>
                <a:gd name="connsiteX28" fmla="*/ 234030 w 446289"/>
                <a:gd name="connsiteY28" fmla="*/ 113423 h 446289"/>
                <a:gd name="connsiteX29" fmla="*/ 332867 w 446289"/>
                <a:gd name="connsiteY29" fmla="*/ 212260 h 446289"/>
                <a:gd name="connsiteX30" fmla="*/ 288455 w 446289"/>
                <a:gd name="connsiteY30" fmla="*/ 212260 h 446289"/>
                <a:gd name="connsiteX31" fmla="*/ 288455 w 446289"/>
                <a:gd name="connsiteY31" fmla="*/ 234030 h 446289"/>
                <a:gd name="connsiteX32" fmla="*/ 212260 w 446289"/>
                <a:gd name="connsiteY32" fmla="*/ 65311 h 446289"/>
                <a:gd name="connsiteX33" fmla="*/ 212260 w 446289"/>
                <a:gd name="connsiteY33" fmla="*/ 91598 h 446289"/>
                <a:gd name="connsiteX34" fmla="*/ 91544 w 446289"/>
                <a:gd name="connsiteY34" fmla="*/ 212260 h 446289"/>
                <a:gd name="connsiteX35" fmla="*/ 65311 w 446289"/>
                <a:gd name="connsiteY35" fmla="*/ 212260 h 446289"/>
                <a:gd name="connsiteX36" fmla="*/ 212260 w 446289"/>
                <a:gd name="connsiteY36" fmla="*/ 65311 h 446289"/>
                <a:gd name="connsiteX37" fmla="*/ 65311 w 446289"/>
                <a:gd name="connsiteY37" fmla="*/ 234030 h 446289"/>
                <a:gd name="connsiteX38" fmla="*/ 91598 w 446289"/>
                <a:gd name="connsiteY38" fmla="*/ 234030 h 446289"/>
                <a:gd name="connsiteX39" fmla="*/ 212260 w 446289"/>
                <a:gd name="connsiteY39" fmla="*/ 354746 h 446289"/>
                <a:gd name="connsiteX40" fmla="*/ 212260 w 446289"/>
                <a:gd name="connsiteY40" fmla="*/ 380979 h 446289"/>
                <a:gd name="connsiteX41" fmla="*/ 65311 w 446289"/>
                <a:gd name="connsiteY41" fmla="*/ 234030 h 446289"/>
                <a:gd name="connsiteX42" fmla="*/ 234030 w 446289"/>
                <a:gd name="connsiteY42" fmla="*/ 380979 h 446289"/>
                <a:gd name="connsiteX43" fmla="*/ 234030 w 446289"/>
                <a:gd name="connsiteY43" fmla="*/ 354746 h 446289"/>
                <a:gd name="connsiteX44" fmla="*/ 354746 w 446289"/>
                <a:gd name="connsiteY44" fmla="*/ 234030 h 446289"/>
                <a:gd name="connsiteX45" fmla="*/ 380979 w 446289"/>
                <a:gd name="connsiteY45" fmla="*/ 234030 h 446289"/>
                <a:gd name="connsiteX46" fmla="*/ 234030 w 446289"/>
                <a:gd name="connsiteY46" fmla="*/ 380979 h 446289"/>
                <a:gd name="connsiteX47" fmla="*/ 354746 w 446289"/>
                <a:gd name="connsiteY47" fmla="*/ 212260 h 446289"/>
                <a:gd name="connsiteX48" fmla="*/ 234030 w 446289"/>
                <a:gd name="connsiteY48" fmla="*/ 91544 h 446289"/>
                <a:gd name="connsiteX49" fmla="*/ 234030 w 446289"/>
                <a:gd name="connsiteY49" fmla="*/ 65311 h 446289"/>
                <a:gd name="connsiteX50" fmla="*/ 380979 w 446289"/>
                <a:gd name="connsiteY50" fmla="*/ 212260 h 446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46289" h="446289">
                  <a:moveTo>
                    <a:pt x="413634" y="212260"/>
                  </a:moveTo>
                  <a:cubicBezTo>
                    <a:pt x="407927" y="115529"/>
                    <a:pt x="330760" y="38362"/>
                    <a:pt x="234030" y="32655"/>
                  </a:cubicBezTo>
                  <a:lnTo>
                    <a:pt x="234030" y="0"/>
                  </a:lnTo>
                  <a:lnTo>
                    <a:pt x="212260" y="0"/>
                  </a:lnTo>
                  <a:lnTo>
                    <a:pt x="212260" y="32655"/>
                  </a:lnTo>
                  <a:cubicBezTo>
                    <a:pt x="115529" y="38362"/>
                    <a:pt x="38362" y="115529"/>
                    <a:pt x="32655" y="212260"/>
                  </a:cubicBezTo>
                  <a:lnTo>
                    <a:pt x="0" y="212260"/>
                  </a:lnTo>
                  <a:lnTo>
                    <a:pt x="0" y="234030"/>
                  </a:lnTo>
                  <a:lnTo>
                    <a:pt x="32655" y="234030"/>
                  </a:lnTo>
                  <a:cubicBezTo>
                    <a:pt x="38362" y="330760"/>
                    <a:pt x="115529" y="407927"/>
                    <a:pt x="212260" y="413634"/>
                  </a:cubicBezTo>
                  <a:lnTo>
                    <a:pt x="212260" y="446289"/>
                  </a:lnTo>
                  <a:lnTo>
                    <a:pt x="234030" y="446289"/>
                  </a:lnTo>
                  <a:lnTo>
                    <a:pt x="234030" y="413634"/>
                  </a:lnTo>
                  <a:cubicBezTo>
                    <a:pt x="330760" y="407927"/>
                    <a:pt x="407927" y="330760"/>
                    <a:pt x="413634" y="234030"/>
                  </a:cubicBezTo>
                  <a:lnTo>
                    <a:pt x="446289" y="234030"/>
                  </a:lnTo>
                  <a:lnTo>
                    <a:pt x="446289" y="212260"/>
                  </a:lnTo>
                  <a:close/>
                  <a:moveTo>
                    <a:pt x="332867" y="234030"/>
                  </a:moveTo>
                  <a:cubicBezTo>
                    <a:pt x="327637" y="286297"/>
                    <a:pt x="286297" y="327636"/>
                    <a:pt x="234030" y="332867"/>
                  </a:cubicBezTo>
                  <a:lnTo>
                    <a:pt x="234030" y="288455"/>
                  </a:lnTo>
                  <a:lnTo>
                    <a:pt x="212260" y="288455"/>
                  </a:lnTo>
                  <a:lnTo>
                    <a:pt x="212260" y="332867"/>
                  </a:lnTo>
                  <a:cubicBezTo>
                    <a:pt x="159993" y="327637"/>
                    <a:pt x="118653" y="286297"/>
                    <a:pt x="113423" y="234030"/>
                  </a:cubicBezTo>
                  <a:lnTo>
                    <a:pt x="157834" y="234030"/>
                  </a:lnTo>
                  <a:lnTo>
                    <a:pt x="157834" y="212260"/>
                  </a:lnTo>
                  <a:lnTo>
                    <a:pt x="113423" y="212260"/>
                  </a:lnTo>
                  <a:cubicBezTo>
                    <a:pt x="118653" y="159993"/>
                    <a:pt x="159993" y="118653"/>
                    <a:pt x="212260" y="113423"/>
                  </a:cubicBezTo>
                  <a:lnTo>
                    <a:pt x="212260" y="157834"/>
                  </a:lnTo>
                  <a:lnTo>
                    <a:pt x="234030" y="157834"/>
                  </a:lnTo>
                  <a:lnTo>
                    <a:pt x="234030" y="113423"/>
                  </a:lnTo>
                  <a:cubicBezTo>
                    <a:pt x="286297" y="118653"/>
                    <a:pt x="327636" y="159993"/>
                    <a:pt x="332867" y="212260"/>
                  </a:cubicBezTo>
                  <a:lnTo>
                    <a:pt x="288455" y="212260"/>
                  </a:lnTo>
                  <a:lnTo>
                    <a:pt x="288455" y="234030"/>
                  </a:lnTo>
                  <a:close/>
                  <a:moveTo>
                    <a:pt x="212260" y="65311"/>
                  </a:moveTo>
                  <a:lnTo>
                    <a:pt x="212260" y="91598"/>
                  </a:lnTo>
                  <a:cubicBezTo>
                    <a:pt x="147980" y="96997"/>
                    <a:pt x="96972" y="147982"/>
                    <a:pt x="91544" y="212260"/>
                  </a:cubicBezTo>
                  <a:lnTo>
                    <a:pt x="65311" y="212260"/>
                  </a:lnTo>
                  <a:cubicBezTo>
                    <a:pt x="70908" y="133537"/>
                    <a:pt x="133537" y="70908"/>
                    <a:pt x="212260" y="65311"/>
                  </a:cubicBezTo>
                  <a:close/>
                  <a:moveTo>
                    <a:pt x="65311" y="234030"/>
                  </a:moveTo>
                  <a:lnTo>
                    <a:pt x="91598" y="234030"/>
                  </a:lnTo>
                  <a:cubicBezTo>
                    <a:pt x="96997" y="298310"/>
                    <a:pt x="147982" y="349318"/>
                    <a:pt x="212260" y="354746"/>
                  </a:cubicBezTo>
                  <a:lnTo>
                    <a:pt x="212260" y="380979"/>
                  </a:lnTo>
                  <a:cubicBezTo>
                    <a:pt x="133537" y="375382"/>
                    <a:pt x="70908" y="312752"/>
                    <a:pt x="65311" y="234030"/>
                  </a:cubicBezTo>
                  <a:close/>
                  <a:moveTo>
                    <a:pt x="234030" y="380979"/>
                  </a:moveTo>
                  <a:lnTo>
                    <a:pt x="234030" y="354746"/>
                  </a:lnTo>
                  <a:cubicBezTo>
                    <a:pt x="298329" y="349343"/>
                    <a:pt x="349343" y="298329"/>
                    <a:pt x="354746" y="234030"/>
                  </a:cubicBezTo>
                  <a:lnTo>
                    <a:pt x="380979" y="234030"/>
                  </a:lnTo>
                  <a:cubicBezTo>
                    <a:pt x="375382" y="312752"/>
                    <a:pt x="312752" y="375382"/>
                    <a:pt x="234030" y="380979"/>
                  </a:cubicBezTo>
                  <a:close/>
                  <a:moveTo>
                    <a:pt x="354746" y="212260"/>
                  </a:moveTo>
                  <a:cubicBezTo>
                    <a:pt x="349343" y="147961"/>
                    <a:pt x="298329" y="96947"/>
                    <a:pt x="234030" y="91544"/>
                  </a:cubicBezTo>
                  <a:lnTo>
                    <a:pt x="234030" y="65311"/>
                  </a:lnTo>
                  <a:cubicBezTo>
                    <a:pt x="312752" y="70908"/>
                    <a:pt x="375382" y="133537"/>
                    <a:pt x="380979" y="21226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6" name="Graphic 41" descr="Bullseye">
            <a:extLst>
              <a:ext uri="{FF2B5EF4-FFF2-40B4-BE49-F238E27FC236}">
                <a16:creationId xmlns:a16="http://schemas.microsoft.com/office/drawing/2014/main" id="{56B1BD5E-8350-4CDC-AB26-740D86A1088D}"/>
              </a:ext>
            </a:extLst>
          </p:cNvPr>
          <p:cNvGrpSpPr/>
          <p:nvPr/>
        </p:nvGrpSpPr>
        <p:grpSpPr>
          <a:xfrm>
            <a:off x="4629544" y="2801825"/>
            <a:ext cx="522485" cy="522485"/>
            <a:chOff x="4629544" y="2801825"/>
            <a:chExt cx="522485" cy="522485"/>
          </a:xfrm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4300ADC9-2BC3-424F-B7BE-6738E93C7CB5}"/>
                </a:ext>
              </a:extLst>
            </p:cNvPr>
            <p:cNvSpPr/>
            <p:nvPr/>
          </p:nvSpPr>
          <p:spPr>
            <a:xfrm>
              <a:off x="4827652" y="2848086"/>
              <a:ext cx="278114" cy="277570"/>
            </a:xfrm>
            <a:custGeom>
              <a:avLst/>
              <a:gdLst>
                <a:gd name="connsiteX0" fmla="*/ 229131 w 278114"/>
                <a:gd name="connsiteY0" fmla="*/ 48983 h 277570"/>
                <a:gd name="connsiteX1" fmla="*/ 223689 w 278114"/>
                <a:gd name="connsiteY1" fmla="*/ 0 h 277570"/>
                <a:gd name="connsiteX2" fmla="*/ 163821 w 278114"/>
                <a:gd name="connsiteY2" fmla="*/ 59868 h 277570"/>
                <a:gd name="connsiteX3" fmla="*/ 167086 w 278114"/>
                <a:gd name="connsiteY3" fmla="*/ 88169 h 277570"/>
                <a:gd name="connsiteX4" fmla="*/ 80006 w 278114"/>
                <a:gd name="connsiteY4" fmla="*/ 175250 h 277570"/>
                <a:gd name="connsiteX5" fmla="*/ 54426 w 278114"/>
                <a:gd name="connsiteY5" fmla="*/ 168719 h 277570"/>
                <a:gd name="connsiteX6" fmla="*/ 0 w 278114"/>
                <a:gd name="connsiteY6" fmla="*/ 223145 h 277570"/>
                <a:gd name="connsiteX7" fmla="*/ 54426 w 278114"/>
                <a:gd name="connsiteY7" fmla="*/ 277570 h 277570"/>
                <a:gd name="connsiteX8" fmla="*/ 108851 w 278114"/>
                <a:gd name="connsiteY8" fmla="*/ 223145 h 277570"/>
                <a:gd name="connsiteX9" fmla="*/ 102864 w 278114"/>
                <a:gd name="connsiteY9" fmla="*/ 198109 h 277570"/>
                <a:gd name="connsiteX10" fmla="*/ 189945 w 278114"/>
                <a:gd name="connsiteY10" fmla="*/ 111028 h 277570"/>
                <a:gd name="connsiteX11" fmla="*/ 218246 w 278114"/>
                <a:gd name="connsiteY11" fmla="*/ 114294 h 277570"/>
                <a:gd name="connsiteX12" fmla="*/ 278114 w 278114"/>
                <a:gd name="connsiteY12" fmla="*/ 54426 h 277570"/>
                <a:gd name="connsiteX13" fmla="*/ 229131 w 278114"/>
                <a:gd name="connsiteY13" fmla="*/ 48983 h 277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8114" h="277570">
                  <a:moveTo>
                    <a:pt x="229131" y="48983"/>
                  </a:moveTo>
                  <a:lnTo>
                    <a:pt x="223689" y="0"/>
                  </a:lnTo>
                  <a:lnTo>
                    <a:pt x="163821" y="59868"/>
                  </a:lnTo>
                  <a:lnTo>
                    <a:pt x="167086" y="88169"/>
                  </a:lnTo>
                  <a:lnTo>
                    <a:pt x="80006" y="175250"/>
                  </a:lnTo>
                  <a:cubicBezTo>
                    <a:pt x="72386" y="171440"/>
                    <a:pt x="63678" y="168719"/>
                    <a:pt x="54426" y="168719"/>
                  </a:cubicBezTo>
                  <a:cubicBezTo>
                    <a:pt x="24491" y="168719"/>
                    <a:pt x="0" y="193211"/>
                    <a:pt x="0" y="223145"/>
                  </a:cubicBezTo>
                  <a:cubicBezTo>
                    <a:pt x="0" y="253079"/>
                    <a:pt x="24491" y="277570"/>
                    <a:pt x="54426" y="277570"/>
                  </a:cubicBezTo>
                  <a:cubicBezTo>
                    <a:pt x="84360" y="277570"/>
                    <a:pt x="108851" y="253079"/>
                    <a:pt x="108851" y="223145"/>
                  </a:cubicBezTo>
                  <a:cubicBezTo>
                    <a:pt x="108851" y="213892"/>
                    <a:pt x="106674" y="205728"/>
                    <a:pt x="102864" y="198109"/>
                  </a:cubicBezTo>
                  <a:lnTo>
                    <a:pt x="189945" y="111028"/>
                  </a:lnTo>
                  <a:lnTo>
                    <a:pt x="218246" y="114294"/>
                  </a:lnTo>
                  <a:lnTo>
                    <a:pt x="278114" y="54426"/>
                  </a:lnTo>
                  <a:lnTo>
                    <a:pt x="229131" y="48983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71F0D25-BCC8-404D-AED5-670CDFFC05FA}"/>
                </a:ext>
              </a:extLst>
            </p:cNvPr>
            <p:cNvSpPr/>
            <p:nvPr/>
          </p:nvSpPr>
          <p:spPr>
            <a:xfrm>
              <a:off x="4675805" y="2864414"/>
              <a:ext cx="413633" cy="413633"/>
            </a:xfrm>
            <a:custGeom>
              <a:avLst/>
              <a:gdLst>
                <a:gd name="connsiteX0" fmla="*/ 385333 w 413633"/>
                <a:gd name="connsiteY0" fmla="*/ 113205 h 413633"/>
                <a:gd name="connsiteX1" fmla="*/ 378257 w 413633"/>
                <a:gd name="connsiteY1" fmla="*/ 120825 h 413633"/>
                <a:gd name="connsiteX2" fmla="*/ 367917 w 413633"/>
                <a:gd name="connsiteY2" fmla="*/ 119736 h 413633"/>
                <a:gd name="connsiteX3" fmla="*/ 356487 w 413633"/>
                <a:gd name="connsiteY3" fmla="*/ 118103 h 413633"/>
                <a:gd name="connsiteX4" fmla="*/ 380979 w 413633"/>
                <a:gd name="connsiteY4" fmla="*/ 206817 h 413633"/>
                <a:gd name="connsiteX5" fmla="*/ 206817 w 413633"/>
                <a:gd name="connsiteY5" fmla="*/ 380979 h 413633"/>
                <a:gd name="connsiteX6" fmla="*/ 32655 w 413633"/>
                <a:gd name="connsiteY6" fmla="*/ 206817 h 413633"/>
                <a:gd name="connsiteX7" fmla="*/ 206817 w 413633"/>
                <a:gd name="connsiteY7" fmla="*/ 32655 h 413633"/>
                <a:gd name="connsiteX8" fmla="*/ 295531 w 413633"/>
                <a:gd name="connsiteY8" fmla="*/ 57147 h 413633"/>
                <a:gd name="connsiteX9" fmla="*/ 294442 w 413633"/>
                <a:gd name="connsiteY9" fmla="*/ 46262 h 413633"/>
                <a:gd name="connsiteX10" fmla="*/ 292809 w 413633"/>
                <a:gd name="connsiteY10" fmla="*/ 35377 h 413633"/>
                <a:gd name="connsiteX11" fmla="*/ 300429 w 413633"/>
                <a:gd name="connsiteY11" fmla="*/ 27757 h 413633"/>
                <a:gd name="connsiteX12" fmla="*/ 304239 w 413633"/>
                <a:gd name="connsiteY12" fmla="*/ 23947 h 413633"/>
                <a:gd name="connsiteX13" fmla="*/ 206817 w 413633"/>
                <a:gd name="connsiteY13" fmla="*/ 0 h 413633"/>
                <a:gd name="connsiteX14" fmla="*/ 0 w 413633"/>
                <a:gd name="connsiteY14" fmla="*/ 206817 h 413633"/>
                <a:gd name="connsiteX15" fmla="*/ 206817 w 413633"/>
                <a:gd name="connsiteY15" fmla="*/ 413634 h 413633"/>
                <a:gd name="connsiteX16" fmla="*/ 413634 w 413633"/>
                <a:gd name="connsiteY16" fmla="*/ 206817 h 413633"/>
                <a:gd name="connsiteX17" fmla="*/ 389142 w 413633"/>
                <a:gd name="connsiteY17" fmla="*/ 109940 h 413633"/>
                <a:gd name="connsiteX18" fmla="*/ 385333 w 413633"/>
                <a:gd name="connsiteY18" fmla="*/ 113205 h 41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13633" h="413633">
                  <a:moveTo>
                    <a:pt x="385333" y="113205"/>
                  </a:moveTo>
                  <a:lnTo>
                    <a:pt x="378257" y="120825"/>
                  </a:lnTo>
                  <a:lnTo>
                    <a:pt x="367917" y="119736"/>
                  </a:lnTo>
                  <a:lnTo>
                    <a:pt x="356487" y="118103"/>
                  </a:lnTo>
                  <a:cubicBezTo>
                    <a:pt x="371726" y="144228"/>
                    <a:pt x="380979" y="174162"/>
                    <a:pt x="380979" y="206817"/>
                  </a:cubicBezTo>
                  <a:cubicBezTo>
                    <a:pt x="380979" y="302606"/>
                    <a:pt x="302606" y="380979"/>
                    <a:pt x="206817" y="380979"/>
                  </a:cubicBezTo>
                  <a:cubicBezTo>
                    <a:pt x="111028" y="380979"/>
                    <a:pt x="32655" y="302606"/>
                    <a:pt x="32655" y="206817"/>
                  </a:cubicBezTo>
                  <a:cubicBezTo>
                    <a:pt x="32655" y="111028"/>
                    <a:pt x="111028" y="32655"/>
                    <a:pt x="206817" y="32655"/>
                  </a:cubicBezTo>
                  <a:cubicBezTo>
                    <a:pt x="238928" y="32655"/>
                    <a:pt x="269406" y="41363"/>
                    <a:pt x="295531" y="57147"/>
                  </a:cubicBezTo>
                  <a:lnTo>
                    <a:pt x="294442" y="46262"/>
                  </a:lnTo>
                  <a:lnTo>
                    <a:pt x="292809" y="35377"/>
                  </a:lnTo>
                  <a:lnTo>
                    <a:pt x="300429" y="27757"/>
                  </a:lnTo>
                  <a:lnTo>
                    <a:pt x="304239" y="23947"/>
                  </a:lnTo>
                  <a:cubicBezTo>
                    <a:pt x="274849" y="8708"/>
                    <a:pt x="242194" y="0"/>
                    <a:pt x="206817" y="0"/>
                  </a:cubicBezTo>
                  <a:cubicBezTo>
                    <a:pt x="92523" y="0"/>
                    <a:pt x="0" y="92523"/>
                    <a:pt x="0" y="206817"/>
                  </a:cubicBezTo>
                  <a:cubicBezTo>
                    <a:pt x="0" y="321111"/>
                    <a:pt x="92523" y="413634"/>
                    <a:pt x="206817" y="413634"/>
                  </a:cubicBezTo>
                  <a:cubicBezTo>
                    <a:pt x="321111" y="413634"/>
                    <a:pt x="413634" y="321111"/>
                    <a:pt x="413634" y="206817"/>
                  </a:cubicBezTo>
                  <a:cubicBezTo>
                    <a:pt x="413634" y="171440"/>
                    <a:pt x="404926" y="138785"/>
                    <a:pt x="389142" y="109940"/>
                  </a:cubicBezTo>
                  <a:lnTo>
                    <a:pt x="385333" y="113205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D433A43C-A637-4FE6-8C94-62ECF322ECFF}"/>
                </a:ext>
              </a:extLst>
            </p:cNvPr>
            <p:cNvSpPr/>
            <p:nvPr/>
          </p:nvSpPr>
          <p:spPr>
            <a:xfrm>
              <a:off x="4752001" y="2940610"/>
              <a:ext cx="261242" cy="261242"/>
            </a:xfrm>
            <a:custGeom>
              <a:avLst/>
              <a:gdLst>
                <a:gd name="connsiteX0" fmla="*/ 221512 w 261242"/>
                <a:gd name="connsiteY0" fmla="*/ 93612 h 261242"/>
                <a:gd name="connsiteX1" fmla="*/ 228587 w 261242"/>
                <a:gd name="connsiteY1" fmla="*/ 130621 h 261242"/>
                <a:gd name="connsiteX2" fmla="*/ 130621 w 261242"/>
                <a:gd name="connsiteY2" fmla="*/ 228587 h 261242"/>
                <a:gd name="connsiteX3" fmla="*/ 32655 w 261242"/>
                <a:gd name="connsiteY3" fmla="*/ 130621 h 261242"/>
                <a:gd name="connsiteX4" fmla="*/ 130621 w 261242"/>
                <a:gd name="connsiteY4" fmla="*/ 32655 h 261242"/>
                <a:gd name="connsiteX5" fmla="*/ 167631 w 261242"/>
                <a:gd name="connsiteY5" fmla="*/ 39731 h 261242"/>
                <a:gd name="connsiteX6" fmla="*/ 192122 w 261242"/>
                <a:gd name="connsiteY6" fmla="*/ 15239 h 261242"/>
                <a:gd name="connsiteX7" fmla="*/ 130621 w 261242"/>
                <a:gd name="connsiteY7" fmla="*/ 0 h 261242"/>
                <a:gd name="connsiteX8" fmla="*/ 0 w 261242"/>
                <a:gd name="connsiteY8" fmla="*/ 130621 h 261242"/>
                <a:gd name="connsiteX9" fmla="*/ 130621 w 261242"/>
                <a:gd name="connsiteY9" fmla="*/ 261243 h 261242"/>
                <a:gd name="connsiteX10" fmla="*/ 261243 w 261242"/>
                <a:gd name="connsiteY10" fmla="*/ 130621 h 261242"/>
                <a:gd name="connsiteX11" fmla="*/ 246003 w 261242"/>
                <a:gd name="connsiteY11" fmla="*/ 69120 h 261242"/>
                <a:gd name="connsiteX12" fmla="*/ 221512 w 261242"/>
                <a:gd name="connsiteY12" fmla="*/ 93612 h 261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1242" h="261242">
                  <a:moveTo>
                    <a:pt x="221512" y="93612"/>
                  </a:moveTo>
                  <a:cubicBezTo>
                    <a:pt x="226410" y="105041"/>
                    <a:pt x="228587" y="117559"/>
                    <a:pt x="228587" y="130621"/>
                  </a:cubicBezTo>
                  <a:cubicBezTo>
                    <a:pt x="228587" y="184503"/>
                    <a:pt x="184503" y="228587"/>
                    <a:pt x="130621" y="228587"/>
                  </a:cubicBezTo>
                  <a:cubicBezTo>
                    <a:pt x="76740" y="228587"/>
                    <a:pt x="32655" y="184503"/>
                    <a:pt x="32655" y="130621"/>
                  </a:cubicBezTo>
                  <a:cubicBezTo>
                    <a:pt x="32655" y="76740"/>
                    <a:pt x="76740" y="32655"/>
                    <a:pt x="130621" y="32655"/>
                  </a:cubicBezTo>
                  <a:cubicBezTo>
                    <a:pt x="143683" y="32655"/>
                    <a:pt x="156201" y="35377"/>
                    <a:pt x="167631" y="39731"/>
                  </a:cubicBezTo>
                  <a:lnTo>
                    <a:pt x="192122" y="15239"/>
                  </a:lnTo>
                  <a:cubicBezTo>
                    <a:pt x="173617" y="5443"/>
                    <a:pt x="152936" y="0"/>
                    <a:pt x="130621" y="0"/>
                  </a:cubicBezTo>
                  <a:cubicBezTo>
                    <a:pt x="58780" y="0"/>
                    <a:pt x="0" y="58780"/>
                    <a:pt x="0" y="130621"/>
                  </a:cubicBezTo>
                  <a:cubicBezTo>
                    <a:pt x="0" y="202463"/>
                    <a:pt x="58780" y="261243"/>
                    <a:pt x="130621" y="261243"/>
                  </a:cubicBezTo>
                  <a:cubicBezTo>
                    <a:pt x="202463" y="261243"/>
                    <a:pt x="261243" y="202463"/>
                    <a:pt x="261243" y="130621"/>
                  </a:cubicBezTo>
                  <a:cubicBezTo>
                    <a:pt x="261243" y="108307"/>
                    <a:pt x="255800" y="87625"/>
                    <a:pt x="246003" y="69120"/>
                  </a:cubicBezTo>
                  <a:lnTo>
                    <a:pt x="221512" y="93612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0" name="Graphic 47" descr="Lightbulb">
            <a:extLst>
              <a:ext uri="{FF2B5EF4-FFF2-40B4-BE49-F238E27FC236}">
                <a16:creationId xmlns:a16="http://schemas.microsoft.com/office/drawing/2014/main" id="{D0FD8F7E-D0A8-4213-B134-161E07A6083E}"/>
              </a:ext>
            </a:extLst>
          </p:cNvPr>
          <p:cNvGrpSpPr/>
          <p:nvPr/>
        </p:nvGrpSpPr>
        <p:grpSpPr>
          <a:xfrm>
            <a:off x="1848088" y="3064724"/>
            <a:ext cx="977204" cy="977200"/>
            <a:chOff x="1848088" y="3064724"/>
            <a:chExt cx="977204" cy="977200"/>
          </a:xfrm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C6710B9B-CBAE-4735-A6D8-C03694EC86AF}"/>
                </a:ext>
              </a:extLst>
            </p:cNvPr>
            <p:cNvSpPr/>
            <p:nvPr/>
          </p:nvSpPr>
          <p:spPr>
            <a:xfrm>
              <a:off x="2204360" y="3716190"/>
              <a:ext cx="264659" cy="61075"/>
            </a:xfrm>
            <a:custGeom>
              <a:avLst/>
              <a:gdLst>
                <a:gd name="connsiteX0" fmla="*/ 30538 w 264659"/>
                <a:gd name="connsiteY0" fmla="*/ 0 h 61075"/>
                <a:gd name="connsiteX1" fmla="*/ 234122 w 264659"/>
                <a:gd name="connsiteY1" fmla="*/ 0 h 61075"/>
                <a:gd name="connsiteX2" fmla="*/ 264659 w 264659"/>
                <a:gd name="connsiteY2" fmla="*/ 30538 h 61075"/>
                <a:gd name="connsiteX3" fmla="*/ 234122 w 264659"/>
                <a:gd name="connsiteY3" fmla="*/ 61075 h 61075"/>
                <a:gd name="connsiteX4" fmla="*/ 30538 w 264659"/>
                <a:gd name="connsiteY4" fmla="*/ 61075 h 61075"/>
                <a:gd name="connsiteX5" fmla="*/ 0 w 264659"/>
                <a:gd name="connsiteY5" fmla="*/ 30538 h 61075"/>
                <a:gd name="connsiteX6" fmla="*/ 30538 w 264659"/>
                <a:gd name="connsiteY6" fmla="*/ 0 h 61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659" h="61075">
                  <a:moveTo>
                    <a:pt x="30538" y="0"/>
                  </a:moveTo>
                  <a:lnTo>
                    <a:pt x="234122" y="0"/>
                  </a:lnTo>
                  <a:cubicBezTo>
                    <a:pt x="251426" y="0"/>
                    <a:pt x="264659" y="13233"/>
                    <a:pt x="264659" y="30538"/>
                  </a:cubicBezTo>
                  <a:cubicBezTo>
                    <a:pt x="264659" y="47842"/>
                    <a:pt x="251426" y="61075"/>
                    <a:pt x="234122" y="61075"/>
                  </a:cubicBezTo>
                  <a:lnTo>
                    <a:pt x="30538" y="61075"/>
                  </a:lnTo>
                  <a:cubicBezTo>
                    <a:pt x="13233" y="61075"/>
                    <a:pt x="0" y="47842"/>
                    <a:pt x="0" y="30538"/>
                  </a:cubicBezTo>
                  <a:cubicBezTo>
                    <a:pt x="0" y="13233"/>
                    <a:pt x="13233" y="0"/>
                    <a:pt x="30538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D31DAF94-F58B-403B-BA51-EBBE30C998D9}"/>
                </a:ext>
              </a:extLst>
            </p:cNvPr>
            <p:cNvSpPr/>
            <p:nvPr/>
          </p:nvSpPr>
          <p:spPr>
            <a:xfrm>
              <a:off x="2204360" y="3817982"/>
              <a:ext cx="264659" cy="61075"/>
            </a:xfrm>
            <a:custGeom>
              <a:avLst/>
              <a:gdLst>
                <a:gd name="connsiteX0" fmla="*/ 30538 w 264659"/>
                <a:gd name="connsiteY0" fmla="*/ 0 h 61075"/>
                <a:gd name="connsiteX1" fmla="*/ 234122 w 264659"/>
                <a:gd name="connsiteY1" fmla="*/ 0 h 61075"/>
                <a:gd name="connsiteX2" fmla="*/ 264659 w 264659"/>
                <a:gd name="connsiteY2" fmla="*/ 30538 h 61075"/>
                <a:gd name="connsiteX3" fmla="*/ 234122 w 264659"/>
                <a:gd name="connsiteY3" fmla="*/ 61075 h 61075"/>
                <a:gd name="connsiteX4" fmla="*/ 30538 w 264659"/>
                <a:gd name="connsiteY4" fmla="*/ 61075 h 61075"/>
                <a:gd name="connsiteX5" fmla="*/ 0 w 264659"/>
                <a:gd name="connsiteY5" fmla="*/ 30538 h 61075"/>
                <a:gd name="connsiteX6" fmla="*/ 30538 w 264659"/>
                <a:gd name="connsiteY6" fmla="*/ 0 h 61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659" h="61075">
                  <a:moveTo>
                    <a:pt x="30538" y="0"/>
                  </a:moveTo>
                  <a:lnTo>
                    <a:pt x="234122" y="0"/>
                  </a:lnTo>
                  <a:cubicBezTo>
                    <a:pt x="251426" y="0"/>
                    <a:pt x="264659" y="13233"/>
                    <a:pt x="264659" y="30538"/>
                  </a:cubicBezTo>
                  <a:cubicBezTo>
                    <a:pt x="264659" y="47842"/>
                    <a:pt x="251426" y="61075"/>
                    <a:pt x="234122" y="61075"/>
                  </a:cubicBezTo>
                  <a:lnTo>
                    <a:pt x="30538" y="61075"/>
                  </a:lnTo>
                  <a:cubicBezTo>
                    <a:pt x="13233" y="61075"/>
                    <a:pt x="0" y="47842"/>
                    <a:pt x="0" y="30538"/>
                  </a:cubicBezTo>
                  <a:cubicBezTo>
                    <a:pt x="0" y="13233"/>
                    <a:pt x="13233" y="0"/>
                    <a:pt x="30538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23B7F780-A626-4A13-A599-17086FFCA7D8}"/>
                </a:ext>
              </a:extLst>
            </p:cNvPr>
            <p:cNvSpPr/>
            <p:nvPr/>
          </p:nvSpPr>
          <p:spPr>
            <a:xfrm>
              <a:off x="2270525" y="3919774"/>
              <a:ext cx="132329" cy="61075"/>
            </a:xfrm>
            <a:custGeom>
              <a:avLst/>
              <a:gdLst>
                <a:gd name="connsiteX0" fmla="*/ 0 w 132329"/>
                <a:gd name="connsiteY0" fmla="*/ 0 h 61075"/>
                <a:gd name="connsiteX1" fmla="*/ 66165 w 132329"/>
                <a:gd name="connsiteY1" fmla="*/ 61075 h 61075"/>
                <a:gd name="connsiteX2" fmla="*/ 132330 w 132329"/>
                <a:gd name="connsiteY2" fmla="*/ 0 h 61075"/>
                <a:gd name="connsiteX3" fmla="*/ 0 w 132329"/>
                <a:gd name="connsiteY3" fmla="*/ 0 h 61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329" h="61075">
                  <a:moveTo>
                    <a:pt x="0" y="0"/>
                  </a:moveTo>
                  <a:cubicBezTo>
                    <a:pt x="3054" y="34609"/>
                    <a:pt x="31556" y="61075"/>
                    <a:pt x="66165" y="61075"/>
                  </a:cubicBezTo>
                  <a:cubicBezTo>
                    <a:pt x="100774" y="61075"/>
                    <a:pt x="129276" y="34609"/>
                    <a:pt x="13233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FC0FFE2D-D7D8-436C-AC3C-699B7EB85038}"/>
                </a:ext>
              </a:extLst>
            </p:cNvPr>
            <p:cNvSpPr/>
            <p:nvPr/>
          </p:nvSpPr>
          <p:spPr>
            <a:xfrm>
              <a:off x="2072030" y="3125799"/>
              <a:ext cx="529318" cy="549675"/>
            </a:xfrm>
            <a:custGeom>
              <a:avLst/>
              <a:gdLst>
                <a:gd name="connsiteX0" fmla="*/ 264659 w 529318"/>
                <a:gd name="connsiteY0" fmla="*/ 0 h 549675"/>
                <a:gd name="connsiteX1" fmla="*/ 264659 w 529318"/>
                <a:gd name="connsiteY1" fmla="*/ 0 h 549675"/>
                <a:gd name="connsiteX2" fmla="*/ 264659 w 529318"/>
                <a:gd name="connsiteY2" fmla="*/ 0 h 549675"/>
                <a:gd name="connsiteX3" fmla="*/ 0 w 529318"/>
                <a:gd name="connsiteY3" fmla="*/ 261605 h 549675"/>
                <a:gd name="connsiteX4" fmla="*/ 0 w 529318"/>
                <a:gd name="connsiteY4" fmla="*/ 270766 h 549675"/>
                <a:gd name="connsiteX5" fmla="*/ 18323 w 529318"/>
                <a:gd name="connsiteY5" fmla="*/ 362378 h 549675"/>
                <a:gd name="connsiteX6" fmla="*/ 64129 w 529318"/>
                <a:gd name="connsiteY6" fmla="*/ 437704 h 549675"/>
                <a:gd name="connsiteX7" fmla="*/ 126222 w 529318"/>
                <a:gd name="connsiteY7" fmla="*/ 538478 h 549675"/>
                <a:gd name="connsiteX8" fmla="*/ 144545 w 529318"/>
                <a:gd name="connsiteY8" fmla="*/ 549675 h 549675"/>
                <a:gd name="connsiteX9" fmla="*/ 384774 w 529318"/>
                <a:gd name="connsiteY9" fmla="*/ 549675 h 549675"/>
                <a:gd name="connsiteX10" fmla="*/ 403097 w 529318"/>
                <a:gd name="connsiteY10" fmla="*/ 538478 h 549675"/>
                <a:gd name="connsiteX11" fmla="*/ 465190 w 529318"/>
                <a:gd name="connsiteY11" fmla="*/ 437704 h 549675"/>
                <a:gd name="connsiteX12" fmla="*/ 510996 w 529318"/>
                <a:gd name="connsiteY12" fmla="*/ 362378 h 549675"/>
                <a:gd name="connsiteX13" fmla="*/ 529319 w 529318"/>
                <a:gd name="connsiteY13" fmla="*/ 270766 h 549675"/>
                <a:gd name="connsiteX14" fmla="*/ 529319 w 529318"/>
                <a:gd name="connsiteY14" fmla="*/ 261605 h 549675"/>
                <a:gd name="connsiteX15" fmla="*/ 264659 w 529318"/>
                <a:gd name="connsiteY15" fmla="*/ 0 h 549675"/>
                <a:gd name="connsiteX16" fmla="*/ 468244 w 529318"/>
                <a:gd name="connsiteY16" fmla="*/ 269748 h 549675"/>
                <a:gd name="connsiteX17" fmla="*/ 453993 w 529318"/>
                <a:gd name="connsiteY17" fmla="*/ 341002 h 549675"/>
                <a:gd name="connsiteX18" fmla="*/ 419383 w 529318"/>
                <a:gd name="connsiteY18" fmla="*/ 396988 h 549675"/>
                <a:gd name="connsiteX19" fmla="*/ 360344 w 529318"/>
                <a:gd name="connsiteY19" fmla="*/ 488600 h 549675"/>
                <a:gd name="connsiteX20" fmla="*/ 264659 w 529318"/>
                <a:gd name="connsiteY20" fmla="*/ 488600 h 549675"/>
                <a:gd name="connsiteX21" fmla="*/ 169993 w 529318"/>
                <a:gd name="connsiteY21" fmla="*/ 488600 h 549675"/>
                <a:gd name="connsiteX22" fmla="*/ 110953 w 529318"/>
                <a:gd name="connsiteY22" fmla="*/ 396988 h 549675"/>
                <a:gd name="connsiteX23" fmla="*/ 76344 w 529318"/>
                <a:gd name="connsiteY23" fmla="*/ 341002 h 549675"/>
                <a:gd name="connsiteX24" fmla="*/ 62093 w 529318"/>
                <a:gd name="connsiteY24" fmla="*/ 269748 h 549675"/>
                <a:gd name="connsiteX25" fmla="*/ 62093 w 529318"/>
                <a:gd name="connsiteY25" fmla="*/ 261605 h 549675"/>
                <a:gd name="connsiteX26" fmla="*/ 265677 w 529318"/>
                <a:gd name="connsiteY26" fmla="*/ 60057 h 549675"/>
                <a:gd name="connsiteX27" fmla="*/ 265677 w 529318"/>
                <a:gd name="connsiteY27" fmla="*/ 60057 h 549675"/>
                <a:gd name="connsiteX28" fmla="*/ 265677 w 529318"/>
                <a:gd name="connsiteY28" fmla="*/ 60057 h 549675"/>
                <a:gd name="connsiteX29" fmla="*/ 265677 w 529318"/>
                <a:gd name="connsiteY29" fmla="*/ 60057 h 549675"/>
                <a:gd name="connsiteX30" fmla="*/ 265677 w 529318"/>
                <a:gd name="connsiteY30" fmla="*/ 60057 h 549675"/>
                <a:gd name="connsiteX31" fmla="*/ 265677 w 529318"/>
                <a:gd name="connsiteY31" fmla="*/ 60057 h 549675"/>
                <a:gd name="connsiteX32" fmla="*/ 265677 w 529318"/>
                <a:gd name="connsiteY32" fmla="*/ 60057 h 549675"/>
                <a:gd name="connsiteX33" fmla="*/ 469262 w 529318"/>
                <a:gd name="connsiteY33" fmla="*/ 261605 h 549675"/>
                <a:gd name="connsiteX34" fmla="*/ 469262 w 529318"/>
                <a:gd name="connsiteY34" fmla="*/ 269748 h 54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29318" h="549675">
                  <a:moveTo>
                    <a:pt x="264659" y="0"/>
                  </a:moveTo>
                  <a:cubicBezTo>
                    <a:pt x="264659" y="0"/>
                    <a:pt x="264659" y="0"/>
                    <a:pt x="264659" y="0"/>
                  </a:cubicBezTo>
                  <a:cubicBezTo>
                    <a:pt x="264659" y="0"/>
                    <a:pt x="264659" y="0"/>
                    <a:pt x="264659" y="0"/>
                  </a:cubicBezTo>
                  <a:cubicBezTo>
                    <a:pt x="120115" y="1018"/>
                    <a:pt x="3054" y="117060"/>
                    <a:pt x="0" y="261605"/>
                  </a:cubicBezTo>
                  <a:lnTo>
                    <a:pt x="0" y="270766"/>
                  </a:lnTo>
                  <a:cubicBezTo>
                    <a:pt x="1018" y="302321"/>
                    <a:pt x="7125" y="332859"/>
                    <a:pt x="18323" y="362378"/>
                  </a:cubicBezTo>
                  <a:cubicBezTo>
                    <a:pt x="29520" y="389862"/>
                    <a:pt x="44789" y="415310"/>
                    <a:pt x="64129" y="437704"/>
                  </a:cubicBezTo>
                  <a:cubicBezTo>
                    <a:pt x="88559" y="464170"/>
                    <a:pt x="115025" y="516084"/>
                    <a:pt x="126222" y="538478"/>
                  </a:cubicBezTo>
                  <a:cubicBezTo>
                    <a:pt x="129276" y="545603"/>
                    <a:pt x="136401" y="549675"/>
                    <a:pt x="144545" y="549675"/>
                  </a:cubicBezTo>
                  <a:lnTo>
                    <a:pt x="384774" y="549675"/>
                  </a:lnTo>
                  <a:cubicBezTo>
                    <a:pt x="392917" y="549675"/>
                    <a:pt x="400043" y="545603"/>
                    <a:pt x="403097" y="538478"/>
                  </a:cubicBezTo>
                  <a:cubicBezTo>
                    <a:pt x="414294" y="516084"/>
                    <a:pt x="440760" y="464170"/>
                    <a:pt x="465190" y="437704"/>
                  </a:cubicBezTo>
                  <a:cubicBezTo>
                    <a:pt x="484530" y="415310"/>
                    <a:pt x="500817" y="389862"/>
                    <a:pt x="510996" y="362378"/>
                  </a:cubicBezTo>
                  <a:cubicBezTo>
                    <a:pt x="522193" y="332859"/>
                    <a:pt x="528301" y="302321"/>
                    <a:pt x="529319" y="270766"/>
                  </a:cubicBezTo>
                  <a:lnTo>
                    <a:pt x="529319" y="261605"/>
                  </a:lnTo>
                  <a:cubicBezTo>
                    <a:pt x="526265" y="117060"/>
                    <a:pt x="409204" y="1018"/>
                    <a:pt x="264659" y="0"/>
                  </a:cubicBezTo>
                  <a:close/>
                  <a:moveTo>
                    <a:pt x="468244" y="269748"/>
                  </a:moveTo>
                  <a:cubicBezTo>
                    <a:pt x="467226" y="294178"/>
                    <a:pt x="462136" y="318608"/>
                    <a:pt x="453993" y="341002"/>
                  </a:cubicBezTo>
                  <a:cubicBezTo>
                    <a:pt x="445849" y="361360"/>
                    <a:pt x="434652" y="380701"/>
                    <a:pt x="419383" y="396988"/>
                  </a:cubicBezTo>
                  <a:cubicBezTo>
                    <a:pt x="395971" y="425489"/>
                    <a:pt x="375613" y="456027"/>
                    <a:pt x="360344" y="488600"/>
                  </a:cubicBezTo>
                  <a:lnTo>
                    <a:pt x="264659" y="488600"/>
                  </a:lnTo>
                  <a:lnTo>
                    <a:pt x="169993" y="488600"/>
                  </a:lnTo>
                  <a:cubicBezTo>
                    <a:pt x="153706" y="456027"/>
                    <a:pt x="133348" y="425489"/>
                    <a:pt x="110953" y="396988"/>
                  </a:cubicBezTo>
                  <a:cubicBezTo>
                    <a:pt x="96702" y="380701"/>
                    <a:pt x="84487" y="361360"/>
                    <a:pt x="76344" y="341002"/>
                  </a:cubicBezTo>
                  <a:cubicBezTo>
                    <a:pt x="67183" y="318608"/>
                    <a:pt x="63111" y="294178"/>
                    <a:pt x="62093" y="269748"/>
                  </a:cubicBezTo>
                  <a:lnTo>
                    <a:pt x="62093" y="261605"/>
                  </a:lnTo>
                  <a:cubicBezTo>
                    <a:pt x="64129" y="150652"/>
                    <a:pt x="154724" y="61075"/>
                    <a:pt x="265677" y="60057"/>
                  </a:cubicBezTo>
                  <a:lnTo>
                    <a:pt x="265677" y="60057"/>
                  </a:lnTo>
                  <a:lnTo>
                    <a:pt x="265677" y="60057"/>
                  </a:lnTo>
                  <a:cubicBezTo>
                    <a:pt x="265677" y="60057"/>
                    <a:pt x="265677" y="60057"/>
                    <a:pt x="265677" y="60057"/>
                  </a:cubicBezTo>
                  <a:cubicBezTo>
                    <a:pt x="265677" y="60057"/>
                    <a:pt x="265677" y="60057"/>
                    <a:pt x="265677" y="60057"/>
                  </a:cubicBezTo>
                  <a:lnTo>
                    <a:pt x="265677" y="60057"/>
                  </a:lnTo>
                  <a:lnTo>
                    <a:pt x="265677" y="60057"/>
                  </a:lnTo>
                  <a:cubicBezTo>
                    <a:pt x="376631" y="61075"/>
                    <a:pt x="467226" y="149634"/>
                    <a:pt x="469262" y="261605"/>
                  </a:cubicBezTo>
                  <a:lnTo>
                    <a:pt x="469262" y="26974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Cycle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088C188-FD30-4572-8E26-3AEB34268FF8}"/>
              </a:ext>
            </a:extLst>
          </p:cNvPr>
          <p:cNvSpPr/>
          <p:nvPr/>
        </p:nvSpPr>
        <p:spPr>
          <a:xfrm>
            <a:off x="1588708" y="2877179"/>
            <a:ext cx="1495964" cy="13522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8" h="21600" extrusionOk="0">
                <a:moveTo>
                  <a:pt x="14515" y="21600"/>
                </a:moveTo>
                <a:lnTo>
                  <a:pt x="6823" y="21600"/>
                </a:lnTo>
                <a:cubicBezTo>
                  <a:pt x="5755" y="21600"/>
                  <a:pt x="4783" y="20969"/>
                  <a:pt x="4240" y="19925"/>
                </a:cubicBezTo>
                <a:lnTo>
                  <a:pt x="393" y="12464"/>
                </a:lnTo>
                <a:cubicBezTo>
                  <a:pt x="-131" y="11442"/>
                  <a:pt x="-131" y="10158"/>
                  <a:pt x="393" y="9136"/>
                </a:cubicBezTo>
                <a:lnTo>
                  <a:pt x="4240" y="1675"/>
                </a:lnTo>
                <a:cubicBezTo>
                  <a:pt x="4764" y="653"/>
                  <a:pt x="5755" y="0"/>
                  <a:pt x="6823" y="0"/>
                </a:cubicBezTo>
                <a:lnTo>
                  <a:pt x="14515" y="0"/>
                </a:lnTo>
                <a:cubicBezTo>
                  <a:pt x="15583" y="0"/>
                  <a:pt x="16555" y="631"/>
                  <a:pt x="17098" y="1675"/>
                </a:cubicBezTo>
                <a:lnTo>
                  <a:pt x="20945" y="9136"/>
                </a:lnTo>
                <a:cubicBezTo>
                  <a:pt x="21469" y="10158"/>
                  <a:pt x="21469" y="11442"/>
                  <a:pt x="20945" y="12464"/>
                </a:cubicBezTo>
                <a:lnTo>
                  <a:pt x="17098" y="19925"/>
                </a:lnTo>
                <a:cubicBezTo>
                  <a:pt x="16574" y="20969"/>
                  <a:pt x="15583" y="21600"/>
                  <a:pt x="14515" y="21600"/>
                </a:cubicBezTo>
                <a:close/>
                <a:moveTo>
                  <a:pt x="6842" y="1109"/>
                </a:moveTo>
                <a:cubicBezTo>
                  <a:pt x="6124" y="1109"/>
                  <a:pt x="5463" y="1544"/>
                  <a:pt x="5114" y="2240"/>
                </a:cubicBezTo>
                <a:lnTo>
                  <a:pt x="1268" y="9702"/>
                </a:lnTo>
                <a:cubicBezTo>
                  <a:pt x="918" y="10398"/>
                  <a:pt x="918" y="11246"/>
                  <a:pt x="1268" y="11942"/>
                </a:cubicBezTo>
                <a:lnTo>
                  <a:pt x="5114" y="19403"/>
                </a:lnTo>
                <a:cubicBezTo>
                  <a:pt x="5463" y="20099"/>
                  <a:pt x="6143" y="20534"/>
                  <a:pt x="6842" y="20534"/>
                </a:cubicBezTo>
                <a:lnTo>
                  <a:pt x="14534" y="20534"/>
                </a:lnTo>
                <a:cubicBezTo>
                  <a:pt x="15253" y="20534"/>
                  <a:pt x="15914" y="20099"/>
                  <a:pt x="16263" y="19403"/>
                </a:cubicBezTo>
                <a:lnTo>
                  <a:pt x="20109" y="11942"/>
                </a:lnTo>
                <a:cubicBezTo>
                  <a:pt x="20459" y="11246"/>
                  <a:pt x="20459" y="10398"/>
                  <a:pt x="20109" y="9702"/>
                </a:cubicBezTo>
                <a:lnTo>
                  <a:pt x="16263" y="2240"/>
                </a:lnTo>
                <a:cubicBezTo>
                  <a:pt x="15914" y="1544"/>
                  <a:pt x="15234" y="1109"/>
                  <a:pt x="14534" y="1109"/>
                </a:cubicBezTo>
                <a:lnTo>
                  <a:pt x="6842" y="1109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D6FFFC8-79D0-43D6-B282-50385CF1D651}"/>
              </a:ext>
            </a:extLst>
          </p:cNvPr>
          <p:cNvSpPr/>
          <p:nvPr/>
        </p:nvSpPr>
        <p:spPr>
          <a:xfrm>
            <a:off x="8738272" y="2727378"/>
            <a:ext cx="1865020" cy="16614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0" h="21600" extrusionOk="0">
                <a:moveTo>
                  <a:pt x="15066" y="0"/>
                </a:moveTo>
                <a:lnTo>
                  <a:pt x="6354" y="0"/>
                </a:lnTo>
                <a:cubicBezTo>
                  <a:pt x="5635" y="0"/>
                  <a:pt x="4978" y="425"/>
                  <a:pt x="4618" y="1133"/>
                </a:cubicBezTo>
                <a:lnTo>
                  <a:pt x="270" y="9667"/>
                </a:lnTo>
                <a:cubicBezTo>
                  <a:pt x="-90" y="10375"/>
                  <a:pt x="-90" y="11243"/>
                  <a:pt x="270" y="11933"/>
                </a:cubicBezTo>
                <a:lnTo>
                  <a:pt x="4618" y="20467"/>
                </a:lnTo>
                <a:cubicBezTo>
                  <a:pt x="4978" y="21175"/>
                  <a:pt x="5635" y="21600"/>
                  <a:pt x="6354" y="21600"/>
                </a:cubicBezTo>
                <a:lnTo>
                  <a:pt x="15066" y="21600"/>
                </a:lnTo>
                <a:cubicBezTo>
                  <a:pt x="15785" y="21600"/>
                  <a:pt x="16442" y="21175"/>
                  <a:pt x="16802" y="20467"/>
                </a:cubicBezTo>
                <a:lnTo>
                  <a:pt x="21150" y="11933"/>
                </a:lnTo>
                <a:cubicBezTo>
                  <a:pt x="21510" y="11225"/>
                  <a:pt x="21510" y="10357"/>
                  <a:pt x="21150" y="9667"/>
                </a:cubicBezTo>
                <a:lnTo>
                  <a:pt x="16802" y="1133"/>
                </a:lnTo>
                <a:cubicBezTo>
                  <a:pt x="16442" y="425"/>
                  <a:pt x="15785" y="0"/>
                  <a:pt x="15066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bg1"/>
                </a:solidFill>
              </a:rPr>
              <a:t>LOREM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bg1"/>
                </a:solidFill>
              </a:rPr>
              <a:t>IPSUM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DF89264-0BFF-4290-B054-09FB4E64E055}"/>
              </a:ext>
            </a:extLst>
          </p:cNvPr>
          <p:cNvSpPr/>
          <p:nvPr/>
        </p:nvSpPr>
        <p:spPr>
          <a:xfrm>
            <a:off x="3522496" y="3095070"/>
            <a:ext cx="994133" cy="915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4" h="21600" extrusionOk="0">
                <a:moveTo>
                  <a:pt x="20584" y="8325"/>
                </a:moveTo>
                <a:lnTo>
                  <a:pt x="17536" y="2475"/>
                </a:lnTo>
                <a:cubicBezTo>
                  <a:pt x="16723" y="932"/>
                  <a:pt x="15242" y="0"/>
                  <a:pt x="13645" y="0"/>
                </a:cubicBezTo>
                <a:lnTo>
                  <a:pt x="7549" y="0"/>
                </a:lnTo>
                <a:cubicBezTo>
                  <a:pt x="5952" y="0"/>
                  <a:pt x="4471" y="964"/>
                  <a:pt x="3658" y="2475"/>
                </a:cubicBezTo>
                <a:lnTo>
                  <a:pt x="610" y="8325"/>
                </a:lnTo>
                <a:cubicBezTo>
                  <a:pt x="-203" y="9868"/>
                  <a:pt x="-203" y="11764"/>
                  <a:pt x="610" y="13275"/>
                </a:cubicBezTo>
                <a:lnTo>
                  <a:pt x="3658" y="19125"/>
                </a:lnTo>
                <a:cubicBezTo>
                  <a:pt x="4471" y="20668"/>
                  <a:pt x="5952" y="21600"/>
                  <a:pt x="7549" y="21600"/>
                </a:cubicBezTo>
                <a:lnTo>
                  <a:pt x="13645" y="21600"/>
                </a:lnTo>
                <a:cubicBezTo>
                  <a:pt x="15242" y="21600"/>
                  <a:pt x="16723" y="20636"/>
                  <a:pt x="17536" y="19125"/>
                </a:cubicBezTo>
                <a:lnTo>
                  <a:pt x="20584" y="13275"/>
                </a:lnTo>
                <a:cubicBezTo>
                  <a:pt x="21397" y="11764"/>
                  <a:pt x="21397" y="9868"/>
                  <a:pt x="20584" y="832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BECAFAE-FCB0-4E64-B2C3-3BE3D0E3B2D0}"/>
              </a:ext>
            </a:extLst>
          </p:cNvPr>
          <p:cNvSpPr/>
          <p:nvPr/>
        </p:nvSpPr>
        <p:spPr>
          <a:xfrm>
            <a:off x="4394062" y="2604814"/>
            <a:ext cx="993449" cy="916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37"/>
                  <a:pt x="15241" y="21600"/>
                  <a:pt x="13671" y="21600"/>
                </a:cubicBezTo>
                <a:close/>
                <a:moveTo>
                  <a:pt x="7508" y="1605"/>
                </a:moveTo>
                <a:cubicBezTo>
                  <a:pt x="6432" y="1605"/>
                  <a:pt x="5444" y="2247"/>
                  <a:pt x="4921" y="3274"/>
                </a:cubicBezTo>
                <a:lnTo>
                  <a:pt x="1839" y="9147"/>
                </a:lnTo>
                <a:cubicBezTo>
                  <a:pt x="1316" y="10174"/>
                  <a:pt x="1316" y="11426"/>
                  <a:pt x="1839" y="12453"/>
                </a:cubicBezTo>
                <a:lnTo>
                  <a:pt x="4921" y="18326"/>
                </a:lnTo>
                <a:cubicBezTo>
                  <a:pt x="5444" y="19353"/>
                  <a:pt x="6461" y="19995"/>
                  <a:pt x="7508" y="19995"/>
                </a:cubicBezTo>
                <a:lnTo>
                  <a:pt x="13642" y="19995"/>
                </a:lnTo>
                <a:cubicBezTo>
                  <a:pt x="14718" y="19995"/>
                  <a:pt x="15706" y="19353"/>
                  <a:pt x="16229" y="18326"/>
                </a:cubicBezTo>
                <a:lnTo>
                  <a:pt x="19311" y="12453"/>
                </a:lnTo>
                <a:cubicBezTo>
                  <a:pt x="19834" y="11426"/>
                  <a:pt x="19834" y="10174"/>
                  <a:pt x="19311" y="9147"/>
                </a:cubicBezTo>
                <a:lnTo>
                  <a:pt x="16229" y="3274"/>
                </a:lnTo>
                <a:cubicBezTo>
                  <a:pt x="15706" y="2247"/>
                  <a:pt x="14689" y="1605"/>
                  <a:pt x="13642" y="1605"/>
                </a:cubicBezTo>
                <a:lnTo>
                  <a:pt x="7508" y="160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7D6B0FF-1A2F-4391-B660-0B6FD8FCE105}"/>
              </a:ext>
            </a:extLst>
          </p:cNvPr>
          <p:cNvSpPr/>
          <p:nvPr/>
        </p:nvSpPr>
        <p:spPr>
          <a:xfrm>
            <a:off x="4394062" y="3585326"/>
            <a:ext cx="993449" cy="916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41" y="21600"/>
                  <a:pt x="13671" y="21600"/>
                </a:cubicBezTo>
                <a:close/>
                <a:moveTo>
                  <a:pt x="7508" y="1637"/>
                </a:moveTo>
                <a:cubicBezTo>
                  <a:pt x="6432" y="1637"/>
                  <a:pt x="5444" y="2279"/>
                  <a:pt x="4921" y="3306"/>
                </a:cubicBezTo>
                <a:lnTo>
                  <a:pt x="1839" y="9179"/>
                </a:lnTo>
                <a:cubicBezTo>
                  <a:pt x="1316" y="10206"/>
                  <a:pt x="1316" y="11458"/>
                  <a:pt x="1839" y="12485"/>
                </a:cubicBezTo>
                <a:lnTo>
                  <a:pt x="4921" y="18358"/>
                </a:lnTo>
                <a:cubicBezTo>
                  <a:pt x="5444" y="19385"/>
                  <a:pt x="6461" y="20027"/>
                  <a:pt x="7508" y="20027"/>
                </a:cubicBezTo>
                <a:lnTo>
                  <a:pt x="13642" y="20027"/>
                </a:lnTo>
                <a:cubicBezTo>
                  <a:pt x="14718" y="20027"/>
                  <a:pt x="15706" y="19385"/>
                  <a:pt x="16229" y="18358"/>
                </a:cubicBezTo>
                <a:lnTo>
                  <a:pt x="19311" y="12485"/>
                </a:lnTo>
                <a:cubicBezTo>
                  <a:pt x="19834" y="11458"/>
                  <a:pt x="19834" y="10206"/>
                  <a:pt x="19311" y="9179"/>
                </a:cubicBezTo>
                <a:lnTo>
                  <a:pt x="16229" y="3306"/>
                </a:lnTo>
                <a:cubicBezTo>
                  <a:pt x="15706" y="2279"/>
                  <a:pt x="14689" y="1637"/>
                  <a:pt x="13642" y="1637"/>
                </a:cubicBezTo>
                <a:lnTo>
                  <a:pt x="7508" y="163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927AB81-BAA6-4CCC-BE37-6C86920BB849}"/>
              </a:ext>
            </a:extLst>
          </p:cNvPr>
          <p:cNvSpPr/>
          <p:nvPr/>
        </p:nvSpPr>
        <p:spPr>
          <a:xfrm>
            <a:off x="8465908" y="1624303"/>
            <a:ext cx="993455" cy="916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53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DAA4052C-B925-42D8-AA01-1C24E296E16A}"/>
              </a:ext>
            </a:extLst>
          </p:cNvPr>
          <p:cNvSpPr/>
          <p:nvPr/>
        </p:nvSpPr>
        <p:spPr>
          <a:xfrm>
            <a:off x="7607961" y="2114558"/>
            <a:ext cx="993106" cy="915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0" h="21600" extrusionOk="0">
                <a:moveTo>
                  <a:pt x="20611" y="8325"/>
                </a:moveTo>
                <a:lnTo>
                  <a:pt x="17559" y="2475"/>
                </a:lnTo>
                <a:cubicBezTo>
                  <a:pt x="16745" y="932"/>
                  <a:pt x="15262" y="0"/>
                  <a:pt x="13663" y="0"/>
                </a:cubicBezTo>
                <a:lnTo>
                  <a:pt x="7558" y="0"/>
                </a:lnTo>
                <a:cubicBezTo>
                  <a:pt x="5959" y="0"/>
                  <a:pt x="4476" y="964"/>
                  <a:pt x="3663" y="2475"/>
                </a:cubicBezTo>
                <a:lnTo>
                  <a:pt x="610" y="8325"/>
                </a:lnTo>
                <a:cubicBezTo>
                  <a:pt x="-204" y="9868"/>
                  <a:pt x="-204" y="11764"/>
                  <a:pt x="610" y="13275"/>
                </a:cubicBezTo>
                <a:lnTo>
                  <a:pt x="3663" y="19125"/>
                </a:lnTo>
                <a:cubicBezTo>
                  <a:pt x="4477" y="20668"/>
                  <a:pt x="5959" y="21600"/>
                  <a:pt x="7558" y="21600"/>
                </a:cubicBezTo>
                <a:lnTo>
                  <a:pt x="13663" y="21600"/>
                </a:lnTo>
                <a:cubicBezTo>
                  <a:pt x="15262" y="21600"/>
                  <a:pt x="16745" y="20636"/>
                  <a:pt x="17559" y="19125"/>
                </a:cubicBezTo>
                <a:lnTo>
                  <a:pt x="20611" y="13275"/>
                </a:lnTo>
                <a:cubicBezTo>
                  <a:pt x="21396" y="11764"/>
                  <a:pt x="21396" y="9868"/>
                  <a:pt x="20611" y="832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bg1"/>
                </a:solidFill>
              </a:rPr>
              <a:t>05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F7E736E4-9B1B-4B4A-9042-CE67B4C445BC}"/>
              </a:ext>
            </a:extLst>
          </p:cNvPr>
          <p:cNvSpPr/>
          <p:nvPr/>
        </p:nvSpPr>
        <p:spPr>
          <a:xfrm>
            <a:off x="7607960" y="1134047"/>
            <a:ext cx="993455" cy="916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7F1C72B3-D6F7-4AD6-9F2C-BE68DE3D1327}"/>
              </a:ext>
            </a:extLst>
          </p:cNvPr>
          <p:cNvSpPr/>
          <p:nvPr/>
        </p:nvSpPr>
        <p:spPr>
          <a:xfrm>
            <a:off x="8465908" y="4524983"/>
            <a:ext cx="993455" cy="916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53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5A6A7B44-DEEC-4E71-AAB1-65178825F654}"/>
              </a:ext>
            </a:extLst>
          </p:cNvPr>
          <p:cNvSpPr/>
          <p:nvPr/>
        </p:nvSpPr>
        <p:spPr>
          <a:xfrm>
            <a:off x="7607960" y="5015239"/>
            <a:ext cx="993455" cy="916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E7DDA9D5-25D8-4A82-94D8-3798D02877D2}"/>
              </a:ext>
            </a:extLst>
          </p:cNvPr>
          <p:cNvSpPr/>
          <p:nvPr/>
        </p:nvSpPr>
        <p:spPr>
          <a:xfrm>
            <a:off x="7607961" y="4034727"/>
            <a:ext cx="993106" cy="915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0" h="21600" extrusionOk="0">
                <a:moveTo>
                  <a:pt x="20611" y="8325"/>
                </a:moveTo>
                <a:lnTo>
                  <a:pt x="17559" y="2475"/>
                </a:lnTo>
                <a:cubicBezTo>
                  <a:pt x="16745" y="932"/>
                  <a:pt x="15262" y="0"/>
                  <a:pt x="13663" y="0"/>
                </a:cubicBezTo>
                <a:lnTo>
                  <a:pt x="7558" y="0"/>
                </a:lnTo>
                <a:cubicBezTo>
                  <a:pt x="5959" y="0"/>
                  <a:pt x="4476" y="964"/>
                  <a:pt x="3663" y="2475"/>
                </a:cubicBezTo>
                <a:lnTo>
                  <a:pt x="610" y="8325"/>
                </a:lnTo>
                <a:cubicBezTo>
                  <a:pt x="-204" y="9868"/>
                  <a:pt x="-204" y="11764"/>
                  <a:pt x="610" y="13275"/>
                </a:cubicBezTo>
                <a:lnTo>
                  <a:pt x="3663" y="19125"/>
                </a:lnTo>
                <a:cubicBezTo>
                  <a:pt x="4477" y="20668"/>
                  <a:pt x="5959" y="21600"/>
                  <a:pt x="7558" y="21600"/>
                </a:cubicBezTo>
                <a:lnTo>
                  <a:pt x="13663" y="21600"/>
                </a:lnTo>
                <a:cubicBezTo>
                  <a:pt x="15262" y="21600"/>
                  <a:pt x="16745" y="20636"/>
                  <a:pt x="17559" y="19125"/>
                </a:cubicBezTo>
                <a:lnTo>
                  <a:pt x="20611" y="13275"/>
                </a:lnTo>
                <a:cubicBezTo>
                  <a:pt x="21396" y="11764"/>
                  <a:pt x="21396" y="9868"/>
                  <a:pt x="20611" y="832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7E8580CE-2C7D-452F-9663-A5F327A40C49}"/>
              </a:ext>
            </a:extLst>
          </p:cNvPr>
          <p:cNvSpPr/>
          <p:nvPr/>
        </p:nvSpPr>
        <p:spPr>
          <a:xfrm>
            <a:off x="5551609" y="4239000"/>
            <a:ext cx="993111" cy="915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0" h="21600" extrusionOk="0">
                <a:moveTo>
                  <a:pt x="20611" y="8325"/>
                </a:moveTo>
                <a:lnTo>
                  <a:pt x="17559" y="2475"/>
                </a:lnTo>
                <a:cubicBezTo>
                  <a:pt x="16745" y="932"/>
                  <a:pt x="15262" y="0"/>
                  <a:pt x="13663" y="0"/>
                </a:cubicBezTo>
                <a:lnTo>
                  <a:pt x="7558" y="0"/>
                </a:lnTo>
                <a:cubicBezTo>
                  <a:pt x="5959" y="0"/>
                  <a:pt x="4477" y="964"/>
                  <a:pt x="3662" y="2475"/>
                </a:cubicBezTo>
                <a:lnTo>
                  <a:pt x="610" y="8325"/>
                </a:lnTo>
                <a:cubicBezTo>
                  <a:pt x="-204" y="9868"/>
                  <a:pt x="-204" y="11764"/>
                  <a:pt x="610" y="13275"/>
                </a:cubicBezTo>
                <a:lnTo>
                  <a:pt x="3662" y="19125"/>
                </a:lnTo>
                <a:cubicBezTo>
                  <a:pt x="4477" y="20668"/>
                  <a:pt x="5959" y="21600"/>
                  <a:pt x="7558" y="21600"/>
                </a:cubicBezTo>
                <a:lnTo>
                  <a:pt x="13663" y="21600"/>
                </a:lnTo>
                <a:cubicBezTo>
                  <a:pt x="15262" y="21600"/>
                  <a:pt x="16745" y="20636"/>
                  <a:pt x="17559" y="19125"/>
                </a:cubicBezTo>
                <a:lnTo>
                  <a:pt x="20611" y="13275"/>
                </a:lnTo>
                <a:cubicBezTo>
                  <a:pt x="21396" y="11764"/>
                  <a:pt x="21396" y="9868"/>
                  <a:pt x="20611" y="832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AD332E61-6ECB-4780-B410-7031779DB70E}"/>
              </a:ext>
            </a:extLst>
          </p:cNvPr>
          <p:cNvSpPr/>
          <p:nvPr/>
        </p:nvSpPr>
        <p:spPr>
          <a:xfrm>
            <a:off x="5551610" y="5219512"/>
            <a:ext cx="993449" cy="916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7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7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D40B0558-7573-4463-BC53-C07AB66A4A33}"/>
              </a:ext>
            </a:extLst>
          </p:cNvPr>
          <p:cNvSpPr/>
          <p:nvPr/>
        </p:nvSpPr>
        <p:spPr>
          <a:xfrm>
            <a:off x="6423175" y="4729256"/>
            <a:ext cx="993455" cy="916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53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87AD5546-D47B-4D1A-9954-BC8EEF4C78DB}"/>
              </a:ext>
            </a:extLst>
          </p:cNvPr>
          <p:cNvSpPr/>
          <p:nvPr/>
        </p:nvSpPr>
        <p:spPr>
          <a:xfrm>
            <a:off x="5551609" y="1910285"/>
            <a:ext cx="993111" cy="915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0" h="21600" extrusionOk="0">
                <a:moveTo>
                  <a:pt x="20611" y="8325"/>
                </a:moveTo>
                <a:lnTo>
                  <a:pt x="17559" y="2475"/>
                </a:lnTo>
                <a:cubicBezTo>
                  <a:pt x="16745" y="932"/>
                  <a:pt x="15262" y="0"/>
                  <a:pt x="13663" y="0"/>
                </a:cubicBezTo>
                <a:lnTo>
                  <a:pt x="7558" y="0"/>
                </a:lnTo>
                <a:cubicBezTo>
                  <a:pt x="5959" y="0"/>
                  <a:pt x="4477" y="964"/>
                  <a:pt x="3662" y="2475"/>
                </a:cubicBezTo>
                <a:lnTo>
                  <a:pt x="610" y="8325"/>
                </a:lnTo>
                <a:cubicBezTo>
                  <a:pt x="-204" y="9868"/>
                  <a:pt x="-204" y="11764"/>
                  <a:pt x="610" y="13275"/>
                </a:cubicBezTo>
                <a:lnTo>
                  <a:pt x="3662" y="19125"/>
                </a:lnTo>
                <a:cubicBezTo>
                  <a:pt x="4477" y="20668"/>
                  <a:pt x="5959" y="21600"/>
                  <a:pt x="7558" y="21600"/>
                </a:cubicBezTo>
                <a:lnTo>
                  <a:pt x="13663" y="21600"/>
                </a:lnTo>
                <a:cubicBezTo>
                  <a:pt x="15262" y="21600"/>
                  <a:pt x="16745" y="20636"/>
                  <a:pt x="17559" y="19125"/>
                </a:cubicBezTo>
                <a:lnTo>
                  <a:pt x="20611" y="13275"/>
                </a:lnTo>
                <a:cubicBezTo>
                  <a:pt x="21396" y="11764"/>
                  <a:pt x="21396" y="9868"/>
                  <a:pt x="20611" y="832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B820A724-678A-43EC-A933-FA5A1B6F0229}"/>
              </a:ext>
            </a:extLst>
          </p:cNvPr>
          <p:cNvSpPr/>
          <p:nvPr/>
        </p:nvSpPr>
        <p:spPr>
          <a:xfrm>
            <a:off x="5551610" y="902537"/>
            <a:ext cx="993449" cy="916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7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7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0173B8F0-9879-4576-8120-B2059C0C06F0}"/>
              </a:ext>
            </a:extLst>
          </p:cNvPr>
          <p:cNvSpPr/>
          <p:nvPr/>
        </p:nvSpPr>
        <p:spPr>
          <a:xfrm>
            <a:off x="6423175" y="1420029"/>
            <a:ext cx="993455" cy="916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53" y="20637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DCA2EDF8-E981-4E20-9007-A9532B09C5B6}"/>
              </a:ext>
            </a:extLst>
          </p:cNvPr>
          <p:cNvSpPr/>
          <p:nvPr/>
        </p:nvSpPr>
        <p:spPr>
          <a:xfrm>
            <a:off x="4680044" y="1420029"/>
            <a:ext cx="993449" cy="916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37"/>
                  <a:pt x="15241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21" y="18326"/>
                </a:lnTo>
                <a:cubicBezTo>
                  <a:pt x="5444" y="19353"/>
                  <a:pt x="6461" y="19995"/>
                  <a:pt x="7508" y="19995"/>
                </a:cubicBezTo>
                <a:lnTo>
                  <a:pt x="13642" y="19995"/>
                </a:lnTo>
                <a:cubicBezTo>
                  <a:pt x="14718" y="19995"/>
                  <a:pt x="15706" y="19353"/>
                  <a:pt x="16229" y="18326"/>
                </a:cubicBezTo>
                <a:lnTo>
                  <a:pt x="19311" y="12453"/>
                </a:lnTo>
                <a:cubicBezTo>
                  <a:pt x="19834" y="11426"/>
                  <a:pt x="19834" y="10174"/>
                  <a:pt x="19311" y="9147"/>
                </a:cubicBezTo>
                <a:lnTo>
                  <a:pt x="16229" y="3274"/>
                </a:lnTo>
                <a:cubicBezTo>
                  <a:pt x="15706" y="2247"/>
                  <a:pt x="14689" y="1605"/>
                  <a:pt x="13642" y="1605"/>
                </a:cubicBezTo>
                <a:lnTo>
                  <a:pt x="7537" y="1605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29B2BFB0-0770-420C-9510-38F68B1F7007}"/>
              </a:ext>
            </a:extLst>
          </p:cNvPr>
          <p:cNvSpPr/>
          <p:nvPr/>
        </p:nvSpPr>
        <p:spPr>
          <a:xfrm>
            <a:off x="4680044" y="4729256"/>
            <a:ext cx="993449" cy="916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41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106BEE73-4B8B-439B-AD25-55FF6E2EA0C4}"/>
              </a:ext>
            </a:extLst>
          </p:cNvPr>
          <p:cNvSpPr/>
          <p:nvPr/>
        </p:nvSpPr>
        <p:spPr>
          <a:xfrm>
            <a:off x="3154804" y="3394672"/>
            <a:ext cx="294494" cy="326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6" h="20384" extrusionOk="0">
                <a:moveTo>
                  <a:pt x="19743" y="8151"/>
                </a:moveTo>
                <a:lnTo>
                  <a:pt x="11924" y="4239"/>
                </a:lnTo>
                <a:lnTo>
                  <a:pt x="4105" y="327"/>
                </a:lnTo>
                <a:cubicBezTo>
                  <a:pt x="2248" y="-608"/>
                  <a:pt x="0" y="583"/>
                  <a:pt x="0" y="2368"/>
                </a:cubicBezTo>
                <a:lnTo>
                  <a:pt x="0" y="10192"/>
                </a:lnTo>
                <a:lnTo>
                  <a:pt x="0" y="18016"/>
                </a:lnTo>
                <a:cubicBezTo>
                  <a:pt x="0" y="19801"/>
                  <a:pt x="2248" y="20992"/>
                  <a:pt x="4105" y="20057"/>
                </a:cubicBezTo>
                <a:lnTo>
                  <a:pt x="11924" y="16145"/>
                </a:lnTo>
                <a:lnTo>
                  <a:pt x="19743" y="12233"/>
                </a:lnTo>
                <a:cubicBezTo>
                  <a:pt x="21600" y="11383"/>
                  <a:pt x="21600" y="9086"/>
                  <a:pt x="19743" y="815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DC3FEB02-EBD1-428D-88D3-61E88BB88C12}"/>
              </a:ext>
            </a:extLst>
          </p:cNvPr>
          <p:cNvSpPr/>
          <p:nvPr/>
        </p:nvSpPr>
        <p:spPr>
          <a:xfrm>
            <a:off x="5292864" y="2632051"/>
            <a:ext cx="319216" cy="286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16" h="21136" extrusionOk="0">
                <a:moveTo>
                  <a:pt x="346" y="4320"/>
                </a:moveTo>
                <a:lnTo>
                  <a:pt x="4353" y="12056"/>
                </a:lnTo>
                <a:lnTo>
                  <a:pt x="8359" y="19792"/>
                </a:lnTo>
                <a:cubicBezTo>
                  <a:pt x="9317" y="21600"/>
                  <a:pt x="11582" y="21600"/>
                  <a:pt x="12452" y="19691"/>
                </a:cubicBezTo>
                <a:lnTo>
                  <a:pt x="16285" y="11855"/>
                </a:lnTo>
                <a:lnTo>
                  <a:pt x="20117" y="4019"/>
                </a:lnTo>
                <a:cubicBezTo>
                  <a:pt x="20988" y="2210"/>
                  <a:pt x="19856" y="0"/>
                  <a:pt x="18027" y="0"/>
                </a:cubicBezTo>
                <a:lnTo>
                  <a:pt x="10275" y="100"/>
                </a:lnTo>
                <a:lnTo>
                  <a:pt x="2523" y="201"/>
                </a:lnTo>
                <a:cubicBezTo>
                  <a:pt x="520" y="201"/>
                  <a:pt x="-612" y="2512"/>
                  <a:pt x="346" y="432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96FF00E8-0BDB-4B44-A255-BC322EAF701E}"/>
              </a:ext>
            </a:extLst>
          </p:cNvPr>
          <p:cNvSpPr/>
          <p:nvPr/>
        </p:nvSpPr>
        <p:spPr>
          <a:xfrm>
            <a:off x="7321978" y="4770112"/>
            <a:ext cx="318646" cy="286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62" h="21136" extrusionOk="0">
                <a:moveTo>
                  <a:pt x="310" y="4320"/>
                </a:moveTo>
                <a:lnTo>
                  <a:pt x="4333" y="12056"/>
                </a:lnTo>
                <a:lnTo>
                  <a:pt x="8356" y="19792"/>
                </a:lnTo>
                <a:cubicBezTo>
                  <a:pt x="9318" y="21600"/>
                  <a:pt x="11592" y="21600"/>
                  <a:pt x="12466" y="19691"/>
                </a:cubicBezTo>
                <a:lnTo>
                  <a:pt x="16314" y="11855"/>
                </a:lnTo>
                <a:lnTo>
                  <a:pt x="20162" y="4019"/>
                </a:lnTo>
                <a:cubicBezTo>
                  <a:pt x="21036" y="2210"/>
                  <a:pt x="19899" y="0"/>
                  <a:pt x="18063" y="0"/>
                </a:cubicBezTo>
                <a:lnTo>
                  <a:pt x="10280" y="100"/>
                </a:lnTo>
                <a:lnTo>
                  <a:pt x="2497" y="201"/>
                </a:lnTo>
                <a:cubicBezTo>
                  <a:pt x="486" y="201"/>
                  <a:pt x="-564" y="2512"/>
                  <a:pt x="310" y="432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30290E77-453D-4A93-8C8A-26DF01CF6825}"/>
              </a:ext>
            </a:extLst>
          </p:cNvPr>
          <p:cNvSpPr/>
          <p:nvPr/>
        </p:nvSpPr>
        <p:spPr>
          <a:xfrm>
            <a:off x="8506762" y="4061964"/>
            <a:ext cx="319216" cy="286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16" h="21136" extrusionOk="0">
                <a:moveTo>
                  <a:pt x="346" y="4320"/>
                </a:moveTo>
                <a:lnTo>
                  <a:pt x="4353" y="12056"/>
                </a:lnTo>
                <a:lnTo>
                  <a:pt x="8359" y="19792"/>
                </a:lnTo>
                <a:cubicBezTo>
                  <a:pt x="9317" y="21600"/>
                  <a:pt x="11582" y="21600"/>
                  <a:pt x="12453" y="19691"/>
                </a:cubicBezTo>
                <a:lnTo>
                  <a:pt x="16285" y="11855"/>
                </a:lnTo>
                <a:lnTo>
                  <a:pt x="20117" y="4019"/>
                </a:lnTo>
                <a:cubicBezTo>
                  <a:pt x="20988" y="2210"/>
                  <a:pt x="19856" y="0"/>
                  <a:pt x="18027" y="0"/>
                </a:cubicBezTo>
                <a:lnTo>
                  <a:pt x="10275" y="100"/>
                </a:lnTo>
                <a:lnTo>
                  <a:pt x="2524" y="201"/>
                </a:lnTo>
                <a:cubicBezTo>
                  <a:pt x="520" y="201"/>
                  <a:pt x="-612" y="2512"/>
                  <a:pt x="346" y="432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180EF91D-9AC6-4C79-9606-526974E687CC}"/>
              </a:ext>
            </a:extLst>
          </p:cNvPr>
          <p:cNvSpPr/>
          <p:nvPr/>
        </p:nvSpPr>
        <p:spPr>
          <a:xfrm>
            <a:off x="5279246" y="4170910"/>
            <a:ext cx="318646" cy="286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62" h="21136" extrusionOk="0">
                <a:moveTo>
                  <a:pt x="20152" y="16816"/>
                </a:moveTo>
                <a:lnTo>
                  <a:pt x="16129" y="9080"/>
                </a:lnTo>
                <a:lnTo>
                  <a:pt x="12106" y="1344"/>
                </a:lnTo>
                <a:cubicBezTo>
                  <a:pt x="11144" y="-464"/>
                  <a:pt x="8871" y="-464"/>
                  <a:pt x="7996" y="1445"/>
                </a:cubicBezTo>
                <a:lnTo>
                  <a:pt x="4148" y="9281"/>
                </a:lnTo>
                <a:lnTo>
                  <a:pt x="300" y="17117"/>
                </a:lnTo>
                <a:cubicBezTo>
                  <a:pt x="-574" y="18926"/>
                  <a:pt x="563" y="21136"/>
                  <a:pt x="2399" y="21136"/>
                </a:cubicBezTo>
                <a:lnTo>
                  <a:pt x="10182" y="21036"/>
                </a:lnTo>
                <a:lnTo>
                  <a:pt x="17965" y="20935"/>
                </a:lnTo>
                <a:cubicBezTo>
                  <a:pt x="19977" y="20935"/>
                  <a:pt x="21026" y="18624"/>
                  <a:pt x="20152" y="1681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83F3B12F-3708-465A-A09C-1920BF05750B}"/>
              </a:ext>
            </a:extLst>
          </p:cNvPr>
          <p:cNvSpPr/>
          <p:nvPr/>
        </p:nvSpPr>
        <p:spPr>
          <a:xfrm>
            <a:off x="7321978" y="2019231"/>
            <a:ext cx="319216" cy="286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16" h="21136" extrusionOk="0">
                <a:moveTo>
                  <a:pt x="20070" y="16816"/>
                </a:moveTo>
                <a:lnTo>
                  <a:pt x="16063" y="9080"/>
                </a:lnTo>
                <a:lnTo>
                  <a:pt x="12057" y="1344"/>
                </a:lnTo>
                <a:cubicBezTo>
                  <a:pt x="11099" y="-464"/>
                  <a:pt x="8834" y="-464"/>
                  <a:pt x="7963" y="1445"/>
                </a:cubicBezTo>
                <a:lnTo>
                  <a:pt x="4131" y="9281"/>
                </a:lnTo>
                <a:lnTo>
                  <a:pt x="299" y="17117"/>
                </a:lnTo>
                <a:cubicBezTo>
                  <a:pt x="-572" y="18926"/>
                  <a:pt x="560" y="21136"/>
                  <a:pt x="2389" y="21136"/>
                </a:cubicBezTo>
                <a:lnTo>
                  <a:pt x="10141" y="21036"/>
                </a:lnTo>
                <a:lnTo>
                  <a:pt x="17892" y="20935"/>
                </a:lnTo>
                <a:cubicBezTo>
                  <a:pt x="19896" y="20935"/>
                  <a:pt x="21028" y="18624"/>
                  <a:pt x="20070" y="1681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DDA92D43-5121-463D-99CD-2C707C4A100B}"/>
              </a:ext>
            </a:extLst>
          </p:cNvPr>
          <p:cNvSpPr/>
          <p:nvPr/>
        </p:nvSpPr>
        <p:spPr>
          <a:xfrm>
            <a:off x="8506763" y="2727378"/>
            <a:ext cx="319216" cy="286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16" h="21136" extrusionOk="0">
                <a:moveTo>
                  <a:pt x="20070" y="16816"/>
                </a:moveTo>
                <a:lnTo>
                  <a:pt x="16063" y="9080"/>
                </a:lnTo>
                <a:lnTo>
                  <a:pt x="12057" y="1344"/>
                </a:lnTo>
                <a:cubicBezTo>
                  <a:pt x="11099" y="-464"/>
                  <a:pt x="8834" y="-464"/>
                  <a:pt x="7963" y="1445"/>
                </a:cubicBezTo>
                <a:lnTo>
                  <a:pt x="4131" y="9281"/>
                </a:lnTo>
                <a:lnTo>
                  <a:pt x="299" y="17117"/>
                </a:lnTo>
                <a:cubicBezTo>
                  <a:pt x="-572" y="18926"/>
                  <a:pt x="560" y="21136"/>
                  <a:pt x="2389" y="21136"/>
                </a:cubicBezTo>
                <a:lnTo>
                  <a:pt x="10141" y="21036"/>
                </a:lnTo>
                <a:lnTo>
                  <a:pt x="17892" y="20935"/>
                </a:lnTo>
                <a:cubicBezTo>
                  <a:pt x="19896" y="20835"/>
                  <a:pt x="21028" y="18624"/>
                  <a:pt x="20070" y="1681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C894426-BD67-4CF9-94CA-BACC545DC259}"/>
              </a:ext>
            </a:extLst>
          </p:cNvPr>
          <p:cNvGrpSpPr/>
          <p:nvPr/>
        </p:nvGrpSpPr>
        <p:grpSpPr>
          <a:xfrm>
            <a:off x="799688" y="1313144"/>
            <a:ext cx="3560536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67F183C-6C54-4C06-A1F1-2FECF34C3EF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E2F3191-6F8C-4051-BC81-6750DE76EA9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857E074-14A7-42FE-8AE0-A13D893CB0B6}"/>
              </a:ext>
            </a:extLst>
          </p:cNvPr>
          <p:cNvGrpSpPr/>
          <p:nvPr/>
        </p:nvGrpSpPr>
        <p:grpSpPr>
          <a:xfrm>
            <a:off x="799688" y="4348461"/>
            <a:ext cx="3560536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9B69606-6F2A-4394-B356-3AD5E02D7F0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50C9C66-5721-4BBC-87EC-6996230FE29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A523C4E6-BD84-4CC9-8815-15D5B35EEB8F}"/>
              </a:ext>
            </a:extLst>
          </p:cNvPr>
          <p:cNvSpPr txBox="1"/>
          <p:nvPr/>
        </p:nvSpPr>
        <p:spPr>
          <a:xfrm>
            <a:off x="5604684" y="3272727"/>
            <a:ext cx="2841732" cy="5232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3" name="Graphic 47" descr="Lightbulb">
            <a:extLst>
              <a:ext uri="{FF2B5EF4-FFF2-40B4-BE49-F238E27FC236}">
                <a16:creationId xmlns:a16="http://schemas.microsoft.com/office/drawing/2014/main" id="{D0FD8F7E-D0A8-4213-B134-161E07A6083E}"/>
              </a:ext>
            </a:extLst>
          </p:cNvPr>
          <p:cNvGrpSpPr/>
          <p:nvPr/>
        </p:nvGrpSpPr>
        <p:grpSpPr>
          <a:xfrm>
            <a:off x="1848088" y="3064724"/>
            <a:ext cx="977204" cy="977200"/>
            <a:chOff x="1848088" y="3064724"/>
            <a:chExt cx="977204" cy="977200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21DA017C-04CD-4C56-BB8F-BB78D963988F}"/>
                </a:ext>
              </a:extLst>
            </p:cNvPr>
            <p:cNvSpPr/>
            <p:nvPr/>
          </p:nvSpPr>
          <p:spPr>
            <a:xfrm>
              <a:off x="2204360" y="3716190"/>
              <a:ext cx="264659" cy="61075"/>
            </a:xfrm>
            <a:custGeom>
              <a:avLst/>
              <a:gdLst>
                <a:gd name="connsiteX0" fmla="*/ 30538 w 264659"/>
                <a:gd name="connsiteY0" fmla="*/ 0 h 61075"/>
                <a:gd name="connsiteX1" fmla="*/ 234122 w 264659"/>
                <a:gd name="connsiteY1" fmla="*/ 0 h 61075"/>
                <a:gd name="connsiteX2" fmla="*/ 264659 w 264659"/>
                <a:gd name="connsiteY2" fmla="*/ 30538 h 61075"/>
                <a:gd name="connsiteX3" fmla="*/ 234122 w 264659"/>
                <a:gd name="connsiteY3" fmla="*/ 61075 h 61075"/>
                <a:gd name="connsiteX4" fmla="*/ 30538 w 264659"/>
                <a:gd name="connsiteY4" fmla="*/ 61075 h 61075"/>
                <a:gd name="connsiteX5" fmla="*/ 0 w 264659"/>
                <a:gd name="connsiteY5" fmla="*/ 30538 h 61075"/>
                <a:gd name="connsiteX6" fmla="*/ 30538 w 264659"/>
                <a:gd name="connsiteY6" fmla="*/ 0 h 61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659" h="61075">
                  <a:moveTo>
                    <a:pt x="30538" y="0"/>
                  </a:moveTo>
                  <a:lnTo>
                    <a:pt x="234122" y="0"/>
                  </a:lnTo>
                  <a:cubicBezTo>
                    <a:pt x="251426" y="0"/>
                    <a:pt x="264659" y="13233"/>
                    <a:pt x="264659" y="30538"/>
                  </a:cubicBezTo>
                  <a:cubicBezTo>
                    <a:pt x="264659" y="47842"/>
                    <a:pt x="251426" y="61075"/>
                    <a:pt x="234122" y="61075"/>
                  </a:cubicBezTo>
                  <a:lnTo>
                    <a:pt x="30538" y="61075"/>
                  </a:lnTo>
                  <a:cubicBezTo>
                    <a:pt x="13233" y="61075"/>
                    <a:pt x="0" y="47842"/>
                    <a:pt x="0" y="30538"/>
                  </a:cubicBezTo>
                  <a:cubicBezTo>
                    <a:pt x="0" y="13233"/>
                    <a:pt x="13233" y="0"/>
                    <a:pt x="30538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AAE371F8-38D7-45C5-8A40-761A612598B5}"/>
                </a:ext>
              </a:extLst>
            </p:cNvPr>
            <p:cNvSpPr/>
            <p:nvPr/>
          </p:nvSpPr>
          <p:spPr>
            <a:xfrm>
              <a:off x="2204360" y="3817982"/>
              <a:ext cx="264659" cy="61075"/>
            </a:xfrm>
            <a:custGeom>
              <a:avLst/>
              <a:gdLst>
                <a:gd name="connsiteX0" fmla="*/ 30538 w 264659"/>
                <a:gd name="connsiteY0" fmla="*/ 0 h 61075"/>
                <a:gd name="connsiteX1" fmla="*/ 234122 w 264659"/>
                <a:gd name="connsiteY1" fmla="*/ 0 h 61075"/>
                <a:gd name="connsiteX2" fmla="*/ 264659 w 264659"/>
                <a:gd name="connsiteY2" fmla="*/ 30538 h 61075"/>
                <a:gd name="connsiteX3" fmla="*/ 234122 w 264659"/>
                <a:gd name="connsiteY3" fmla="*/ 61075 h 61075"/>
                <a:gd name="connsiteX4" fmla="*/ 30538 w 264659"/>
                <a:gd name="connsiteY4" fmla="*/ 61075 h 61075"/>
                <a:gd name="connsiteX5" fmla="*/ 0 w 264659"/>
                <a:gd name="connsiteY5" fmla="*/ 30538 h 61075"/>
                <a:gd name="connsiteX6" fmla="*/ 30538 w 264659"/>
                <a:gd name="connsiteY6" fmla="*/ 0 h 61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659" h="61075">
                  <a:moveTo>
                    <a:pt x="30538" y="0"/>
                  </a:moveTo>
                  <a:lnTo>
                    <a:pt x="234122" y="0"/>
                  </a:lnTo>
                  <a:cubicBezTo>
                    <a:pt x="251426" y="0"/>
                    <a:pt x="264659" y="13233"/>
                    <a:pt x="264659" y="30538"/>
                  </a:cubicBezTo>
                  <a:cubicBezTo>
                    <a:pt x="264659" y="47842"/>
                    <a:pt x="251426" y="61075"/>
                    <a:pt x="234122" y="61075"/>
                  </a:cubicBezTo>
                  <a:lnTo>
                    <a:pt x="30538" y="61075"/>
                  </a:lnTo>
                  <a:cubicBezTo>
                    <a:pt x="13233" y="61075"/>
                    <a:pt x="0" y="47842"/>
                    <a:pt x="0" y="30538"/>
                  </a:cubicBezTo>
                  <a:cubicBezTo>
                    <a:pt x="0" y="13233"/>
                    <a:pt x="13233" y="0"/>
                    <a:pt x="30538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B5DF642-9C2B-4FBC-98EA-BC2279A6764D}"/>
                </a:ext>
              </a:extLst>
            </p:cNvPr>
            <p:cNvSpPr/>
            <p:nvPr/>
          </p:nvSpPr>
          <p:spPr>
            <a:xfrm>
              <a:off x="2270525" y="3919774"/>
              <a:ext cx="132329" cy="61075"/>
            </a:xfrm>
            <a:custGeom>
              <a:avLst/>
              <a:gdLst>
                <a:gd name="connsiteX0" fmla="*/ 0 w 132329"/>
                <a:gd name="connsiteY0" fmla="*/ 0 h 61075"/>
                <a:gd name="connsiteX1" fmla="*/ 66165 w 132329"/>
                <a:gd name="connsiteY1" fmla="*/ 61075 h 61075"/>
                <a:gd name="connsiteX2" fmla="*/ 132330 w 132329"/>
                <a:gd name="connsiteY2" fmla="*/ 0 h 61075"/>
                <a:gd name="connsiteX3" fmla="*/ 0 w 132329"/>
                <a:gd name="connsiteY3" fmla="*/ 0 h 61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329" h="61075">
                  <a:moveTo>
                    <a:pt x="0" y="0"/>
                  </a:moveTo>
                  <a:cubicBezTo>
                    <a:pt x="3054" y="34609"/>
                    <a:pt x="31556" y="61075"/>
                    <a:pt x="66165" y="61075"/>
                  </a:cubicBezTo>
                  <a:cubicBezTo>
                    <a:pt x="100774" y="61075"/>
                    <a:pt x="129276" y="34609"/>
                    <a:pt x="13233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FAC1029F-10FF-4B03-BC47-C8DC2289C7EC}"/>
                </a:ext>
              </a:extLst>
            </p:cNvPr>
            <p:cNvSpPr/>
            <p:nvPr/>
          </p:nvSpPr>
          <p:spPr>
            <a:xfrm>
              <a:off x="2072030" y="3125799"/>
              <a:ext cx="529318" cy="549675"/>
            </a:xfrm>
            <a:custGeom>
              <a:avLst/>
              <a:gdLst>
                <a:gd name="connsiteX0" fmla="*/ 264659 w 529318"/>
                <a:gd name="connsiteY0" fmla="*/ 0 h 549675"/>
                <a:gd name="connsiteX1" fmla="*/ 264659 w 529318"/>
                <a:gd name="connsiteY1" fmla="*/ 0 h 549675"/>
                <a:gd name="connsiteX2" fmla="*/ 264659 w 529318"/>
                <a:gd name="connsiteY2" fmla="*/ 0 h 549675"/>
                <a:gd name="connsiteX3" fmla="*/ 0 w 529318"/>
                <a:gd name="connsiteY3" fmla="*/ 261605 h 549675"/>
                <a:gd name="connsiteX4" fmla="*/ 0 w 529318"/>
                <a:gd name="connsiteY4" fmla="*/ 270766 h 549675"/>
                <a:gd name="connsiteX5" fmla="*/ 18323 w 529318"/>
                <a:gd name="connsiteY5" fmla="*/ 362378 h 549675"/>
                <a:gd name="connsiteX6" fmla="*/ 64129 w 529318"/>
                <a:gd name="connsiteY6" fmla="*/ 437704 h 549675"/>
                <a:gd name="connsiteX7" fmla="*/ 126222 w 529318"/>
                <a:gd name="connsiteY7" fmla="*/ 538478 h 549675"/>
                <a:gd name="connsiteX8" fmla="*/ 144545 w 529318"/>
                <a:gd name="connsiteY8" fmla="*/ 549675 h 549675"/>
                <a:gd name="connsiteX9" fmla="*/ 384774 w 529318"/>
                <a:gd name="connsiteY9" fmla="*/ 549675 h 549675"/>
                <a:gd name="connsiteX10" fmla="*/ 403097 w 529318"/>
                <a:gd name="connsiteY10" fmla="*/ 538478 h 549675"/>
                <a:gd name="connsiteX11" fmla="*/ 465190 w 529318"/>
                <a:gd name="connsiteY11" fmla="*/ 437704 h 549675"/>
                <a:gd name="connsiteX12" fmla="*/ 510996 w 529318"/>
                <a:gd name="connsiteY12" fmla="*/ 362378 h 549675"/>
                <a:gd name="connsiteX13" fmla="*/ 529319 w 529318"/>
                <a:gd name="connsiteY13" fmla="*/ 270766 h 549675"/>
                <a:gd name="connsiteX14" fmla="*/ 529319 w 529318"/>
                <a:gd name="connsiteY14" fmla="*/ 261605 h 549675"/>
                <a:gd name="connsiteX15" fmla="*/ 264659 w 529318"/>
                <a:gd name="connsiteY15" fmla="*/ 0 h 549675"/>
                <a:gd name="connsiteX16" fmla="*/ 468244 w 529318"/>
                <a:gd name="connsiteY16" fmla="*/ 269748 h 549675"/>
                <a:gd name="connsiteX17" fmla="*/ 453993 w 529318"/>
                <a:gd name="connsiteY17" fmla="*/ 341002 h 549675"/>
                <a:gd name="connsiteX18" fmla="*/ 419383 w 529318"/>
                <a:gd name="connsiteY18" fmla="*/ 396988 h 549675"/>
                <a:gd name="connsiteX19" fmla="*/ 360344 w 529318"/>
                <a:gd name="connsiteY19" fmla="*/ 488600 h 549675"/>
                <a:gd name="connsiteX20" fmla="*/ 264659 w 529318"/>
                <a:gd name="connsiteY20" fmla="*/ 488600 h 549675"/>
                <a:gd name="connsiteX21" fmla="*/ 169993 w 529318"/>
                <a:gd name="connsiteY21" fmla="*/ 488600 h 549675"/>
                <a:gd name="connsiteX22" fmla="*/ 110953 w 529318"/>
                <a:gd name="connsiteY22" fmla="*/ 396988 h 549675"/>
                <a:gd name="connsiteX23" fmla="*/ 76344 w 529318"/>
                <a:gd name="connsiteY23" fmla="*/ 341002 h 549675"/>
                <a:gd name="connsiteX24" fmla="*/ 62093 w 529318"/>
                <a:gd name="connsiteY24" fmla="*/ 269748 h 549675"/>
                <a:gd name="connsiteX25" fmla="*/ 62093 w 529318"/>
                <a:gd name="connsiteY25" fmla="*/ 261605 h 549675"/>
                <a:gd name="connsiteX26" fmla="*/ 265677 w 529318"/>
                <a:gd name="connsiteY26" fmla="*/ 60057 h 549675"/>
                <a:gd name="connsiteX27" fmla="*/ 265677 w 529318"/>
                <a:gd name="connsiteY27" fmla="*/ 60057 h 549675"/>
                <a:gd name="connsiteX28" fmla="*/ 265677 w 529318"/>
                <a:gd name="connsiteY28" fmla="*/ 60057 h 549675"/>
                <a:gd name="connsiteX29" fmla="*/ 265677 w 529318"/>
                <a:gd name="connsiteY29" fmla="*/ 60057 h 549675"/>
                <a:gd name="connsiteX30" fmla="*/ 265677 w 529318"/>
                <a:gd name="connsiteY30" fmla="*/ 60057 h 549675"/>
                <a:gd name="connsiteX31" fmla="*/ 265677 w 529318"/>
                <a:gd name="connsiteY31" fmla="*/ 60057 h 549675"/>
                <a:gd name="connsiteX32" fmla="*/ 265677 w 529318"/>
                <a:gd name="connsiteY32" fmla="*/ 60057 h 549675"/>
                <a:gd name="connsiteX33" fmla="*/ 469262 w 529318"/>
                <a:gd name="connsiteY33" fmla="*/ 261605 h 549675"/>
                <a:gd name="connsiteX34" fmla="*/ 469262 w 529318"/>
                <a:gd name="connsiteY34" fmla="*/ 269748 h 54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29318" h="549675">
                  <a:moveTo>
                    <a:pt x="264659" y="0"/>
                  </a:moveTo>
                  <a:cubicBezTo>
                    <a:pt x="264659" y="0"/>
                    <a:pt x="264659" y="0"/>
                    <a:pt x="264659" y="0"/>
                  </a:cubicBezTo>
                  <a:cubicBezTo>
                    <a:pt x="264659" y="0"/>
                    <a:pt x="264659" y="0"/>
                    <a:pt x="264659" y="0"/>
                  </a:cubicBezTo>
                  <a:cubicBezTo>
                    <a:pt x="120115" y="1018"/>
                    <a:pt x="3054" y="117060"/>
                    <a:pt x="0" y="261605"/>
                  </a:cubicBezTo>
                  <a:lnTo>
                    <a:pt x="0" y="270766"/>
                  </a:lnTo>
                  <a:cubicBezTo>
                    <a:pt x="1018" y="302321"/>
                    <a:pt x="7125" y="332859"/>
                    <a:pt x="18323" y="362378"/>
                  </a:cubicBezTo>
                  <a:cubicBezTo>
                    <a:pt x="29520" y="389862"/>
                    <a:pt x="44789" y="415310"/>
                    <a:pt x="64129" y="437704"/>
                  </a:cubicBezTo>
                  <a:cubicBezTo>
                    <a:pt x="88559" y="464170"/>
                    <a:pt x="115025" y="516084"/>
                    <a:pt x="126222" y="538478"/>
                  </a:cubicBezTo>
                  <a:cubicBezTo>
                    <a:pt x="129276" y="545603"/>
                    <a:pt x="136401" y="549675"/>
                    <a:pt x="144545" y="549675"/>
                  </a:cubicBezTo>
                  <a:lnTo>
                    <a:pt x="384774" y="549675"/>
                  </a:lnTo>
                  <a:cubicBezTo>
                    <a:pt x="392917" y="549675"/>
                    <a:pt x="400043" y="545603"/>
                    <a:pt x="403097" y="538478"/>
                  </a:cubicBezTo>
                  <a:cubicBezTo>
                    <a:pt x="414294" y="516084"/>
                    <a:pt x="440760" y="464170"/>
                    <a:pt x="465190" y="437704"/>
                  </a:cubicBezTo>
                  <a:cubicBezTo>
                    <a:pt x="484530" y="415310"/>
                    <a:pt x="500817" y="389862"/>
                    <a:pt x="510996" y="362378"/>
                  </a:cubicBezTo>
                  <a:cubicBezTo>
                    <a:pt x="522193" y="332859"/>
                    <a:pt x="528301" y="302321"/>
                    <a:pt x="529319" y="270766"/>
                  </a:cubicBezTo>
                  <a:lnTo>
                    <a:pt x="529319" y="261605"/>
                  </a:lnTo>
                  <a:cubicBezTo>
                    <a:pt x="526265" y="117060"/>
                    <a:pt x="409204" y="1018"/>
                    <a:pt x="264659" y="0"/>
                  </a:cubicBezTo>
                  <a:close/>
                  <a:moveTo>
                    <a:pt x="468244" y="269748"/>
                  </a:moveTo>
                  <a:cubicBezTo>
                    <a:pt x="467226" y="294178"/>
                    <a:pt x="462136" y="318608"/>
                    <a:pt x="453993" y="341002"/>
                  </a:cubicBezTo>
                  <a:cubicBezTo>
                    <a:pt x="445849" y="361360"/>
                    <a:pt x="434652" y="380701"/>
                    <a:pt x="419383" y="396988"/>
                  </a:cubicBezTo>
                  <a:cubicBezTo>
                    <a:pt x="395971" y="425489"/>
                    <a:pt x="375613" y="456027"/>
                    <a:pt x="360344" y="488600"/>
                  </a:cubicBezTo>
                  <a:lnTo>
                    <a:pt x="264659" y="488600"/>
                  </a:lnTo>
                  <a:lnTo>
                    <a:pt x="169993" y="488600"/>
                  </a:lnTo>
                  <a:cubicBezTo>
                    <a:pt x="153706" y="456027"/>
                    <a:pt x="133348" y="425489"/>
                    <a:pt x="110953" y="396988"/>
                  </a:cubicBezTo>
                  <a:cubicBezTo>
                    <a:pt x="96702" y="380701"/>
                    <a:pt x="84487" y="361360"/>
                    <a:pt x="76344" y="341002"/>
                  </a:cubicBezTo>
                  <a:cubicBezTo>
                    <a:pt x="67183" y="318608"/>
                    <a:pt x="63111" y="294178"/>
                    <a:pt x="62093" y="269748"/>
                  </a:cubicBezTo>
                  <a:lnTo>
                    <a:pt x="62093" y="261605"/>
                  </a:lnTo>
                  <a:cubicBezTo>
                    <a:pt x="64129" y="150652"/>
                    <a:pt x="154724" y="61075"/>
                    <a:pt x="265677" y="60057"/>
                  </a:cubicBezTo>
                  <a:lnTo>
                    <a:pt x="265677" y="60057"/>
                  </a:lnTo>
                  <a:lnTo>
                    <a:pt x="265677" y="60057"/>
                  </a:lnTo>
                  <a:cubicBezTo>
                    <a:pt x="265677" y="60057"/>
                    <a:pt x="265677" y="60057"/>
                    <a:pt x="265677" y="60057"/>
                  </a:cubicBezTo>
                  <a:cubicBezTo>
                    <a:pt x="265677" y="60057"/>
                    <a:pt x="265677" y="60057"/>
                    <a:pt x="265677" y="60057"/>
                  </a:cubicBezTo>
                  <a:lnTo>
                    <a:pt x="265677" y="60057"/>
                  </a:lnTo>
                  <a:lnTo>
                    <a:pt x="265677" y="60057"/>
                  </a:lnTo>
                  <a:cubicBezTo>
                    <a:pt x="376631" y="61075"/>
                    <a:pt x="467226" y="149634"/>
                    <a:pt x="469262" y="261605"/>
                  </a:cubicBezTo>
                  <a:lnTo>
                    <a:pt x="469262" y="26974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4" name="Graphic 41" descr="Bullseye">
            <a:extLst>
              <a:ext uri="{FF2B5EF4-FFF2-40B4-BE49-F238E27FC236}">
                <a16:creationId xmlns:a16="http://schemas.microsoft.com/office/drawing/2014/main" id="{56B1BD5E-8350-4CDC-AB26-740D86A1088D}"/>
              </a:ext>
            </a:extLst>
          </p:cNvPr>
          <p:cNvGrpSpPr/>
          <p:nvPr/>
        </p:nvGrpSpPr>
        <p:grpSpPr>
          <a:xfrm>
            <a:off x="4629544" y="2801825"/>
            <a:ext cx="522485" cy="522485"/>
            <a:chOff x="4629544" y="2801825"/>
            <a:chExt cx="522485" cy="522485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894F5CB-8740-493C-8D6A-C03918D7B23A}"/>
                </a:ext>
              </a:extLst>
            </p:cNvPr>
            <p:cNvSpPr/>
            <p:nvPr/>
          </p:nvSpPr>
          <p:spPr>
            <a:xfrm>
              <a:off x="4827652" y="2848086"/>
              <a:ext cx="278114" cy="277570"/>
            </a:xfrm>
            <a:custGeom>
              <a:avLst/>
              <a:gdLst>
                <a:gd name="connsiteX0" fmla="*/ 229131 w 278114"/>
                <a:gd name="connsiteY0" fmla="*/ 48983 h 277570"/>
                <a:gd name="connsiteX1" fmla="*/ 223689 w 278114"/>
                <a:gd name="connsiteY1" fmla="*/ 0 h 277570"/>
                <a:gd name="connsiteX2" fmla="*/ 163821 w 278114"/>
                <a:gd name="connsiteY2" fmla="*/ 59868 h 277570"/>
                <a:gd name="connsiteX3" fmla="*/ 167086 w 278114"/>
                <a:gd name="connsiteY3" fmla="*/ 88169 h 277570"/>
                <a:gd name="connsiteX4" fmla="*/ 80006 w 278114"/>
                <a:gd name="connsiteY4" fmla="*/ 175250 h 277570"/>
                <a:gd name="connsiteX5" fmla="*/ 54426 w 278114"/>
                <a:gd name="connsiteY5" fmla="*/ 168719 h 277570"/>
                <a:gd name="connsiteX6" fmla="*/ 0 w 278114"/>
                <a:gd name="connsiteY6" fmla="*/ 223145 h 277570"/>
                <a:gd name="connsiteX7" fmla="*/ 54426 w 278114"/>
                <a:gd name="connsiteY7" fmla="*/ 277570 h 277570"/>
                <a:gd name="connsiteX8" fmla="*/ 108851 w 278114"/>
                <a:gd name="connsiteY8" fmla="*/ 223145 h 277570"/>
                <a:gd name="connsiteX9" fmla="*/ 102864 w 278114"/>
                <a:gd name="connsiteY9" fmla="*/ 198109 h 277570"/>
                <a:gd name="connsiteX10" fmla="*/ 189945 w 278114"/>
                <a:gd name="connsiteY10" fmla="*/ 111028 h 277570"/>
                <a:gd name="connsiteX11" fmla="*/ 218246 w 278114"/>
                <a:gd name="connsiteY11" fmla="*/ 114294 h 277570"/>
                <a:gd name="connsiteX12" fmla="*/ 278114 w 278114"/>
                <a:gd name="connsiteY12" fmla="*/ 54426 h 277570"/>
                <a:gd name="connsiteX13" fmla="*/ 229131 w 278114"/>
                <a:gd name="connsiteY13" fmla="*/ 48983 h 277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8114" h="277570">
                  <a:moveTo>
                    <a:pt x="229131" y="48983"/>
                  </a:moveTo>
                  <a:lnTo>
                    <a:pt x="223689" y="0"/>
                  </a:lnTo>
                  <a:lnTo>
                    <a:pt x="163821" y="59868"/>
                  </a:lnTo>
                  <a:lnTo>
                    <a:pt x="167086" y="88169"/>
                  </a:lnTo>
                  <a:lnTo>
                    <a:pt x="80006" y="175250"/>
                  </a:lnTo>
                  <a:cubicBezTo>
                    <a:pt x="72386" y="171440"/>
                    <a:pt x="63678" y="168719"/>
                    <a:pt x="54426" y="168719"/>
                  </a:cubicBezTo>
                  <a:cubicBezTo>
                    <a:pt x="24491" y="168719"/>
                    <a:pt x="0" y="193211"/>
                    <a:pt x="0" y="223145"/>
                  </a:cubicBezTo>
                  <a:cubicBezTo>
                    <a:pt x="0" y="253079"/>
                    <a:pt x="24491" y="277570"/>
                    <a:pt x="54426" y="277570"/>
                  </a:cubicBezTo>
                  <a:cubicBezTo>
                    <a:pt x="84360" y="277570"/>
                    <a:pt x="108851" y="253079"/>
                    <a:pt x="108851" y="223145"/>
                  </a:cubicBezTo>
                  <a:cubicBezTo>
                    <a:pt x="108851" y="213892"/>
                    <a:pt x="106674" y="205728"/>
                    <a:pt x="102864" y="198109"/>
                  </a:cubicBezTo>
                  <a:lnTo>
                    <a:pt x="189945" y="111028"/>
                  </a:lnTo>
                  <a:lnTo>
                    <a:pt x="218246" y="114294"/>
                  </a:lnTo>
                  <a:lnTo>
                    <a:pt x="278114" y="54426"/>
                  </a:lnTo>
                  <a:lnTo>
                    <a:pt x="229131" y="48983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5DD12F51-3F43-4104-B35E-56EAD7095683}"/>
                </a:ext>
              </a:extLst>
            </p:cNvPr>
            <p:cNvSpPr/>
            <p:nvPr/>
          </p:nvSpPr>
          <p:spPr>
            <a:xfrm>
              <a:off x="4675805" y="2864414"/>
              <a:ext cx="413633" cy="413633"/>
            </a:xfrm>
            <a:custGeom>
              <a:avLst/>
              <a:gdLst>
                <a:gd name="connsiteX0" fmla="*/ 385333 w 413633"/>
                <a:gd name="connsiteY0" fmla="*/ 113205 h 413633"/>
                <a:gd name="connsiteX1" fmla="*/ 378257 w 413633"/>
                <a:gd name="connsiteY1" fmla="*/ 120825 h 413633"/>
                <a:gd name="connsiteX2" fmla="*/ 367917 w 413633"/>
                <a:gd name="connsiteY2" fmla="*/ 119736 h 413633"/>
                <a:gd name="connsiteX3" fmla="*/ 356487 w 413633"/>
                <a:gd name="connsiteY3" fmla="*/ 118103 h 413633"/>
                <a:gd name="connsiteX4" fmla="*/ 380979 w 413633"/>
                <a:gd name="connsiteY4" fmla="*/ 206817 h 413633"/>
                <a:gd name="connsiteX5" fmla="*/ 206817 w 413633"/>
                <a:gd name="connsiteY5" fmla="*/ 380979 h 413633"/>
                <a:gd name="connsiteX6" fmla="*/ 32655 w 413633"/>
                <a:gd name="connsiteY6" fmla="*/ 206817 h 413633"/>
                <a:gd name="connsiteX7" fmla="*/ 206817 w 413633"/>
                <a:gd name="connsiteY7" fmla="*/ 32655 h 413633"/>
                <a:gd name="connsiteX8" fmla="*/ 295531 w 413633"/>
                <a:gd name="connsiteY8" fmla="*/ 57147 h 413633"/>
                <a:gd name="connsiteX9" fmla="*/ 294442 w 413633"/>
                <a:gd name="connsiteY9" fmla="*/ 46262 h 413633"/>
                <a:gd name="connsiteX10" fmla="*/ 292809 w 413633"/>
                <a:gd name="connsiteY10" fmla="*/ 35377 h 413633"/>
                <a:gd name="connsiteX11" fmla="*/ 300429 w 413633"/>
                <a:gd name="connsiteY11" fmla="*/ 27757 h 413633"/>
                <a:gd name="connsiteX12" fmla="*/ 304239 w 413633"/>
                <a:gd name="connsiteY12" fmla="*/ 23947 h 413633"/>
                <a:gd name="connsiteX13" fmla="*/ 206817 w 413633"/>
                <a:gd name="connsiteY13" fmla="*/ 0 h 413633"/>
                <a:gd name="connsiteX14" fmla="*/ 0 w 413633"/>
                <a:gd name="connsiteY14" fmla="*/ 206817 h 413633"/>
                <a:gd name="connsiteX15" fmla="*/ 206817 w 413633"/>
                <a:gd name="connsiteY15" fmla="*/ 413634 h 413633"/>
                <a:gd name="connsiteX16" fmla="*/ 413634 w 413633"/>
                <a:gd name="connsiteY16" fmla="*/ 206817 h 413633"/>
                <a:gd name="connsiteX17" fmla="*/ 389142 w 413633"/>
                <a:gd name="connsiteY17" fmla="*/ 109940 h 413633"/>
                <a:gd name="connsiteX18" fmla="*/ 385333 w 413633"/>
                <a:gd name="connsiteY18" fmla="*/ 113205 h 41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13633" h="413633">
                  <a:moveTo>
                    <a:pt x="385333" y="113205"/>
                  </a:moveTo>
                  <a:lnTo>
                    <a:pt x="378257" y="120825"/>
                  </a:lnTo>
                  <a:lnTo>
                    <a:pt x="367917" y="119736"/>
                  </a:lnTo>
                  <a:lnTo>
                    <a:pt x="356487" y="118103"/>
                  </a:lnTo>
                  <a:cubicBezTo>
                    <a:pt x="371726" y="144228"/>
                    <a:pt x="380979" y="174162"/>
                    <a:pt x="380979" y="206817"/>
                  </a:cubicBezTo>
                  <a:cubicBezTo>
                    <a:pt x="380979" y="302606"/>
                    <a:pt x="302606" y="380979"/>
                    <a:pt x="206817" y="380979"/>
                  </a:cubicBezTo>
                  <a:cubicBezTo>
                    <a:pt x="111028" y="380979"/>
                    <a:pt x="32655" y="302606"/>
                    <a:pt x="32655" y="206817"/>
                  </a:cubicBezTo>
                  <a:cubicBezTo>
                    <a:pt x="32655" y="111028"/>
                    <a:pt x="111028" y="32655"/>
                    <a:pt x="206817" y="32655"/>
                  </a:cubicBezTo>
                  <a:cubicBezTo>
                    <a:pt x="238928" y="32655"/>
                    <a:pt x="269406" y="41363"/>
                    <a:pt x="295531" y="57147"/>
                  </a:cubicBezTo>
                  <a:lnTo>
                    <a:pt x="294442" y="46262"/>
                  </a:lnTo>
                  <a:lnTo>
                    <a:pt x="292809" y="35377"/>
                  </a:lnTo>
                  <a:lnTo>
                    <a:pt x="300429" y="27757"/>
                  </a:lnTo>
                  <a:lnTo>
                    <a:pt x="304239" y="23947"/>
                  </a:lnTo>
                  <a:cubicBezTo>
                    <a:pt x="274849" y="8708"/>
                    <a:pt x="242194" y="0"/>
                    <a:pt x="206817" y="0"/>
                  </a:cubicBezTo>
                  <a:cubicBezTo>
                    <a:pt x="92523" y="0"/>
                    <a:pt x="0" y="92523"/>
                    <a:pt x="0" y="206817"/>
                  </a:cubicBezTo>
                  <a:cubicBezTo>
                    <a:pt x="0" y="321111"/>
                    <a:pt x="92523" y="413634"/>
                    <a:pt x="206817" y="413634"/>
                  </a:cubicBezTo>
                  <a:cubicBezTo>
                    <a:pt x="321111" y="413634"/>
                    <a:pt x="413634" y="321111"/>
                    <a:pt x="413634" y="206817"/>
                  </a:cubicBezTo>
                  <a:cubicBezTo>
                    <a:pt x="413634" y="171440"/>
                    <a:pt x="404926" y="138785"/>
                    <a:pt x="389142" y="109940"/>
                  </a:cubicBezTo>
                  <a:lnTo>
                    <a:pt x="385333" y="113205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8636E5D-B153-493F-8C0F-B5B928527B5F}"/>
                </a:ext>
              </a:extLst>
            </p:cNvPr>
            <p:cNvSpPr/>
            <p:nvPr/>
          </p:nvSpPr>
          <p:spPr>
            <a:xfrm>
              <a:off x="4752001" y="2940610"/>
              <a:ext cx="261242" cy="261242"/>
            </a:xfrm>
            <a:custGeom>
              <a:avLst/>
              <a:gdLst>
                <a:gd name="connsiteX0" fmla="*/ 221512 w 261242"/>
                <a:gd name="connsiteY0" fmla="*/ 93612 h 261242"/>
                <a:gd name="connsiteX1" fmla="*/ 228587 w 261242"/>
                <a:gd name="connsiteY1" fmla="*/ 130621 h 261242"/>
                <a:gd name="connsiteX2" fmla="*/ 130621 w 261242"/>
                <a:gd name="connsiteY2" fmla="*/ 228587 h 261242"/>
                <a:gd name="connsiteX3" fmla="*/ 32655 w 261242"/>
                <a:gd name="connsiteY3" fmla="*/ 130621 h 261242"/>
                <a:gd name="connsiteX4" fmla="*/ 130621 w 261242"/>
                <a:gd name="connsiteY4" fmla="*/ 32655 h 261242"/>
                <a:gd name="connsiteX5" fmla="*/ 167631 w 261242"/>
                <a:gd name="connsiteY5" fmla="*/ 39731 h 261242"/>
                <a:gd name="connsiteX6" fmla="*/ 192122 w 261242"/>
                <a:gd name="connsiteY6" fmla="*/ 15239 h 261242"/>
                <a:gd name="connsiteX7" fmla="*/ 130621 w 261242"/>
                <a:gd name="connsiteY7" fmla="*/ 0 h 261242"/>
                <a:gd name="connsiteX8" fmla="*/ 0 w 261242"/>
                <a:gd name="connsiteY8" fmla="*/ 130621 h 261242"/>
                <a:gd name="connsiteX9" fmla="*/ 130621 w 261242"/>
                <a:gd name="connsiteY9" fmla="*/ 261243 h 261242"/>
                <a:gd name="connsiteX10" fmla="*/ 261243 w 261242"/>
                <a:gd name="connsiteY10" fmla="*/ 130621 h 261242"/>
                <a:gd name="connsiteX11" fmla="*/ 246003 w 261242"/>
                <a:gd name="connsiteY11" fmla="*/ 69120 h 261242"/>
                <a:gd name="connsiteX12" fmla="*/ 221512 w 261242"/>
                <a:gd name="connsiteY12" fmla="*/ 93612 h 261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1242" h="261242">
                  <a:moveTo>
                    <a:pt x="221512" y="93612"/>
                  </a:moveTo>
                  <a:cubicBezTo>
                    <a:pt x="226410" y="105041"/>
                    <a:pt x="228587" y="117559"/>
                    <a:pt x="228587" y="130621"/>
                  </a:cubicBezTo>
                  <a:cubicBezTo>
                    <a:pt x="228587" y="184503"/>
                    <a:pt x="184503" y="228587"/>
                    <a:pt x="130621" y="228587"/>
                  </a:cubicBezTo>
                  <a:cubicBezTo>
                    <a:pt x="76740" y="228587"/>
                    <a:pt x="32655" y="184503"/>
                    <a:pt x="32655" y="130621"/>
                  </a:cubicBezTo>
                  <a:cubicBezTo>
                    <a:pt x="32655" y="76740"/>
                    <a:pt x="76740" y="32655"/>
                    <a:pt x="130621" y="32655"/>
                  </a:cubicBezTo>
                  <a:cubicBezTo>
                    <a:pt x="143683" y="32655"/>
                    <a:pt x="156201" y="35377"/>
                    <a:pt x="167631" y="39731"/>
                  </a:cubicBezTo>
                  <a:lnTo>
                    <a:pt x="192122" y="15239"/>
                  </a:lnTo>
                  <a:cubicBezTo>
                    <a:pt x="173617" y="5443"/>
                    <a:pt x="152936" y="0"/>
                    <a:pt x="130621" y="0"/>
                  </a:cubicBezTo>
                  <a:cubicBezTo>
                    <a:pt x="58780" y="0"/>
                    <a:pt x="0" y="58780"/>
                    <a:pt x="0" y="130621"/>
                  </a:cubicBezTo>
                  <a:cubicBezTo>
                    <a:pt x="0" y="202463"/>
                    <a:pt x="58780" y="261243"/>
                    <a:pt x="130621" y="261243"/>
                  </a:cubicBezTo>
                  <a:cubicBezTo>
                    <a:pt x="202463" y="261243"/>
                    <a:pt x="261243" y="202463"/>
                    <a:pt x="261243" y="130621"/>
                  </a:cubicBezTo>
                  <a:cubicBezTo>
                    <a:pt x="261243" y="108307"/>
                    <a:pt x="255800" y="87625"/>
                    <a:pt x="246003" y="69120"/>
                  </a:cubicBezTo>
                  <a:lnTo>
                    <a:pt x="221512" y="93612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8" name="Graphic 40" descr="Pie chart">
            <a:extLst>
              <a:ext uri="{FF2B5EF4-FFF2-40B4-BE49-F238E27FC236}">
                <a16:creationId xmlns:a16="http://schemas.microsoft.com/office/drawing/2014/main" id="{8525CAF5-13CA-49AD-BFC1-1D262AEFDE72}"/>
              </a:ext>
            </a:extLst>
          </p:cNvPr>
          <p:cNvGrpSpPr/>
          <p:nvPr/>
        </p:nvGrpSpPr>
        <p:grpSpPr>
          <a:xfrm>
            <a:off x="4969951" y="1671465"/>
            <a:ext cx="413089" cy="413633"/>
            <a:chOff x="4969951" y="1671465"/>
            <a:chExt cx="413089" cy="413633"/>
          </a:xfrm>
          <a:solidFill>
            <a:srgbClr val="FABE79"/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8039DE1B-36F9-451C-BA38-0D96E941AC4E}"/>
                </a:ext>
              </a:extLst>
            </p:cNvPr>
            <p:cNvSpPr/>
            <p:nvPr/>
          </p:nvSpPr>
          <p:spPr>
            <a:xfrm>
              <a:off x="4969951" y="1671465"/>
              <a:ext cx="345057" cy="413633"/>
            </a:xfrm>
            <a:custGeom>
              <a:avLst/>
              <a:gdLst>
                <a:gd name="connsiteX0" fmla="*/ 195932 w 345057"/>
                <a:gd name="connsiteY0" fmla="*/ 0 h 413633"/>
                <a:gd name="connsiteX1" fmla="*/ 0 w 345057"/>
                <a:gd name="connsiteY1" fmla="*/ 206817 h 413633"/>
                <a:gd name="connsiteX2" fmla="*/ 206817 w 345057"/>
                <a:gd name="connsiteY2" fmla="*/ 413634 h 413633"/>
                <a:gd name="connsiteX3" fmla="*/ 345058 w 345057"/>
                <a:gd name="connsiteY3" fmla="*/ 360297 h 413633"/>
                <a:gd name="connsiteX4" fmla="*/ 195932 w 345057"/>
                <a:gd name="connsiteY4" fmla="*/ 211171 h 413633"/>
                <a:gd name="connsiteX5" fmla="*/ 195932 w 345057"/>
                <a:gd name="connsiteY5" fmla="*/ 0 h 41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5057" h="413633">
                  <a:moveTo>
                    <a:pt x="195932" y="0"/>
                  </a:moveTo>
                  <a:cubicBezTo>
                    <a:pt x="87081" y="5443"/>
                    <a:pt x="0" y="96877"/>
                    <a:pt x="0" y="206817"/>
                  </a:cubicBezTo>
                  <a:cubicBezTo>
                    <a:pt x="0" y="321111"/>
                    <a:pt x="92523" y="413634"/>
                    <a:pt x="206817" y="413634"/>
                  </a:cubicBezTo>
                  <a:cubicBezTo>
                    <a:pt x="258521" y="413634"/>
                    <a:pt x="306960" y="395129"/>
                    <a:pt x="345058" y="360297"/>
                  </a:cubicBezTo>
                  <a:lnTo>
                    <a:pt x="195932" y="211171"/>
                  </a:lnTo>
                  <a:lnTo>
                    <a:pt x="195932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9902C75-2D9E-4C50-823F-D904CD79F8BF}"/>
                </a:ext>
              </a:extLst>
            </p:cNvPr>
            <p:cNvSpPr/>
            <p:nvPr/>
          </p:nvSpPr>
          <p:spPr>
            <a:xfrm>
              <a:off x="5187653" y="1671465"/>
              <a:ext cx="195387" cy="195931"/>
            </a:xfrm>
            <a:custGeom>
              <a:avLst/>
              <a:gdLst>
                <a:gd name="connsiteX0" fmla="*/ 0 w 195387"/>
                <a:gd name="connsiteY0" fmla="*/ 0 h 195931"/>
                <a:gd name="connsiteX1" fmla="*/ 0 w 195387"/>
                <a:gd name="connsiteY1" fmla="*/ 195932 h 195931"/>
                <a:gd name="connsiteX2" fmla="*/ 195388 w 195387"/>
                <a:gd name="connsiteY2" fmla="*/ 195932 h 195931"/>
                <a:gd name="connsiteX3" fmla="*/ 0 w 195387"/>
                <a:gd name="connsiteY3" fmla="*/ 0 h 195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387" h="195931">
                  <a:moveTo>
                    <a:pt x="0" y="0"/>
                  </a:moveTo>
                  <a:lnTo>
                    <a:pt x="0" y="195932"/>
                  </a:lnTo>
                  <a:lnTo>
                    <a:pt x="195388" y="195932"/>
                  </a:lnTo>
                  <a:cubicBezTo>
                    <a:pt x="189945" y="89802"/>
                    <a:pt x="105586" y="544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C34F21C-DF49-4622-AEE8-50912B9AC557}"/>
                </a:ext>
              </a:extLst>
            </p:cNvPr>
            <p:cNvSpPr/>
            <p:nvPr/>
          </p:nvSpPr>
          <p:spPr>
            <a:xfrm>
              <a:off x="5202892" y="1889167"/>
              <a:ext cx="180148" cy="127355"/>
            </a:xfrm>
            <a:custGeom>
              <a:avLst/>
              <a:gdLst>
                <a:gd name="connsiteX0" fmla="*/ 0 w 180148"/>
                <a:gd name="connsiteY0" fmla="*/ 0 h 127355"/>
                <a:gd name="connsiteX1" fmla="*/ 127356 w 180148"/>
                <a:gd name="connsiteY1" fmla="*/ 127356 h 127355"/>
                <a:gd name="connsiteX2" fmla="*/ 180148 w 180148"/>
                <a:gd name="connsiteY2" fmla="*/ 0 h 127355"/>
                <a:gd name="connsiteX3" fmla="*/ 0 w 180148"/>
                <a:gd name="connsiteY3" fmla="*/ 0 h 127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148" h="127355">
                  <a:moveTo>
                    <a:pt x="0" y="0"/>
                  </a:moveTo>
                  <a:lnTo>
                    <a:pt x="127356" y="127356"/>
                  </a:lnTo>
                  <a:cubicBezTo>
                    <a:pt x="159467" y="91979"/>
                    <a:pt x="177971" y="47350"/>
                    <a:pt x="18014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2" name="Graphic 39" descr="Presentation with pie chart">
            <a:extLst>
              <a:ext uri="{FF2B5EF4-FFF2-40B4-BE49-F238E27FC236}">
                <a16:creationId xmlns:a16="http://schemas.microsoft.com/office/drawing/2014/main" id="{3F00C463-F6E0-4D91-99ED-284C959F1F7E}"/>
              </a:ext>
            </a:extLst>
          </p:cNvPr>
          <p:cNvGrpSpPr/>
          <p:nvPr/>
        </p:nvGrpSpPr>
        <p:grpSpPr>
          <a:xfrm>
            <a:off x="5787092" y="1099548"/>
            <a:ext cx="522485" cy="522485"/>
            <a:chOff x="5787092" y="1099548"/>
            <a:chExt cx="522485" cy="522485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E06B16E1-ED23-4861-AF8A-392A00F69636}"/>
                </a:ext>
              </a:extLst>
            </p:cNvPr>
            <p:cNvSpPr/>
            <p:nvPr/>
          </p:nvSpPr>
          <p:spPr>
            <a:xfrm>
              <a:off x="6061451" y="1322692"/>
              <a:ext cx="63079" cy="44411"/>
            </a:xfrm>
            <a:custGeom>
              <a:avLst/>
              <a:gdLst>
                <a:gd name="connsiteX0" fmla="*/ 0 w 63079"/>
                <a:gd name="connsiteY0" fmla="*/ 0 h 44411"/>
                <a:gd name="connsiteX1" fmla="*/ 44411 w 63079"/>
                <a:gd name="connsiteY1" fmla="*/ 44411 h 44411"/>
                <a:gd name="connsiteX2" fmla="*/ 63079 w 63079"/>
                <a:gd name="connsiteY2" fmla="*/ 0 h 44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079" h="44411">
                  <a:moveTo>
                    <a:pt x="0" y="0"/>
                  </a:moveTo>
                  <a:lnTo>
                    <a:pt x="44411" y="44411"/>
                  </a:lnTo>
                  <a:cubicBezTo>
                    <a:pt x="55307" y="32037"/>
                    <a:pt x="61862" y="16442"/>
                    <a:pt x="63079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5649619-E4E3-4BA2-8F40-A90AAD80417A}"/>
                </a:ext>
              </a:extLst>
            </p:cNvPr>
            <p:cNvSpPr/>
            <p:nvPr/>
          </p:nvSpPr>
          <p:spPr>
            <a:xfrm>
              <a:off x="5971919" y="1241326"/>
              <a:ext cx="126268" cy="152215"/>
            </a:xfrm>
            <a:custGeom>
              <a:avLst/>
              <a:gdLst>
                <a:gd name="connsiteX0" fmla="*/ 70972 w 126268"/>
                <a:gd name="connsiteY0" fmla="*/ 78155 h 152215"/>
                <a:gd name="connsiteX1" fmla="*/ 70972 w 126268"/>
                <a:gd name="connsiteY1" fmla="*/ 0 h 152215"/>
                <a:gd name="connsiteX2" fmla="*/ 183 w 126268"/>
                <a:gd name="connsiteY2" fmla="*/ 81243 h 152215"/>
                <a:gd name="connsiteX3" fmla="*/ 81425 w 126268"/>
                <a:gd name="connsiteY3" fmla="*/ 152033 h 152215"/>
                <a:gd name="connsiteX4" fmla="*/ 126269 w 126268"/>
                <a:gd name="connsiteY4" fmla="*/ 133451 h 152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268" h="152215">
                  <a:moveTo>
                    <a:pt x="70972" y="78155"/>
                  </a:moveTo>
                  <a:lnTo>
                    <a:pt x="70972" y="0"/>
                  </a:lnTo>
                  <a:cubicBezTo>
                    <a:pt x="28989" y="2886"/>
                    <a:pt x="-2704" y="39260"/>
                    <a:pt x="183" y="81243"/>
                  </a:cubicBezTo>
                  <a:cubicBezTo>
                    <a:pt x="3069" y="123225"/>
                    <a:pt x="39442" y="154919"/>
                    <a:pt x="81425" y="152033"/>
                  </a:cubicBezTo>
                  <a:cubicBezTo>
                    <a:pt x="97999" y="150893"/>
                    <a:pt x="113746" y="144368"/>
                    <a:pt x="126269" y="133451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B2705AE0-38C3-4340-A6BB-4B38CB90190F}"/>
                </a:ext>
              </a:extLst>
            </p:cNvPr>
            <p:cNvSpPr/>
            <p:nvPr/>
          </p:nvSpPr>
          <p:spPr>
            <a:xfrm>
              <a:off x="6053777" y="1241326"/>
              <a:ext cx="70753" cy="70481"/>
            </a:xfrm>
            <a:custGeom>
              <a:avLst/>
              <a:gdLst>
                <a:gd name="connsiteX0" fmla="*/ 0 w 70753"/>
                <a:gd name="connsiteY0" fmla="*/ 70481 h 70481"/>
                <a:gd name="connsiteX1" fmla="*/ 70753 w 70753"/>
                <a:gd name="connsiteY1" fmla="*/ 70481 h 70481"/>
                <a:gd name="connsiteX2" fmla="*/ 0 w 70753"/>
                <a:gd name="connsiteY2" fmla="*/ 0 h 7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753" h="70481">
                  <a:moveTo>
                    <a:pt x="0" y="70481"/>
                  </a:moveTo>
                  <a:lnTo>
                    <a:pt x="70753" y="70481"/>
                  </a:lnTo>
                  <a:cubicBezTo>
                    <a:pt x="67998" y="32652"/>
                    <a:pt x="37839" y="2609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C4A127D-A8FE-41BF-874A-D189CA17B612}"/>
                </a:ext>
              </a:extLst>
            </p:cNvPr>
            <p:cNvSpPr/>
            <p:nvPr/>
          </p:nvSpPr>
          <p:spPr>
            <a:xfrm>
              <a:off x="5841517" y="1159416"/>
              <a:ext cx="413633" cy="408191"/>
            </a:xfrm>
            <a:custGeom>
              <a:avLst/>
              <a:gdLst>
                <a:gd name="connsiteX0" fmla="*/ 359208 w 413633"/>
                <a:gd name="connsiteY0" fmla="*/ 59868 h 408191"/>
                <a:gd name="connsiteX1" fmla="*/ 359208 w 413633"/>
                <a:gd name="connsiteY1" fmla="*/ 255800 h 408191"/>
                <a:gd name="connsiteX2" fmla="*/ 54426 w 413633"/>
                <a:gd name="connsiteY2" fmla="*/ 255800 h 408191"/>
                <a:gd name="connsiteX3" fmla="*/ 54426 w 413633"/>
                <a:gd name="connsiteY3" fmla="*/ 59868 h 408191"/>
                <a:gd name="connsiteX4" fmla="*/ 402749 w 413633"/>
                <a:gd name="connsiteY4" fmla="*/ 266685 h 408191"/>
                <a:gd name="connsiteX5" fmla="*/ 391864 w 413633"/>
                <a:gd name="connsiteY5" fmla="*/ 266685 h 408191"/>
                <a:gd name="connsiteX6" fmla="*/ 391864 w 413633"/>
                <a:gd name="connsiteY6" fmla="*/ 43540 h 408191"/>
                <a:gd name="connsiteX7" fmla="*/ 402749 w 413633"/>
                <a:gd name="connsiteY7" fmla="*/ 43540 h 408191"/>
                <a:gd name="connsiteX8" fmla="*/ 413634 w 413633"/>
                <a:gd name="connsiteY8" fmla="*/ 32655 h 408191"/>
                <a:gd name="connsiteX9" fmla="*/ 402749 w 413633"/>
                <a:gd name="connsiteY9" fmla="*/ 21770 h 408191"/>
                <a:gd name="connsiteX10" fmla="*/ 217702 w 413633"/>
                <a:gd name="connsiteY10" fmla="*/ 21770 h 408191"/>
                <a:gd name="connsiteX11" fmla="*/ 217702 w 413633"/>
                <a:gd name="connsiteY11" fmla="*/ 10885 h 408191"/>
                <a:gd name="connsiteX12" fmla="*/ 206817 w 413633"/>
                <a:gd name="connsiteY12" fmla="*/ 0 h 408191"/>
                <a:gd name="connsiteX13" fmla="*/ 195932 w 413633"/>
                <a:gd name="connsiteY13" fmla="*/ 10885 h 408191"/>
                <a:gd name="connsiteX14" fmla="*/ 195932 w 413633"/>
                <a:gd name="connsiteY14" fmla="*/ 21770 h 408191"/>
                <a:gd name="connsiteX15" fmla="*/ 10885 w 413633"/>
                <a:gd name="connsiteY15" fmla="*/ 21770 h 408191"/>
                <a:gd name="connsiteX16" fmla="*/ 0 w 413633"/>
                <a:gd name="connsiteY16" fmla="*/ 32655 h 408191"/>
                <a:gd name="connsiteX17" fmla="*/ 10885 w 413633"/>
                <a:gd name="connsiteY17" fmla="*/ 43540 h 408191"/>
                <a:gd name="connsiteX18" fmla="*/ 21770 w 413633"/>
                <a:gd name="connsiteY18" fmla="*/ 43540 h 408191"/>
                <a:gd name="connsiteX19" fmla="*/ 21770 w 413633"/>
                <a:gd name="connsiteY19" fmla="*/ 266685 h 408191"/>
                <a:gd name="connsiteX20" fmla="*/ 10885 w 413633"/>
                <a:gd name="connsiteY20" fmla="*/ 266685 h 408191"/>
                <a:gd name="connsiteX21" fmla="*/ 0 w 413633"/>
                <a:gd name="connsiteY21" fmla="*/ 277570 h 408191"/>
                <a:gd name="connsiteX22" fmla="*/ 10885 w 413633"/>
                <a:gd name="connsiteY22" fmla="*/ 288455 h 408191"/>
                <a:gd name="connsiteX23" fmla="*/ 177101 w 413633"/>
                <a:gd name="connsiteY23" fmla="*/ 288455 h 408191"/>
                <a:gd name="connsiteX24" fmla="*/ 93285 w 413633"/>
                <a:gd name="connsiteY24" fmla="*/ 372271 h 408191"/>
                <a:gd name="connsiteX25" fmla="*/ 93367 w 413633"/>
                <a:gd name="connsiteY25" fmla="*/ 387755 h 408191"/>
                <a:gd name="connsiteX26" fmla="*/ 108851 w 413633"/>
                <a:gd name="connsiteY26" fmla="*/ 387673 h 408191"/>
                <a:gd name="connsiteX27" fmla="*/ 195932 w 413633"/>
                <a:gd name="connsiteY27" fmla="*/ 300592 h 408191"/>
                <a:gd name="connsiteX28" fmla="*/ 195932 w 413633"/>
                <a:gd name="connsiteY28" fmla="*/ 397306 h 408191"/>
                <a:gd name="connsiteX29" fmla="*/ 206817 w 413633"/>
                <a:gd name="connsiteY29" fmla="*/ 408191 h 408191"/>
                <a:gd name="connsiteX30" fmla="*/ 217702 w 413633"/>
                <a:gd name="connsiteY30" fmla="*/ 397306 h 408191"/>
                <a:gd name="connsiteX31" fmla="*/ 217702 w 413633"/>
                <a:gd name="connsiteY31" fmla="*/ 300429 h 408191"/>
                <a:gd name="connsiteX32" fmla="*/ 304783 w 413633"/>
                <a:gd name="connsiteY32" fmla="*/ 387510 h 408191"/>
                <a:gd name="connsiteX33" fmla="*/ 320185 w 413633"/>
                <a:gd name="connsiteY33" fmla="*/ 387510 h 408191"/>
                <a:gd name="connsiteX34" fmla="*/ 320185 w 413633"/>
                <a:gd name="connsiteY34" fmla="*/ 372107 h 408191"/>
                <a:gd name="connsiteX35" fmla="*/ 236533 w 413633"/>
                <a:gd name="connsiteY35" fmla="*/ 288455 h 408191"/>
                <a:gd name="connsiteX36" fmla="*/ 402749 w 413633"/>
                <a:gd name="connsiteY36" fmla="*/ 288455 h 408191"/>
                <a:gd name="connsiteX37" fmla="*/ 413634 w 413633"/>
                <a:gd name="connsiteY37" fmla="*/ 277570 h 408191"/>
                <a:gd name="connsiteX38" fmla="*/ 402749 w 413633"/>
                <a:gd name="connsiteY38" fmla="*/ 266685 h 408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13633" h="408191">
                  <a:moveTo>
                    <a:pt x="359208" y="59868"/>
                  </a:moveTo>
                  <a:lnTo>
                    <a:pt x="359208" y="255800"/>
                  </a:lnTo>
                  <a:lnTo>
                    <a:pt x="54426" y="255800"/>
                  </a:lnTo>
                  <a:lnTo>
                    <a:pt x="54426" y="59868"/>
                  </a:lnTo>
                  <a:close/>
                  <a:moveTo>
                    <a:pt x="402749" y="266685"/>
                  </a:moveTo>
                  <a:lnTo>
                    <a:pt x="391864" y="266685"/>
                  </a:lnTo>
                  <a:lnTo>
                    <a:pt x="391864" y="43540"/>
                  </a:lnTo>
                  <a:lnTo>
                    <a:pt x="402749" y="43540"/>
                  </a:lnTo>
                  <a:cubicBezTo>
                    <a:pt x="408761" y="43540"/>
                    <a:pt x="413634" y="38667"/>
                    <a:pt x="413634" y="32655"/>
                  </a:cubicBezTo>
                  <a:cubicBezTo>
                    <a:pt x="413634" y="26643"/>
                    <a:pt x="408761" y="21770"/>
                    <a:pt x="402749" y="21770"/>
                  </a:cubicBezTo>
                  <a:lnTo>
                    <a:pt x="217702" y="21770"/>
                  </a:lnTo>
                  <a:lnTo>
                    <a:pt x="217702" y="10885"/>
                  </a:lnTo>
                  <a:cubicBezTo>
                    <a:pt x="217702" y="4873"/>
                    <a:pt x="212829" y="0"/>
                    <a:pt x="206817" y="0"/>
                  </a:cubicBezTo>
                  <a:cubicBezTo>
                    <a:pt x="200805" y="0"/>
                    <a:pt x="195932" y="4873"/>
                    <a:pt x="195932" y="10885"/>
                  </a:cubicBezTo>
                  <a:lnTo>
                    <a:pt x="195932" y="21770"/>
                  </a:lnTo>
                  <a:lnTo>
                    <a:pt x="10885" y="21770"/>
                  </a:lnTo>
                  <a:cubicBezTo>
                    <a:pt x="4873" y="21770"/>
                    <a:pt x="0" y="26643"/>
                    <a:pt x="0" y="32655"/>
                  </a:cubicBezTo>
                  <a:cubicBezTo>
                    <a:pt x="0" y="38667"/>
                    <a:pt x="4873" y="43540"/>
                    <a:pt x="10885" y="43540"/>
                  </a:cubicBezTo>
                  <a:lnTo>
                    <a:pt x="21770" y="43540"/>
                  </a:lnTo>
                  <a:lnTo>
                    <a:pt x="21770" y="266685"/>
                  </a:lnTo>
                  <a:lnTo>
                    <a:pt x="10885" y="266685"/>
                  </a:lnTo>
                  <a:cubicBezTo>
                    <a:pt x="4873" y="266685"/>
                    <a:pt x="0" y="271558"/>
                    <a:pt x="0" y="277570"/>
                  </a:cubicBezTo>
                  <a:cubicBezTo>
                    <a:pt x="0" y="283582"/>
                    <a:pt x="4873" y="288455"/>
                    <a:pt x="10885" y="288455"/>
                  </a:cubicBezTo>
                  <a:lnTo>
                    <a:pt x="177101" y="288455"/>
                  </a:lnTo>
                  <a:lnTo>
                    <a:pt x="93285" y="372271"/>
                  </a:lnTo>
                  <a:cubicBezTo>
                    <a:pt x="89032" y="376569"/>
                    <a:pt x="89068" y="383501"/>
                    <a:pt x="93367" y="387755"/>
                  </a:cubicBezTo>
                  <a:cubicBezTo>
                    <a:pt x="97666" y="392008"/>
                    <a:pt x="104598" y="391972"/>
                    <a:pt x="108851" y="387673"/>
                  </a:cubicBezTo>
                  <a:lnTo>
                    <a:pt x="195932" y="300592"/>
                  </a:lnTo>
                  <a:lnTo>
                    <a:pt x="195932" y="397306"/>
                  </a:lnTo>
                  <a:cubicBezTo>
                    <a:pt x="195932" y="403318"/>
                    <a:pt x="200805" y="408191"/>
                    <a:pt x="206817" y="408191"/>
                  </a:cubicBezTo>
                  <a:cubicBezTo>
                    <a:pt x="212829" y="408191"/>
                    <a:pt x="217702" y="403318"/>
                    <a:pt x="217702" y="397306"/>
                  </a:cubicBezTo>
                  <a:lnTo>
                    <a:pt x="217702" y="300429"/>
                  </a:lnTo>
                  <a:lnTo>
                    <a:pt x="304783" y="387510"/>
                  </a:lnTo>
                  <a:cubicBezTo>
                    <a:pt x="309036" y="391763"/>
                    <a:pt x="315932" y="391763"/>
                    <a:pt x="320185" y="387510"/>
                  </a:cubicBezTo>
                  <a:cubicBezTo>
                    <a:pt x="324439" y="383256"/>
                    <a:pt x="324439" y="376361"/>
                    <a:pt x="320185" y="372107"/>
                  </a:cubicBezTo>
                  <a:lnTo>
                    <a:pt x="236533" y="288455"/>
                  </a:lnTo>
                  <a:lnTo>
                    <a:pt x="402749" y="288455"/>
                  </a:lnTo>
                  <a:cubicBezTo>
                    <a:pt x="408761" y="288455"/>
                    <a:pt x="413634" y="283582"/>
                    <a:pt x="413634" y="277570"/>
                  </a:cubicBezTo>
                  <a:cubicBezTo>
                    <a:pt x="413634" y="271558"/>
                    <a:pt x="408761" y="266685"/>
                    <a:pt x="402749" y="26668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7" name="Graphic 38" descr="Presentation with bar chart">
            <a:extLst>
              <a:ext uri="{FF2B5EF4-FFF2-40B4-BE49-F238E27FC236}">
                <a16:creationId xmlns:a16="http://schemas.microsoft.com/office/drawing/2014/main" id="{E68CEF44-2DEF-4898-96C9-1F5ADE5764CB}"/>
              </a:ext>
            </a:extLst>
          </p:cNvPr>
          <p:cNvGrpSpPr/>
          <p:nvPr/>
        </p:nvGrpSpPr>
        <p:grpSpPr>
          <a:xfrm>
            <a:off x="6658660" y="1617040"/>
            <a:ext cx="522485" cy="522485"/>
            <a:chOff x="6658660" y="1617040"/>
            <a:chExt cx="522485" cy="522485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B368DF6F-9B12-469F-81D6-D0783E9AA82E}"/>
                </a:ext>
              </a:extLst>
            </p:cNvPr>
            <p:cNvSpPr/>
            <p:nvPr/>
          </p:nvSpPr>
          <p:spPr>
            <a:xfrm>
              <a:off x="6713085" y="1676908"/>
              <a:ext cx="413633" cy="408191"/>
            </a:xfrm>
            <a:custGeom>
              <a:avLst/>
              <a:gdLst>
                <a:gd name="connsiteX0" fmla="*/ 359208 w 413633"/>
                <a:gd name="connsiteY0" fmla="*/ 59868 h 408191"/>
                <a:gd name="connsiteX1" fmla="*/ 359208 w 413633"/>
                <a:gd name="connsiteY1" fmla="*/ 255800 h 408191"/>
                <a:gd name="connsiteX2" fmla="*/ 54426 w 413633"/>
                <a:gd name="connsiteY2" fmla="*/ 255800 h 408191"/>
                <a:gd name="connsiteX3" fmla="*/ 54426 w 413633"/>
                <a:gd name="connsiteY3" fmla="*/ 59868 h 408191"/>
                <a:gd name="connsiteX4" fmla="*/ 402749 w 413633"/>
                <a:gd name="connsiteY4" fmla="*/ 266685 h 408191"/>
                <a:gd name="connsiteX5" fmla="*/ 391864 w 413633"/>
                <a:gd name="connsiteY5" fmla="*/ 266685 h 408191"/>
                <a:gd name="connsiteX6" fmla="*/ 391864 w 413633"/>
                <a:gd name="connsiteY6" fmla="*/ 43540 h 408191"/>
                <a:gd name="connsiteX7" fmla="*/ 402749 w 413633"/>
                <a:gd name="connsiteY7" fmla="*/ 43540 h 408191"/>
                <a:gd name="connsiteX8" fmla="*/ 413634 w 413633"/>
                <a:gd name="connsiteY8" fmla="*/ 32655 h 408191"/>
                <a:gd name="connsiteX9" fmla="*/ 402749 w 413633"/>
                <a:gd name="connsiteY9" fmla="*/ 21770 h 408191"/>
                <a:gd name="connsiteX10" fmla="*/ 217702 w 413633"/>
                <a:gd name="connsiteY10" fmla="*/ 21770 h 408191"/>
                <a:gd name="connsiteX11" fmla="*/ 217702 w 413633"/>
                <a:gd name="connsiteY11" fmla="*/ 10885 h 408191"/>
                <a:gd name="connsiteX12" fmla="*/ 206817 w 413633"/>
                <a:gd name="connsiteY12" fmla="*/ 0 h 408191"/>
                <a:gd name="connsiteX13" fmla="*/ 195932 w 413633"/>
                <a:gd name="connsiteY13" fmla="*/ 10885 h 408191"/>
                <a:gd name="connsiteX14" fmla="*/ 195932 w 413633"/>
                <a:gd name="connsiteY14" fmla="*/ 21770 h 408191"/>
                <a:gd name="connsiteX15" fmla="*/ 10885 w 413633"/>
                <a:gd name="connsiteY15" fmla="*/ 21770 h 408191"/>
                <a:gd name="connsiteX16" fmla="*/ 0 w 413633"/>
                <a:gd name="connsiteY16" fmla="*/ 32655 h 408191"/>
                <a:gd name="connsiteX17" fmla="*/ 10885 w 413633"/>
                <a:gd name="connsiteY17" fmla="*/ 43540 h 408191"/>
                <a:gd name="connsiteX18" fmla="*/ 21770 w 413633"/>
                <a:gd name="connsiteY18" fmla="*/ 43540 h 408191"/>
                <a:gd name="connsiteX19" fmla="*/ 21770 w 413633"/>
                <a:gd name="connsiteY19" fmla="*/ 266685 h 408191"/>
                <a:gd name="connsiteX20" fmla="*/ 10885 w 413633"/>
                <a:gd name="connsiteY20" fmla="*/ 266685 h 408191"/>
                <a:gd name="connsiteX21" fmla="*/ 0 w 413633"/>
                <a:gd name="connsiteY21" fmla="*/ 277570 h 408191"/>
                <a:gd name="connsiteX22" fmla="*/ 10885 w 413633"/>
                <a:gd name="connsiteY22" fmla="*/ 288455 h 408191"/>
                <a:gd name="connsiteX23" fmla="*/ 177101 w 413633"/>
                <a:gd name="connsiteY23" fmla="*/ 288455 h 408191"/>
                <a:gd name="connsiteX24" fmla="*/ 93285 w 413633"/>
                <a:gd name="connsiteY24" fmla="*/ 372271 h 408191"/>
                <a:gd name="connsiteX25" fmla="*/ 93367 w 413633"/>
                <a:gd name="connsiteY25" fmla="*/ 387755 h 408191"/>
                <a:gd name="connsiteX26" fmla="*/ 108851 w 413633"/>
                <a:gd name="connsiteY26" fmla="*/ 387673 h 408191"/>
                <a:gd name="connsiteX27" fmla="*/ 195932 w 413633"/>
                <a:gd name="connsiteY27" fmla="*/ 300592 h 408191"/>
                <a:gd name="connsiteX28" fmla="*/ 195932 w 413633"/>
                <a:gd name="connsiteY28" fmla="*/ 397306 h 408191"/>
                <a:gd name="connsiteX29" fmla="*/ 206817 w 413633"/>
                <a:gd name="connsiteY29" fmla="*/ 408191 h 408191"/>
                <a:gd name="connsiteX30" fmla="*/ 217702 w 413633"/>
                <a:gd name="connsiteY30" fmla="*/ 397306 h 408191"/>
                <a:gd name="connsiteX31" fmla="*/ 217702 w 413633"/>
                <a:gd name="connsiteY31" fmla="*/ 300429 h 408191"/>
                <a:gd name="connsiteX32" fmla="*/ 304783 w 413633"/>
                <a:gd name="connsiteY32" fmla="*/ 387510 h 408191"/>
                <a:gd name="connsiteX33" fmla="*/ 320185 w 413633"/>
                <a:gd name="connsiteY33" fmla="*/ 387510 h 408191"/>
                <a:gd name="connsiteX34" fmla="*/ 320185 w 413633"/>
                <a:gd name="connsiteY34" fmla="*/ 372107 h 408191"/>
                <a:gd name="connsiteX35" fmla="*/ 236533 w 413633"/>
                <a:gd name="connsiteY35" fmla="*/ 288455 h 408191"/>
                <a:gd name="connsiteX36" fmla="*/ 402749 w 413633"/>
                <a:gd name="connsiteY36" fmla="*/ 288455 h 408191"/>
                <a:gd name="connsiteX37" fmla="*/ 413634 w 413633"/>
                <a:gd name="connsiteY37" fmla="*/ 277570 h 408191"/>
                <a:gd name="connsiteX38" fmla="*/ 402749 w 413633"/>
                <a:gd name="connsiteY38" fmla="*/ 266685 h 408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13633" h="408191">
                  <a:moveTo>
                    <a:pt x="359208" y="59868"/>
                  </a:moveTo>
                  <a:lnTo>
                    <a:pt x="359208" y="255800"/>
                  </a:lnTo>
                  <a:lnTo>
                    <a:pt x="54426" y="255800"/>
                  </a:lnTo>
                  <a:lnTo>
                    <a:pt x="54426" y="59868"/>
                  </a:lnTo>
                  <a:close/>
                  <a:moveTo>
                    <a:pt x="402749" y="266685"/>
                  </a:moveTo>
                  <a:lnTo>
                    <a:pt x="391864" y="266685"/>
                  </a:lnTo>
                  <a:lnTo>
                    <a:pt x="391864" y="43540"/>
                  </a:lnTo>
                  <a:lnTo>
                    <a:pt x="402749" y="43540"/>
                  </a:lnTo>
                  <a:cubicBezTo>
                    <a:pt x="408761" y="43540"/>
                    <a:pt x="413634" y="38667"/>
                    <a:pt x="413634" y="32655"/>
                  </a:cubicBezTo>
                  <a:cubicBezTo>
                    <a:pt x="413634" y="26643"/>
                    <a:pt x="408761" y="21770"/>
                    <a:pt x="402749" y="21770"/>
                  </a:cubicBezTo>
                  <a:lnTo>
                    <a:pt x="217702" y="21770"/>
                  </a:lnTo>
                  <a:lnTo>
                    <a:pt x="217702" y="10885"/>
                  </a:lnTo>
                  <a:cubicBezTo>
                    <a:pt x="217702" y="4873"/>
                    <a:pt x="212829" y="0"/>
                    <a:pt x="206817" y="0"/>
                  </a:cubicBezTo>
                  <a:cubicBezTo>
                    <a:pt x="200805" y="0"/>
                    <a:pt x="195932" y="4873"/>
                    <a:pt x="195932" y="10885"/>
                  </a:cubicBezTo>
                  <a:lnTo>
                    <a:pt x="195932" y="21770"/>
                  </a:lnTo>
                  <a:lnTo>
                    <a:pt x="10885" y="21770"/>
                  </a:lnTo>
                  <a:cubicBezTo>
                    <a:pt x="4873" y="21770"/>
                    <a:pt x="0" y="26643"/>
                    <a:pt x="0" y="32655"/>
                  </a:cubicBezTo>
                  <a:cubicBezTo>
                    <a:pt x="0" y="38667"/>
                    <a:pt x="4873" y="43540"/>
                    <a:pt x="10885" y="43540"/>
                  </a:cubicBezTo>
                  <a:lnTo>
                    <a:pt x="21770" y="43540"/>
                  </a:lnTo>
                  <a:lnTo>
                    <a:pt x="21770" y="266685"/>
                  </a:lnTo>
                  <a:lnTo>
                    <a:pt x="10885" y="266685"/>
                  </a:lnTo>
                  <a:cubicBezTo>
                    <a:pt x="4873" y="266685"/>
                    <a:pt x="0" y="271558"/>
                    <a:pt x="0" y="277570"/>
                  </a:cubicBezTo>
                  <a:cubicBezTo>
                    <a:pt x="0" y="283582"/>
                    <a:pt x="4873" y="288455"/>
                    <a:pt x="10885" y="288455"/>
                  </a:cubicBezTo>
                  <a:lnTo>
                    <a:pt x="177101" y="288455"/>
                  </a:lnTo>
                  <a:lnTo>
                    <a:pt x="93285" y="372271"/>
                  </a:lnTo>
                  <a:cubicBezTo>
                    <a:pt x="89032" y="376569"/>
                    <a:pt x="89068" y="383501"/>
                    <a:pt x="93367" y="387755"/>
                  </a:cubicBezTo>
                  <a:cubicBezTo>
                    <a:pt x="97666" y="392008"/>
                    <a:pt x="104598" y="391972"/>
                    <a:pt x="108851" y="387673"/>
                  </a:cubicBezTo>
                  <a:lnTo>
                    <a:pt x="195932" y="300592"/>
                  </a:lnTo>
                  <a:lnTo>
                    <a:pt x="195932" y="397306"/>
                  </a:lnTo>
                  <a:cubicBezTo>
                    <a:pt x="195932" y="403318"/>
                    <a:pt x="200805" y="408191"/>
                    <a:pt x="206817" y="408191"/>
                  </a:cubicBezTo>
                  <a:cubicBezTo>
                    <a:pt x="212829" y="408191"/>
                    <a:pt x="217702" y="403318"/>
                    <a:pt x="217702" y="397306"/>
                  </a:cubicBezTo>
                  <a:lnTo>
                    <a:pt x="217702" y="300429"/>
                  </a:lnTo>
                  <a:lnTo>
                    <a:pt x="304783" y="387510"/>
                  </a:lnTo>
                  <a:cubicBezTo>
                    <a:pt x="309036" y="391763"/>
                    <a:pt x="315932" y="391763"/>
                    <a:pt x="320185" y="387510"/>
                  </a:cubicBezTo>
                  <a:cubicBezTo>
                    <a:pt x="324439" y="383256"/>
                    <a:pt x="324439" y="376361"/>
                    <a:pt x="320185" y="372107"/>
                  </a:cubicBezTo>
                  <a:lnTo>
                    <a:pt x="236533" y="288455"/>
                  </a:lnTo>
                  <a:lnTo>
                    <a:pt x="402749" y="288455"/>
                  </a:lnTo>
                  <a:cubicBezTo>
                    <a:pt x="408761" y="288455"/>
                    <a:pt x="413634" y="283582"/>
                    <a:pt x="413634" y="277570"/>
                  </a:cubicBezTo>
                  <a:cubicBezTo>
                    <a:pt x="413634" y="271558"/>
                    <a:pt x="408761" y="266685"/>
                    <a:pt x="402749" y="26668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0D2458C6-FD9F-409E-A7CC-F00C44DA8440}"/>
                </a:ext>
              </a:extLst>
            </p:cNvPr>
            <p:cNvSpPr/>
            <p:nvPr/>
          </p:nvSpPr>
          <p:spPr>
            <a:xfrm>
              <a:off x="6963442" y="1758546"/>
              <a:ext cx="43540" cy="152391"/>
            </a:xfrm>
            <a:custGeom>
              <a:avLst/>
              <a:gdLst>
                <a:gd name="connsiteX0" fmla="*/ 0 w 43540"/>
                <a:gd name="connsiteY0" fmla="*/ 0 h 152391"/>
                <a:gd name="connsiteX1" fmla="*/ 43540 w 43540"/>
                <a:gd name="connsiteY1" fmla="*/ 0 h 152391"/>
                <a:gd name="connsiteX2" fmla="*/ 43540 w 43540"/>
                <a:gd name="connsiteY2" fmla="*/ 152391 h 152391"/>
                <a:gd name="connsiteX3" fmla="*/ 0 w 43540"/>
                <a:gd name="connsiteY3" fmla="*/ 152391 h 152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540" h="152391">
                  <a:moveTo>
                    <a:pt x="0" y="0"/>
                  </a:moveTo>
                  <a:lnTo>
                    <a:pt x="43540" y="0"/>
                  </a:lnTo>
                  <a:lnTo>
                    <a:pt x="43540" y="152391"/>
                  </a:lnTo>
                  <a:lnTo>
                    <a:pt x="0" y="152391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9E39F86-A709-462C-9319-ED600BF4E728}"/>
                </a:ext>
              </a:extLst>
            </p:cNvPr>
            <p:cNvSpPr/>
            <p:nvPr/>
          </p:nvSpPr>
          <p:spPr>
            <a:xfrm>
              <a:off x="6898132" y="1807529"/>
              <a:ext cx="43540" cy="103408"/>
            </a:xfrm>
            <a:custGeom>
              <a:avLst/>
              <a:gdLst>
                <a:gd name="connsiteX0" fmla="*/ 0 w 43540"/>
                <a:gd name="connsiteY0" fmla="*/ 0 h 103408"/>
                <a:gd name="connsiteX1" fmla="*/ 43540 w 43540"/>
                <a:gd name="connsiteY1" fmla="*/ 0 h 103408"/>
                <a:gd name="connsiteX2" fmla="*/ 43540 w 43540"/>
                <a:gd name="connsiteY2" fmla="*/ 103408 h 103408"/>
                <a:gd name="connsiteX3" fmla="*/ 0 w 43540"/>
                <a:gd name="connsiteY3" fmla="*/ 103408 h 103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540" h="103408">
                  <a:moveTo>
                    <a:pt x="0" y="0"/>
                  </a:moveTo>
                  <a:lnTo>
                    <a:pt x="43540" y="0"/>
                  </a:lnTo>
                  <a:lnTo>
                    <a:pt x="43540" y="103408"/>
                  </a:lnTo>
                  <a:lnTo>
                    <a:pt x="0" y="10340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2367C4FD-6A84-4510-A5F9-3D1B6A1ACC58}"/>
                </a:ext>
              </a:extLst>
            </p:cNvPr>
            <p:cNvSpPr/>
            <p:nvPr/>
          </p:nvSpPr>
          <p:spPr>
            <a:xfrm>
              <a:off x="6832821" y="1845627"/>
              <a:ext cx="43540" cy="65310"/>
            </a:xfrm>
            <a:custGeom>
              <a:avLst/>
              <a:gdLst>
                <a:gd name="connsiteX0" fmla="*/ 0 w 43540"/>
                <a:gd name="connsiteY0" fmla="*/ 0 h 65310"/>
                <a:gd name="connsiteX1" fmla="*/ 43540 w 43540"/>
                <a:gd name="connsiteY1" fmla="*/ 0 h 65310"/>
                <a:gd name="connsiteX2" fmla="*/ 43540 w 43540"/>
                <a:gd name="connsiteY2" fmla="*/ 65311 h 65310"/>
                <a:gd name="connsiteX3" fmla="*/ 0 w 43540"/>
                <a:gd name="connsiteY3" fmla="*/ 65311 h 6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540" h="65310">
                  <a:moveTo>
                    <a:pt x="0" y="0"/>
                  </a:moveTo>
                  <a:lnTo>
                    <a:pt x="43540" y="0"/>
                  </a:lnTo>
                  <a:lnTo>
                    <a:pt x="43540" y="65311"/>
                  </a:lnTo>
                  <a:lnTo>
                    <a:pt x="0" y="65311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2" name="Graphic 37" descr="Bar graph with upward trend RTL">
            <a:extLst>
              <a:ext uri="{FF2B5EF4-FFF2-40B4-BE49-F238E27FC236}">
                <a16:creationId xmlns:a16="http://schemas.microsoft.com/office/drawing/2014/main" id="{55F1B8D1-B25D-4418-8D5B-44D2E74C60C0}"/>
              </a:ext>
            </a:extLst>
          </p:cNvPr>
          <p:cNvGrpSpPr/>
          <p:nvPr/>
        </p:nvGrpSpPr>
        <p:grpSpPr>
          <a:xfrm>
            <a:off x="7843445" y="1331058"/>
            <a:ext cx="522485" cy="522485"/>
            <a:chOff x="7843445" y="1331058"/>
            <a:chExt cx="522485" cy="522485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49D2427-2E40-437E-B657-2DA09D33575F}"/>
                </a:ext>
              </a:extLst>
            </p:cNvPr>
            <p:cNvSpPr/>
            <p:nvPr/>
          </p:nvSpPr>
          <p:spPr>
            <a:xfrm>
              <a:off x="7919640" y="1401811"/>
              <a:ext cx="375536" cy="380978"/>
            </a:xfrm>
            <a:custGeom>
              <a:avLst/>
              <a:gdLst>
                <a:gd name="connsiteX0" fmla="*/ 342881 w 375536"/>
                <a:gd name="connsiteY0" fmla="*/ 348323 h 380978"/>
                <a:gd name="connsiteX1" fmla="*/ 0 w 375536"/>
                <a:gd name="connsiteY1" fmla="*/ 348323 h 380978"/>
                <a:gd name="connsiteX2" fmla="*/ 0 w 375536"/>
                <a:gd name="connsiteY2" fmla="*/ 380979 h 380978"/>
                <a:gd name="connsiteX3" fmla="*/ 375536 w 375536"/>
                <a:gd name="connsiteY3" fmla="*/ 380979 h 380978"/>
                <a:gd name="connsiteX4" fmla="*/ 375536 w 375536"/>
                <a:gd name="connsiteY4" fmla="*/ 0 h 380978"/>
                <a:gd name="connsiteX5" fmla="*/ 342881 w 375536"/>
                <a:gd name="connsiteY5" fmla="*/ 0 h 380978"/>
                <a:gd name="connsiteX6" fmla="*/ 342881 w 375536"/>
                <a:gd name="connsiteY6" fmla="*/ 348323 h 380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5536" h="380978">
                  <a:moveTo>
                    <a:pt x="342881" y="348323"/>
                  </a:moveTo>
                  <a:lnTo>
                    <a:pt x="0" y="348323"/>
                  </a:lnTo>
                  <a:lnTo>
                    <a:pt x="0" y="380979"/>
                  </a:lnTo>
                  <a:lnTo>
                    <a:pt x="375536" y="380979"/>
                  </a:lnTo>
                  <a:lnTo>
                    <a:pt x="375536" y="0"/>
                  </a:lnTo>
                  <a:lnTo>
                    <a:pt x="342881" y="0"/>
                  </a:lnTo>
                  <a:lnTo>
                    <a:pt x="342881" y="348323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25908141-530A-45D8-8D43-714B4C70569D}"/>
                </a:ext>
              </a:extLst>
            </p:cNvPr>
            <p:cNvSpPr/>
            <p:nvPr/>
          </p:nvSpPr>
          <p:spPr>
            <a:xfrm>
              <a:off x="7919640" y="1401811"/>
              <a:ext cx="81638" cy="315668"/>
            </a:xfrm>
            <a:custGeom>
              <a:avLst/>
              <a:gdLst>
                <a:gd name="connsiteX0" fmla="*/ 0 w 81638"/>
                <a:gd name="connsiteY0" fmla="*/ 0 h 315668"/>
                <a:gd name="connsiteX1" fmla="*/ 81638 w 81638"/>
                <a:gd name="connsiteY1" fmla="*/ 0 h 315668"/>
                <a:gd name="connsiteX2" fmla="*/ 81638 w 81638"/>
                <a:gd name="connsiteY2" fmla="*/ 315668 h 315668"/>
                <a:gd name="connsiteX3" fmla="*/ 0 w 81638"/>
                <a:gd name="connsiteY3" fmla="*/ 315668 h 315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638" h="315668">
                  <a:moveTo>
                    <a:pt x="0" y="0"/>
                  </a:moveTo>
                  <a:lnTo>
                    <a:pt x="81638" y="0"/>
                  </a:lnTo>
                  <a:lnTo>
                    <a:pt x="81638" y="315668"/>
                  </a:lnTo>
                  <a:lnTo>
                    <a:pt x="0" y="315668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55F39BA2-13CF-426C-8279-17A2E4DF0ABD}"/>
                </a:ext>
              </a:extLst>
            </p:cNvPr>
            <p:cNvSpPr/>
            <p:nvPr/>
          </p:nvSpPr>
          <p:spPr>
            <a:xfrm>
              <a:off x="8033934" y="1510662"/>
              <a:ext cx="81638" cy="206816"/>
            </a:xfrm>
            <a:custGeom>
              <a:avLst/>
              <a:gdLst>
                <a:gd name="connsiteX0" fmla="*/ 0 w 81638"/>
                <a:gd name="connsiteY0" fmla="*/ 0 h 206816"/>
                <a:gd name="connsiteX1" fmla="*/ 81638 w 81638"/>
                <a:gd name="connsiteY1" fmla="*/ 0 h 206816"/>
                <a:gd name="connsiteX2" fmla="*/ 81638 w 81638"/>
                <a:gd name="connsiteY2" fmla="*/ 206817 h 206816"/>
                <a:gd name="connsiteX3" fmla="*/ 0 w 81638"/>
                <a:gd name="connsiteY3" fmla="*/ 206817 h 206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638" h="206816">
                  <a:moveTo>
                    <a:pt x="0" y="0"/>
                  </a:moveTo>
                  <a:lnTo>
                    <a:pt x="81638" y="0"/>
                  </a:lnTo>
                  <a:lnTo>
                    <a:pt x="81638" y="206817"/>
                  </a:lnTo>
                  <a:lnTo>
                    <a:pt x="0" y="206817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AD39D46E-1357-4AFC-96CD-E0D82909286C}"/>
                </a:ext>
              </a:extLst>
            </p:cNvPr>
            <p:cNvSpPr/>
            <p:nvPr/>
          </p:nvSpPr>
          <p:spPr>
            <a:xfrm>
              <a:off x="8148227" y="1608628"/>
              <a:ext cx="81638" cy="108851"/>
            </a:xfrm>
            <a:custGeom>
              <a:avLst/>
              <a:gdLst>
                <a:gd name="connsiteX0" fmla="*/ 0 w 81638"/>
                <a:gd name="connsiteY0" fmla="*/ 0 h 108851"/>
                <a:gd name="connsiteX1" fmla="*/ 81638 w 81638"/>
                <a:gd name="connsiteY1" fmla="*/ 0 h 108851"/>
                <a:gd name="connsiteX2" fmla="*/ 81638 w 81638"/>
                <a:gd name="connsiteY2" fmla="*/ 108851 h 108851"/>
                <a:gd name="connsiteX3" fmla="*/ 0 w 81638"/>
                <a:gd name="connsiteY3" fmla="*/ 108851 h 108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638" h="108851">
                  <a:moveTo>
                    <a:pt x="0" y="0"/>
                  </a:moveTo>
                  <a:lnTo>
                    <a:pt x="81638" y="0"/>
                  </a:lnTo>
                  <a:lnTo>
                    <a:pt x="81638" y="108851"/>
                  </a:lnTo>
                  <a:lnTo>
                    <a:pt x="0" y="108851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3F9383FD-4C15-47FE-AA87-5175000143B2}"/>
                </a:ext>
              </a:extLst>
            </p:cNvPr>
            <p:cNvSpPr/>
            <p:nvPr/>
          </p:nvSpPr>
          <p:spPr>
            <a:xfrm>
              <a:off x="8055704" y="1401811"/>
              <a:ext cx="176393" cy="176393"/>
            </a:xfrm>
            <a:custGeom>
              <a:avLst/>
              <a:gdLst>
                <a:gd name="connsiteX0" fmla="*/ 29716 w 176393"/>
                <a:gd name="connsiteY0" fmla="*/ 45119 h 176393"/>
                <a:gd name="connsiteX1" fmla="*/ 161045 w 176393"/>
                <a:gd name="connsiteY1" fmla="*/ 176393 h 176393"/>
                <a:gd name="connsiteX2" fmla="*/ 176393 w 176393"/>
                <a:gd name="connsiteY2" fmla="*/ 161045 h 176393"/>
                <a:gd name="connsiteX3" fmla="*/ 45064 w 176393"/>
                <a:gd name="connsiteY3" fmla="*/ 29716 h 176393"/>
                <a:gd name="connsiteX4" fmla="*/ 74781 w 176393"/>
                <a:gd name="connsiteY4" fmla="*/ 0 h 176393"/>
                <a:gd name="connsiteX5" fmla="*/ 0 w 176393"/>
                <a:gd name="connsiteY5" fmla="*/ 0 h 176393"/>
                <a:gd name="connsiteX6" fmla="*/ 0 w 176393"/>
                <a:gd name="connsiteY6" fmla="*/ 74781 h 176393"/>
                <a:gd name="connsiteX7" fmla="*/ 29716 w 176393"/>
                <a:gd name="connsiteY7" fmla="*/ 45119 h 176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393" h="176393">
                  <a:moveTo>
                    <a:pt x="29716" y="45119"/>
                  </a:moveTo>
                  <a:lnTo>
                    <a:pt x="161045" y="176393"/>
                  </a:lnTo>
                  <a:lnTo>
                    <a:pt x="176393" y="161045"/>
                  </a:lnTo>
                  <a:lnTo>
                    <a:pt x="45064" y="29716"/>
                  </a:lnTo>
                  <a:lnTo>
                    <a:pt x="74781" y="0"/>
                  </a:lnTo>
                  <a:lnTo>
                    <a:pt x="0" y="0"/>
                  </a:lnTo>
                  <a:lnTo>
                    <a:pt x="0" y="74781"/>
                  </a:lnTo>
                  <a:lnTo>
                    <a:pt x="29716" y="45119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8" name="Graphic 36" descr="Bar graph with upward trend">
            <a:extLst>
              <a:ext uri="{FF2B5EF4-FFF2-40B4-BE49-F238E27FC236}">
                <a16:creationId xmlns:a16="http://schemas.microsoft.com/office/drawing/2014/main" id="{4ADE25A8-266B-4F0D-BD69-6DC29BC4F442}"/>
              </a:ext>
            </a:extLst>
          </p:cNvPr>
          <p:cNvGrpSpPr/>
          <p:nvPr/>
        </p:nvGrpSpPr>
        <p:grpSpPr>
          <a:xfrm>
            <a:off x="8701393" y="1821314"/>
            <a:ext cx="522485" cy="522485"/>
            <a:chOff x="8701393" y="1821314"/>
            <a:chExt cx="522485" cy="522485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FFA17ACD-A527-4A98-B7D3-CF027795F7F9}"/>
                </a:ext>
              </a:extLst>
            </p:cNvPr>
            <p:cNvSpPr/>
            <p:nvPr/>
          </p:nvSpPr>
          <p:spPr>
            <a:xfrm>
              <a:off x="8777588" y="1892067"/>
              <a:ext cx="375536" cy="380978"/>
            </a:xfrm>
            <a:custGeom>
              <a:avLst/>
              <a:gdLst>
                <a:gd name="connsiteX0" fmla="*/ 32655 w 375536"/>
                <a:gd name="connsiteY0" fmla="*/ 0 h 380978"/>
                <a:gd name="connsiteX1" fmla="*/ 0 w 375536"/>
                <a:gd name="connsiteY1" fmla="*/ 0 h 380978"/>
                <a:gd name="connsiteX2" fmla="*/ 0 w 375536"/>
                <a:gd name="connsiteY2" fmla="*/ 380979 h 380978"/>
                <a:gd name="connsiteX3" fmla="*/ 375536 w 375536"/>
                <a:gd name="connsiteY3" fmla="*/ 380979 h 380978"/>
                <a:gd name="connsiteX4" fmla="*/ 375536 w 375536"/>
                <a:gd name="connsiteY4" fmla="*/ 348323 h 380978"/>
                <a:gd name="connsiteX5" fmla="*/ 32655 w 375536"/>
                <a:gd name="connsiteY5" fmla="*/ 348323 h 380978"/>
                <a:gd name="connsiteX6" fmla="*/ 32655 w 375536"/>
                <a:gd name="connsiteY6" fmla="*/ 0 h 380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5536" h="380978">
                  <a:moveTo>
                    <a:pt x="32655" y="0"/>
                  </a:moveTo>
                  <a:lnTo>
                    <a:pt x="0" y="0"/>
                  </a:lnTo>
                  <a:lnTo>
                    <a:pt x="0" y="380979"/>
                  </a:lnTo>
                  <a:lnTo>
                    <a:pt x="375536" y="380979"/>
                  </a:lnTo>
                  <a:lnTo>
                    <a:pt x="375536" y="348323"/>
                  </a:lnTo>
                  <a:lnTo>
                    <a:pt x="32655" y="348323"/>
                  </a:lnTo>
                  <a:lnTo>
                    <a:pt x="32655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FD345B8C-6D65-418A-8DAA-70FDC085525B}"/>
                </a:ext>
              </a:extLst>
            </p:cNvPr>
            <p:cNvSpPr/>
            <p:nvPr/>
          </p:nvSpPr>
          <p:spPr>
            <a:xfrm rot="-10800000">
              <a:off x="9071486" y="1892067"/>
              <a:ext cx="81638" cy="315668"/>
            </a:xfrm>
            <a:custGeom>
              <a:avLst/>
              <a:gdLst>
                <a:gd name="connsiteX0" fmla="*/ 0 w 81638"/>
                <a:gd name="connsiteY0" fmla="*/ 0 h 315668"/>
                <a:gd name="connsiteX1" fmla="*/ 81638 w 81638"/>
                <a:gd name="connsiteY1" fmla="*/ 0 h 315668"/>
                <a:gd name="connsiteX2" fmla="*/ 81638 w 81638"/>
                <a:gd name="connsiteY2" fmla="*/ 315668 h 315668"/>
                <a:gd name="connsiteX3" fmla="*/ 0 w 81638"/>
                <a:gd name="connsiteY3" fmla="*/ 315668 h 315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638" h="315668">
                  <a:moveTo>
                    <a:pt x="0" y="0"/>
                  </a:moveTo>
                  <a:lnTo>
                    <a:pt x="81638" y="0"/>
                  </a:lnTo>
                  <a:lnTo>
                    <a:pt x="81638" y="315668"/>
                  </a:lnTo>
                  <a:lnTo>
                    <a:pt x="0" y="315668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F48F22FC-98E5-453F-B227-10D49B7323D5}"/>
                </a:ext>
              </a:extLst>
            </p:cNvPr>
            <p:cNvSpPr/>
            <p:nvPr/>
          </p:nvSpPr>
          <p:spPr>
            <a:xfrm rot="-10800000">
              <a:off x="8957192" y="2000918"/>
              <a:ext cx="81638" cy="206816"/>
            </a:xfrm>
            <a:custGeom>
              <a:avLst/>
              <a:gdLst>
                <a:gd name="connsiteX0" fmla="*/ 0 w 81638"/>
                <a:gd name="connsiteY0" fmla="*/ 0 h 206816"/>
                <a:gd name="connsiteX1" fmla="*/ 81638 w 81638"/>
                <a:gd name="connsiteY1" fmla="*/ 0 h 206816"/>
                <a:gd name="connsiteX2" fmla="*/ 81638 w 81638"/>
                <a:gd name="connsiteY2" fmla="*/ 206817 h 206816"/>
                <a:gd name="connsiteX3" fmla="*/ 0 w 81638"/>
                <a:gd name="connsiteY3" fmla="*/ 206817 h 206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638" h="206816">
                  <a:moveTo>
                    <a:pt x="0" y="0"/>
                  </a:moveTo>
                  <a:lnTo>
                    <a:pt x="81638" y="0"/>
                  </a:lnTo>
                  <a:lnTo>
                    <a:pt x="81638" y="206817"/>
                  </a:lnTo>
                  <a:lnTo>
                    <a:pt x="0" y="206817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319AA2D-2923-466D-9EB7-733D140C66DF}"/>
                </a:ext>
              </a:extLst>
            </p:cNvPr>
            <p:cNvSpPr/>
            <p:nvPr/>
          </p:nvSpPr>
          <p:spPr>
            <a:xfrm rot="-10800000">
              <a:off x="8842899" y="2098884"/>
              <a:ext cx="81638" cy="108851"/>
            </a:xfrm>
            <a:custGeom>
              <a:avLst/>
              <a:gdLst>
                <a:gd name="connsiteX0" fmla="*/ 0 w 81638"/>
                <a:gd name="connsiteY0" fmla="*/ 0 h 108851"/>
                <a:gd name="connsiteX1" fmla="*/ 81638 w 81638"/>
                <a:gd name="connsiteY1" fmla="*/ 0 h 108851"/>
                <a:gd name="connsiteX2" fmla="*/ 81638 w 81638"/>
                <a:gd name="connsiteY2" fmla="*/ 108851 h 108851"/>
                <a:gd name="connsiteX3" fmla="*/ 0 w 81638"/>
                <a:gd name="connsiteY3" fmla="*/ 108851 h 108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638" h="108851">
                  <a:moveTo>
                    <a:pt x="0" y="0"/>
                  </a:moveTo>
                  <a:lnTo>
                    <a:pt x="81638" y="0"/>
                  </a:lnTo>
                  <a:lnTo>
                    <a:pt x="81638" y="108851"/>
                  </a:lnTo>
                  <a:lnTo>
                    <a:pt x="0" y="108851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A44019-B6FB-4C71-84EA-F99CB7E58001}"/>
                </a:ext>
              </a:extLst>
            </p:cNvPr>
            <p:cNvSpPr/>
            <p:nvPr/>
          </p:nvSpPr>
          <p:spPr>
            <a:xfrm>
              <a:off x="8840667" y="1892067"/>
              <a:ext cx="176393" cy="176393"/>
            </a:xfrm>
            <a:custGeom>
              <a:avLst/>
              <a:gdLst>
                <a:gd name="connsiteX0" fmla="*/ 176393 w 176393"/>
                <a:gd name="connsiteY0" fmla="*/ 74781 h 176393"/>
                <a:gd name="connsiteX1" fmla="*/ 176393 w 176393"/>
                <a:gd name="connsiteY1" fmla="*/ 0 h 176393"/>
                <a:gd name="connsiteX2" fmla="*/ 101612 w 176393"/>
                <a:gd name="connsiteY2" fmla="*/ 0 h 176393"/>
                <a:gd name="connsiteX3" fmla="*/ 131329 w 176393"/>
                <a:gd name="connsiteY3" fmla="*/ 29716 h 176393"/>
                <a:gd name="connsiteX4" fmla="*/ 0 w 176393"/>
                <a:gd name="connsiteY4" fmla="*/ 161045 h 176393"/>
                <a:gd name="connsiteX5" fmla="*/ 15348 w 176393"/>
                <a:gd name="connsiteY5" fmla="*/ 176393 h 176393"/>
                <a:gd name="connsiteX6" fmla="*/ 146677 w 176393"/>
                <a:gd name="connsiteY6" fmla="*/ 45119 h 176393"/>
                <a:gd name="connsiteX7" fmla="*/ 176393 w 176393"/>
                <a:gd name="connsiteY7" fmla="*/ 74781 h 176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393" h="176393">
                  <a:moveTo>
                    <a:pt x="176393" y="74781"/>
                  </a:moveTo>
                  <a:lnTo>
                    <a:pt x="176393" y="0"/>
                  </a:lnTo>
                  <a:lnTo>
                    <a:pt x="101612" y="0"/>
                  </a:lnTo>
                  <a:lnTo>
                    <a:pt x="131329" y="29716"/>
                  </a:lnTo>
                  <a:lnTo>
                    <a:pt x="0" y="161045"/>
                  </a:lnTo>
                  <a:lnTo>
                    <a:pt x="15348" y="176393"/>
                  </a:lnTo>
                  <a:lnTo>
                    <a:pt x="146677" y="45119"/>
                  </a:lnTo>
                  <a:lnTo>
                    <a:pt x="176393" y="74781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4" name="Graphic 48" descr="Research">
            <a:extLst>
              <a:ext uri="{FF2B5EF4-FFF2-40B4-BE49-F238E27FC236}">
                <a16:creationId xmlns:a16="http://schemas.microsoft.com/office/drawing/2014/main" id="{9B48D769-9101-48D4-84D5-4D718A366972}"/>
              </a:ext>
            </a:extLst>
          </p:cNvPr>
          <p:cNvGrpSpPr/>
          <p:nvPr/>
        </p:nvGrpSpPr>
        <p:grpSpPr>
          <a:xfrm>
            <a:off x="8701393" y="4721994"/>
            <a:ext cx="522485" cy="522485"/>
            <a:chOff x="8701393" y="4721994"/>
            <a:chExt cx="522485" cy="522485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A3961E31-4BC8-4C91-860A-53D34EA98812}"/>
                </a:ext>
              </a:extLst>
            </p:cNvPr>
            <p:cNvSpPr/>
            <p:nvPr/>
          </p:nvSpPr>
          <p:spPr>
            <a:xfrm>
              <a:off x="8743841" y="4767164"/>
              <a:ext cx="430644" cy="431189"/>
            </a:xfrm>
            <a:custGeom>
              <a:avLst/>
              <a:gdLst>
                <a:gd name="connsiteX0" fmla="*/ 352136 w 430644"/>
                <a:gd name="connsiteY0" fmla="*/ 298255 h 431189"/>
                <a:gd name="connsiteX1" fmla="*/ 318392 w 430644"/>
                <a:gd name="connsiteY1" fmla="*/ 287914 h 431189"/>
                <a:gd name="connsiteX2" fmla="*/ 293901 w 430644"/>
                <a:gd name="connsiteY2" fmla="*/ 263967 h 431189"/>
                <a:gd name="connsiteX3" fmla="*/ 327645 w 430644"/>
                <a:gd name="connsiteY3" fmla="*/ 164912 h 431189"/>
                <a:gd name="connsiteX4" fmla="*/ 164368 w 430644"/>
                <a:gd name="connsiteY4" fmla="*/ 3 h 431189"/>
                <a:gd name="connsiteX5" fmla="*/ 3 w 430644"/>
                <a:gd name="connsiteY5" fmla="*/ 163280 h 431189"/>
                <a:gd name="connsiteX6" fmla="*/ 163280 w 430644"/>
                <a:gd name="connsiteY6" fmla="*/ 327645 h 431189"/>
                <a:gd name="connsiteX7" fmla="*/ 263423 w 430644"/>
                <a:gd name="connsiteY7" fmla="*/ 293901 h 431189"/>
                <a:gd name="connsiteX8" fmla="*/ 287370 w 430644"/>
                <a:gd name="connsiteY8" fmla="*/ 317848 h 431189"/>
                <a:gd name="connsiteX9" fmla="*/ 297711 w 430644"/>
                <a:gd name="connsiteY9" fmla="*/ 352136 h 431189"/>
                <a:gd name="connsiteX10" fmla="*/ 365743 w 430644"/>
                <a:gd name="connsiteY10" fmla="*/ 420168 h 431189"/>
                <a:gd name="connsiteX11" fmla="*/ 419624 w 430644"/>
                <a:gd name="connsiteY11" fmla="*/ 420168 h 431189"/>
                <a:gd name="connsiteX12" fmla="*/ 419624 w 430644"/>
                <a:gd name="connsiteY12" fmla="*/ 366287 h 431189"/>
                <a:gd name="connsiteX13" fmla="*/ 352136 w 430644"/>
                <a:gd name="connsiteY13" fmla="*/ 298255 h 431189"/>
                <a:gd name="connsiteX14" fmla="*/ 164368 w 430644"/>
                <a:gd name="connsiteY14" fmla="*/ 294989 h 431189"/>
                <a:gd name="connsiteX15" fmla="*/ 33747 w 430644"/>
                <a:gd name="connsiteY15" fmla="*/ 164368 h 431189"/>
                <a:gd name="connsiteX16" fmla="*/ 164368 w 430644"/>
                <a:gd name="connsiteY16" fmla="*/ 33747 h 431189"/>
                <a:gd name="connsiteX17" fmla="*/ 294989 w 430644"/>
                <a:gd name="connsiteY17" fmla="*/ 164368 h 431189"/>
                <a:gd name="connsiteX18" fmla="*/ 164368 w 430644"/>
                <a:gd name="connsiteY18" fmla="*/ 294989 h 431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0644" h="431189">
                  <a:moveTo>
                    <a:pt x="352136" y="298255"/>
                  </a:moveTo>
                  <a:cubicBezTo>
                    <a:pt x="343428" y="289547"/>
                    <a:pt x="330366" y="285193"/>
                    <a:pt x="318392" y="287914"/>
                  </a:cubicBezTo>
                  <a:lnTo>
                    <a:pt x="293901" y="263967"/>
                  </a:lnTo>
                  <a:cubicBezTo>
                    <a:pt x="315671" y="235666"/>
                    <a:pt x="327645" y="200833"/>
                    <a:pt x="327645" y="164912"/>
                  </a:cubicBezTo>
                  <a:cubicBezTo>
                    <a:pt x="328189" y="74022"/>
                    <a:pt x="254714" y="547"/>
                    <a:pt x="164368" y="3"/>
                  </a:cubicBezTo>
                  <a:cubicBezTo>
                    <a:pt x="74022" y="-541"/>
                    <a:pt x="547" y="72933"/>
                    <a:pt x="3" y="163280"/>
                  </a:cubicBezTo>
                  <a:cubicBezTo>
                    <a:pt x="-541" y="253626"/>
                    <a:pt x="72933" y="327100"/>
                    <a:pt x="163280" y="327645"/>
                  </a:cubicBezTo>
                  <a:cubicBezTo>
                    <a:pt x="199200" y="327645"/>
                    <a:pt x="234577" y="315671"/>
                    <a:pt x="263423" y="293901"/>
                  </a:cubicBezTo>
                  <a:lnTo>
                    <a:pt x="287370" y="317848"/>
                  </a:lnTo>
                  <a:cubicBezTo>
                    <a:pt x="285193" y="330366"/>
                    <a:pt x="289003" y="342884"/>
                    <a:pt x="297711" y="352136"/>
                  </a:cubicBezTo>
                  <a:lnTo>
                    <a:pt x="365743" y="420168"/>
                  </a:lnTo>
                  <a:cubicBezTo>
                    <a:pt x="380437" y="434863"/>
                    <a:pt x="404929" y="434863"/>
                    <a:pt x="419624" y="420168"/>
                  </a:cubicBezTo>
                  <a:cubicBezTo>
                    <a:pt x="434319" y="405473"/>
                    <a:pt x="434319" y="380982"/>
                    <a:pt x="419624" y="366287"/>
                  </a:cubicBezTo>
                  <a:lnTo>
                    <a:pt x="352136" y="298255"/>
                  </a:lnTo>
                  <a:close/>
                  <a:moveTo>
                    <a:pt x="164368" y="294989"/>
                  </a:moveTo>
                  <a:cubicBezTo>
                    <a:pt x="91982" y="294989"/>
                    <a:pt x="33747" y="236754"/>
                    <a:pt x="33747" y="164368"/>
                  </a:cubicBezTo>
                  <a:cubicBezTo>
                    <a:pt x="33747" y="91982"/>
                    <a:pt x="91982" y="33747"/>
                    <a:pt x="164368" y="33747"/>
                  </a:cubicBezTo>
                  <a:cubicBezTo>
                    <a:pt x="236754" y="33747"/>
                    <a:pt x="294989" y="91982"/>
                    <a:pt x="294989" y="164368"/>
                  </a:cubicBezTo>
                  <a:cubicBezTo>
                    <a:pt x="294989" y="236210"/>
                    <a:pt x="236210" y="294989"/>
                    <a:pt x="164368" y="29498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6E24002E-441C-4FAA-8770-CD54DD399684}"/>
                </a:ext>
              </a:extLst>
            </p:cNvPr>
            <p:cNvSpPr/>
            <p:nvPr/>
          </p:nvSpPr>
          <p:spPr>
            <a:xfrm>
              <a:off x="8791195" y="4848052"/>
              <a:ext cx="234573" cy="172193"/>
            </a:xfrm>
            <a:custGeom>
              <a:avLst/>
              <a:gdLst>
                <a:gd name="connsiteX0" fmla="*/ 234030 w 234573"/>
                <a:gd name="connsiteY0" fmla="*/ 75316 h 172193"/>
                <a:gd name="connsiteX1" fmla="*/ 203007 w 234573"/>
                <a:gd name="connsiteY1" fmla="*/ 75316 h 172193"/>
                <a:gd name="connsiteX2" fmla="*/ 195932 w 234573"/>
                <a:gd name="connsiteY2" fmla="*/ 79670 h 172193"/>
                <a:gd name="connsiteX3" fmla="*/ 175250 w 234573"/>
                <a:gd name="connsiteY3" fmla="*/ 101984 h 172193"/>
                <a:gd name="connsiteX4" fmla="*/ 157834 w 234573"/>
                <a:gd name="connsiteY4" fmla="*/ 41572 h 172193"/>
                <a:gd name="connsiteX5" fmla="*/ 145860 w 234573"/>
                <a:gd name="connsiteY5" fmla="*/ 35041 h 172193"/>
                <a:gd name="connsiteX6" fmla="*/ 139329 w 234573"/>
                <a:gd name="connsiteY6" fmla="*/ 41028 h 172193"/>
                <a:gd name="connsiteX7" fmla="*/ 106674 w 234573"/>
                <a:gd name="connsiteY7" fmla="*/ 127564 h 172193"/>
                <a:gd name="connsiteX8" fmla="*/ 84360 w 234573"/>
                <a:gd name="connsiteY8" fmla="*/ 7828 h 172193"/>
                <a:gd name="connsiteX9" fmla="*/ 73474 w 234573"/>
                <a:gd name="connsiteY9" fmla="*/ 209 h 172193"/>
                <a:gd name="connsiteX10" fmla="*/ 65855 w 234573"/>
                <a:gd name="connsiteY10" fmla="*/ 6740 h 172193"/>
                <a:gd name="connsiteX11" fmla="*/ 42452 w 234573"/>
                <a:gd name="connsiteY11" fmla="*/ 75316 h 172193"/>
                <a:gd name="connsiteX12" fmla="*/ 0 w 234573"/>
                <a:gd name="connsiteY12" fmla="*/ 75316 h 172193"/>
                <a:gd name="connsiteX13" fmla="*/ 0 w 234573"/>
                <a:gd name="connsiteY13" fmla="*/ 97086 h 172193"/>
                <a:gd name="connsiteX14" fmla="*/ 49527 w 234573"/>
                <a:gd name="connsiteY14" fmla="*/ 97086 h 172193"/>
                <a:gd name="connsiteX15" fmla="*/ 58780 w 234573"/>
                <a:gd name="connsiteY15" fmla="*/ 88922 h 172193"/>
                <a:gd name="connsiteX16" fmla="*/ 72386 w 234573"/>
                <a:gd name="connsiteY16" fmla="*/ 47559 h 172193"/>
                <a:gd name="connsiteX17" fmla="*/ 94156 w 234573"/>
                <a:gd name="connsiteY17" fmla="*/ 164574 h 172193"/>
                <a:gd name="connsiteX18" fmla="*/ 102864 w 234573"/>
                <a:gd name="connsiteY18" fmla="*/ 172193 h 172193"/>
                <a:gd name="connsiteX19" fmla="*/ 103953 w 234573"/>
                <a:gd name="connsiteY19" fmla="*/ 172193 h 172193"/>
                <a:gd name="connsiteX20" fmla="*/ 113205 w 234573"/>
                <a:gd name="connsiteY20" fmla="*/ 166206 h 172193"/>
                <a:gd name="connsiteX21" fmla="*/ 148037 w 234573"/>
                <a:gd name="connsiteY21" fmla="*/ 74772 h 172193"/>
                <a:gd name="connsiteX22" fmla="*/ 162188 w 234573"/>
                <a:gd name="connsiteY22" fmla="*/ 123755 h 172193"/>
                <a:gd name="connsiteX23" fmla="*/ 174162 w 234573"/>
                <a:gd name="connsiteY23" fmla="*/ 130286 h 172193"/>
                <a:gd name="connsiteX24" fmla="*/ 178516 w 234573"/>
                <a:gd name="connsiteY24" fmla="*/ 127564 h 172193"/>
                <a:gd name="connsiteX25" fmla="*/ 207906 w 234573"/>
                <a:gd name="connsiteY25" fmla="*/ 97086 h 172193"/>
                <a:gd name="connsiteX26" fmla="*/ 234574 w 234573"/>
                <a:gd name="connsiteY26" fmla="*/ 97086 h 172193"/>
                <a:gd name="connsiteX27" fmla="*/ 234574 w 234573"/>
                <a:gd name="connsiteY27" fmla="*/ 75316 h 172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4573" h="172193">
                  <a:moveTo>
                    <a:pt x="234030" y="75316"/>
                  </a:moveTo>
                  <a:lnTo>
                    <a:pt x="203007" y="75316"/>
                  </a:lnTo>
                  <a:cubicBezTo>
                    <a:pt x="200286" y="75860"/>
                    <a:pt x="197565" y="77493"/>
                    <a:pt x="195932" y="79670"/>
                  </a:cubicBezTo>
                  <a:lnTo>
                    <a:pt x="175250" y="101984"/>
                  </a:lnTo>
                  <a:lnTo>
                    <a:pt x="157834" y="41572"/>
                  </a:lnTo>
                  <a:cubicBezTo>
                    <a:pt x="156201" y="36674"/>
                    <a:pt x="150759" y="33408"/>
                    <a:pt x="145860" y="35041"/>
                  </a:cubicBezTo>
                  <a:cubicBezTo>
                    <a:pt x="143139" y="36129"/>
                    <a:pt x="140418" y="37762"/>
                    <a:pt x="139329" y="41028"/>
                  </a:cubicBezTo>
                  <a:lnTo>
                    <a:pt x="106674" y="127564"/>
                  </a:lnTo>
                  <a:lnTo>
                    <a:pt x="84360" y="7828"/>
                  </a:lnTo>
                  <a:cubicBezTo>
                    <a:pt x="83271" y="2386"/>
                    <a:pt x="78373" y="-880"/>
                    <a:pt x="73474" y="209"/>
                  </a:cubicBezTo>
                  <a:cubicBezTo>
                    <a:pt x="70209" y="753"/>
                    <a:pt x="67488" y="3474"/>
                    <a:pt x="65855" y="6740"/>
                  </a:cubicBezTo>
                  <a:lnTo>
                    <a:pt x="42452" y="75316"/>
                  </a:lnTo>
                  <a:lnTo>
                    <a:pt x="0" y="75316"/>
                  </a:lnTo>
                  <a:lnTo>
                    <a:pt x="0" y="97086"/>
                  </a:lnTo>
                  <a:lnTo>
                    <a:pt x="49527" y="97086"/>
                  </a:lnTo>
                  <a:cubicBezTo>
                    <a:pt x="53881" y="96542"/>
                    <a:pt x="57691" y="93276"/>
                    <a:pt x="58780" y="88922"/>
                  </a:cubicBezTo>
                  <a:lnTo>
                    <a:pt x="72386" y="47559"/>
                  </a:lnTo>
                  <a:lnTo>
                    <a:pt x="94156" y="164574"/>
                  </a:lnTo>
                  <a:cubicBezTo>
                    <a:pt x="94700" y="168928"/>
                    <a:pt x="98510" y="172193"/>
                    <a:pt x="102864" y="172193"/>
                  </a:cubicBezTo>
                  <a:lnTo>
                    <a:pt x="103953" y="172193"/>
                  </a:lnTo>
                  <a:cubicBezTo>
                    <a:pt x="107763" y="172193"/>
                    <a:pt x="111572" y="170016"/>
                    <a:pt x="113205" y="166206"/>
                  </a:cubicBezTo>
                  <a:lnTo>
                    <a:pt x="148037" y="74772"/>
                  </a:lnTo>
                  <a:lnTo>
                    <a:pt x="162188" y="123755"/>
                  </a:lnTo>
                  <a:cubicBezTo>
                    <a:pt x="163821" y="128653"/>
                    <a:pt x="168719" y="131918"/>
                    <a:pt x="174162" y="130286"/>
                  </a:cubicBezTo>
                  <a:cubicBezTo>
                    <a:pt x="175794" y="129741"/>
                    <a:pt x="177427" y="128653"/>
                    <a:pt x="178516" y="127564"/>
                  </a:cubicBezTo>
                  <a:lnTo>
                    <a:pt x="207906" y="97086"/>
                  </a:lnTo>
                  <a:lnTo>
                    <a:pt x="234574" y="97086"/>
                  </a:lnTo>
                  <a:lnTo>
                    <a:pt x="234574" y="7531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7" name="Graphic 46" descr="Gears">
            <a:extLst>
              <a:ext uri="{FF2B5EF4-FFF2-40B4-BE49-F238E27FC236}">
                <a16:creationId xmlns:a16="http://schemas.microsoft.com/office/drawing/2014/main" id="{AAE6CFAA-8855-4388-AD01-98035A06200F}"/>
              </a:ext>
            </a:extLst>
          </p:cNvPr>
          <p:cNvGrpSpPr/>
          <p:nvPr/>
        </p:nvGrpSpPr>
        <p:grpSpPr>
          <a:xfrm>
            <a:off x="7927260" y="5258511"/>
            <a:ext cx="354854" cy="429417"/>
            <a:chOff x="7927260" y="5258511"/>
            <a:chExt cx="354854" cy="429417"/>
          </a:xfrm>
          <a:solidFill>
            <a:srgbClr val="FFE094"/>
          </a:solidFill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059E008-D781-4F85-A0C2-44F1A8FC92E9}"/>
                </a:ext>
              </a:extLst>
            </p:cNvPr>
            <p:cNvSpPr/>
            <p:nvPr/>
          </p:nvSpPr>
          <p:spPr>
            <a:xfrm>
              <a:off x="8050261" y="5258511"/>
              <a:ext cx="231852" cy="231308"/>
            </a:xfrm>
            <a:custGeom>
              <a:avLst/>
              <a:gdLst>
                <a:gd name="connsiteX0" fmla="*/ 115926 w 231852"/>
                <a:gd name="connsiteY0" fmla="*/ 156746 h 231308"/>
                <a:gd name="connsiteX1" fmla="*/ 75107 w 231852"/>
                <a:gd name="connsiteY1" fmla="*/ 115926 h 231308"/>
                <a:gd name="connsiteX2" fmla="*/ 115926 w 231852"/>
                <a:gd name="connsiteY2" fmla="*/ 75107 h 231308"/>
                <a:gd name="connsiteX3" fmla="*/ 156746 w 231852"/>
                <a:gd name="connsiteY3" fmla="*/ 115926 h 231308"/>
                <a:gd name="connsiteX4" fmla="*/ 115926 w 231852"/>
                <a:gd name="connsiteY4" fmla="*/ 156746 h 231308"/>
                <a:gd name="connsiteX5" fmla="*/ 207905 w 231852"/>
                <a:gd name="connsiteY5" fmla="*/ 90346 h 231308"/>
                <a:gd name="connsiteX6" fmla="*/ 199197 w 231852"/>
                <a:gd name="connsiteY6" fmla="*/ 69120 h 231308"/>
                <a:gd name="connsiteX7" fmla="*/ 207905 w 231852"/>
                <a:gd name="connsiteY7" fmla="*/ 43540 h 231308"/>
                <a:gd name="connsiteX8" fmla="*/ 188312 w 231852"/>
                <a:gd name="connsiteY8" fmla="*/ 23947 h 231308"/>
                <a:gd name="connsiteX9" fmla="*/ 162732 w 231852"/>
                <a:gd name="connsiteY9" fmla="*/ 32655 h 231308"/>
                <a:gd name="connsiteX10" fmla="*/ 141506 w 231852"/>
                <a:gd name="connsiteY10" fmla="*/ 23947 h 231308"/>
                <a:gd name="connsiteX11" fmla="*/ 129533 w 231852"/>
                <a:gd name="connsiteY11" fmla="*/ 0 h 231308"/>
                <a:gd name="connsiteX12" fmla="*/ 102320 w 231852"/>
                <a:gd name="connsiteY12" fmla="*/ 0 h 231308"/>
                <a:gd name="connsiteX13" fmla="*/ 90346 w 231852"/>
                <a:gd name="connsiteY13" fmla="*/ 23947 h 231308"/>
                <a:gd name="connsiteX14" fmla="*/ 69120 w 231852"/>
                <a:gd name="connsiteY14" fmla="*/ 32655 h 231308"/>
                <a:gd name="connsiteX15" fmla="*/ 43540 w 231852"/>
                <a:gd name="connsiteY15" fmla="*/ 23947 h 231308"/>
                <a:gd name="connsiteX16" fmla="*/ 23947 w 231852"/>
                <a:gd name="connsiteY16" fmla="*/ 43540 h 231308"/>
                <a:gd name="connsiteX17" fmla="*/ 32655 w 231852"/>
                <a:gd name="connsiteY17" fmla="*/ 69120 h 231308"/>
                <a:gd name="connsiteX18" fmla="*/ 23947 w 231852"/>
                <a:gd name="connsiteY18" fmla="*/ 90346 h 231308"/>
                <a:gd name="connsiteX19" fmla="*/ 0 w 231852"/>
                <a:gd name="connsiteY19" fmla="*/ 102320 h 231308"/>
                <a:gd name="connsiteX20" fmla="*/ 0 w 231852"/>
                <a:gd name="connsiteY20" fmla="*/ 129533 h 231308"/>
                <a:gd name="connsiteX21" fmla="*/ 23947 w 231852"/>
                <a:gd name="connsiteY21" fmla="*/ 141506 h 231308"/>
                <a:gd name="connsiteX22" fmla="*/ 32655 w 231852"/>
                <a:gd name="connsiteY22" fmla="*/ 162732 h 231308"/>
                <a:gd name="connsiteX23" fmla="*/ 23947 w 231852"/>
                <a:gd name="connsiteY23" fmla="*/ 188312 h 231308"/>
                <a:gd name="connsiteX24" fmla="*/ 42996 w 231852"/>
                <a:gd name="connsiteY24" fmla="*/ 207361 h 231308"/>
                <a:gd name="connsiteX25" fmla="*/ 68576 w 231852"/>
                <a:gd name="connsiteY25" fmla="*/ 198653 h 231308"/>
                <a:gd name="connsiteX26" fmla="*/ 89802 w 231852"/>
                <a:gd name="connsiteY26" fmla="*/ 207361 h 231308"/>
                <a:gd name="connsiteX27" fmla="*/ 101776 w 231852"/>
                <a:gd name="connsiteY27" fmla="*/ 231308 h 231308"/>
                <a:gd name="connsiteX28" fmla="*/ 128988 w 231852"/>
                <a:gd name="connsiteY28" fmla="*/ 231308 h 231308"/>
                <a:gd name="connsiteX29" fmla="*/ 140962 w 231852"/>
                <a:gd name="connsiteY29" fmla="*/ 207361 h 231308"/>
                <a:gd name="connsiteX30" fmla="*/ 162188 w 231852"/>
                <a:gd name="connsiteY30" fmla="*/ 198653 h 231308"/>
                <a:gd name="connsiteX31" fmla="*/ 187768 w 231852"/>
                <a:gd name="connsiteY31" fmla="*/ 207361 h 231308"/>
                <a:gd name="connsiteX32" fmla="*/ 207361 w 231852"/>
                <a:gd name="connsiteY32" fmla="*/ 188312 h 231308"/>
                <a:gd name="connsiteX33" fmla="*/ 198653 w 231852"/>
                <a:gd name="connsiteY33" fmla="*/ 162732 h 231308"/>
                <a:gd name="connsiteX34" fmla="*/ 207905 w 231852"/>
                <a:gd name="connsiteY34" fmla="*/ 141506 h 231308"/>
                <a:gd name="connsiteX35" fmla="*/ 231853 w 231852"/>
                <a:gd name="connsiteY35" fmla="*/ 129533 h 231308"/>
                <a:gd name="connsiteX36" fmla="*/ 231853 w 231852"/>
                <a:gd name="connsiteY36" fmla="*/ 102320 h 231308"/>
                <a:gd name="connsiteX37" fmla="*/ 207905 w 231852"/>
                <a:gd name="connsiteY37" fmla="*/ 90346 h 231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31852" h="231308">
                  <a:moveTo>
                    <a:pt x="115926" y="156746"/>
                  </a:moveTo>
                  <a:cubicBezTo>
                    <a:pt x="93068" y="156746"/>
                    <a:pt x="75107" y="138241"/>
                    <a:pt x="75107" y="115926"/>
                  </a:cubicBezTo>
                  <a:cubicBezTo>
                    <a:pt x="75107" y="93612"/>
                    <a:pt x="93612" y="75107"/>
                    <a:pt x="115926" y="75107"/>
                  </a:cubicBezTo>
                  <a:cubicBezTo>
                    <a:pt x="138785" y="75107"/>
                    <a:pt x="156746" y="93612"/>
                    <a:pt x="156746" y="115926"/>
                  </a:cubicBezTo>
                  <a:cubicBezTo>
                    <a:pt x="156746" y="138241"/>
                    <a:pt x="138241" y="156746"/>
                    <a:pt x="115926" y="156746"/>
                  </a:cubicBezTo>
                  <a:close/>
                  <a:moveTo>
                    <a:pt x="207905" y="90346"/>
                  </a:moveTo>
                  <a:cubicBezTo>
                    <a:pt x="205728" y="82727"/>
                    <a:pt x="203007" y="75651"/>
                    <a:pt x="199197" y="69120"/>
                  </a:cubicBezTo>
                  <a:lnTo>
                    <a:pt x="207905" y="43540"/>
                  </a:lnTo>
                  <a:lnTo>
                    <a:pt x="188312" y="23947"/>
                  </a:lnTo>
                  <a:lnTo>
                    <a:pt x="162732" y="32655"/>
                  </a:lnTo>
                  <a:cubicBezTo>
                    <a:pt x="156201" y="28846"/>
                    <a:pt x="149126" y="26124"/>
                    <a:pt x="141506" y="23947"/>
                  </a:cubicBezTo>
                  <a:lnTo>
                    <a:pt x="129533" y="0"/>
                  </a:lnTo>
                  <a:lnTo>
                    <a:pt x="102320" y="0"/>
                  </a:lnTo>
                  <a:lnTo>
                    <a:pt x="90346" y="23947"/>
                  </a:lnTo>
                  <a:cubicBezTo>
                    <a:pt x="82727" y="26124"/>
                    <a:pt x="75651" y="28846"/>
                    <a:pt x="69120" y="32655"/>
                  </a:cubicBezTo>
                  <a:lnTo>
                    <a:pt x="43540" y="23947"/>
                  </a:lnTo>
                  <a:lnTo>
                    <a:pt x="23947" y="43540"/>
                  </a:lnTo>
                  <a:lnTo>
                    <a:pt x="32655" y="69120"/>
                  </a:lnTo>
                  <a:cubicBezTo>
                    <a:pt x="28846" y="75651"/>
                    <a:pt x="26124" y="82727"/>
                    <a:pt x="23947" y="90346"/>
                  </a:cubicBezTo>
                  <a:lnTo>
                    <a:pt x="0" y="102320"/>
                  </a:lnTo>
                  <a:lnTo>
                    <a:pt x="0" y="129533"/>
                  </a:lnTo>
                  <a:lnTo>
                    <a:pt x="23947" y="141506"/>
                  </a:lnTo>
                  <a:cubicBezTo>
                    <a:pt x="26124" y="149126"/>
                    <a:pt x="28846" y="156201"/>
                    <a:pt x="32655" y="162732"/>
                  </a:cubicBezTo>
                  <a:lnTo>
                    <a:pt x="23947" y="188312"/>
                  </a:lnTo>
                  <a:lnTo>
                    <a:pt x="42996" y="207361"/>
                  </a:lnTo>
                  <a:lnTo>
                    <a:pt x="68576" y="198653"/>
                  </a:lnTo>
                  <a:cubicBezTo>
                    <a:pt x="75107" y="202463"/>
                    <a:pt x="82183" y="205184"/>
                    <a:pt x="89802" y="207361"/>
                  </a:cubicBezTo>
                  <a:lnTo>
                    <a:pt x="101776" y="231308"/>
                  </a:lnTo>
                  <a:lnTo>
                    <a:pt x="128988" y="231308"/>
                  </a:lnTo>
                  <a:lnTo>
                    <a:pt x="140962" y="207361"/>
                  </a:lnTo>
                  <a:cubicBezTo>
                    <a:pt x="148582" y="205184"/>
                    <a:pt x="155657" y="202463"/>
                    <a:pt x="162188" y="198653"/>
                  </a:cubicBezTo>
                  <a:lnTo>
                    <a:pt x="187768" y="207361"/>
                  </a:lnTo>
                  <a:lnTo>
                    <a:pt x="207361" y="188312"/>
                  </a:lnTo>
                  <a:lnTo>
                    <a:pt x="198653" y="162732"/>
                  </a:lnTo>
                  <a:cubicBezTo>
                    <a:pt x="202463" y="156201"/>
                    <a:pt x="205728" y="148582"/>
                    <a:pt x="207905" y="141506"/>
                  </a:cubicBezTo>
                  <a:lnTo>
                    <a:pt x="231853" y="129533"/>
                  </a:lnTo>
                  <a:lnTo>
                    <a:pt x="231853" y="102320"/>
                  </a:lnTo>
                  <a:lnTo>
                    <a:pt x="207905" y="9034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D89B0844-D19D-4B23-ABAA-443E1D3806BF}"/>
                </a:ext>
              </a:extLst>
            </p:cNvPr>
            <p:cNvSpPr/>
            <p:nvPr/>
          </p:nvSpPr>
          <p:spPr>
            <a:xfrm>
              <a:off x="7927260" y="5456620"/>
              <a:ext cx="231852" cy="231308"/>
            </a:xfrm>
            <a:custGeom>
              <a:avLst/>
              <a:gdLst>
                <a:gd name="connsiteX0" fmla="*/ 115926 w 231852"/>
                <a:gd name="connsiteY0" fmla="*/ 156745 h 231308"/>
                <a:gd name="connsiteX1" fmla="*/ 75107 w 231852"/>
                <a:gd name="connsiteY1" fmla="*/ 115926 h 231308"/>
                <a:gd name="connsiteX2" fmla="*/ 115926 w 231852"/>
                <a:gd name="connsiteY2" fmla="*/ 75107 h 231308"/>
                <a:gd name="connsiteX3" fmla="*/ 156746 w 231852"/>
                <a:gd name="connsiteY3" fmla="*/ 115926 h 231308"/>
                <a:gd name="connsiteX4" fmla="*/ 115926 w 231852"/>
                <a:gd name="connsiteY4" fmla="*/ 156745 h 231308"/>
                <a:gd name="connsiteX5" fmla="*/ 115926 w 231852"/>
                <a:gd name="connsiteY5" fmla="*/ 156745 h 231308"/>
                <a:gd name="connsiteX6" fmla="*/ 199197 w 231852"/>
                <a:gd name="connsiteY6" fmla="*/ 69120 h 231308"/>
                <a:gd name="connsiteX7" fmla="*/ 207905 w 231852"/>
                <a:gd name="connsiteY7" fmla="*/ 43540 h 231308"/>
                <a:gd name="connsiteX8" fmla="*/ 188312 w 231852"/>
                <a:gd name="connsiteY8" fmla="*/ 23947 h 231308"/>
                <a:gd name="connsiteX9" fmla="*/ 162732 w 231852"/>
                <a:gd name="connsiteY9" fmla="*/ 32655 h 231308"/>
                <a:gd name="connsiteX10" fmla="*/ 141506 w 231852"/>
                <a:gd name="connsiteY10" fmla="*/ 23947 h 231308"/>
                <a:gd name="connsiteX11" fmla="*/ 129533 w 231852"/>
                <a:gd name="connsiteY11" fmla="*/ 0 h 231308"/>
                <a:gd name="connsiteX12" fmla="*/ 102320 w 231852"/>
                <a:gd name="connsiteY12" fmla="*/ 0 h 231308"/>
                <a:gd name="connsiteX13" fmla="*/ 90346 w 231852"/>
                <a:gd name="connsiteY13" fmla="*/ 23947 h 231308"/>
                <a:gd name="connsiteX14" fmla="*/ 69120 w 231852"/>
                <a:gd name="connsiteY14" fmla="*/ 32655 h 231308"/>
                <a:gd name="connsiteX15" fmla="*/ 43540 w 231852"/>
                <a:gd name="connsiteY15" fmla="*/ 23947 h 231308"/>
                <a:gd name="connsiteX16" fmla="*/ 24491 w 231852"/>
                <a:gd name="connsiteY16" fmla="*/ 42996 h 231308"/>
                <a:gd name="connsiteX17" fmla="*/ 32655 w 231852"/>
                <a:gd name="connsiteY17" fmla="*/ 68576 h 231308"/>
                <a:gd name="connsiteX18" fmla="*/ 23947 w 231852"/>
                <a:gd name="connsiteY18" fmla="*/ 89802 h 231308"/>
                <a:gd name="connsiteX19" fmla="*/ 0 w 231852"/>
                <a:gd name="connsiteY19" fmla="*/ 101776 h 231308"/>
                <a:gd name="connsiteX20" fmla="*/ 0 w 231852"/>
                <a:gd name="connsiteY20" fmla="*/ 128988 h 231308"/>
                <a:gd name="connsiteX21" fmla="*/ 23947 w 231852"/>
                <a:gd name="connsiteY21" fmla="*/ 140962 h 231308"/>
                <a:gd name="connsiteX22" fmla="*/ 32655 w 231852"/>
                <a:gd name="connsiteY22" fmla="*/ 162188 h 231308"/>
                <a:gd name="connsiteX23" fmla="*/ 24491 w 231852"/>
                <a:gd name="connsiteY23" fmla="*/ 187768 h 231308"/>
                <a:gd name="connsiteX24" fmla="*/ 43540 w 231852"/>
                <a:gd name="connsiteY24" fmla="*/ 206817 h 231308"/>
                <a:gd name="connsiteX25" fmla="*/ 69120 w 231852"/>
                <a:gd name="connsiteY25" fmla="*/ 198653 h 231308"/>
                <a:gd name="connsiteX26" fmla="*/ 90346 w 231852"/>
                <a:gd name="connsiteY26" fmla="*/ 207361 h 231308"/>
                <a:gd name="connsiteX27" fmla="*/ 102320 w 231852"/>
                <a:gd name="connsiteY27" fmla="*/ 231308 h 231308"/>
                <a:gd name="connsiteX28" fmla="*/ 129533 w 231852"/>
                <a:gd name="connsiteY28" fmla="*/ 231308 h 231308"/>
                <a:gd name="connsiteX29" fmla="*/ 141506 w 231852"/>
                <a:gd name="connsiteY29" fmla="*/ 207361 h 231308"/>
                <a:gd name="connsiteX30" fmla="*/ 162732 w 231852"/>
                <a:gd name="connsiteY30" fmla="*/ 198653 h 231308"/>
                <a:gd name="connsiteX31" fmla="*/ 188312 w 231852"/>
                <a:gd name="connsiteY31" fmla="*/ 207361 h 231308"/>
                <a:gd name="connsiteX32" fmla="*/ 207361 w 231852"/>
                <a:gd name="connsiteY32" fmla="*/ 187768 h 231308"/>
                <a:gd name="connsiteX33" fmla="*/ 199197 w 231852"/>
                <a:gd name="connsiteY33" fmla="*/ 162732 h 231308"/>
                <a:gd name="connsiteX34" fmla="*/ 207905 w 231852"/>
                <a:gd name="connsiteY34" fmla="*/ 141506 h 231308"/>
                <a:gd name="connsiteX35" fmla="*/ 231853 w 231852"/>
                <a:gd name="connsiteY35" fmla="*/ 129533 h 231308"/>
                <a:gd name="connsiteX36" fmla="*/ 231853 w 231852"/>
                <a:gd name="connsiteY36" fmla="*/ 102320 h 231308"/>
                <a:gd name="connsiteX37" fmla="*/ 207905 w 231852"/>
                <a:gd name="connsiteY37" fmla="*/ 90346 h 231308"/>
                <a:gd name="connsiteX38" fmla="*/ 199197 w 231852"/>
                <a:gd name="connsiteY38" fmla="*/ 69120 h 231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1852" h="231308">
                  <a:moveTo>
                    <a:pt x="115926" y="156745"/>
                  </a:moveTo>
                  <a:cubicBezTo>
                    <a:pt x="93068" y="156745"/>
                    <a:pt x="75107" y="138241"/>
                    <a:pt x="75107" y="115926"/>
                  </a:cubicBezTo>
                  <a:cubicBezTo>
                    <a:pt x="75107" y="93068"/>
                    <a:pt x="93612" y="75107"/>
                    <a:pt x="115926" y="75107"/>
                  </a:cubicBezTo>
                  <a:cubicBezTo>
                    <a:pt x="138785" y="75107"/>
                    <a:pt x="156746" y="93612"/>
                    <a:pt x="156746" y="115926"/>
                  </a:cubicBezTo>
                  <a:cubicBezTo>
                    <a:pt x="156746" y="138241"/>
                    <a:pt x="138785" y="156745"/>
                    <a:pt x="115926" y="156745"/>
                  </a:cubicBezTo>
                  <a:lnTo>
                    <a:pt x="115926" y="156745"/>
                  </a:lnTo>
                  <a:close/>
                  <a:moveTo>
                    <a:pt x="199197" y="69120"/>
                  </a:moveTo>
                  <a:lnTo>
                    <a:pt x="207905" y="43540"/>
                  </a:lnTo>
                  <a:lnTo>
                    <a:pt x="188312" y="23947"/>
                  </a:lnTo>
                  <a:lnTo>
                    <a:pt x="162732" y="32655"/>
                  </a:lnTo>
                  <a:cubicBezTo>
                    <a:pt x="156201" y="28846"/>
                    <a:pt x="148582" y="26124"/>
                    <a:pt x="141506" y="23947"/>
                  </a:cubicBezTo>
                  <a:lnTo>
                    <a:pt x="129533" y="0"/>
                  </a:lnTo>
                  <a:lnTo>
                    <a:pt x="102320" y="0"/>
                  </a:lnTo>
                  <a:lnTo>
                    <a:pt x="90346" y="23947"/>
                  </a:lnTo>
                  <a:cubicBezTo>
                    <a:pt x="82727" y="26124"/>
                    <a:pt x="75651" y="28846"/>
                    <a:pt x="69120" y="32655"/>
                  </a:cubicBezTo>
                  <a:lnTo>
                    <a:pt x="43540" y="23947"/>
                  </a:lnTo>
                  <a:lnTo>
                    <a:pt x="24491" y="42996"/>
                  </a:lnTo>
                  <a:lnTo>
                    <a:pt x="32655" y="68576"/>
                  </a:lnTo>
                  <a:cubicBezTo>
                    <a:pt x="28846" y="75107"/>
                    <a:pt x="26124" y="82727"/>
                    <a:pt x="23947" y="89802"/>
                  </a:cubicBezTo>
                  <a:lnTo>
                    <a:pt x="0" y="101776"/>
                  </a:lnTo>
                  <a:lnTo>
                    <a:pt x="0" y="128988"/>
                  </a:lnTo>
                  <a:lnTo>
                    <a:pt x="23947" y="140962"/>
                  </a:lnTo>
                  <a:cubicBezTo>
                    <a:pt x="26124" y="148582"/>
                    <a:pt x="28846" y="155657"/>
                    <a:pt x="32655" y="162188"/>
                  </a:cubicBezTo>
                  <a:lnTo>
                    <a:pt x="24491" y="187768"/>
                  </a:lnTo>
                  <a:lnTo>
                    <a:pt x="43540" y="206817"/>
                  </a:lnTo>
                  <a:lnTo>
                    <a:pt x="69120" y="198653"/>
                  </a:lnTo>
                  <a:cubicBezTo>
                    <a:pt x="75651" y="202463"/>
                    <a:pt x="82727" y="205184"/>
                    <a:pt x="90346" y="207361"/>
                  </a:cubicBezTo>
                  <a:lnTo>
                    <a:pt x="102320" y="231308"/>
                  </a:lnTo>
                  <a:lnTo>
                    <a:pt x="129533" y="231308"/>
                  </a:lnTo>
                  <a:lnTo>
                    <a:pt x="141506" y="207361"/>
                  </a:lnTo>
                  <a:cubicBezTo>
                    <a:pt x="149126" y="205184"/>
                    <a:pt x="156201" y="202463"/>
                    <a:pt x="162732" y="198653"/>
                  </a:cubicBezTo>
                  <a:lnTo>
                    <a:pt x="188312" y="207361"/>
                  </a:lnTo>
                  <a:lnTo>
                    <a:pt x="207361" y="187768"/>
                  </a:lnTo>
                  <a:lnTo>
                    <a:pt x="199197" y="162732"/>
                  </a:lnTo>
                  <a:cubicBezTo>
                    <a:pt x="203007" y="156201"/>
                    <a:pt x="205728" y="149126"/>
                    <a:pt x="207905" y="141506"/>
                  </a:cubicBezTo>
                  <a:lnTo>
                    <a:pt x="231853" y="129533"/>
                  </a:lnTo>
                  <a:lnTo>
                    <a:pt x="231853" y="102320"/>
                  </a:lnTo>
                  <a:lnTo>
                    <a:pt x="207905" y="90346"/>
                  </a:lnTo>
                  <a:cubicBezTo>
                    <a:pt x="205728" y="82727"/>
                    <a:pt x="203007" y="75651"/>
                    <a:pt x="199197" y="6912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0" name="Graphic 45" descr="Stopwatch">
            <a:extLst>
              <a:ext uri="{FF2B5EF4-FFF2-40B4-BE49-F238E27FC236}">
                <a16:creationId xmlns:a16="http://schemas.microsoft.com/office/drawing/2014/main" id="{F4754117-260D-4235-9B12-DD9AC8AE1297}"/>
              </a:ext>
            </a:extLst>
          </p:cNvPr>
          <p:cNvGrpSpPr/>
          <p:nvPr/>
        </p:nvGrpSpPr>
        <p:grpSpPr>
          <a:xfrm>
            <a:off x="6658660" y="4926267"/>
            <a:ext cx="522485" cy="522485"/>
            <a:chOff x="6658660" y="4926267"/>
            <a:chExt cx="522485" cy="522485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A6D72744-E2E5-44D0-AB43-230FEA2E42D9}"/>
                </a:ext>
              </a:extLst>
            </p:cNvPr>
            <p:cNvSpPr/>
            <p:nvPr/>
          </p:nvSpPr>
          <p:spPr>
            <a:xfrm>
              <a:off x="6909017" y="5094986"/>
              <a:ext cx="21770" cy="21770"/>
            </a:xfrm>
            <a:custGeom>
              <a:avLst/>
              <a:gdLst>
                <a:gd name="connsiteX0" fmla="*/ 21770 w 21770"/>
                <a:gd name="connsiteY0" fmla="*/ 10885 h 21770"/>
                <a:gd name="connsiteX1" fmla="*/ 10885 w 21770"/>
                <a:gd name="connsiteY1" fmla="*/ 21770 h 21770"/>
                <a:gd name="connsiteX2" fmla="*/ 0 w 21770"/>
                <a:gd name="connsiteY2" fmla="*/ 10885 h 21770"/>
                <a:gd name="connsiteX3" fmla="*/ 10885 w 21770"/>
                <a:gd name="connsiteY3" fmla="*/ 0 h 21770"/>
                <a:gd name="connsiteX4" fmla="*/ 21770 w 21770"/>
                <a:gd name="connsiteY4" fmla="*/ 10885 h 21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70" h="21770">
                  <a:moveTo>
                    <a:pt x="21770" y="10885"/>
                  </a:moveTo>
                  <a:cubicBezTo>
                    <a:pt x="21770" y="16897"/>
                    <a:pt x="16897" y="21770"/>
                    <a:pt x="10885" y="21770"/>
                  </a:cubicBezTo>
                  <a:cubicBezTo>
                    <a:pt x="4873" y="21770"/>
                    <a:pt x="0" y="16897"/>
                    <a:pt x="0" y="10885"/>
                  </a:cubicBezTo>
                  <a:cubicBezTo>
                    <a:pt x="0" y="4873"/>
                    <a:pt x="4873" y="0"/>
                    <a:pt x="10885" y="0"/>
                  </a:cubicBezTo>
                  <a:cubicBezTo>
                    <a:pt x="16897" y="0"/>
                    <a:pt x="21770" y="4873"/>
                    <a:pt x="21770" y="10885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BF197517-0E4E-47F1-898F-1E1E34C9ABC8}"/>
                </a:ext>
              </a:extLst>
            </p:cNvPr>
            <p:cNvSpPr/>
            <p:nvPr/>
          </p:nvSpPr>
          <p:spPr>
            <a:xfrm>
              <a:off x="6909017" y="5312688"/>
              <a:ext cx="21770" cy="21770"/>
            </a:xfrm>
            <a:custGeom>
              <a:avLst/>
              <a:gdLst>
                <a:gd name="connsiteX0" fmla="*/ 21770 w 21770"/>
                <a:gd name="connsiteY0" fmla="*/ 10885 h 21770"/>
                <a:gd name="connsiteX1" fmla="*/ 10885 w 21770"/>
                <a:gd name="connsiteY1" fmla="*/ 21770 h 21770"/>
                <a:gd name="connsiteX2" fmla="*/ 0 w 21770"/>
                <a:gd name="connsiteY2" fmla="*/ 10885 h 21770"/>
                <a:gd name="connsiteX3" fmla="*/ 10885 w 21770"/>
                <a:gd name="connsiteY3" fmla="*/ 0 h 21770"/>
                <a:gd name="connsiteX4" fmla="*/ 21770 w 21770"/>
                <a:gd name="connsiteY4" fmla="*/ 10885 h 21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70" h="21770">
                  <a:moveTo>
                    <a:pt x="21770" y="10885"/>
                  </a:moveTo>
                  <a:cubicBezTo>
                    <a:pt x="21770" y="16897"/>
                    <a:pt x="16897" y="21770"/>
                    <a:pt x="10885" y="21770"/>
                  </a:cubicBezTo>
                  <a:cubicBezTo>
                    <a:pt x="4873" y="21770"/>
                    <a:pt x="0" y="16897"/>
                    <a:pt x="0" y="10885"/>
                  </a:cubicBezTo>
                  <a:cubicBezTo>
                    <a:pt x="0" y="4873"/>
                    <a:pt x="4873" y="0"/>
                    <a:pt x="10885" y="0"/>
                  </a:cubicBezTo>
                  <a:cubicBezTo>
                    <a:pt x="16897" y="0"/>
                    <a:pt x="21770" y="4873"/>
                    <a:pt x="21770" y="10885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4B29C50C-FA90-41D4-B5F5-41568CD75981}"/>
                </a:ext>
              </a:extLst>
            </p:cNvPr>
            <p:cNvSpPr/>
            <p:nvPr/>
          </p:nvSpPr>
          <p:spPr>
            <a:xfrm>
              <a:off x="7017868" y="5198394"/>
              <a:ext cx="21770" cy="21770"/>
            </a:xfrm>
            <a:custGeom>
              <a:avLst/>
              <a:gdLst>
                <a:gd name="connsiteX0" fmla="*/ 21770 w 21770"/>
                <a:gd name="connsiteY0" fmla="*/ 10885 h 21770"/>
                <a:gd name="connsiteX1" fmla="*/ 10885 w 21770"/>
                <a:gd name="connsiteY1" fmla="*/ 21770 h 21770"/>
                <a:gd name="connsiteX2" fmla="*/ 0 w 21770"/>
                <a:gd name="connsiteY2" fmla="*/ 10885 h 21770"/>
                <a:gd name="connsiteX3" fmla="*/ 10885 w 21770"/>
                <a:gd name="connsiteY3" fmla="*/ 0 h 21770"/>
                <a:gd name="connsiteX4" fmla="*/ 21770 w 21770"/>
                <a:gd name="connsiteY4" fmla="*/ 10885 h 21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70" h="21770">
                  <a:moveTo>
                    <a:pt x="21770" y="10885"/>
                  </a:moveTo>
                  <a:cubicBezTo>
                    <a:pt x="21770" y="16897"/>
                    <a:pt x="16897" y="21770"/>
                    <a:pt x="10885" y="21770"/>
                  </a:cubicBezTo>
                  <a:cubicBezTo>
                    <a:pt x="4873" y="21770"/>
                    <a:pt x="0" y="16897"/>
                    <a:pt x="0" y="10885"/>
                  </a:cubicBezTo>
                  <a:cubicBezTo>
                    <a:pt x="0" y="4873"/>
                    <a:pt x="4873" y="0"/>
                    <a:pt x="10885" y="0"/>
                  </a:cubicBezTo>
                  <a:cubicBezTo>
                    <a:pt x="16897" y="0"/>
                    <a:pt x="21770" y="4873"/>
                    <a:pt x="21770" y="10885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1C06BA64-D4C7-4539-ACAD-FA5C1104E2F8}"/>
                </a:ext>
              </a:extLst>
            </p:cNvPr>
            <p:cNvSpPr/>
            <p:nvPr/>
          </p:nvSpPr>
          <p:spPr>
            <a:xfrm>
              <a:off x="6800166" y="5198394"/>
              <a:ext cx="21770" cy="21770"/>
            </a:xfrm>
            <a:custGeom>
              <a:avLst/>
              <a:gdLst>
                <a:gd name="connsiteX0" fmla="*/ 21770 w 21770"/>
                <a:gd name="connsiteY0" fmla="*/ 10885 h 21770"/>
                <a:gd name="connsiteX1" fmla="*/ 10885 w 21770"/>
                <a:gd name="connsiteY1" fmla="*/ 21770 h 21770"/>
                <a:gd name="connsiteX2" fmla="*/ 0 w 21770"/>
                <a:gd name="connsiteY2" fmla="*/ 10885 h 21770"/>
                <a:gd name="connsiteX3" fmla="*/ 10885 w 21770"/>
                <a:gd name="connsiteY3" fmla="*/ 0 h 21770"/>
                <a:gd name="connsiteX4" fmla="*/ 21770 w 21770"/>
                <a:gd name="connsiteY4" fmla="*/ 10885 h 21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70" h="21770">
                  <a:moveTo>
                    <a:pt x="21770" y="10885"/>
                  </a:moveTo>
                  <a:cubicBezTo>
                    <a:pt x="21770" y="16897"/>
                    <a:pt x="16897" y="21770"/>
                    <a:pt x="10885" y="21770"/>
                  </a:cubicBezTo>
                  <a:cubicBezTo>
                    <a:pt x="4873" y="21770"/>
                    <a:pt x="0" y="16897"/>
                    <a:pt x="0" y="10885"/>
                  </a:cubicBezTo>
                  <a:cubicBezTo>
                    <a:pt x="0" y="4873"/>
                    <a:pt x="4873" y="0"/>
                    <a:pt x="10885" y="0"/>
                  </a:cubicBezTo>
                  <a:cubicBezTo>
                    <a:pt x="16897" y="0"/>
                    <a:pt x="21770" y="4873"/>
                    <a:pt x="21770" y="10885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426363A4-4BDB-4EDB-B643-DF85BA6C22CD}"/>
                </a:ext>
              </a:extLst>
            </p:cNvPr>
            <p:cNvSpPr/>
            <p:nvPr/>
          </p:nvSpPr>
          <p:spPr>
            <a:xfrm>
              <a:off x="6909017" y="5133083"/>
              <a:ext cx="72385" cy="137696"/>
            </a:xfrm>
            <a:custGeom>
              <a:avLst/>
              <a:gdLst>
                <a:gd name="connsiteX0" fmla="*/ 21770 w 72385"/>
                <a:gd name="connsiteY0" fmla="*/ 0 h 137696"/>
                <a:gd name="connsiteX1" fmla="*/ 0 w 72385"/>
                <a:gd name="connsiteY1" fmla="*/ 0 h 137696"/>
                <a:gd name="connsiteX2" fmla="*/ 0 w 72385"/>
                <a:gd name="connsiteY2" fmla="*/ 76196 h 137696"/>
                <a:gd name="connsiteX3" fmla="*/ 3266 w 72385"/>
                <a:gd name="connsiteY3" fmla="*/ 83815 h 137696"/>
                <a:gd name="connsiteX4" fmla="*/ 57147 w 72385"/>
                <a:gd name="connsiteY4" fmla="*/ 137697 h 137696"/>
                <a:gd name="connsiteX5" fmla="*/ 72386 w 72385"/>
                <a:gd name="connsiteY5" fmla="*/ 122457 h 137696"/>
                <a:gd name="connsiteX6" fmla="*/ 21770 w 72385"/>
                <a:gd name="connsiteY6" fmla="*/ 71842 h 137696"/>
                <a:gd name="connsiteX7" fmla="*/ 21770 w 72385"/>
                <a:gd name="connsiteY7" fmla="*/ 0 h 137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385" h="137696">
                  <a:moveTo>
                    <a:pt x="21770" y="0"/>
                  </a:moveTo>
                  <a:lnTo>
                    <a:pt x="0" y="0"/>
                  </a:lnTo>
                  <a:lnTo>
                    <a:pt x="0" y="76196"/>
                  </a:lnTo>
                  <a:cubicBezTo>
                    <a:pt x="0" y="78917"/>
                    <a:pt x="1089" y="81638"/>
                    <a:pt x="3266" y="83815"/>
                  </a:cubicBezTo>
                  <a:lnTo>
                    <a:pt x="57147" y="137697"/>
                  </a:lnTo>
                  <a:lnTo>
                    <a:pt x="72386" y="122457"/>
                  </a:lnTo>
                  <a:lnTo>
                    <a:pt x="21770" y="71842"/>
                  </a:lnTo>
                  <a:lnTo>
                    <a:pt x="21770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8C7BB937-AD11-44AF-891B-587971D7D9BD}"/>
                </a:ext>
              </a:extLst>
            </p:cNvPr>
            <p:cNvSpPr/>
            <p:nvPr/>
          </p:nvSpPr>
          <p:spPr>
            <a:xfrm>
              <a:off x="6735022" y="4975249"/>
              <a:ext cx="370417" cy="424222"/>
            </a:xfrm>
            <a:custGeom>
              <a:avLst/>
              <a:gdLst>
                <a:gd name="connsiteX0" fmla="*/ 184880 w 370417"/>
                <a:gd name="connsiteY0" fmla="*/ 391864 h 424222"/>
                <a:gd name="connsiteX1" fmla="*/ 32489 w 370417"/>
                <a:gd name="connsiteY1" fmla="*/ 239472 h 424222"/>
                <a:gd name="connsiteX2" fmla="*/ 184880 w 370417"/>
                <a:gd name="connsiteY2" fmla="*/ 87081 h 424222"/>
                <a:gd name="connsiteX3" fmla="*/ 337272 w 370417"/>
                <a:gd name="connsiteY3" fmla="*/ 239472 h 424222"/>
                <a:gd name="connsiteX4" fmla="*/ 184880 w 370417"/>
                <a:gd name="connsiteY4" fmla="*/ 391864 h 424222"/>
                <a:gd name="connsiteX5" fmla="*/ 184880 w 370417"/>
                <a:gd name="connsiteY5" fmla="*/ 391864 h 424222"/>
                <a:gd name="connsiteX6" fmla="*/ 313869 w 370417"/>
                <a:gd name="connsiteY6" fmla="*/ 106674 h 424222"/>
                <a:gd name="connsiteX7" fmla="*/ 330197 w 370417"/>
                <a:gd name="connsiteY7" fmla="*/ 90346 h 424222"/>
                <a:gd name="connsiteX8" fmla="*/ 329652 w 370417"/>
                <a:gd name="connsiteY8" fmla="*/ 67488 h 424222"/>
                <a:gd name="connsiteX9" fmla="*/ 306794 w 370417"/>
                <a:gd name="connsiteY9" fmla="*/ 66943 h 424222"/>
                <a:gd name="connsiteX10" fmla="*/ 288289 w 370417"/>
                <a:gd name="connsiteY10" fmla="*/ 85992 h 424222"/>
                <a:gd name="connsiteX11" fmla="*/ 201208 w 370417"/>
                <a:gd name="connsiteY11" fmla="*/ 55514 h 424222"/>
                <a:gd name="connsiteX12" fmla="*/ 201208 w 370417"/>
                <a:gd name="connsiteY12" fmla="*/ 32655 h 424222"/>
                <a:gd name="connsiteX13" fmla="*/ 250191 w 370417"/>
                <a:gd name="connsiteY13" fmla="*/ 32655 h 424222"/>
                <a:gd name="connsiteX14" fmla="*/ 250191 w 370417"/>
                <a:gd name="connsiteY14" fmla="*/ 0 h 424222"/>
                <a:gd name="connsiteX15" fmla="*/ 119570 w 370417"/>
                <a:gd name="connsiteY15" fmla="*/ 0 h 424222"/>
                <a:gd name="connsiteX16" fmla="*/ 119570 w 370417"/>
                <a:gd name="connsiteY16" fmla="*/ 32655 h 424222"/>
                <a:gd name="connsiteX17" fmla="*/ 168553 w 370417"/>
                <a:gd name="connsiteY17" fmla="*/ 32655 h 424222"/>
                <a:gd name="connsiteX18" fmla="*/ 168553 w 370417"/>
                <a:gd name="connsiteY18" fmla="*/ 54970 h 424222"/>
                <a:gd name="connsiteX19" fmla="*/ 1466 w 370417"/>
                <a:gd name="connsiteY19" fmla="*/ 216069 h 424222"/>
                <a:gd name="connsiteX20" fmla="*/ 123380 w 370417"/>
                <a:gd name="connsiteY20" fmla="*/ 413634 h 424222"/>
                <a:gd name="connsiteX21" fmla="*/ 342714 w 370417"/>
                <a:gd name="connsiteY21" fmla="*/ 336894 h 424222"/>
                <a:gd name="connsiteX22" fmla="*/ 313869 w 370417"/>
                <a:gd name="connsiteY22" fmla="*/ 106674 h 424222"/>
                <a:gd name="connsiteX23" fmla="*/ 313869 w 370417"/>
                <a:gd name="connsiteY23" fmla="*/ 106674 h 424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70417" h="424222">
                  <a:moveTo>
                    <a:pt x="184880" y="391864"/>
                  </a:moveTo>
                  <a:cubicBezTo>
                    <a:pt x="100521" y="391864"/>
                    <a:pt x="32489" y="323832"/>
                    <a:pt x="32489" y="239472"/>
                  </a:cubicBezTo>
                  <a:cubicBezTo>
                    <a:pt x="32489" y="155113"/>
                    <a:pt x="100521" y="87081"/>
                    <a:pt x="184880" y="87081"/>
                  </a:cubicBezTo>
                  <a:cubicBezTo>
                    <a:pt x="269240" y="87081"/>
                    <a:pt x="337272" y="155113"/>
                    <a:pt x="337272" y="239472"/>
                  </a:cubicBezTo>
                  <a:cubicBezTo>
                    <a:pt x="337272" y="323832"/>
                    <a:pt x="269240" y="391864"/>
                    <a:pt x="184880" y="391864"/>
                  </a:cubicBezTo>
                  <a:lnTo>
                    <a:pt x="184880" y="391864"/>
                  </a:lnTo>
                  <a:close/>
                  <a:moveTo>
                    <a:pt x="313869" y="106674"/>
                  </a:moveTo>
                  <a:lnTo>
                    <a:pt x="330197" y="90346"/>
                  </a:lnTo>
                  <a:cubicBezTo>
                    <a:pt x="336183" y="83815"/>
                    <a:pt x="336183" y="74019"/>
                    <a:pt x="329652" y="67488"/>
                  </a:cubicBezTo>
                  <a:cubicBezTo>
                    <a:pt x="323665" y="61501"/>
                    <a:pt x="313325" y="60957"/>
                    <a:pt x="306794" y="66943"/>
                  </a:cubicBezTo>
                  <a:lnTo>
                    <a:pt x="288289" y="85992"/>
                  </a:lnTo>
                  <a:cubicBezTo>
                    <a:pt x="262165" y="68576"/>
                    <a:pt x="232231" y="57691"/>
                    <a:pt x="201208" y="55514"/>
                  </a:cubicBezTo>
                  <a:lnTo>
                    <a:pt x="201208" y="32655"/>
                  </a:lnTo>
                  <a:lnTo>
                    <a:pt x="250191" y="32655"/>
                  </a:lnTo>
                  <a:lnTo>
                    <a:pt x="250191" y="0"/>
                  </a:lnTo>
                  <a:lnTo>
                    <a:pt x="119570" y="0"/>
                  </a:lnTo>
                  <a:lnTo>
                    <a:pt x="119570" y="32655"/>
                  </a:lnTo>
                  <a:lnTo>
                    <a:pt x="168553" y="32655"/>
                  </a:lnTo>
                  <a:lnTo>
                    <a:pt x="168553" y="54970"/>
                  </a:lnTo>
                  <a:cubicBezTo>
                    <a:pt x="82016" y="62589"/>
                    <a:pt x="12351" y="129533"/>
                    <a:pt x="1466" y="216069"/>
                  </a:cubicBezTo>
                  <a:cubicBezTo>
                    <a:pt x="-9419" y="302606"/>
                    <a:pt x="41197" y="384788"/>
                    <a:pt x="123380" y="413634"/>
                  </a:cubicBezTo>
                  <a:cubicBezTo>
                    <a:pt x="205562" y="442480"/>
                    <a:pt x="296453" y="410913"/>
                    <a:pt x="342714" y="336894"/>
                  </a:cubicBezTo>
                  <a:cubicBezTo>
                    <a:pt x="388976" y="262875"/>
                    <a:pt x="375914" y="167086"/>
                    <a:pt x="313869" y="106674"/>
                  </a:cubicBezTo>
                  <a:lnTo>
                    <a:pt x="313869" y="106674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7" name="Graphic 44" descr="Hourglass">
            <a:extLst>
              <a:ext uri="{FF2B5EF4-FFF2-40B4-BE49-F238E27FC236}">
                <a16:creationId xmlns:a16="http://schemas.microsoft.com/office/drawing/2014/main" id="{99997FE9-B8BF-4E9A-A4DA-222E342A1344}"/>
              </a:ext>
            </a:extLst>
          </p:cNvPr>
          <p:cNvSpPr/>
          <p:nvPr/>
        </p:nvSpPr>
        <p:spPr>
          <a:xfrm>
            <a:off x="5895943" y="5460063"/>
            <a:ext cx="304782" cy="435404"/>
          </a:xfrm>
          <a:custGeom>
            <a:avLst/>
            <a:gdLst>
              <a:gd name="connsiteX0" fmla="*/ 182870 w 304782"/>
              <a:gd name="connsiteY0" fmla="*/ 246548 h 435404"/>
              <a:gd name="connsiteX1" fmla="*/ 231853 w 304782"/>
              <a:gd name="connsiteY1" fmla="*/ 315668 h 435404"/>
              <a:gd name="connsiteX2" fmla="*/ 72930 w 304782"/>
              <a:gd name="connsiteY2" fmla="*/ 315668 h 435404"/>
              <a:gd name="connsiteX3" fmla="*/ 121913 w 304782"/>
              <a:gd name="connsiteY3" fmla="*/ 246548 h 435404"/>
              <a:gd name="connsiteX4" fmla="*/ 136064 w 304782"/>
              <a:gd name="connsiteY4" fmla="*/ 217702 h 435404"/>
              <a:gd name="connsiteX5" fmla="*/ 121913 w 304782"/>
              <a:gd name="connsiteY5" fmla="*/ 188857 h 435404"/>
              <a:gd name="connsiteX6" fmla="*/ 47350 w 304782"/>
              <a:gd name="connsiteY6" fmla="*/ 32655 h 435404"/>
              <a:gd name="connsiteX7" fmla="*/ 257977 w 304782"/>
              <a:gd name="connsiteY7" fmla="*/ 32655 h 435404"/>
              <a:gd name="connsiteX8" fmla="*/ 183414 w 304782"/>
              <a:gd name="connsiteY8" fmla="*/ 188857 h 435404"/>
              <a:gd name="connsiteX9" fmla="*/ 168719 w 304782"/>
              <a:gd name="connsiteY9" fmla="*/ 217702 h 435404"/>
              <a:gd name="connsiteX10" fmla="*/ 182870 w 304782"/>
              <a:gd name="connsiteY10" fmla="*/ 246548 h 435404"/>
              <a:gd name="connsiteX11" fmla="*/ 290088 w 304782"/>
              <a:gd name="connsiteY11" fmla="*/ 32655 h 435404"/>
              <a:gd name="connsiteX12" fmla="*/ 304783 w 304782"/>
              <a:gd name="connsiteY12" fmla="*/ 32655 h 435404"/>
              <a:gd name="connsiteX13" fmla="*/ 304783 w 304782"/>
              <a:gd name="connsiteY13" fmla="*/ 0 h 435404"/>
              <a:gd name="connsiteX14" fmla="*/ 0 w 304782"/>
              <a:gd name="connsiteY14" fmla="*/ 0 h 435404"/>
              <a:gd name="connsiteX15" fmla="*/ 0 w 304782"/>
              <a:gd name="connsiteY15" fmla="*/ 32655 h 435404"/>
              <a:gd name="connsiteX16" fmla="*/ 14151 w 304782"/>
              <a:gd name="connsiteY16" fmla="*/ 32655 h 435404"/>
              <a:gd name="connsiteX17" fmla="*/ 105586 w 304782"/>
              <a:gd name="connsiteY17" fmla="*/ 217702 h 435404"/>
              <a:gd name="connsiteX18" fmla="*/ 14151 w 304782"/>
              <a:gd name="connsiteY18" fmla="*/ 402749 h 435404"/>
              <a:gd name="connsiteX19" fmla="*/ 0 w 304782"/>
              <a:gd name="connsiteY19" fmla="*/ 402749 h 435404"/>
              <a:gd name="connsiteX20" fmla="*/ 0 w 304782"/>
              <a:gd name="connsiteY20" fmla="*/ 435404 h 435404"/>
              <a:gd name="connsiteX21" fmla="*/ 304783 w 304782"/>
              <a:gd name="connsiteY21" fmla="*/ 435404 h 435404"/>
              <a:gd name="connsiteX22" fmla="*/ 304783 w 304782"/>
              <a:gd name="connsiteY22" fmla="*/ 402749 h 435404"/>
              <a:gd name="connsiteX23" fmla="*/ 290088 w 304782"/>
              <a:gd name="connsiteY23" fmla="*/ 402749 h 435404"/>
              <a:gd name="connsiteX24" fmla="*/ 198653 w 304782"/>
              <a:gd name="connsiteY24" fmla="*/ 217702 h 435404"/>
              <a:gd name="connsiteX25" fmla="*/ 290088 w 304782"/>
              <a:gd name="connsiteY25" fmla="*/ 32655 h 435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782" h="435404">
                <a:moveTo>
                  <a:pt x="182870" y="246548"/>
                </a:moveTo>
                <a:cubicBezTo>
                  <a:pt x="201374" y="261243"/>
                  <a:pt x="218791" y="286823"/>
                  <a:pt x="231853" y="315668"/>
                </a:cubicBezTo>
                <a:lnTo>
                  <a:pt x="72930" y="315668"/>
                </a:lnTo>
                <a:cubicBezTo>
                  <a:pt x="86537" y="286823"/>
                  <a:pt x="103408" y="260698"/>
                  <a:pt x="121913" y="246548"/>
                </a:cubicBezTo>
                <a:cubicBezTo>
                  <a:pt x="130621" y="239472"/>
                  <a:pt x="136064" y="229131"/>
                  <a:pt x="136064" y="217702"/>
                </a:cubicBezTo>
                <a:cubicBezTo>
                  <a:pt x="136064" y="206273"/>
                  <a:pt x="130621" y="195932"/>
                  <a:pt x="121913" y="188857"/>
                </a:cubicBezTo>
                <a:cubicBezTo>
                  <a:pt x="84904" y="160011"/>
                  <a:pt x="52793" y="85992"/>
                  <a:pt x="47350" y="32655"/>
                </a:cubicBezTo>
                <a:lnTo>
                  <a:pt x="257977" y="32655"/>
                </a:lnTo>
                <a:cubicBezTo>
                  <a:pt x="251990" y="85992"/>
                  <a:pt x="220423" y="160011"/>
                  <a:pt x="183414" y="188857"/>
                </a:cubicBezTo>
                <a:cubicBezTo>
                  <a:pt x="174162" y="195932"/>
                  <a:pt x="168719" y="206273"/>
                  <a:pt x="168719" y="217702"/>
                </a:cubicBezTo>
                <a:cubicBezTo>
                  <a:pt x="168719" y="229131"/>
                  <a:pt x="174162" y="239472"/>
                  <a:pt x="182870" y="246548"/>
                </a:cubicBezTo>
                <a:close/>
                <a:moveTo>
                  <a:pt x="290088" y="32655"/>
                </a:moveTo>
                <a:lnTo>
                  <a:pt x="304783" y="32655"/>
                </a:lnTo>
                <a:lnTo>
                  <a:pt x="304783" y="0"/>
                </a:lnTo>
                <a:lnTo>
                  <a:pt x="0" y="0"/>
                </a:lnTo>
                <a:lnTo>
                  <a:pt x="0" y="32655"/>
                </a:lnTo>
                <a:lnTo>
                  <a:pt x="14151" y="32655"/>
                </a:lnTo>
                <a:cubicBezTo>
                  <a:pt x="20137" y="93068"/>
                  <a:pt x="54970" y="181237"/>
                  <a:pt x="105586" y="217702"/>
                </a:cubicBezTo>
                <a:cubicBezTo>
                  <a:pt x="54970" y="254167"/>
                  <a:pt x="19593" y="342337"/>
                  <a:pt x="14151" y="402749"/>
                </a:cubicBezTo>
                <a:lnTo>
                  <a:pt x="0" y="402749"/>
                </a:lnTo>
                <a:lnTo>
                  <a:pt x="0" y="435404"/>
                </a:lnTo>
                <a:lnTo>
                  <a:pt x="304783" y="435404"/>
                </a:lnTo>
                <a:lnTo>
                  <a:pt x="304783" y="402749"/>
                </a:lnTo>
                <a:lnTo>
                  <a:pt x="290088" y="402749"/>
                </a:lnTo>
                <a:cubicBezTo>
                  <a:pt x="284646" y="342337"/>
                  <a:pt x="249269" y="254167"/>
                  <a:pt x="198653" y="217702"/>
                </a:cubicBezTo>
                <a:cubicBezTo>
                  <a:pt x="249269" y="181237"/>
                  <a:pt x="284646" y="93068"/>
                  <a:pt x="290088" y="32655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98" name="Graphic 43" descr="Gauge">
            <a:extLst>
              <a:ext uri="{FF2B5EF4-FFF2-40B4-BE49-F238E27FC236}">
                <a16:creationId xmlns:a16="http://schemas.microsoft.com/office/drawing/2014/main" id="{D9396FB7-7193-460D-A63A-17FE4DDA5C71}"/>
              </a:ext>
            </a:extLst>
          </p:cNvPr>
          <p:cNvGrpSpPr/>
          <p:nvPr/>
        </p:nvGrpSpPr>
        <p:grpSpPr>
          <a:xfrm>
            <a:off x="4915526" y="4926267"/>
            <a:ext cx="522485" cy="522485"/>
            <a:chOff x="4915526" y="4926267"/>
            <a:chExt cx="522485" cy="522485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2413D4AF-BC5C-4086-BC62-80916C1015C0}"/>
                </a:ext>
              </a:extLst>
            </p:cNvPr>
            <p:cNvSpPr/>
            <p:nvPr/>
          </p:nvSpPr>
          <p:spPr>
            <a:xfrm>
              <a:off x="4937296" y="5056888"/>
              <a:ext cx="382611" cy="261242"/>
            </a:xfrm>
            <a:custGeom>
              <a:avLst/>
              <a:gdLst>
                <a:gd name="connsiteX0" fmla="*/ 228587 w 382611"/>
                <a:gd name="connsiteY0" fmla="*/ 33200 h 261242"/>
                <a:gd name="connsiteX1" fmla="*/ 228587 w 382611"/>
                <a:gd name="connsiteY1" fmla="*/ 54970 h 261242"/>
                <a:gd name="connsiteX2" fmla="*/ 239472 w 382611"/>
                <a:gd name="connsiteY2" fmla="*/ 54426 h 261242"/>
                <a:gd name="connsiteX3" fmla="*/ 250357 w 382611"/>
                <a:gd name="connsiteY3" fmla="*/ 54970 h 261242"/>
                <a:gd name="connsiteX4" fmla="*/ 250357 w 382611"/>
                <a:gd name="connsiteY4" fmla="*/ 33200 h 261242"/>
                <a:gd name="connsiteX5" fmla="*/ 310225 w 382611"/>
                <a:gd name="connsiteY5" fmla="*/ 45717 h 261242"/>
                <a:gd name="connsiteX6" fmla="*/ 302062 w 382611"/>
                <a:gd name="connsiteY6" fmla="*/ 65311 h 261242"/>
                <a:gd name="connsiteX7" fmla="*/ 322199 w 382611"/>
                <a:gd name="connsiteY7" fmla="*/ 74019 h 261242"/>
                <a:gd name="connsiteX8" fmla="*/ 330363 w 382611"/>
                <a:gd name="connsiteY8" fmla="*/ 53881 h 261242"/>
                <a:gd name="connsiteX9" fmla="*/ 359208 w 382611"/>
                <a:gd name="connsiteY9" fmla="*/ 71297 h 261242"/>
                <a:gd name="connsiteX10" fmla="*/ 382611 w 382611"/>
                <a:gd name="connsiteY10" fmla="*/ 47894 h 261242"/>
                <a:gd name="connsiteX11" fmla="*/ 239472 w 382611"/>
                <a:gd name="connsiteY11" fmla="*/ 0 h 261242"/>
                <a:gd name="connsiteX12" fmla="*/ 0 w 382611"/>
                <a:gd name="connsiteY12" fmla="*/ 239472 h 261242"/>
                <a:gd name="connsiteX13" fmla="*/ 0 w 382611"/>
                <a:gd name="connsiteY13" fmla="*/ 261243 h 261242"/>
                <a:gd name="connsiteX14" fmla="*/ 32655 w 382611"/>
                <a:gd name="connsiteY14" fmla="*/ 261243 h 261242"/>
                <a:gd name="connsiteX15" fmla="*/ 32655 w 382611"/>
                <a:gd name="connsiteY15" fmla="*/ 239472 h 261242"/>
                <a:gd name="connsiteX16" fmla="*/ 42996 w 382611"/>
                <a:gd name="connsiteY16" fmla="*/ 175250 h 261242"/>
                <a:gd name="connsiteX17" fmla="*/ 63134 w 382611"/>
                <a:gd name="connsiteY17" fmla="*/ 183414 h 261242"/>
                <a:gd name="connsiteX18" fmla="*/ 70753 w 382611"/>
                <a:gd name="connsiteY18" fmla="*/ 163277 h 261242"/>
                <a:gd name="connsiteX19" fmla="*/ 50616 w 382611"/>
                <a:gd name="connsiteY19" fmla="*/ 155113 h 261242"/>
                <a:gd name="connsiteX20" fmla="*/ 83271 w 382611"/>
                <a:gd name="connsiteY20" fmla="*/ 104497 h 261242"/>
                <a:gd name="connsiteX21" fmla="*/ 98510 w 382611"/>
                <a:gd name="connsiteY21" fmla="*/ 119736 h 261242"/>
                <a:gd name="connsiteX22" fmla="*/ 113749 w 382611"/>
                <a:gd name="connsiteY22" fmla="*/ 103953 h 261242"/>
                <a:gd name="connsiteX23" fmla="*/ 98510 w 382611"/>
                <a:gd name="connsiteY23" fmla="*/ 88714 h 261242"/>
                <a:gd name="connsiteX24" fmla="*/ 148582 w 382611"/>
                <a:gd name="connsiteY24" fmla="*/ 53881 h 261242"/>
                <a:gd name="connsiteX25" fmla="*/ 156746 w 382611"/>
                <a:gd name="connsiteY25" fmla="*/ 74019 h 261242"/>
                <a:gd name="connsiteX26" fmla="*/ 176883 w 382611"/>
                <a:gd name="connsiteY26" fmla="*/ 65311 h 261242"/>
                <a:gd name="connsiteX27" fmla="*/ 168719 w 382611"/>
                <a:gd name="connsiteY27" fmla="*/ 45173 h 261242"/>
                <a:gd name="connsiteX28" fmla="*/ 228587 w 382611"/>
                <a:gd name="connsiteY28" fmla="*/ 33200 h 261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82611" h="261242">
                  <a:moveTo>
                    <a:pt x="228587" y="33200"/>
                  </a:moveTo>
                  <a:lnTo>
                    <a:pt x="228587" y="54970"/>
                  </a:lnTo>
                  <a:cubicBezTo>
                    <a:pt x="232397" y="54970"/>
                    <a:pt x="235663" y="54426"/>
                    <a:pt x="239472" y="54426"/>
                  </a:cubicBezTo>
                  <a:cubicBezTo>
                    <a:pt x="243282" y="54426"/>
                    <a:pt x="246548" y="54426"/>
                    <a:pt x="250357" y="54970"/>
                  </a:cubicBezTo>
                  <a:lnTo>
                    <a:pt x="250357" y="33200"/>
                  </a:lnTo>
                  <a:cubicBezTo>
                    <a:pt x="271583" y="34288"/>
                    <a:pt x="291721" y="38642"/>
                    <a:pt x="310225" y="45717"/>
                  </a:cubicBezTo>
                  <a:lnTo>
                    <a:pt x="302062" y="65311"/>
                  </a:lnTo>
                  <a:cubicBezTo>
                    <a:pt x="309137" y="68032"/>
                    <a:pt x="315668" y="70753"/>
                    <a:pt x="322199" y="74019"/>
                  </a:cubicBezTo>
                  <a:lnTo>
                    <a:pt x="330363" y="53881"/>
                  </a:lnTo>
                  <a:cubicBezTo>
                    <a:pt x="340704" y="58780"/>
                    <a:pt x="349956" y="64766"/>
                    <a:pt x="359208" y="71297"/>
                  </a:cubicBezTo>
                  <a:lnTo>
                    <a:pt x="382611" y="47894"/>
                  </a:lnTo>
                  <a:cubicBezTo>
                    <a:pt x="342881" y="17960"/>
                    <a:pt x="293354" y="0"/>
                    <a:pt x="239472" y="0"/>
                  </a:cubicBezTo>
                  <a:cubicBezTo>
                    <a:pt x="107218" y="0"/>
                    <a:pt x="0" y="107218"/>
                    <a:pt x="0" y="239472"/>
                  </a:cubicBezTo>
                  <a:lnTo>
                    <a:pt x="0" y="261243"/>
                  </a:lnTo>
                  <a:lnTo>
                    <a:pt x="32655" y="261243"/>
                  </a:lnTo>
                  <a:lnTo>
                    <a:pt x="32655" y="239472"/>
                  </a:lnTo>
                  <a:cubicBezTo>
                    <a:pt x="32655" y="217158"/>
                    <a:pt x="36465" y="195388"/>
                    <a:pt x="42996" y="175250"/>
                  </a:cubicBezTo>
                  <a:lnTo>
                    <a:pt x="63134" y="183414"/>
                  </a:lnTo>
                  <a:cubicBezTo>
                    <a:pt x="65311" y="176339"/>
                    <a:pt x="68032" y="169808"/>
                    <a:pt x="70753" y="163277"/>
                  </a:cubicBezTo>
                  <a:lnTo>
                    <a:pt x="50616" y="155113"/>
                  </a:lnTo>
                  <a:cubicBezTo>
                    <a:pt x="58780" y="136608"/>
                    <a:pt x="70209" y="119192"/>
                    <a:pt x="83271" y="104497"/>
                  </a:cubicBezTo>
                  <a:lnTo>
                    <a:pt x="98510" y="119736"/>
                  </a:lnTo>
                  <a:cubicBezTo>
                    <a:pt x="103408" y="114294"/>
                    <a:pt x="108307" y="108851"/>
                    <a:pt x="113749" y="103953"/>
                  </a:cubicBezTo>
                  <a:lnTo>
                    <a:pt x="98510" y="88714"/>
                  </a:lnTo>
                  <a:cubicBezTo>
                    <a:pt x="113205" y="75107"/>
                    <a:pt x="130077" y="63134"/>
                    <a:pt x="148582" y="53881"/>
                  </a:cubicBezTo>
                  <a:lnTo>
                    <a:pt x="156746" y="74019"/>
                  </a:lnTo>
                  <a:cubicBezTo>
                    <a:pt x="163277" y="70753"/>
                    <a:pt x="169808" y="68032"/>
                    <a:pt x="176883" y="65311"/>
                  </a:cubicBezTo>
                  <a:lnTo>
                    <a:pt x="168719" y="45173"/>
                  </a:lnTo>
                  <a:cubicBezTo>
                    <a:pt x="187224" y="38098"/>
                    <a:pt x="207361" y="34288"/>
                    <a:pt x="228587" y="3320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8CF5A92B-36CE-4CD3-9D51-B5D3C1DB5E58}"/>
                </a:ext>
              </a:extLst>
            </p:cNvPr>
            <p:cNvSpPr/>
            <p:nvPr/>
          </p:nvSpPr>
          <p:spPr>
            <a:xfrm>
              <a:off x="5345487" y="5159208"/>
              <a:ext cx="70753" cy="158922"/>
            </a:xfrm>
            <a:custGeom>
              <a:avLst/>
              <a:gdLst>
                <a:gd name="connsiteX0" fmla="*/ 27757 w 70753"/>
                <a:gd name="connsiteY0" fmla="*/ 0 h 158922"/>
                <a:gd name="connsiteX1" fmla="*/ 4354 w 70753"/>
                <a:gd name="connsiteY1" fmla="*/ 23403 h 158922"/>
                <a:gd name="connsiteX2" fmla="*/ 20137 w 70753"/>
                <a:gd name="connsiteY2" fmla="*/ 52249 h 158922"/>
                <a:gd name="connsiteX3" fmla="*/ 0 w 70753"/>
                <a:gd name="connsiteY3" fmla="*/ 60957 h 158922"/>
                <a:gd name="connsiteX4" fmla="*/ 7620 w 70753"/>
                <a:gd name="connsiteY4" fmla="*/ 81094 h 158922"/>
                <a:gd name="connsiteX5" fmla="*/ 27757 w 70753"/>
                <a:gd name="connsiteY5" fmla="*/ 72930 h 158922"/>
                <a:gd name="connsiteX6" fmla="*/ 38098 w 70753"/>
                <a:gd name="connsiteY6" fmla="*/ 137152 h 158922"/>
                <a:gd name="connsiteX7" fmla="*/ 38098 w 70753"/>
                <a:gd name="connsiteY7" fmla="*/ 158923 h 158922"/>
                <a:gd name="connsiteX8" fmla="*/ 70753 w 70753"/>
                <a:gd name="connsiteY8" fmla="*/ 158923 h 158922"/>
                <a:gd name="connsiteX9" fmla="*/ 70753 w 70753"/>
                <a:gd name="connsiteY9" fmla="*/ 137152 h 158922"/>
                <a:gd name="connsiteX10" fmla="*/ 27757 w 70753"/>
                <a:gd name="connsiteY10" fmla="*/ 0 h 158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753" h="158922">
                  <a:moveTo>
                    <a:pt x="27757" y="0"/>
                  </a:moveTo>
                  <a:lnTo>
                    <a:pt x="4354" y="23403"/>
                  </a:lnTo>
                  <a:cubicBezTo>
                    <a:pt x="10341" y="32655"/>
                    <a:pt x="15783" y="42452"/>
                    <a:pt x="20137" y="52249"/>
                  </a:cubicBezTo>
                  <a:lnTo>
                    <a:pt x="0" y="60957"/>
                  </a:lnTo>
                  <a:cubicBezTo>
                    <a:pt x="2721" y="67488"/>
                    <a:pt x="5443" y="74563"/>
                    <a:pt x="7620" y="81094"/>
                  </a:cubicBezTo>
                  <a:lnTo>
                    <a:pt x="27757" y="72930"/>
                  </a:lnTo>
                  <a:cubicBezTo>
                    <a:pt x="34288" y="93068"/>
                    <a:pt x="38098" y="114838"/>
                    <a:pt x="38098" y="137152"/>
                  </a:cubicBezTo>
                  <a:lnTo>
                    <a:pt x="38098" y="158923"/>
                  </a:lnTo>
                  <a:lnTo>
                    <a:pt x="70753" y="158923"/>
                  </a:lnTo>
                  <a:lnTo>
                    <a:pt x="70753" y="137152"/>
                  </a:lnTo>
                  <a:cubicBezTo>
                    <a:pt x="70753" y="85992"/>
                    <a:pt x="54970" y="39186"/>
                    <a:pt x="27757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9EB0DCD-22CE-44F2-A836-F9F6325FA956}"/>
                </a:ext>
              </a:extLst>
            </p:cNvPr>
            <p:cNvSpPr/>
            <p:nvPr/>
          </p:nvSpPr>
          <p:spPr>
            <a:xfrm>
              <a:off x="5153761" y="5116756"/>
              <a:ext cx="208054" cy="208598"/>
            </a:xfrm>
            <a:custGeom>
              <a:avLst/>
              <a:gdLst>
                <a:gd name="connsiteX0" fmla="*/ 7768 w 208054"/>
                <a:gd name="connsiteY0" fmla="*/ 169808 h 208598"/>
                <a:gd name="connsiteX1" fmla="*/ 5047 w 208054"/>
                <a:gd name="connsiteY1" fmla="*/ 172529 h 208598"/>
                <a:gd name="connsiteX2" fmla="*/ 7768 w 208054"/>
                <a:gd name="connsiteY2" fmla="*/ 203551 h 208598"/>
                <a:gd name="connsiteX3" fmla="*/ 38791 w 208054"/>
                <a:gd name="connsiteY3" fmla="*/ 200830 h 208598"/>
                <a:gd name="connsiteX4" fmla="*/ 208054 w 208054"/>
                <a:gd name="connsiteY4" fmla="*/ 0 h 208598"/>
                <a:gd name="connsiteX5" fmla="*/ 7768 w 208054"/>
                <a:gd name="connsiteY5" fmla="*/ 169808 h 208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8054" h="208598">
                  <a:moveTo>
                    <a:pt x="7768" y="169808"/>
                  </a:moveTo>
                  <a:cubicBezTo>
                    <a:pt x="6680" y="170352"/>
                    <a:pt x="6135" y="171440"/>
                    <a:pt x="5047" y="172529"/>
                  </a:cubicBezTo>
                  <a:cubicBezTo>
                    <a:pt x="-2573" y="181781"/>
                    <a:pt x="-1484" y="195388"/>
                    <a:pt x="7768" y="203551"/>
                  </a:cubicBezTo>
                  <a:cubicBezTo>
                    <a:pt x="17021" y="211171"/>
                    <a:pt x="30627" y="210083"/>
                    <a:pt x="38791" y="200830"/>
                  </a:cubicBezTo>
                  <a:lnTo>
                    <a:pt x="208054" y="0"/>
                  </a:lnTo>
                  <a:lnTo>
                    <a:pt x="7768" y="169808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2" name="Graphic 42" descr="Target">
            <a:extLst>
              <a:ext uri="{FF2B5EF4-FFF2-40B4-BE49-F238E27FC236}">
                <a16:creationId xmlns:a16="http://schemas.microsoft.com/office/drawing/2014/main" id="{0861F344-A049-4B26-9A49-B78A6ABD0234}"/>
              </a:ext>
            </a:extLst>
          </p:cNvPr>
          <p:cNvGrpSpPr/>
          <p:nvPr/>
        </p:nvGrpSpPr>
        <p:grpSpPr>
          <a:xfrm>
            <a:off x="4629544" y="3782337"/>
            <a:ext cx="522485" cy="522485"/>
            <a:chOff x="4629544" y="3782337"/>
            <a:chExt cx="522485" cy="522485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107B72E-FA40-45FC-B61C-878CFD85FFD3}"/>
                </a:ext>
              </a:extLst>
            </p:cNvPr>
            <p:cNvSpPr/>
            <p:nvPr/>
          </p:nvSpPr>
          <p:spPr>
            <a:xfrm>
              <a:off x="4847246" y="4000039"/>
              <a:ext cx="87080" cy="87080"/>
            </a:xfrm>
            <a:custGeom>
              <a:avLst/>
              <a:gdLst>
                <a:gd name="connsiteX0" fmla="*/ 43540 w 87080"/>
                <a:gd name="connsiteY0" fmla="*/ 87081 h 87080"/>
                <a:gd name="connsiteX1" fmla="*/ 0 w 87080"/>
                <a:gd name="connsiteY1" fmla="*/ 43540 h 87080"/>
                <a:gd name="connsiteX2" fmla="*/ 43540 w 87080"/>
                <a:gd name="connsiteY2" fmla="*/ 0 h 87080"/>
                <a:gd name="connsiteX3" fmla="*/ 87081 w 87080"/>
                <a:gd name="connsiteY3" fmla="*/ 43540 h 87080"/>
                <a:gd name="connsiteX4" fmla="*/ 43540 w 87080"/>
                <a:gd name="connsiteY4" fmla="*/ 87081 h 87080"/>
                <a:gd name="connsiteX5" fmla="*/ 43540 w 87080"/>
                <a:gd name="connsiteY5" fmla="*/ 21770 h 87080"/>
                <a:gd name="connsiteX6" fmla="*/ 21770 w 87080"/>
                <a:gd name="connsiteY6" fmla="*/ 43540 h 87080"/>
                <a:gd name="connsiteX7" fmla="*/ 43540 w 87080"/>
                <a:gd name="connsiteY7" fmla="*/ 65311 h 87080"/>
                <a:gd name="connsiteX8" fmla="*/ 65311 w 87080"/>
                <a:gd name="connsiteY8" fmla="*/ 43540 h 87080"/>
                <a:gd name="connsiteX9" fmla="*/ 43540 w 87080"/>
                <a:gd name="connsiteY9" fmla="*/ 21770 h 87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080" h="87080">
                  <a:moveTo>
                    <a:pt x="43540" y="87081"/>
                  </a:moveTo>
                  <a:cubicBezTo>
                    <a:pt x="19494" y="87081"/>
                    <a:pt x="0" y="67587"/>
                    <a:pt x="0" y="43540"/>
                  </a:cubicBezTo>
                  <a:cubicBezTo>
                    <a:pt x="0" y="19494"/>
                    <a:pt x="19494" y="0"/>
                    <a:pt x="43540" y="0"/>
                  </a:cubicBezTo>
                  <a:cubicBezTo>
                    <a:pt x="67587" y="0"/>
                    <a:pt x="87081" y="19494"/>
                    <a:pt x="87081" y="43540"/>
                  </a:cubicBezTo>
                  <a:cubicBezTo>
                    <a:pt x="87081" y="67587"/>
                    <a:pt x="67587" y="87081"/>
                    <a:pt x="43540" y="87081"/>
                  </a:cubicBezTo>
                  <a:close/>
                  <a:moveTo>
                    <a:pt x="43540" y="21770"/>
                  </a:moveTo>
                  <a:cubicBezTo>
                    <a:pt x="31517" y="21770"/>
                    <a:pt x="21770" y="31517"/>
                    <a:pt x="21770" y="43540"/>
                  </a:cubicBezTo>
                  <a:cubicBezTo>
                    <a:pt x="21770" y="55564"/>
                    <a:pt x="31517" y="65311"/>
                    <a:pt x="43540" y="65311"/>
                  </a:cubicBezTo>
                  <a:cubicBezTo>
                    <a:pt x="55564" y="65311"/>
                    <a:pt x="65311" y="55564"/>
                    <a:pt x="65311" y="43540"/>
                  </a:cubicBezTo>
                  <a:cubicBezTo>
                    <a:pt x="65311" y="31517"/>
                    <a:pt x="55564" y="21770"/>
                    <a:pt x="43540" y="2177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63A21CEA-F07E-4BF5-BB74-764EAA68D5B3}"/>
                </a:ext>
              </a:extLst>
            </p:cNvPr>
            <p:cNvSpPr/>
            <p:nvPr/>
          </p:nvSpPr>
          <p:spPr>
            <a:xfrm>
              <a:off x="4667641" y="3820434"/>
              <a:ext cx="446289" cy="446289"/>
            </a:xfrm>
            <a:custGeom>
              <a:avLst/>
              <a:gdLst>
                <a:gd name="connsiteX0" fmla="*/ 413634 w 446289"/>
                <a:gd name="connsiteY0" fmla="*/ 212260 h 446289"/>
                <a:gd name="connsiteX1" fmla="*/ 234030 w 446289"/>
                <a:gd name="connsiteY1" fmla="*/ 32655 h 446289"/>
                <a:gd name="connsiteX2" fmla="*/ 234030 w 446289"/>
                <a:gd name="connsiteY2" fmla="*/ 0 h 446289"/>
                <a:gd name="connsiteX3" fmla="*/ 212260 w 446289"/>
                <a:gd name="connsiteY3" fmla="*/ 0 h 446289"/>
                <a:gd name="connsiteX4" fmla="*/ 212260 w 446289"/>
                <a:gd name="connsiteY4" fmla="*/ 32655 h 446289"/>
                <a:gd name="connsiteX5" fmla="*/ 32655 w 446289"/>
                <a:gd name="connsiteY5" fmla="*/ 212260 h 446289"/>
                <a:gd name="connsiteX6" fmla="*/ 0 w 446289"/>
                <a:gd name="connsiteY6" fmla="*/ 212260 h 446289"/>
                <a:gd name="connsiteX7" fmla="*/ 0 w 446289"/>
                <a:gd name="connsiteY7" fmla="*/ 234030 h 446289"/>
                <a:gd name="connsiteX8" fmla="*/ 32655 w 446289"/>
                <a:gd name="connsiteY8" fmla="*/ 234030 h 446289"/>
                <a:gd name="connsiteX9" fmla="*/ 212260 w 446289"/>
                <a:gd name="connsiteY9" fmla="*/ 413634 h 446289"/>
                <a:gd name="connsiteX10" fmla="*/ 212260 w 446289"/>
                <a:gd name="connsiteY10" fmla="*/ 446289 h 446289"/>
                <a:gd name="connsiteX11" fmla="*/ 234030 w 446289"/>
                <a:gd name="connsiteY11" fmla="*/ 446289 h 446289"/>
                <a:gd name="connsiteX12" fmla="*/ 234030 w 446289"/>
                <a:gd name="connsiteY12" fmla="*/ 413634 h 446289"/>
                <a:gd name="connsiteX13" fmla="*/ 413634 w 446289"/>
                <a:gd name="connsiteY13" fmla="*/ 234030 h 446289"/>
                <a:gd name="connsiteX14" fmla="*/ 446289 w 446289"/>
                <a:gd name="connsiteY14" fmla="*/ 234030 h 446289"/>
                <a:gd name="connsiteX15" fmla="*/ 446289 w 446289"/>
                <a:gd name="connsiteY15" fmla="*/ 212260 h 446289"/>
                <a:gd name="connsiteX16" fmla="*/ 332867 w 446289"/>
                <a:gd name="connsiteY16" fmla="*/ 234030 h 446289"/>
                <a:gd name="connsiteX17" fmla="*/ 234030 w 446289"/>
                <a:gd name="connsiteY17" fmla="*/ 332867 h 446289"/>
                <a:gd name="connsiteX18" fmla="*/ 234030 w 446289"/>
                <a:gd name="connsiteY18" fmla="*/ 288455 h 446289"/>
                <a:gd name="connsiteX19" fmla="*/ 212260 w 446289"/>
                <a:gd name="connsiteY19" fmla="*/ 288455 h 446289"/>
                <a:gd name="connsiteX20" fmla="*/ 212260 w 446289"/>
                <a:gd name="connsiteY20" fmla="*/ 332867 h 446289"/>
                <a:gd name="connsiteX21" fmla="*/ 113423 w 446289"/>
                <a:gd name="connsiteY21" fmla="*/ 234030 h 446289"/>
                <a:gd name="connsiteX22" fmla="*/ 157834 w 446289"/>
                <a:gd name="connsiteY22" fmla="*/ 234030 h 446289"/>
                <a:gd name="connsiteX23" fmla="*/ 157834 w 446289"/>
                <a:gd name="connsiteY23" fmla="*/ 212260 h 446289"/>
                <a:gd name="connsiteX24" fmla="*/ 113423 w 446289"/>
                <a:gd name="connsiteY24" fmla="*/ 212260 h 446289"/>
                <a:gd name="connsiteX25" fmla="*/ 212260 w 446289"/>
                <a:gd name="connsiteY25" fmla="*/ 113423 h 446289"/>
                <a:gd name="connsiteX26" fmla="*/ 212260 w 446289"/>
                <a:gd name="connsiteY26" fmla="*/ 157834 h 446289"/>
                <a:gd name="connsiteX27" fmla="*/ 234030 w 446289"/>
                <a:gd name="connsiteY27" fmla="*/ 157834 h 446289"/>
                <a:gd name="connsiteX28" fmla="*/ 234030 w 446289"/>
                <a:gd name="connsiteY28" fmla="*/ 113423 h 446289"/>
                <a:gd name="connsiteX29" fmla="*/ 332867 w 446289"/>
                <a:gd name="connsiteY29" fmla="*/ 212260 h 446289"/>
                <a:gd name="connsiteX30" fmla="*/ 288455 w 446289"/>
                <a:gd name="connsiteY30" fmla="*/ 212260 h 446289"/>
                <a:gd name="connsiteX31" fmla="*/ 288455 w 446289"/>
                <a:gd name="connsiteY31" fmla="*/ 234030 h 446289"/>
                <a:gd name="connsiteX32" fmla="*/ 212260 w 446289"/>
                <a:gd name="connsiteY32" fmla="*/ 65311 h 446289"/>
                <a:gd name="connsiteX33" fmla="*/ 212260 w 446289"/>
                <a:gd name="connsiteY33" fmla="*/ 91598 h 446289"/>
                <a:gd name="connsiteX34" fmla="*/ 91544 w 446289"/>
                <a:gd name="connsiteY34" fmla="*/ 212260 h 446289"/>
                <a:gd name="connsiteX35" fmla="*/ 65311 w 446289"/>
                <a:gd name="connsiteY35" fmla="*/ 212260 h 446289"/>
                <a:gd name="connsiteX36" fmla="*/ 212260 w 446289"/>
                <a:gd name="connsiteY36" fmla="*/ 65311 h 446289"/>
                <a:gd name="connsiteX37" fmla="*/ 65311 w 446289"/>
                <a:gd name="connsiteY37" fmla="*/ 234030 h 446289"/>
                <a:gd name="connsiteX38" fmla="*/ 91598 w 446289"/>
                <a:gd name="connsiteY38" fmla="*/ 234030 h 446289"/>
                <a:gd name="connsiteX39" fmla="*/ 212260 w 446289"/>
                <a:gd name="connsiteY39" fmla="*/ 354746 h 446289"/>
                <a:gd name="connsiteX40" fmla="*/ 212260 w 446289"/>
                <a:gd name="connsiteY40" fmla="*/ 380979 h 446289"/>
                <a:gd name="connsiteX41" fmla="*/ 65311 w 446289"/>
                <a:gd name="connsiteY41" fmla="*/ 234030 h 446289"/>
                <a:gd name="connsiteX42" fmla="*/ 234030 w 446289"/>
                <a:gd name="connsiteY42" fmla="*/ 380979 h 446289"/>
                <a:gd name="connsiteX43" fmla="*/ 234030 w 446289"/>
                <a:gd name="connsiteY43" fmla="*/ 354746 h 446289"/>
                <a:gd name="connsiteX44" fmla="*/ 354746 w 446289"/>
                <a:gd name="connsiteY44" fmla="*/ 234030 h 446289"/>
                <a:gd name="connsiteX45" fmla="*/ 380979 w 446289"/>
                <a:gd name="connsiteY45" fmla="*/ 234030 h 446289"/>
                <a:gd name="connsiteX46" fmla="*/ 234030 w 446289"/>
                <a:gd name="connsiteY46" fmla="*/ 380979 h 446289"/>
                <a:gd name="connsiteX47" fmla="*/ 354746 w 446289"/>
                <a:gd name="connsiteY47" fmla="*/ 212260 h 446289"/>
                <a:gd name="connsiteX48" fmla="*/ 234030 w 446289"/>
                <a:gd name="connsiteY48" fmla="*/ 91544 h 446289"/>
                <a:gd name="connsiteX49" fmla="*/ 234030 w 446289"/>
                <a:gd name="connsiteY49" fmla="*/ 65311 h 446289"/>
                <a:gd name="connsiteX50" fmla="*/ 380979 w 446289"/>
                <a:gd name="connsiteY50" fmla="*/ 212260 h 446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46289" h="446289">
                  <a:moveTo>
                    <a:pt x="413634" y="212260"/>
                  </a:moveTo>
                  <a:cubicBezTo>
                    <a:pt x="407927" y="115529"/>
                    <a:pt x="330760" y="38362"/>
                    <a:pt x="234030" y="32655"/>
                  </a:cubicBezTo>
                  <a:lnTo>
                    <a:pt x="234030" y="0"/>
                  </a:lnTo>
                  <a:lnTo>
                    <a:pt x="212260" y="0"/>
                  </a:lnTo>
                  <a:lnTo>
                    <a:pt x="212260" y="32655"/>
                  </a:lnTo>
                  <a:cubicBezTo>
                    <a:pt x="115529" y="38362"/>
                    <a:pt x="38362" y="115529"/>
                    <a:pt x="32655" y="212260"/>
                  </a:cubicBezTo>
                  <a:lnTo>
                    <a:pt x="0" y="212260"/>
                  </a:lnTo>
                  <a:lnTo>
                    <a:pt x="0" y="234030"/>
                  </a:lnTo>
                  <a:lnTo>
                    <a:pt x="32655" y="234030"/>
                  </a:lnTo>
                  <a:cubicBezTo>
                    <a:pt x="38362" y="330760"/>
                    <a:pt x="115529" y="407927"/>
                    <a:pt x="212260" y="413634"/>
                  </a:cubicBezTo>
                  <a:lnTo>
                    <a:pt x="212260" y="446289"/>
                  </a:lnTo>
                  <a:lnTo>
                    <a:pt x="234030" y="446289"/>
                  </a:lnTo>
                  <a:lnTo>
                    <a:pt x="234030" y="413634"/>
                  </a:lnTo>
                  <a:cubicBezTo>
                    <a:pt x="330760" y="407927"/>
                    <a:pt x="407927" y="330760"/>
                    <a:pt x="413634" y="234030"/>
                  </a:cubicBezTo>
                  <a:lnTo>
                    <a:pt x="446289" y="234030"/>
                  </a:lnTo>
                  <a:lnTo>
                    <a:pt x="446289" y="212260"/>
                  </a:lnTo>
                  <a:close/>
                  <a:moveTo>
                    <a:pt x="332867" y="234030"/>
                  </a:moveTo>
                  <a:cubicBezTo>
                    <a:pt x="327637" y="286297"/>
                    <a:pt x="286297" y="327636"/>
                    <a:pt x="234030" y="332867"/>
                  </a:cubicBezTo>
                  <a:lnTo>
                    <a:pt x="234030" y="288455"/>
                  </a:lnTo>
                  <a:lnTo>
                    <a:pt x="212260" y="288455"/>
                  </a:lnTo>
                  <a:lnTo>
                    <a:pt x="212260" y="332867"/>
                  </a:lnTo>
                  <a:cubicBezTo>
                    <a:pt x="159993" y="327637"/>
                    <a:pt x="118653" y="286297"/>
                    <a:pt x="113423" y="234030"/>
                  </a:cubicBezTo>
                  <a:lnTo>
                    <a:pt x="157834" y="234030"/>
                  </a:lnTo>
                  <a:lnTo>
                    <a:pt x="157834" y="212260"/>
                  </a:lnTo>
                  <a:lnTo>
                    <a:pt x="113423" y="212260"/>
                  </a:lnTo>
                  <a:cubicBezTo>
                    <a:pt x="118653" y="159993"/>
                    <a:pt x="159993" y="118653"/>
                    <a:pt x="212260" y="113423"/>
                  </a:cubicBezTo>
                  <a:lnTo>
                    <a:pt x="212260" y="157834"/>
                  </a:lnTo>
                  <a:lnTo>
                    <a:pt x="234030" y="157834"/>
                  </a:lnTo>
                  <a:lnTo>
                    <a:pt x="234030" y="113423"/>
                  </a:lnTo>
                  <a:cubicBezTo>
                    <a:pt x="286297" y="118653"/>
                    <a:pt x="327636" y="159993"/>
                    <a:pt x="332867" y="212260"/>
                  </a:cubicBezTo>
                  <a:lnTo>
                    <a:pt x="288455" y="212260"/>
                  </a:lnTo>
                  <a:lnTo>
                    <a:pt x="288455" y="234030"/>
                  </a:lnTo>
                  <a:close/>
                  <a:moveTo>
                    <a:pt x="212260" y="65311"/>
                  </a:moveTo>
                  <a:lnTo>
                    <a:pt x="212260" y="91598"/>
                  </a:lnTo>
                  <a:cubicBezTo>
                    <a:pt x="147980" y="96997"/>
                    <a:pt x="96972" y="147982"/>
                    <a:pt x="91544" y="212260"/>
                  </a:cubicBezTo>
                  <a:lnTo>
                    <a:pt x="65311" y="212260"/>
                  </a:lnTo>
                  <a:cubicBezTo>
                    <a:pt x="70908" y="133537"/>
                    <a:pt x="133537" y="70908"/>
                    <a:pt x="212260" y="65311"/>
                  </a:cubicBezTo>
                  <a:close/>
                  <a:moveTo>
                    <a:pt x="65311" y="234030"/>
                  </a:moveTo>
                  <a:lnTo>
                    <a:pt x="91598" y="234030"/>
                  </a:lnTo>
                  <a:cubicBezTo>
                    <a:pt x="96997" y="298310"/>
                    <a:pt x="147982" y="349318"/>
                    <a:pt x="212260" y="354746"/>
                  </a:cubicBezTo>
                  <a:lnTo>
                    <a:pt x="212260" y="380979"/>
                  </a:lnTo>
                  <a:cubicBezTo>
                    <a:pt x="133537" y="375382"/>
                    <a:pt x="70908" y="312752"/>
                    <a:pt x="65311" y="234030"/>
                  </a:cubicBezTo>
                  <a:close/>
                  <a:moveTo>
                    <a:pt x="234030" y="380979"/>
                  </a:moveTo>
                  <a:lnTo>
                    <a:pt x="234030" y="354746"/>
                  </a:lnTo>
                  <a:cubicBezTo>
                    <a:pt x="298329" y="349343"/>
                    <a:pt x="349343" y="298329"/>
                    <a:pt x="354746" y="234030"/>
                  </a:cubicBezTo>
                  <a:lnTo>
                    <a:pt x="380979" y="234030"/>
                  </a:lnTo>
                  <a:cubicBezTo>
                    <a:pt x="375382" y="312752"/>
                    <a:pt x="312752" y="375382"/>
                    <a:pt x="234030" y="380979"/>
                  </a:cubicBezTo>
                  <a:close/>
                  <a:moveTo>
                    <a:pt x="354746" y="212260"/>
                  </a:moveTo>
                  <a:cubicBezTo>
                    <a:pt x="349343" y="147961"/>
                    <a:pt x="298329" y="96947"/>
                    <a:pt x="234030" y="91544"/>
                  </a:cubicBezTo>
                  <a:lnTo>
                    <a:pt x="234030" y="65311"/>
                  </a:lnTo>
                  <a:cubicBezTo>
                    <a:pt x="312752" y="70908"/>
                    <a:pt x="375382" y="133537"/>
                    <a:pt x="380979" y="21226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23490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8554</TotalTime>
  <Words>231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Cycle Process – Slide Template</vt:lpstr>
      <vt:lpstr>Hexagon Cycle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Cycle Process</dc:title>
  <dc:creator>PresentationGO.com</dc:creator>
  <dc:description>© Copyright PresentationGO.com</dc:description>
  <dcterms:created xsi:type="dcterms:W3CDTF">2014-11-26T05:14:11Z</dcterms:created>
  <dcterms:modified xsi:type="dcterms:W3CDTF">2020-05-04T17:31:29Z</dcterms:modified>
  <cp:category>Charts &amp; Diagrams</cp:category>
</cp:coreProperties>
</file>