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0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Cycle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ABA80CD-44EC-8DAE-346C-A4BD372514DE}"/>
              </a:ext>
            </a:extLst>
          </p:cNvPr>
          <p:cNvSpPr/>
          <p:nvPr/>
        </p:nvSpPr>
        <p:spPr>
          <a:xfrm>
            <a:off x="3752328" y="2993902"/>
            <a:ext cx="1637372" cy="141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6" h="21600" extrusionOk="0">
                <a:moveTo>
                  <a:pt x="274" y="12034"/>
                </a:moveTo>
                <a:lnTo>
                  <a:pt x="4557" y="20366"/>
                </a:lnTo>
                <a:cubicBezTo>
                  <a:pt x="4967" y="21137"/>
                  <a:pt x="5651" y="21600"/>
                  <a:pt x="6425" y="21600"/>
                </a:cubicBezTo>
                <a:lnTo>
                  <a:pt x="14947" y="21600"/>
                </a:lnTo>
                <a:cubicBezTo>
                  <a:pt x="15722" y="21600"/>
                  <a:pt x="16451" y="21137"/>
                  <a:pt x="16815" y="20366"/>
                </a:cubicBezTo>
                <a:lnTo>
                  <a:pt x="21099" y="12034"/>
                </a:lnTo>
                <a:cubicBezTo>
                  <a:pt x="21509" y="11263"/>
                  <a:pt x="21509" y="10337"/>
                  <a:pt x="21099" y="9566"/>
                </a:cubicBezTo>
                <a:lnTo>
                  <a:pt x="16815" y="1234"/>
                </a:lnTo>
                <a:cubicBezTo>
                  <a:pt x="16405" y="463"/>
                  <a:pt x="15722" y="0"/>
                  <a:pt x="14947" y="0"/>
                </a:cubicBezTo>
                <a:lnTo>
                  <a:pt x="6425" y="0"/>
                </a:lnTo>
                <a:cubicBezTo>
                  <a:pt x="5651" y="0"/>
                  <a:pt x="4922" y="463"/>
                  <a:pt x="4557" y="1234"/>
                </a:cubicBezTo>
                <a:lnTo>
                  <a:pt x="274" y="9566"/>
                </a:lnTo>
                <a:cubicBezTo>
                  <a:pt x="-91" y="10337"/>
                  <a:pt x="-91" y="11263"/>
                  <a:pt x="274" y="1203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35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B144BE-E16A-64D9-35F6-B6315A1A9B70}"/>
              </a:ext>
            </a:extLst>
          </p:cNvPr>
          <p:cNvSpPr/>
          <p:nvPr/>
        </p:nvSpPr>
        <p:spPr>
          <a:xfrm>
            <a:off x="2667000" y="3824284"/>
            <a:ext cx="1342633" cy="1161366"/>
          </a:xfrm>
          <a:custGeom>
            <a:avLst/>
            <a:gdLst>
              <a:gd name="connsiteX0" fmla="*/ 546975 w 1822434"/>
              <a:gd name="connsiteY0" fmla="*/ 0 h 1576388"/>
              <a:gd name="connsiteX1" fmla="*/ 1272501 w 1822434"/>
              <a:gd name="connsiteY1" fmla="*/ 0 h 1576388"/>
              <a:gd name="connsiteX2" fmla="*/ 1431535 w 1822434"/>
              <a:gd name="connsiteY2" fmla="*/ 90059 h 1576388"/>
              <a:gd name="connsiteX3" fmla="*/ 1796256 w 1822434"/>
              <a:gd name="connsiteY3" fmla="*/ 698136 h 1576388"/>
              <a:gd name="connsiteX4" fmla="*/ 1796256 w 1822434"/>
              <a:gd name="connsiteY4" fmla="*/ 878253 h 1576388"/>
              <a:gd name="connsiteX5" fmla="*/ 1637042 w 1822434"/>
              <a:gd name="connsiteY5" fmla="*/ 1143700 h 1576388"/>
              <a:gd name="connsiteX6" fmla="*/ 1637813 w 1822434"/>
              <a:gd name="connsiteY6" fmla="*/ 1142364 h 1576388"/>
              <a:gd name="connsiteX7" fmla="*/ 1340658 w 1822434"/>
              <a:gd name="connsiteY7" fmla="*/ 970801 h 1576388"/>
              <a:gd name="connsiteX8" fmla="*/ 1567675 w 1822434"/>
              <a:gd name="connsiteY8" fmla="*/ 909972 h 1576388"/>
              <a:gd name="connsiteX9" fmla="*/ 1606909 w 1822434"/>
              <a:gd name="connsiteY9" fmla="*/ 842016 h 1576388"/>
              <a:gd name="connsiteX10" fmla="*/ 1538952 w 1822434"/>
              <a:gd name="connsiteY10" fmla="*/ 802781 h 1576388"/>
              <a:gd name="connsiteX11" fmla="*/ 1181867 w 1822434"/>
              <a:gd name="connsiteY11" fmla="*/ 898518 h 1576388"/>
              <a:gd name="connsiteX12" fmla="*/ 1141948 w 1822434"/>
              <a:gd name="connsiteY12" fmla="*/ 963921 h 1576388"/>
              <a:gd name="connsiteX13" fmla="*/ 1142633 w 1822434"/>
              <a:gd name="connsiteY13" fmla="*/ 966474 h 1576388"/>
              <a:gd name="connsiteX14" fmla="*/ 1238352 w 1822434"/>
              <a:gd name="connsiteY14" fmla="*/ 1323550 h 1576388"/>
              <a:gd name="connsiteX15" fmla="*/ 1303755 w 1822434"/>
              <a:gd name="connsiteY15" fmla="*/ 1363469 h 1576388"/>
              <a:gd name="connsiteX16" fmla="*/ 1306309 w 1822434"/>
              <a:gd name="connsiteY16" fmla="*/ 1362785 h 1576388"/>
              <a:gd name="connsiteX17" fmla="*/ 1346226 w 1822434"/>
              <a:gd name="connsiteY17" fmla="*/ 1297381 h 1576388"/>
              <a:gd name="connsiteX18" fmla="*/ 1345543 w 1822434"/>
              <a:gd name="connsiteY18" fmla="*/ 1294829 h 1576388"/>
              <a:gd name="connsiteX19" fmla="*/ 1284760 w 1822434"/>
              <a:gd name="connsiteY19" fmla="*/ 1067732 h 1576388"/>
              <a:gd name="connsiteX20" fmla="*/ 1580273 w 1822434"/>
              <a:gd name="connsiteY20" fmla="*/ 1238347 h 1576388"/>
              <a:gd name="connsiteX21" fmla="*/ 1431535 w 1822434"/>
              <a:gd name="connsiteY21" fmla="*/ 1486330 h 1576388"/>
              <a:gd name="connsiteX22" fmla="*/ 1272501 w 1822434"/>
              <a:gd name="connsiteY22" fmla="*/ 1576388 h 1576388"/>
              <a:gd name="connsiteX23" fmla="*/ 546975 w 1822434"/>
              <a:gd name="connsiteY23" fmla="*/ 1576388 h 1576388"/>
              <a:gd name="connsiteX24" fmla="*/ 387942 w 1822434"/>
              <a:gd name="connsiteY24" fmla="*/ 1486330 h 1576388"/>
              <a:gd name="connsiteX25" fmla="*/ 23306 w 1822434"/>
              <a:gd name="connsiteY25" fmla="*/ 878253 h 1576388"/>
              <a:gd name="connsiteX26" fmla="*/ 23306 w 1822434"/>
              <a:gd name="connsiteY26" fmla="*/ 698136 h 1576388"/>
              <a:gd name="connsiteX27" fmla="*/ 387942 w 1822434"/>
              <a:gd name="connsiteY27" fmla="*/ 90059 h 1576388"/>
              <a:gd name="connsiteX28" fmla="*/ 546975 w 1822434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4" h="1576388"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637042" y="1143700"/>
                </a:lnTo>
                <a:lnTo>
                  <a:pt x="1637813" y="1142364"/>
                </a:lnTo>
                <a:lnTo>
                  <a:pt x="1340658" y="970801"/>
                </a:lnTo>
                <a:lnTo>
                  <a:pt x="1567675" y="909972"/>
                </a:lnTo>
                <a:cubicBezTo>
                  <a:pt x="1597274" y="902041"/>
                  <a:pt x="1614840" y="871615"/>
                  <a:pt x="1606909" y="842016"/>
                </a:cubicBezTo>
                <a:cubicBezTo>
                  <a:pt x="1598978" y="812416"/>
                  <a:pt x="1568552" y="794850"/>
                  <a:pt x="1538952" y="802781"/>
                </a:cubicBezTo>
                <a:lnTo>
                  <a:pt x="1181867" y="898518"/>
                </a:lnTo>
                <a:cubicBezTo>
                  <a:pt x="1152783" y="905556"/>
                  <a:pt x="1134911" y="934838"/>
                  <a:pt x="1141948" y="963921"/>
                </a:cubicBezTo>
                <a:cubicBezTo>
                  <a:pt x="1142155" y="964777"/>
                  <a:pt x="1142384" y="965629"/>
                  <a:pt x="1142633" y="966474"/>
                </a:cubicBezTo>
                <a:lnTo>
                  <a:pt x="1238352" y="1323550"/>
                </a:lnTo>
                <a:cubicBezTo>
                  <a:pt x="1245390" y="1352634"/>
                  <a:pt x="1274671" y="1370507"/>
                  <a:pt x="1303755" y="1363469"/>
                </a:cubicBezTo>
                <a:cubicBezTo>
                  <a:pt x="1304612" y="1363261"/>
                  <a:pt x="1305463" y="1363033"/>
                  <a:pt x="1306309" y="1362785"/>
                </a:cubicBezTo>
                <a:cubicBezTo>
                  <a:pt x="1335392" y="1355747"/>
                  <a:pt x="1353266" y="1326465"/>
                  <a:pt x="1346226" y="1297381"/>
                </a:cubicBezTo>
                <a:cubicBezTo>
                  <a:pt x="1346020" y="1296525"/>
                  <a:pt x="1345791" y="1295674"/>
                  <a:pt x="1345543" y="1294829"/>
                </a:cubicBezTo>
                <a:lnTo>
                  <a:pt x="1284760" y="1067732"/>
                </a:lnTo>
                <a:lnTo>
                  <a:pt x="1580273" y="1238347"/>
                </a:ln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D86E90-70D3-4565-D7D9-7C2B87A9E95D}"/>
              </a:ext>
            </a:extLst>
          </p:cNvPr>
          <p:cNvSpPr/>
          <p:nvPr/>
        </p:nvSpPr>
        <p:spPr>
          <a:xfrm>
            <a:off x="2667000" y="2419652"/>
            <a:ext cx="1342633" cy="1161366"/>
          </a:xfrm>
          <a:custGeom>
            <a:avLst/>
            <a:gdLst>
              <a:gd name="connsiteX0" fmla="*/ 912752 w 1822434"/>
              <a:gd name="connsiteY0" fmla="*/ 1042804 h 1576388"/>
              <a:gd name="connsiteX1" fmla="*/ 874066 w 1822434"/>
              <a:gd name="connsiteY1" fmla="*/ 1057734 h 1576388"/>
              <a:gd name="connsiteX2" fmla="*/ 872197 w 1822434"/>
              <a:gd name="connsiteY2" fmla="*/ 1059604 h 1576388"/>
              <a:gd name="connsiteX3" fmla="*/ 610820 w 1822434"/>
              <a:gd name="connsiteY3" fmla="*/ 1321037 h 1576388"/>
              <a:gd name="connsiteX4" fmla="*/ 608951 w 1822434"/>
              <a:gd name="connsiteY4" fmla="*/ 1397637 h 1576388"/>
              <a:gd name="connsiteX5" fmla="*/ 610820 w 1822434"/>
              <a:gd name="connsiteY5" fmla="*/ 1399507 h 1576388"/>
              <a:gd name="connsiteX6" fmla="*/ 687420 w 1822434"/>
              <a:gd name="connsiteY6" fmla="*/ 1401374 h 1576388"/>
              <a:gd name="connsiteX7" fmla="*/ 689289 w 1822434"/>
              <a:gd name="connsiteY7" fmla="*/ 1399507 h 1576388"/>
              <a:gd name="connsiteX8" fmla="*/ 855569 w 1822434"/>
              <a:gd name="connsiteY8" fmla="*/ 1233319 h 1576388"/>
              <a:gd name="connsiteX9" fmla="*/ 855569 w 1822434"/>
              <a:gd name="connsiteY9" fmla="*/ 1576388 h 1576388"/>
              <a:gd name="connsiteX10" fmla="*/ 967462 w 1822434"/>
              <a:gd name="connsiteY10" fmla="*/ 1576388 h 1576388"/>
              <a:gd name="connsiteX11" fmla="*/ 967462 w 1822434"/>
              <a:gd name="connsiteY11" fmla="*/ 1233262 h 1576388"/>
              <a:gd name="connsiteX12" fmla="*/ 1133650 w 1822434"/>
              <a:gd name="connsiteY12" fmla="*/ 1399450 h 1576388"/>
              <a:gd name="connsiteX13" fmla="*/ 1212119 w 1822434"/>
              <a:gd name="connsiteY13" fmla="*/ 1399450 h 1576388"/>
              <a:gd name="connsiteX14" fmla="*/ 1212119 w 1822434"/>
              <a:gd name="connsiteY14" fmla="*/ 1320980 h 1576388"/>
              <a:gd name="connsiteX15" fmla="*/ 950666 w 1822434"/>
              <a:gd name="connsiteY15" fmla="*/ 1059604 h 1576388"/>
              <a:gd name="connsiteX16" fmla="*/ 912752 w 1822434"/>
              <a:gd name="connsiteY16" fmla="*/ 1042804 h 1576388"/>
              <a:gd name="connsiteX17" fmla="*/ 546975 w 1822434"/>
              <a:gd name="connsiteY17" fmla="*/ 0 h 1576388"/>
              <a:gd name="connsiteX18" fmla="*/ 1272501 w 1822434"/>
              <a:gd name="connsiteY18" fmla="*/ 0 h 1576388"/>
              <a:gd name="connsiteX19" fmla="*/ 1431535 w 1822434"/>
              <a:gd name="connsiteY19" fmla="*/ 90059 h 1576388"/>
              <a:gd name="connsiteX20" fmla="*/ 1796256 w 1822434"/>
              <a:gd name="connsiteY20" fmla="*/ 698136 h 1576388"/>
              <a:gd name="connsiteX21" fmla="*/ 1796256 w 1822434"/>
              <a:gd name="connsiteY21" fmla="*/ 878253 h 1576388"/>
              <a:gd name="connsiteX22" fmla="*/ 1431535 w 1822434"/>
              <a:gd name="connsiteY22" fmla="*/ 1486330 h 1576388"/>
              <a:gd name="connsiteX23" fmla="*/ 1272501 w 1822434"/>
              <a:gd name="connsiteY23" fmla="*/ 1576388 h 1576388"/>
              <a:gd name="connsiteX24" fmla="*/ 546975 w 1822434"/>
              <a:gd name="connsiteY24" fmla="*/ 1576388 h 1576388"/>
              <a:gd name="connsiteX25" fmla="*/ 387942 w 1822434"/>
              <a:gd name="connsiteY25" fmla="*/ 1486330 h 1576388"/>
              <a:gd name="connsiteX26" fmla="*/ 23306 w 1822434"/>
              <a:gd name="connsiteY26" fmla="*/ 878253 h 1576388"/>
              <a:gd name="connsiteX27" fmla="*/ 23306 w 1822434"/>
              <a:gd name="connsiteY27" fmla="*/ 698136 h 1576388"/>
              <a:gd name="connsiteX28" fmla="*/ 387942 w 1822434"/>
              <a:gd name="connsiteY28" fmla="*/ 90059 h 1576388"/>
              <a:gd name="connsiteX29" fmla="*/ 546975 w 1822434"/>
              <a:gd name="connsiteY29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22434" h="1576388">
                <a:moveTo>
                  <a:pt x="912752" y="1042804"/>
                </a:moveTo>
                <a:cubicBezTo>
                  <a:pt x="898891" y="1042466"/>
                  <a:pt x="884900" y="1047416"/>
                  <a:pt x="874066" y="1057734"/>
                </a:cubicBezTo>
                <a:cubicBezTo>
                  <a:pt x="873428" y="1058342"/>
                  <a:pt x="872805" y="1058966"/>
                  <a:pt x="872197" y="1059604"/>
                </a:cubicBezTo>
                <a:lnTo>
                  <a:pt x="610820" y="1321037"/>
                </a:lnTo>
                <a:cubicBezTo>
                  <a:pt x="589151" y="1341674"/>
                  <a:pt x="588314" y="1375969"/>
                  <a:pt x="608951" y="1397637"/>
                </a:cubicBezTo>
                <a:cubicBezTo>
                  <a:pt x="609559" y="1398275"/>
                  <a:pt x="610182" y="1398899"/>
                  <a:pt x="610820" y="1399507"/>
                </a:cubicBezTo>
                <a:cubicBezTo>
                  <a:pt x="631457" y="1421175"/>
                  <a:pt x="665752" y="1422013"/>
                  <a:pt x="687420" y="1401374"/>
                </a:cubicBezTo>
                <a:cubicBezTo>
                  <a:pt x="688058" y="1400768"/>
                  <a:pt x="688681" y="1400144"/>
                  <a:pt x="689289" y="1399507"/>
                </a:cubicBezTo>
                <a:lnTo>
                  <a:pt x="855569" y="1233319"/>
                </a:lnTo>
                <a:lnTo>
                  <a:pt x="855569" y="1576388"/>
                </a:lnTo>
                <a:lnTo>
                  <a:pt x="967462" y="1576388"/>
                </a:lnTo>
                <a:lnTo>
                  <a:pt x="967462" y="1233262"/>
                </a:lnTo>
                <a:lnTo>
                  <a:pt x="1133650" y="1399450"/>
                </a:lnTo>
                <a:cubicBezTo>
                  <a:pt x="1155318" y="1421118"/>
                  <a:pt x="1190451" y="1421118"/>
                  <a:pt x="1212119" y="1399450"/>
                </a:cubicBezTo>
                <a:cubicBezTo>
                  <a:pt x="1233788" y="1377781"/>
                  <a:pt x="1233788" y="1342649"/>
                  <a:pt x="1212119" y="1320980"/>
                </a:cubicBezTo>
                <a:lnTo>
                  <a:pt x="950666" y="1059604"/>
                </a:lnTo>
                <a:cubicBezTo>
                  <a:pt x="940347" y="1048769"/>
                  <a:pt x="926614" y="1043143"/>
                  <a:pt x="912752" y="1042804"/>
                </a:cubicBezTo>
                <a:close/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36CF87A-BD53-8610-AC6E-1ADADB1A86E2}"/>
              </a:ext>
            </a:extLst>
          </p:cNvPr>
          <p:cNvSpPr/>
          <p:nvPr/>
        </p:nvSpPr>
        <p:spPr>
          <a:xfrm>
            <a:off x="3897629" y="1706226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8 h 1576388"/>
              <a:gd name="connsiteX3" fmla="*/ 1796257 w 1822435"/>
              <a:gd name="connsiteY3" fmla="*/ 698136 h 1576388"/>
              <a:gd name="connsiteX4" fmla="*/ 1796257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674 w 1822435"/>
              <a:gd name="connsiteY9" fmla="*/ 1229067 h 1576388"/>
              <a:gd name="connsiteX10" fmla="*/ 529488 w 1822435"/>
              <a:gd name="connsiteY10" fmla="*/ 1058278 h 1576388"/>
              <a:gd name="connsiteX11" fmla="*/ 468659 w 1822435"/>
              <a:gd name="connsiteY11" fmla="*/ 1285295 h 1576388"/>
              <a:gd name="connsiteX12" fmla="*/ 507893 w 1822435"/>
              <a:gd name="connsiteY12" fmla="*/ 1353252 h 1576388"/>
              <a:gd name="connsiteX13" fmla="*/ 575850 w 1822435"/>
              <a:gd name="connsiteY13" fmla="*/ 1314017 h 1576388"/>
              <a:gd name="connsiteX14" fmla="*/ 671482 w 1822435"/>
              <a:gd name="connsiteY14" fmla="*/ 956904 h 1576388"/>
              <a:gd name="connsiteX15" fmla="*/ 634802 w 1822435"/>
              <a:gd name="connsiteY15" fmla="*/ 889631 h 1576388"/>
              <a:gd name="connsiteX16" fmla="*/ 632248 w 1822435"/>
              <a:gd name="connsiteY16" fmla="*/ 888947 h 1576388"/>
              <a:gd name="connsiteX17" fmla="*/ 275152 w 1822435"/>
              <a:gd name="connsiteY17" fmla="*/ 793305 h 1576388"/>
              <a:gd name="connsiteX18" fmla="*/ 207880 w 1822435"/>
              <a:gd name="connsiteY18" fmla="*/ 829986 h 1576388"/>
              <a:gd name="connsiteX19" fmla="*/ 207195 w 1822435"/>
              <a:gd name="connsiteY19" fmla="*/ 832540 h 1576388"/>
              <a:gd name="connsiteX20" fmla="*/ 243878 w 1822435"/>
              <a:gd name="connsiteY20" fmla="*/ 899811 h 1576388"/>
              <a:gd name="connsiteX21" fmla="*/ 246429 w 1822435"/>
              <a:gd name="connsiteY21" fmla="*/ 900496 h 1576388"/>
              <a:gd name="connsiteX22" fmla="*/ 473492 w 1822435"/>
              <a:gd name="connsiteY22" fmla="*/ 961405 h 1576388"/>
              <a:gd name="connsiteX23" fmla="*/ 176386 w 1822435"/>
              <a:gd name="connsiteY23" fmla="*/ 1132939 h 1576388"/>
              <a:gd name="connsiteX24" fmla="*/ 185564 w 1822435"/>
              <a:gd name="connsiteY24" fmla="*/ 1148836 h 1576388"/>
              <a:gd name="connsiteX25" fmla="*/ 23307 w 1822435"/>
              <a:gd name="connsiteY25" fmla="*/ 878253 h 1576388"/>
              <a:gd name="connsiteX26" fmla="*/ 23307 w 1822435"/>
              <a:gd name="connsiteY26" fmla="*/ 698136 h 1576388"/>
              <a:gd name="connsiteX27" fmla="*/ 387943 w 1822435"/>
              <a:gd name="connsiteY27" fmla="*/ 90058 h 1576388"/>
              <a:gd name="connsiteX28" fmla="*/ 546977 w 1822435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8"/>
                </a:cubicBez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674" y="1229067"/>
                </a:lnTo>
                <a:lnTo>
                  <a:pt x="529488" y="1058278"/>
                </a:lnTo>
                <a:lnTo>
                  <a:pt x="468659" y="1285295"/>
                </a:lnTo>
                <a:cubicBezTo>
                  <a:pt x="460728" y="1314894"/>
                  <a:pt x="478294" y="1345321"/>
                  <a:pt x="507893" y="1353252"/>
                </a:cubicBezTo>
                <a:cubicBezTo>
                  <a:pt x="537494" y="1361183"/>
                  <a:pt x="567919" y="1343617"/>
                  <a:pt x="575850" y="1314017"/>
                </a:cubicBezTo>
                <a:lnTo>
                  <a:pt x="671482" y="956904"/>
                </a:lnTo>
                <a:cubicBezTo>
                  <a:pt x="679930" y="928197"/>
                  <a:pt x="663507" y="898078"/>
                  <a:pt x="634802" y="889631"/>
                </a:cubicBezTo>
                <a:cubicBezTo>
                  <a:pt x="633956" y="889383"/>
                  <a:pt x="633104" y="889155"/>
                  <a:pt x="632248" y="888947"/>
                </a:cubicBezTo>
                <a:lnTo>
                  <a:pt x="275152" y="793305"/>
                </a:lnTo>
                <a:cubicBezTo>
                  <a:pt x="246445" y="784857"/>
                  <a:pt x="216326" y="801280"/>
                  <a:pt x="207880" y="829986"/>
                </a:cubicBezTo>
                <a:cubicBezTo>
                  <a:pt x="207631" y="830832"/>
                  <a:pt x="207402" y="831683"/>
                  <a:pt x="207195" y="832540"/>
                </a:cubicBezTo>
                <a:cubicBezTo>
                  <a:pt x="198748" y="861246"/>
                  <a:pt x="215170" y="891365"/>
                  <a:pt x="243878" y="899811"/>
                </a:cubicBezTo>
                <a:cubicBezTo>
                  <a:pt x="244721" y="900060"/>
                  <a:pt x="245573" y="900288"/>
                  <a:pt x="246429" y="900496"/>
                </a:cubicBezTo>
                <a:lnTo>
                  <a:pt x="473492" y="961405"/>
                </a:lnTo>
                <a:lnTo>
                  <a:pt x="176386" y="1132939"/>
                </a:lnTo>
                <a:lnTo>
                  <a:pt x="185564" y="1148836"/>
                </a:ln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8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175BD1E-7A72-32ED-9A5F-872AC152F338}"/>
              </a:ext>
            </a:extLst>
          </p:cNvPr>
          <p:cNvSpPr/>
          <p:nvPr/>
        </p:nvSpPr>
        <p:spPr>
          <a:xfrm>
            <a:off x="5133612" y="2420823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796256 w 1822435"/>
              <a:gd name="connsiteY3" fmla="*/ 698136 h 1576388"/>
              <a:gd name="connsiteX4" fmla="*/ 1796256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07 w 1822435"/>
              <a:gd name="connsiteY9" fmla="*/ 878253 h 1576388"/>
              <a:gd name="connsiteX10" fmla="*/ 23307 w 1822435"/>
              <a:gd name="connsiteY10" fmla="*/ 698136 h 1576388"/>
              <a:gd name="connsiteX11" fmla="*/ 177264 w 1822435"/>
              <a:gd name="connsiteY11" fmla="*/ 441393 h 1576388"/>
              <a:gd name="connsiteX12" fmla="*/ 473214 w 1822435"/>
              <a:gd name="connsiteY12" fmla="*/ 612260 h 1576388"/>
              <a:gd name="connsiteX13" fmla="*/ 246197 w 1822435"/>
              <a:gd name="connsiteY13" fmla="*/ 673089 h 1576388"/>
              <a:gd name="connsiteX14" fmla="*/ 206962 w 1822435"/>
              <a:gd name="connsiteY14" fmla="*/ 741045 h 1576388"/>
              <a:gd name="connsiteX15" fmla="*/ 274919 w 1822435"/>
              <a:gd name="connsiteY15" fmla="*/ 780280 h 1576388"/>
              <a:gd name="connsiteX16" fmla="*/ 632004 w 1822435"/>
              <a:gd name="connsiteY16" fmla="*/ 684543 h 1576388"/>
              <a:gd name="connsiteX17" fmla="*/ 671924 w 1822435"/>
              <a:gd name="connsiteY17" fmla="*/ 619141 h 1576388"/>
              <a:gd name="connsiteX18" fmla="*/ 671239 w 1822435"/>
              <a:gd name="connsiteY18" fmla="*/ 616587 h 1576388"/>
              <a:gd name="connsiteX19" fmla="*/ 575520 w 1822435"/>
              <a:gd name="connsiteY19" fmla="*/ 259511 h 1576388"/>
              <a:gd name="connsiteX20" fmla="*/ 510117 w 1822435"/>
              <a:gd name="connsiteY20" fmla="*/ 219593 h 1576388"/>
              <a:gd name="connsiteX21" fmla="*/ 507563 w 1822435"/>
              <a:gd name="connsiteY21" fmla="*/ 220276 h 1576388"/>
              <a:gd name="connsiteX22" fmla="*/ 467646 w 1822435"/>
              <a:gd name="connsiteY22" fmla="*/ 285680 h 1576388"/>
              <a:gd name="connsiteX23" fmla="*/ 468328 w 1822435"/>
              <a:gd name="connsiteY23" fmla="*/ 288233 h 1576388"/>
              <a:gd name="connsiteX24" fmla="*/ 529111 w 1822435"/>
              <a:gd name="connsiteY24" fmla="*/ 515329 h 1576388"/>
              <a:gd name="connsiteX25" fmla="*/ 234816 w 1822435"/>
              <a:gd name="connsiteY25" fmla="*/ 345418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177264" y="441393"/>
                </a:lnTo>
                <a:lnTo>
                  <a:pt x="473214" y="612260"/>
                </a:lnTo>
                <a:lnTo>
                  <a:pt x="246197" y="673089"/>
                </a:lnTo>
                <a:cubicBezTo>
                  <a:pt x="216598" y="681020"/>
                  <a:pt x="199031" y="711446"/>
                  <a:pt x="206962" y="741045"/>
                </a:cubicBezTo>
                <a:cubicBezTo>
                  <a:pt x="214894" y="770646"/>
                  <a:pt x="245319" y="788212"/>
                  <a:pt x="274919" y="780280"/>
                </a:cubicBezTo>
                <a:lnTo>
                  <a:pt x="632004" y="684543"/>
                </a:lnTo>
                <a:cubicBezTo>
                  <a:pt x="661089" y="677506"/>
                  <a:pt x="678961" y="648224"/>
                  <a:pt x="671924" y="619141"/>
                </a:cubicBezTo>
                <a:cubicBezTo>
                  <a:pt x="671716" y="618284"/>
                  <a:pt x="671487" y="617433"/>
                  <a:pt x="671239" y="616587"/>
                </a:cubicBezTo>
                <a:lnTo>
                  <a:pt x="575520" y="259511"/>
                </a:lnTo>
                <a:cubicBezTo>
                  <a:pt x="568482" y="230427"/>
                  <a:pt x="539200" y="212555"/>
                  <a:pt x="510117" y="219593"/>
                </a:cubicBezTo>
                <a:cubicBezTo>
                  <a:pt x="509260" y="219800"/>
                  <a:pt x="508408" y="220028"/>
                  <a:pt x="507563" y="220276"/>
                </a:cubicBezTo>
                <a:cubicBezTo>
                  <a:pt x="478479" y="227315"/>
                  <a:pt x="460606" y="256596"/>
                  <a:pt x="467646" y="285680"/>
                </a:cubicBezTo>
                <a:cubicBezTo>
                  <a:pt x="467851" y="286536"/>
                  <a:pt x="468080" y="287387"/>
                  <a:pt x="468328" y="288233"/>
                </a:cubicBezTo>
                <a:lnTo>
                  <a:pt x="529111" y="515329"/>
                </a:lnTo>
                <a:lnTo>
                  <a:pt x="234816" y="345418"/>
                </a:ln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3B9CF94-533D-5928-565A-B93BC8289178}"/>
              </a:ext>
            </a:extLst>
          </p:cNvPr>
          <p:cNvSpPr/>
          <p:nvPr/>
        </p:nvSpPr>
        <p:spPr>
          <a:xfrm>
            <a:off x="5133612" y="3823114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852635 w 1822435"/>
              <a:gd name="connsiteY1" fmla="*/ 0 h 1576388"/>
              <a:gd name="connsiteX2" fmla="*/ 852635 w 1822435"/>
              <a:gd name="connsiteY2" fmla="*/ 343126 h 1576388"/>
              <a:gd name="connsiteX3" fmla="*/ 686447 w 1822435"/>
              <a:gd name="connsiteY3" fmla="*/ 176938 h 1576388"/>
              <a:gd name="connsiteX4" fmla="*/ 607978 w 1822435"/>
              <a:gd name="connsiteY4" fmla="*/ 176938 h 1576388"/>
              <a:gd name="connsiteX5" fmla="*/ 607978 w 1822435"/>
              <a:gd name="connsiteY5" fmla="*/ 255408 h 1576388"/>
              <a:gd name="connsiteX6" fmla="*/ 869431 w 1822435"/>
              <a:gd name="connsiteY6" fmla="*/ 516784 h 1576388"/>
              <a:gd name="connsiteX7" fmla="*/ 946031 w 1822435"/>
              <a:gd name="connsiteY7" fmla="*/ 518654 h 1576388"/>
              <a:gd name="connsiteX8" fmla="*/ 947900 w 1822435"/>
              <a:gd name="connsiteY8" fmla="*/ 516784 h 1576388"/>
              <a:gd name="connsiteX9" fmla="*/ 1209277 w 1822435"/>
              <a:gd name="connsiteY9" fmla="*/ 255351 h 1576388"/>
              <a:gd name="connsiteX10" fmla="*/ 1211146 w 1822435"/>
              <a:gd name="connsiteY10" fmla="*/ 178751 h 1576388"/>
              <a:gd name="connsiteX11" fmla="*/ 1209277 w 1822435"/>
              <a:gd name="connsiteY11" fmla="*/ 176881 h 1576388"/>
              <a:gd name="connsiteX12" fmla="*/ 1132677 w 1822435"/>
              <a:gd name="connsiteY12" fmla="*/ 175014 h 1576388"/>
              <a:gd name="connsiteX13" fmla="*/ 1130808 w 1822435"/>
              <a:gd name="connsiteY13" fmla="*/ 176881 h 1576388"/>
              <a:gd name="connsiteX14" fmla="*/ 964528 w 1822435"/>
              <a:gd name="connsiteY14" fmla="*/ 343069 h 1576388"/>
              <a:gd name="connsiteX15" fmla="*/ 964528 w 1822435"/>
              <a:gd name="connsiteY15" fmla="*/ 0 h 1576388"/>
              <a:gd name="connsiteX16" fmla="*/ 1272502 w 1822435"/>
              <a:gd name="connsiteY16" fmla="*/ 0 h 1576388"/>
              <a:gd name="connsiteX17" fmla="*/ 1431536 w 1822435"/>
              <a:gd name="connsiteY17" fmla="*/ 90059 h 1576388"/>
              <a:gd name="connsiteX18" fmla="*/ 1796256 w 1822435"/>
              <a:gd name="connsiteY18" fmla="*/ 698136 h 1576388"/>
              <a:gd name="connsiteX19" fmla="*/ 1796256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852635" y="0"/>
                </a:lnTo>
                <a:lnTo>
                  <a:pt x="852635" y="343126"/>
                </a:lnTo>
                <a:lnTo>
                  <a:pt x="686447" y="176938"/>
                </a:lnTo>
                <a:cubicBezTo>
                  <a:pt x="664779" y="155270"/>
                  <a:pt x="629646" y="155270"/>
                  <a:pt x="607978" y="176938"/>
                </a:cubicBezTo>
                <a:cubicBezTo>
                  <a:pt x="586309" y="198607"/>
                  <a:pt x="586309" y="233739"/>
                  <a:pt x="607978" y="255408"/>
                </a:cubicBezTo>
                <a:lnTo>
                  <a:pt x="869431" y="516784"/>
                </a:lnTo>
                <a:cubicBezTo>
                  <a:pt x="890068" y="538453"/>
                  <a:pt x="924363" y="539290"/>
                  <a:pt x="946031" y="518654"/>
                </a:cubicBezTo>
                <a:cubicBezTo>
                  <a:pt x="946669" y="518046"/>
                  <a:pt x="947292" y="517422"/>
                  <a:pt x="947900" y="516784"/>
                </a:cubicBezTo>
                <a:lnTo>
                  <a:pt x="1209277" y="255351"/>
                </a:lnTo>
                <a:cubicBezTo>
                  <a:pt x="1230946" y="234714"/>
                  <a:pt x="1231783" y="200419"/>
                  <a:pt x="1211146" y="178751"/>
                </a:cubicBezTo>
                <a:cubicBezTo>
                  <a:pt x="1210538" y="178113"/>
                  <a:pt x="1209915" y="177489"/>
                  <a:pt x="1209277" y="176881"/>
                </a:cubicBezTo>
                <a:cubicBezTo>
                  <a:pt x="1188640" y="155213"/>
                  <a:pt x="1154345" y="154375"/>
                  <a:pt x="1132677" y="175014"/>
                </a:cubicBezTo>
                <a:cubicBezTo>
                  <a:pt x="1132039" y="175620"/>
                  <a:pt x="1131416" y="176244"/>
                  <a:pt x="1130808" y="176881"/>
                </a:cubicBezTo>
                <a:lnTo>
                  <a:pt x="964528" y="343069"/>
                </a:lnTo>
                <a:lnTo>
                  <a:pt x="964528" y="0"/>
                </a:ln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E3A868B-F794-3C1E-A519-5A2F46F475CA}"/>
              </a:ext>
            </a:extLst>
          </p:cNvPr>
          <p:cNvSpPr/>
          <p:nvPr/>
        </p:nvSpPr>
        <p:spPr>
          <a:xfrm>
            <a:off x="3903215" y="4537709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584251 w 1822435"/>
              <a:gd name="connsiteY3" fmla="*/ 344671 h 1576388"/>
              <a:gd name="connsiteX4" fmla="*/ 1289597 w 1822435"/>
              <a:gd name="connsiteY4" fmla="*/ 514790 h 1576388"/>
              <a:gd name="connsiteX5" fmla="*/ 1350426 w 1822435"/>
              <a:gd name="connsiteY5" fmla="*/ 287773 h 1576388"/>
              <a:gd name="connsiteX6" fmla="*/ 1311191 w 1822435"/>
              <a:gd name="connsiteY6" fmla="*/ 219817 h 1576388"/>
              <a:gd name="connsiteX7" fmla="*/ 1243234 w 1822435"/>
              <a:gd name="connsiteY7" fmla="*/ 259052 h 1576388"/>
              <a:gd name="connsiteX8" fmla="*/ 1147602 w 1822435"/>
              <a:gd name="connsiteY8" fmla="*/ 616165 h 1576388"/>
              <a:gd name="connsiteX9" fmla="*/ 1184283 w 1822435"/>
              <a:gd name="connsiteY9" fmla="*/ 683437 h 1576388"/>
              <a:gd name="connsiteX10" fmla="*/ 1186837 w 1822435"/>
              <a:gd name="connsiteY10" fmla="*/ 684121 h 1576388"/>
              <a:gd name="connsiteX11" fmla="*/ 1543933 w 1822435"/>
              <a:gd name="connsiteY11" fmla="*/ 779763 h 1576388"/>
              <a:gd name="connsiteX12" fmla="*/ 1611205 w 1822435"/>
              <a:gd name="connsiteY12" fmla="*/ 743082 h 1576388"/>
              <a:gd name="connsiteX13" fmla="*/ 1611890 w 1822435"/>
              <a:gd name="connsiteY13" fmla="*/ 740528 h 1576388"/>
              <a:gd name="connsiteX14" fmla="*/ 1575207 w 1822435"/>
              <a:gd name="connsiteY14" fmla="*/ 673257 h 1576388"/>
              <a:gd name="connsiteX15" fmla="*/ 1572655 w 1822435"/>
              <a:gd name="connsiteY15" fmla="*/ 672572 h 1576388"/>
              <a:gd name="connsiteX16" fmla="*/ 1345592 w 1822435"/>
              <a:gd name="connsiteY16" fmla="*/ 611664 h 1576388"/>
              <a:gd name="connsiteX17" fmla="*/ 1641813 w 1822435"/>
              <a:gd name="connsiteY17" fmla="*/ 440641 h 1576388"/>
              <a:gd name="connsiteX18" fmla="*/ 1796257 w 1822435"/>
              <a:gd name="connsiteY18" fmla="*/ 698136 h 1576388"/>
              <a:gd name="connsiteX19" fmla="*/ 1796257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584251" y="344671"/>
                </a:lnTo>
                <a:lnTo>
                  <a:pt x="1289597" y="514790"/>
                </a:lnTo>
                <a:lnTo>
                  <a:pt x="1350426" y="287773"/>
                </a:lnTo>
                <a:cubicBezTo>
                  <a:pt x="1358357" y="258174"/>
                  <a:pt x="1340790" y="227748"/>
                  <a:pt x="1311191" y="219817"/>
                </a:cubicBezTo>
                <a:cubicBezTo>
                  <a:pt x="1281591" y="211885"/>
                  <a:pt x="1251165" y="229451"/>
                  <a:pt x="1243234" y="259052"/>
                </a:cubicBezTo>
                <a:lnTo>
                  <a:pt x="1147602" y="616165"/>
                </a:lnTo>
                <a:cubicBezTo>
                  <a:pt x="1139155" y="644871"/>
                  <a:pt x="1155578" y="674990"/>
                  <a:pt x="1184283" y="683437"/>
                </a:cubicBezTo>
                <a:cubicBezTo>
                  <a:pt x="1185128" y="683686"/>
                  <a:pt x="1185980" y="683913"/>
                  <a:pt x="1186837" y="684121"/>
                </a:cubicBezTo>
                <a:lnTo>
                  <a:pt x="1543933" y="779763"/>
                </a:lnTo>
                <a:cubicBezTo>
                  <a:pt x="1572640" y="788211"/>
                  <a:pt x="1602758" y="771788"/>
                  <a:pt x="1611205" y="743082"/>
                </a:cubicBezTo>
                <a:cubicBezTo>
                  <a:pt x="1611454" y="742237"/>
                  <a:pt x="1611682" y="741385"/>
                  <a:pt x="1611890" y="740528"/>
                </a:cubicBezTo>
                <a:cubicBezTo>
                  <a:pt x="1620336" y="711822"/>
                  <a:pt x="1603915" y="681703"/>
                  <a:pt x="1575207" y="673257"/>
                </a:cubicBezTo>
                <a:cubicBezTo>
                  <a:pt x="1574363" y="673008"/>
                  <a:pt x="1573511" y="672780"/>
                  <a:pt x="1572655" y="672572"/>
                </a:cubicBezTo>
                <a:lnTo>
                  <a:pt x="1345592" y="611664"/>
                </a:lnTo>
                <a:lnTo>
                  <a:pt x="1641813" y="440641"/>
                </a:ln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E710AE07-E9FE-E46D-F099-2B28909AA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43293" y="4030413"/>
            <a:ext cx="532742" cy="532742"/>
          </a:xfrm>
          <a:prstGeom prst="rect">
            <a:avLst/>
          </a:prstGeom>
        </p:spPr>
      </p:pic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122BE1CE-7E32-47D1-22D2-E9A45D428B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3284" y="4296784"/>
            <a:ext cx="532742" cy="532742"/>
          </a:xfrm>
          <a:prstGeom prst="rect">
            <a:avLst/>
          </a:prstGeom>
        </p:spPr>
      </p:pic>
      <p:pic>
        <p:nvPicPr>
          <p:cNvPr id="16" name="Graphic 15" descr="Lights On with solid fill">
            <a:extLst>
              <a:ext uri="{FF2B5EF4-FFF2-40B4-BE49-F238E27FC236}">
                <a16:creationId xmlns:a16="http://schemas.microsoft.com/office/drawing/2014/main" id="{3211F09E-269E-9BA2-9419-D0AA8AA384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3154" y="4852020"/>
            <a:ext cx="532742" cy="532742"/>
          </a:xfrm>
          <a:prstGeom prst="rect">
            <a:avLst/>
          </a:prstGeom>
        </p:spPr>
      </p:pic>
      <p:pic>
        <p:nvPicPr>
          <p:cNvPr id="18" name="Graphic 17" descr="Meeting with solid fill">
            <a:extLst>
              <a:ext uri="{FF2B5EF4-FFF2-40B4-BE49-F238E27FC236}">
                <a16:creationId xmlns:a16="http://schemas.microsoft.com/office/drawing/2014/main" id="{6C313108-0ACF-4011-1A35-8E2E389304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3285" y="2962241"/>
            <a:ext cx="532742" cy="532742"/>
          </a:xfrm>
          <a:prstGeom prst="rect">
            <a:avLst/>
          </a:prstGeom>
        </p:spPr>
      </p:pic>
      <p:pic>
        <p:nvPicPr>
          <p:cNvPr id="20" name="Graphic 19" descr="Bar graph with downward trend with solid fill">
            <a:extLst>
              <a:ext uri="{FF2B5EF4-FFF2-40B4-BE49-F238E27FC236}">
                <a16:creationId xmlns:a16="http://schemas.microsoft.com/office/drawing/2014/main" id="{39DB2AEE-53B6-B15E-D2D8-DE278711E7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02786" y="1894618"/>
            <a:ext cx="532742" cy="532742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797F4AC7-8A0F-1C63-99AE-93A68CF9BB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69269" y="2553279"/>
            <a:ext cx="532742" cy="53274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30B9E1A-7AC9-8808-88B0-7082857272D9}"/>
              </a:ext>
            </a:extLst>
          </p:cNvPr>
          <p:cNvGrpSpPr/>
          <p:nvPr/>
        </p:nvGrpSpPr>
        <p:grpSpPr>
          <a:xfrm>
            <a:off x="6699738" y="3160661"/>
            <a:ext cx="2194560" cy="1083980"/>
            <a:chOff x="6974393" y="2966533"/>
            <a:chExt cx="2194560" cy="108398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46D901-5315-511A-B886-74985E0CC292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752FFEB-6C26-69E2-408B-C6E620FD3F26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294284-9EED-448F-9C0F-761DABD9AD50}"/>
              </a:ext>
            </a:extLst>
          </p:cNvPr>
          <p:cNvGrpSpPr/>
          <p:nvPr/>
        </p:nvGrpSpPr>
        <p:grpSpPr>
          <a:xfrm>
            <a:off x="6691483" y="4738882"/>
            <a:ext cx="2194560" cy="1083978"/>
            <a:chOff x="6691483" y="4621698"/>
            <a:chExt cx="2194560" cy="108397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925295-9070-AFED-8999-EFDAA44E1939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8BF996-DF1D-2E22-9F0C-D8A39DBB562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0162BF0-1E42-B4A5-E329-89F494AB9404}"/>
              </a:ext>
            </a:extLst>
          </p:cNvPr>
          <p:cNvGrpSpPr/>
          <p:nvPr/>
        </p:nvGrpSpPr>
        <p:grpSpPr>
          <a:xfrm>
            <a:off x="249702" y="3160660"/>
            <a:ext cx="2194560" cy="1083981"/>
            <a:chOff x="249702" y="2966531"/>
            <a:chExt cx="2194560" cy="108398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5766475-CE46-7273-EE1C-CC873EEF358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349028-61DA-D5DD-7E1B-4A6CC439350B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2009091-29CC-9C6D-0EE4-713F29E20408}"/>
              </a:ext>
            </a:extLst>
          </p:cNvPr>
          <p:cNvGrpSpPr/>
          <p:nvPr/>
        </p:nvGrpSpPr>
        <p:grpSpPr>
          <a:xfrm>
            <a:off x="249702" y="4738882"/>
            <a:ext cx="2194560" cy="1083978"/>
            <a:chOff x="249702" y="4621698"/>
            <a:chExt cx="2194560" cy="108397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BA4B48E-372B-5FF6-160F-82C0F9B2D98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CE0BDDA-BC7F-4BC2-B154-CC25D34BF2C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40DA3D-C954-6561-A85D-555ACE1D6A89}"/>
              </a:ext>
            </a:extLst>
          </p:cNvPr>
          <p:cNvGrpSpPr/>
          <p:nvPr/>
        </p:nvGrpSpPr>
        <p:grpSpPr>
          <a:xfrm>
            <a:off x="6697329" y="1582441"/>
            <a:ext cx="2194560" cy="1083980"/>
            <a:chOff x="6697329" y="1465257"/>
            <a:chExt cx="2194560" cy="108398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F9A965B-4F5B-30E4-0B02-2E570D5B296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276D07D-16D3-4055-7CBD-ED24A5B7CC1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E3EB09B-6150-5870-A516-0D4981D300B0}"/>
              </a:ext>
            </a:extLst>
          </p:cNvPr>
          <p:cNvGrpSpPr/>
          <p:nvPr/>
        </p:nvGrpSpPr>
        <p:grpSpPr>
          <a:xfrm>
            <a:off x="255548" y="1582440"/>
            <a:ext cx="2194560" cy="1083979"/>
            <a:chOff x="255548" y="1465256"/>
            <a:chExt cx="2194560" cy="108397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A2C028A-6699-26DC-D023-9121B5EDB3A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580B48-2153-6DDD-895B-989E3C768FC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Cycle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ABA80CD-44EC-8DAE-346C-A4BD372514DE}"/>
              </a:ext>
            </a:extLst>
          </p:cNvPr>
          <p:cNvSpPr/>
          <p:nvPr/>
        </p:nvSpPr>
        <p:spPr>
          <a:xfrm>
            <a:off x="3752328" y="2993902"/>
            <a:ext cx="1637372" cy="141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6" h="21600" extrusionOk="0">
                <a:moveTo>
                  <a:pt x="274" y="12034"/>
                </a:moveTo>
                <a:lnTo>
                  <a:pt x="4557" y="20366"/>
                </a:lnTo>
                <a:cubicBezTo>
                  <a:pt x="4967" y="21137"/>
                  <a:pt x="5651" y="21600"/>
                  <a:pt x="6425" y="21600"/>
                </a:cubicBezTo>
                <a:lnTo>
                  <a:pt x="14947" y="21600"/>
                </a:lnTo>
                <a:cubicBezTo>
                  <a:pt x="15722" y="21600"/>
                  <a:pt x="16451" y="21137"/>
                  <a:pt x="16815" y="20366"/>
                </a:cubicBezTo>
                <a:lnTo>
                  <a:pt x="21099" y="12034"/>
                </a:lnTo>
                <a:cubicBezTo>
                  <a:pt x="21509" y="11263"/>
                  <a:pt x="21509" y="10337"/>
                  <a:pt x="21099" y="9566"/>
                </a:cubicBezTo>
                <a:lnTo>
                  <a:pt x="16815" y="1234"/>
                </a:lnTo>
                <a:cubicBezTo>
                  <a:pt x="16405" y="463"/>
                  <a:pt x="15722" y="0"/>
                  <a:pt x="14947" y="0"/>
                </a:cubicBezTo>
                <a:lnTo>
                  <a:pt x="6425" y="0"/>
                </a:lnTo>
                <a:cubicBezTo>
                  <a:pt x="5651" y="0"/>
                  <a:pt x="4922" y="463"/>
                  <a:pt x="4557" y="1234"/>
                </a:cubicBezTo>
                <a:lnTo>
                  <a:pt x="274" y="9566"/>
                </a:lnTo>
                <a:cubicBezTo>
                  <a:pt x="-91" y="10337"/>
                  <a:pt x="-91" y="11263"/>
                  <a:pt x="274" y="120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cap="all" dirty="0">
                <a:solidFill>
                  <a:schemeClr val="bg2"/>
                </a:solidFill>
              </a:rPr>
              <a:t>Lorem Ipsum</a:t>
            </a:r>
            <a:endParaRPr sz="1350" cap="all" dirty="0">
              <a:solidFill>
                <a:schemeClr val="bg2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B144BE-E16A-64D9-35F6-B6315A1A9B70}"/>
              </a:ext>
            </a:extLst>
          </p:cNvPr>
          <p:cNvSpPr/>
          <p:nvPr/>
        </p:nvSpPr>
        <p:spPr>
          <a:xfrm>
            <a:off x="2667000" y="3824284"/>
            <a:ext cx="1342633" cy="1161366"/>
          </a:xfrm>
          <a:custGeom>
            <a:avLst/>
            <a:gdLst>
              <a:gd name="connsiteX0" fmla="*/ 546975 w 1822434"/>
              <a:gd name="connsiteY0" fmla="*/ 0 h 1576388"/>
              <a:gd name="connsiteX1" fmla="*/ 1272501 w 1822434"/>
              <a:gd name="connsiteY1" fmla="*/ 0 h 1576388"/>
              <a:gd name="connsiteX2" fmla="*/ 1431535 w 1822434"/>
              <a:gd name="connsiteY2" fmla="*/ 90059 h 1576388"/>
              <a:gd name="connsiteX3" fmla="*/ 1796256 w 1822434"/>
              <a:gd name="connsiteY3" fmla="*/ 698136 h 1576388"/>
              <a:gd name="connsiteX4" fmla="*/ 1796256 w 1822434"/>
              <a:gd name="connsiteY4" fmla="*/ 878253 h 1576388"/>
              <a:gd name="connsiteX5" fmla="*/ 1637042 w 1822434"/>
              <a:gd name="connsiteY5" fmla="*/ 1143700 h 1576388"/>
              <a:gd name="connsiteX6" fmla="*/ 1637813 w 1822434"/>
              <a:gd name="connsiteY6" fmla="*/ 1142364 h 1576388"/>
              <a:gd name="connsiteX7" fmla="*/ 1340658 w 1822434"/>
              <a:gd name="connsiteY7" fmla="*/ 970801 h 1576388"/>
              <a:gd name="connsiteX8" fmla="*/ 1567675 w 1822434"/>
              <a:gd name="connsiteY8" fmla="*/ 909972 h 1576388"/>
              <a:gd name="connsiteX9" fmla="*/ 1606909 w 1822434"/>
              <a:gd name="connsiteY9" fmla="*/ 842016 h 1576388"/>
              <a:gd name="connsiteX10" fmla="*/ 1538952 w 1822434"/>
              <a:gd name="connsiteY10" fmla="*/ 802781 h 1576388"/>
              <a:gd name="connsiteX11" fmla="*/ 1181867 w 1822434"/>
              <a:gd name="connsiteY11" fmla="*/ 898518 h 1576388"/>
              <a:gd name="connsiteX12" fmla="*/ 1141948 w 1822434"/>
              <a:gd name="connsiteY12" fmla="*/ 963921 h 1576388"/>
              <a:gd name="connsiteX13" fmla="*/ 1142633 w 1822434"/>
              <a:gd name="connsiteY13" fmla="*/ 966474 h 1576388"/>
              <a:gd name="connsiteX14" fmla="*/ 1238352 w 1822434"/>
              <a:gd name="connsiteY14" fmla="*/ 1323550 h 1576388"/>
              <a:gd name="connsiteX15" fmla="*/ 1303755 w 1822434"/>
              <a:gd name="connsiteY15" fmla="*/ 1363469 h 1576388"/>
              <a:gd name="connsiteX16" fmla="*/ 1306309 w 1822434"/>
              <a:gd name="connsiteY16" fmla="*/ 1362785 h 1576388"/>
              <a:gd name="connsiteX17" fmla="*/ 1346226 w 1822434"/>
              <a:gd name="connsiteY17" fmla="*/ 1297381 h 1576388"/>
              <a:gd name="connsiteX18" fmla="*/ 1345543 w 1822434"/>
              <a:gd name="connsiteY18" fmla="*/ 1294829 h 1576388"/>
              <a:gd name="connsiteX19" fmla="*/ 1284760 w 1822434"/>
              <a:gd name="connsiteY19" fmla="*/ 1067732 h 1576388"/>
              <a:gd name="connsiteX20" fmla="*/ 1580273 w 1822434"/>
              <a:gd name="connsiteY20" fmla="*/ 1238347 h 1576388"/>
              <a:gd name="connsiteX21" fmla="*/ 1431535 w 1822434"/>
              <a:gd name="connsiteY21" fmla="*/ 1486330 h 1576388"/>
              <a:gd name="connsiteX22" fmla="*/ 1272501 w 1822434"/>
              <a:gd name="connsiteY22" fmla="*/ 1576388 h 1576388"/>
              <a:gd name="connsiteX23" fmla="*/ 546975 w 1822434"/>
              <a:gd name="connsiteY23" fmla="*/ 1576388 h 1576388"/>
              <a:gd name="connsiteX24" fmla="*/ 387942 w 1822434"/>
              <a:gd name="connsiteY24" fmla="*/ 1486330 h 1576388"/>
              <a:gd name="connsiteX25" fmla="*/ 23306 w 1822434"/>
              <a:gd name="connsiteY25" fmla="*/ 878253 h 1576388"/>
              <a:gd name="connsiteX26" fmla="*/ 23306 w 1822434"/>
              <a:gd name="connsiteY26" fmla="*/ 698136 h 1576388"/>
              <a:gd name="connsiteX27" fmla="*/ 387942 w 1822434"/>
              <a:gd name="connsiteY27" fmla="*/ 90059 h 1576388"/>
              <a:gd name="connsiteX28" fmla="*/ 546975 w 1822434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4" h="1576388"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637042" y="1143700"/>
                </a:lnTo>
                <a:lnTo>
                  <a:pt x="1637813" y="1142364"/>
                </a:lnTo>
                <a:lnTo>
                  <a:pt x="1340658" y="970801"/>
                </a:lnTo>
                <a:lnTo>
                  <a:pt x="1567675" y="909972"/>
                </a:lnTo>
                <a:cubicBezTo>
                  <a:pt x="1597274" y="902041"/>
                  <a:pt x="1614840" y="871615"/>
                  <a:pt x="1606909" y="842016"/>
                </a:cubicBezTo>
                <a:cubicBezTo>
                  <a:pt x="1598978" y="812416"/>
                  <a:pt x="1568552" y="794850"/>
                  <a:pt x="1538952" y="802781"/>
                </a:cubicBezTo>
                <a:lnTo>
                  <a:pt x="1181867" y="898518"/>
                </a:lnTo>
                <a:cubicBezTo>
                  <a:pt x="1152783" y="905556"/>
                  <a:pt x="1134911" y="934838"/>
                  <a:pt x="1141948" y="963921"/>
                </a:cubicBezTo>
                <a:cubicBezTo>
                  <a:pt x="1142155" y="964777"/>
                  <a:pt x="1142384" y="965629"/>
                  <a:pt x="1142633" y="966474"/>
                </a:cubicBezTo>
                <a:lnTo>
                  <a:pt x="1238352" y="1323550"/>
                </a:lnTo>
                <a:cubicBezTo>
                  <a:pt x="1245390" y="1352634"/>
                  <a:pt x="1274671" y="1370507"/>
                  <a:pt x="1303755" y="1363469"/>
                </a:cubicBezTo>
                <a:cubicBezTo>
                  <a:pt x="1304612" y="1363261"/>
                  <a:pt x="1305463" y="1363033"/>
                  <a:pt x="1306309" y="1362785"/>
                </a:cubicBezTo>
                <a:cubicBezTo>
                  <a:pt x="1335392" y="1355747"/>
                  <a:pt x="1353266" y="1326465"/>
                  <a:pt x="1346226" y="1297381"/>
                </a:cubicBezTo>
                <a:cubicBezTo>
                  <a:pt x="1346020" y="1296525"/>
                  <a:pt x="1345791" y="1295674"/>
                  <a:pt x="1345543" y="1294829"/>
                </a:cubicBezTo>
                <a:lnTo>
                  <a:pt x="1284760" y="1067732"/>
                </a:lnTo>
                <a:lnTo>
                  <a:pt x="1580273" y="1238347"/>
                </a:ln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D86E90-70D3-4565-D7D9-7C2B87A9E95D}"/>
              </a:ext>
            </a:extLst>
          </p:cNvPr>
          <p:cNvSpPr/>
          <p:nvPr/>
        </p:nvSpPr>
        <p:spPr>
          <a:xfrm>
            <a:off x="2667000" y="2419652"/>
            <a:ext cx="1342633" cy="1161366"/>
          </a:xfrm>
          <a:custGeom>
            <a:avLst/>
            <a:gdLst>
              <a:gd name="connsiteX0" fmla="*/ 912752 w 1822434"/>
              <a:gd name="connsiteY0" fmla="*/ 1042804 h 1576388"/>
              <a:gd name="connsiteX1" fmla="*/ 874066 w 1822434"/>
              <a:gd name="connsiteY1" fmla="*/ 1057734 h 1576388"/>
              <a:gd name="connsiteX2" fmla="*/ 872197 w 1822434"/>
              <a:gd name="connsiteY2" fmla="*/ 1059604 h 1576388"/>
              <a:gd name="connsiteX3" fmla="*/ 610820 w 1822434"/>
              <a:gd name="connsiteY3" fmla="*/ 1321037 h 1576388"/>
              <a:gd name="connsiteX4" fmla="*/ 608951 w 1822434"/>
              <a:gd name="connsiteY4" fmla="*/ 1397637 h 1576388"/>
              <a:gd name="connsiteX5" fmla="*/ 610820 w 1822434"/>
              <a:gd name="connsiteY5" fmla="*/ 1399507 h 1576388"/>
              <a:gd name="connsiteX6" fmla="*/ 687420 w 1822434"/>
              <a:gd name="connsiteY6" fmla="*/ 1401374 h 1576388"/>
              <a:gd name="connsiteX7" fmla="*/ 689289 w 1822434"/>
              <a:gd name="connsiteY7" fmla="*/ 1399507 h 1576388"/>
              <a:gd name="connsiteX8" fmla="*/ 855569 w 1822434"/>
              <a:gd name="connsiteY8" fmla="*/ 1233319 h 1576388"/>
              <a:gd name="connsiteX9" fmla="*/ 855569 w 1822434"/>
              <a:gd name="connsiteY9" fmla="*/ 1576388 h 1576388"/>
              <a:gd name="connsiteX10" fmla="*/ 967462 w 1822434"/>
              <a:gd name="connsiteY10" fmla="*/ 1576388 h 1576388"/>
              <a:gd name="connsiteX11" fmla="*/ 967462 w 1822434"/>
              <a:gd name="connsiteY11" fmla="*/ 1233262 h 1576388"/>
              <a:gd name="connsiteX12" fmla="*/ 1133650 w 1822434"/>
              <a:gd name="connsiteY12" fmla="*/ 1399450 h 1576388"/>
              <a:gd name="connsiteX13" fmla="*/ 1212119 w 1822434"/>
              <a:gd name="connsiteY13" fmla="*/ 1399450 h 1576388"/>
              <a:gd name="connsiteX14" fmla="*/ 1212119 w 1822434"/>
              <a:gd name="connsiteY14" fmla="*/ 1320980 h 1576388"/>
              <a:gd name="connsiteX15" fmla="*/ 950666 w 1822434"/>
              <a:gd name="connsiteY15" fmla="*/ 1059604 h 1576388"/>
              <a:gd name="connsiteX16" fmla="*/ 912752 w 1822434"/>
              <a:gd name="connsiteY16" fmla="*/ 1042804 h 1576388"/>
              <a:gd name="connsiteX17" fmla="*/ 546975 w 1822434"/>
              <a:gd name="connsiteY17" fmla="*/ 0 h 1576388"/>
              <a:gd name="connsiteX18" fmla="*/ 1272501 w 1822434"/>
              <a:gd name="connsiteY18" fmla="*/ 0 h 1576388"/>
              <a:gd name="connsiteX19" fmla="*/ 1431535 w 1822434"/>
              <a:gd name="connsiteY19" fmla="*/ 90059 h 1576388"/>
              <a:gd name="connsiteX20" fmla="*/ 1796256 w 1822434"/>
              <a:gd name="connsiteY20" fmla="*/ 698136 h 1576388"/>
              <a:gd name="connsiteX21" fmla="*/ 1796256 w 1822434"/>
              <a:gd name="connsiteY21" fmla="*/ 878253 h 1576388"/>
              <a:gd name="connsiteX22" fmla="*/ 1431535 w 1822434"/>
              <a:gd name="connsiteY22" fmla="*/ 1486330 h 1576388"/>
              <a:gd name="connsiteX23" fmla="*/ 1272501 w 1822434"/>
              <a:gd name="connsiteY23" fmla="*/ 1576388 h 1576388"/>
              <a:gd name="connsiteX24" fmla="*/ 546975 w 1822434"/>
              <a:gd name="connsiteY24" fmla="*/ 1576388 h 1576388"/>
              <a:gd name="connsiteX25" fmla="*/ 387942 w 1822434"/>
              <a:gd name="connsiteY25" fmla="*/ 1486330 h 1576388"/>
              <a:gd name="connsiteX26" fmla="*/ 23306 w 1822434"/>
              <a:gd name="connsiteY26" fmla="*/ 878253 h 1576388"/>
              <a:gd name="connsiteX27" fmla="*/ 23306 w 1822434"/>
              <a:gd name="connsiteY27" fmla="*/ 698136 h 1576388"/>
              <a:gd name="connsiteX28" fmla="*/ 387942 w 1822434"/>
              <a:gd name="connsiteY28" fmla="*/ 90059 h 1576388"/>
              <a:gd name="connsiteX29" fmla="*/ 546975 w 1822434"/>
              <a:gd name="connsiteY29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22434" h="1576388">
                <a:moveTo>
                  <a:pt x="912752" y="1042804"/>
                </a:moveTo>
                <a:cubicBezTo>
                  <a:pt x="898891" y="1042466"/>
                  <a:pt x="884900" y="1047416"/>
                  <a:pt x="874066" y="1057734"/>
                </a:cubicBezTo>
                <a:cubicBezTo>
                  <a:pt x="873428" y="1058342"/>
                  <a:pt x="872805" y="1058966"/>
                  <a:pt x="872197" y="1059604"/>
                </a:cubicBezTo>
                <a:lnTo>
                  <a:pt x="610820" y="1321037"/>
                </a:lnTo>
                <a:cubicBezTo>
                  <a:pt x="589151" y="1341674"/>
                  <a:pt x="588314" y="1375969"/>
                  <a:pt x="608951" y="1397637"/>
                </a:cubicBezTo>
                <a:cubicBezTo>
                  <a:pt x="609559" y="1398275"/>
                  <a:pt x="610182" y="1398899"/>
                  <a:pt x="610820" y="1399507"/>
                </a:cubicBezTo>
                <a:cubicBezTo>
                  <a:pt x="631457" y="1421175"/>
                  <a:pt x="665752" y="1422013"/>
                  <a:pt x="687420" y="1401374"/>
                </a:cubicBezTo>
                <a:cubicBezTo>
                  <a:pt x="688058" y="1400768"/>
                  <a:pt x="688681" y="1400144"/>
                  <a:pt x="689289" y="1399507"/>
                </a:cubicBezTo>
                <a:lnTo>
                  <a:pt x="855569" y="1233319"/>
                </a:lnTo>
                <a:lnTo>
                  <a:pt x="855569" y="1576388"/>
                </a:lnTo>
                <a:lnTo>
                  <a:pt x="967462" y="1576388"/>
                </a:lnTo>
                <a:lnTo>
                  <a:pt x="967462" y="1233262"/>
                </a:lnTo>
                <a:lnTo>
                  <a:pt x="1133650" y="1399450"/>
                </a:lnTo>
                <a:cubicBezTo>
                  <a:pt x="1155318" y="1421118"/>
                  <a:pt x="1190451" y="1421118"/>
                  <a:pt x="1212119" y="1399450"/>
                </a:cubicBezTo>
                <a:cubicBezTo>
                  <a:pt x="1233788" y="1377781"/>
                  <a:pt x="1233788" y="1342649"/>
                  <a:pt x="1212119" y="1320980"/>
                </a:cubicBezTo>
                <a:lnTo>
                  <a:pt x="950666" y="1059604"/>
                </a:lnTo>
                <a:cubicBezTo>
                  <a:pt x="940347" y="1048769"/>
                  <a:pt x="926614" y="1043143"/>
                  <a:pt x="912752" y="1042804"/>
                </a:cubicBezTo>
                <a:close/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36CF87A-BD53-8610-AC6E-1ADADB1A86E2}"/>
              </a:ext>
            </a:extLst>
          </p:cNvPr>
          <p:cNvSpPr/>
          <p:nvPr/>
        </p:nvSpPr>
        <p:spPr>
          <a:xfrm>
            <a:off x="3897629" y="1706226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8 h 1576388"/>
              <a:gd name="connsiteX3" fmla="*/ 1796257 w 1822435"/>
              <a:gd name="connsiteY3" fmla="*/ 698136 h 1576388"/>
              <a:gd name="connsiteX4" fmla="*/ 1796257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674 w 1822435"/>
              <a:gd name="connsiteY9" fmla="*/ 1229067 h 1576388"/>
              <a:gd name="connsiteX10" fmla="*/ 529488 w 1822435"/>
              <a:gd name="connsiteY10" fmla="*/ 1058278 h 1576388"/>
              <a:gd name="connsiteX11" fmla="*/ 468659 w 1822435"/>
              <a:gd name="connsiteY11" fmla="*/ 1285295 h 1576388"/>
              <a:gd name="connsiteX12" fmla="*/ 507893 w 1822435"/>
              <a:gd name="connsiteY12" fmla="*/ 1353252 h 1576388"/>
              <a:gd name="connsiteX13" fmla="*/ 575850 w 1822435"/>
              <a:gd name="connsiteY13" fmla="*/ 1314017 h 1576388"/>
              <a:gd name="connsiteX14" fmla="*/ 671482 w 1822435"/>
              <a:gd name="connsiteY14" fmla="*/ 956904 h 1576388"/>
              <a:gd name="connsiteX15" fmla="*/ 634802 w 1822435"/>
              <a:gd name="connsiteY15" fmla="*/ 889631 h 1576388"/>
              <a:gd name="connsiteX16" fmla="*/ 632248 w 1822435"/>
              <a:gd name="connsiteY16" fmla="*/ 888947 h 1576388"/>
              <a:gd name="connsiteX17" fmla="*/ 275152 w 1822435"/>
              <a:gd name="connsiteY17" fmla="*/ 793305 h 1576388"/>
              <a:gd name="connsiteX18" fmla="*/ 207880 w 1822435"/>
              <a:gd name="connsiteY18" fmla="*/ 829986 h 1576388"/>
              <a:gd name="connsiteX19" fmla="*/ 207195 w 1822435"/>
              <a:gd name="connsiteY19" fmla="*/ 832540 h 1576388"/>
              <a:gd name="connsiteX20" fmla="*/ 243878 w 1822435"/>
              <a:gd name="connsiteY20" fmla="*/ 899811 h 1576388"/>
              <a:gd name="connsiteX21" fmla="*/ 246429 w 1822435"/>
              <a:gd name="connsiteY21" fmla="*/ 900496 h 1576388"/>
              <a:gd name="connsiteX22" fmla="*/ 473492 w 1822435"/>
              <a:gd name="connsiteY22" fmla="*/ 961405 h 1576388"/>
              <a:gd name="connsiteX23" fmla="*/ 176386 w 1822435"/>
              <a:gd name="connsiteY23" fmla="*/ 1132939 h 1576388"/>
              <a:gd name="connsiteX24" fmla="*/ 185564 w 1822435"/>
              <a:gd name="connsiteY24" fmla="*/ 1148836 h 1576388"/>
              <a:gd name="connsiteX25" fmla="*/ 23307 w 1822435"/>
              <a:gd name="connsiteY25" fmla="*/ 878253 h 1576388"/>
              <a:gd name="connsiteX26" fmla="*/ 23307 w 1822435"/>
              <a:gd name="connsiteY26" fmla="*/ 698136 h 1576388"/>
              <a:gd name="connsiteX27" fmla="*/ 387943 w 1822435"/>
              <a:gd name="connsiteY27" fmla="*/ 90058 h 1576388"/>
              <a:gd name="connsiteX28" fmla="*/ 546977 w 1822435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8"/>
                </a:cubicBez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674" y="1229067"/>
                </a:lnTo>
                <a:lnTo>
                  <a:pt x="529488" y="1058278"/>
                </a:lnTo>
                <a:lnTo>
                  <a:pt x="468659" y="1285295"/>
                </a:lnTo>
                <a:cubicBezTo>
                  <a:pt x="460728" y="1314894"/>
                  <a:pt x="478294" y="1345321"/>
                  <a:pt x="507893" y="1353252"/>
                </a:cubicBezTo>
                <a:cubicBezTo>
                  <a:pt x="537494" y="1361183"/>
                  <a:pt x="567919" y="1343617"/>
                  <a:pt x="575850" y="1314017"/>
                </a:cubicBezTo>
                <a:lnTo>
                  <a:pt x="671482" y="956904"/>
                </a:lnTo>
                <a:cubicBezTo>
                  <a:pt x="679930" y="928197"/>
                  <a:pt x="663507" y="898078"/>
                  <a:pt x="634802" y="889631"/>
                </a:cubicBezTo>
                <a:cubicBezTo>
                  <a:pt x="633956" y="889383"/>
                  <a:pt x="633104" y="889155"/>
                  <a:pt x="632248" y="888947"/>
                </a:cubicBezTo>
                <a:lnTo>
                  <a:pt x="275152" y="793305"/>
                </a:lnTo>
                <a:cubicBezTo>
                  <a:pt x="246445" y="784857"/>
                  <a:pt x="216326" y="801280"/>
                  <a:pt x="207880" y="829986"/>
                </a:cubicBezTo>
                <a:cubicBezTo>
                  <a:pt x="207631" y="830832"/>
                  <a:pt x="207402" y="831683"/>
                  <a:pt x="207195" y="832540"/>
                </a:cubicBezTo>
                <a:cubicBezTo>
                  <a:pt x="198748" y="861246"/>
                  <a:pt x="215170" y="891365"/>
                  <a:pt x="243878" y="899811"/>
                </a:cubicBezTo>
                <a:cubicBezTo>
                  <a:pt x="244721" y="900060"/>
                  <a:pt x="245573" y="900288"/>
                  <a:pt x="246429" y="900496"/>
                </a:cubicBezTo>
                <a:lnTo>
                  <a:pt x="473492" y="961405"/>
                </a:lnTo>
                <a:lnTo>
                  <a:pt x="176386" y="1132939"/>
                </a:lnTo>
                <a:lnTo>
                  <a:pt x="185564" y="1148836"/>
                </a:ln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8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175BD1E-7A72-32ED-9A5F-872AC152F338}"/>
              </a:ext>
            </a:extLst>
          </p:cNvPr>
          <p:cNvSpPr/>
          <p:nvPr/>
        </p:nvSpPr>
        <p:spPr>
          <a:xfrm>
            <a:off x="5133612" y="2420823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796256 w 1822435"/>
              <a:gd name="connsiteY3" fmla="*/ 698136 h 1576388"/>
              <a:gd name="connsiteX4" fmla="*/ 1796256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07 w 1822435"/>
              <a:gd name="connsiteY9" fmla="*/ 878253 h 1576388"/>
              <a:gd name="connsiteX10" fmla="*/ 23307 w 1822435"/>
              <a:gd name="connsiteY10" fmla="*/ 698136 h 1576388"/>
              <a:gd name="connsiteX11" fmla="*/ 177264 w 1822435"/>
              <a:gd name="connsiteY11" fmla="*/ 441393 h 1576388"/>
              <a:gd name="connsiteX12" fmla="*/ 473214 w 1822435"/>
              <a:gd name="connsiteY12" fmla="*/ 612260 h 1576388"/>
              <a:gd name="connsiteX13" fmla="*/ 246197 w 1822435"/>
              <a:gd name="connsiteY13" fmla="*/ 673089 h 1576388"/>
              <a:gd name="connsiteX14" fmla="*/ 206962 w 1822435"/>
              <a:gd name="connsiteY14" fmla="*/ 741045 h 1576388"/>
              <a:gd name="connsiteX15" fmla="*/ 274919 w 1822435"/>
              <a:gd name="connsiteY15" fmla="*/ 780280 h 1576388"/>
              <a:gd name="connsiteX16" fmla="*/ 632004 w 1822435"/>
              <a:gd name="connsiteY16" fmla="*/ 684543 h 1576388"/>
              <a:gd name="connsiteX17" fmla="*/ 671924 w 1822435"/>
              <a:gd name="connsiteY17" fmla="*/ 619141 h 1576388"/>
              <a:gd name="connsiteX18" fmla="*/ 671239 w 1822435"/>
              <a:gd name="connsiteY18" fmla="*/ 616587 h 1576388"/>
              <a:gd name="connsiteX19" fmla="*/ 575520 w 1822435"/>
              <a:gd name="connsiteY19" fmla="*/ 259511 h 1576388"/>
              <a:gd name="connsiteX20" fmla="*/ 510117 w 1822435"/>
              <a:gd name="connsiteY20" fmla="*/ 219593 h 1576388"/>
              <a:gd name="connsiteX21" fmla="*/ 507563 w 1822435"/>
              <a:gd name="connsiteY21" fmla="*/ 220276 h 1576388"/>
              <a:gd name="connsiteX22" fmla="*/ 467646 w 1822435"/>
              <a:gd name="connsiteY22" fmla="*/ 285680 h 1576388"/>
              <a:gd name="connsiteX23" fmla="*/ 468328 w 1822435"/>
              <a:gd name="connsiteY23" fmla="*/ 288233 h 1576388"/>
              <a:gd name="connsiteX24" fmla="*/ 529111 w 1822435"/>
              <a:gd name="connsiteY24" fmla="*/ 515329 h 1576388"/>
              <a:gd name="connsiteX25" fmla="*/ 234816 w 1822435"/>
              <a:gd name="connsiteY25" fmla="*/ 345418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177264" y="441393"/>
                </a:lnTo>
                <a:lnTo>
                  <a:pt x="473214" y="612260"/>
                </a:lnTo>
                <a:lnTo>
                  <a:pt x="246197" y="673089"/>
                </a:lnTo>
                <a:cubicBezTo>
                  <a:pt x="216598" y="681020"/>
                  <a:pt x="199031" y="711446"/>
                  <a:pt x="206962" y="741045"/>
                </a:cubicBezTo>
                <a:cubicBezTo>
                  <a:pt x="214894" y="770646"/>
                  <a:pt x="245319" y="788212"/>
                  <a:pt x="274919" y="780280"/>
                </a:cubicBezTo>
                <a:lnTo>
                  <a:pt x="632004" y="684543"/>
                </a:lnTo>
                <a:cubicBezTo>
                  <a:pt x="661089" y="677506"/>
                  <a:pt x="678961" y="648224"/>
                  <a:pt x="671924" y="619141"/>
                </a:cubicBezTo>
                <a:cubicBezTo>
                  <a:pt x="671716" y="618284"/>
                  <a:pt x="671487" y="617433"/>
                  <a:pt x="671239" y="616587"/>
                </a:cubicBezTo>
                <a:lnTo>
                  <a:pt x="575520" y="259511"/>
                </a:lnTo>
                <a:cubicBezTo>
                  <a:pt x="568482" y="230427"/>
                  <a:pt x="539200" y="212555"/>
                  <a:pt x="510117" y="219593"/>
                </a:cubicBezTo>
                <a:cubicBezTo>
                  <a:pt x="509260" y="219800"/>
                  <a:pt x="508408" y="220028"/>
                  <a:pt x="507563" y="220276"/>
                </a:cubicBezTo>
                <a:cubicBezTo>
                  <a:pt x="478479" y="227315"/>
                  <a:pt x="460606" y="256596"/>
                  <a:pt x="467646" y="285680"/>
                </a:cubicBezTo>
                <a:cubicBezTo>
                  <a:pt x="467851" y="286536"/>
                  <a:pt x="468080" y="287387"/>
                  <a:pt x="468328" y="288233"/>
                </a:cubicBezTo>
                <a:lnTo>
                  <a:pt x="529111" y="515329"/>
                </a:lnTo>
                <a:lnTo>
                  <a:pt x="234816" y="345418"/>
                </a:ln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3B9CF94-533D-5928-565A-B93BC8289178}"/>
              </a:ext>
            </a:extLst>
          </p:cNvPr>
          <p:cNvSpPr/>
          <p:nvPr/>
        </p:nvSpPr>
        <p:spPr>
          <a:xfrm>
            <a:off x="5133612" y="3823114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852635 w 1822435"/>
              <a:gd name="connsiteY1" fmla="*/ 0 h 1576388"/>
              <a:gd name="connsiteX2" fmla="*/ 852635 w 1822435"/>
              <a:gd name="connsiteY2" fmla="*/ 343126 h 1576388"/>
              <a:gd name="connsiteX3" fmla="*/ 686447 w 1822435"/>
              <a:gd name="connsiteY3" fmla="*/ 176938 h 1576388"/>
              <a:gd name="connsiteX4" fmla="*/ 607978 w 1822435"/>
              <a:gd name="connsiteY4" fmla="*/ 176938 h 1576388"/>
              <a:gd name="connsiteX5" fmla="*/ 607978 w 1822435"/>
              <a:gd name="connsiteY5" fmla="*/ 255408 h 1576388"/>
              <a:gd name="connsiteX6" fmla="*/ 869431 w 1822435"/>
              <a:gd name="connsiteY6" fmla="*/ 516784 h 1576388"/>
              <a:gd name="connsiteX7" fmla="*/ 946031 w 1822435"/>
              <a:gd name="connsiteY7" fmla="*/ 518654 h 1576388"/>
              <a:gd name="connsiteX8" fmla="*/ 947900 w 1822435"/>
              <a:gd name="connsiteY8" fmla="*/ 516784 h 1576388"/>
              <a:gd name="connsiteX9" fmla="*/ 1209277 w 1822435"/>
              <a:gd name="connsiteY9" fmla="*/ 255351 h 1576388"/>
              <a:gd name="connsiteX10" fmla="*/ 1211146 w 1822435"/>
              <a:gd name="connsiteY10" fmla="*/ 178751 h 1576388"/>
              <a:gd name="connsiteX11" fmla="*/ 1209277 w 1822435"/>
              <a:gd name="connsiteY11" fmla="*/ 176881 h 1576388"/>
              <a:gd name="connsiteX12" fmla="*/ 1132677 w 1822435"/>
              <a:gd name="connsiteY12" fmla="*/ 175014 h 1576388"/>
              <a:gd name="connsiteX13" fmla="*/ 1130808 w 1822435"/>
              <a:gd name="connsiteY13" fmla="*/ 176881 h 1576388"/>
              <a:gd name="connsiteX14" fmla="*/ 964528 w 1822435"/>
              <a:gd name="connsiteY14" fmla="*/ 343069 h 1576388"/>
              <a:gd name="connsiteX15" fmla="*/ 964528 w 1822435"/>
              <a:gd name="connsiteY15" fmla="*/ 0 h 1576388"/>
              <a:gd name="connsiteX16" fmla="*/ 1272502 w 1822435"/>
              <a:gd name="connsiteY16" fmla="*/ 0 h 1576388"/>
              <a:gd name="connsiteX17" fmla="*/ 1431536 w 1822435"/>
              <a:gd name="connsiteY17" fmla="*/ 90059 h 1576388"/>
              <a:gd name="connsiteX18" fmla="*/ 1796256 w 1822435"/>
              <a:gd name="connsiteY18" fmla="*/ 698136 h 1576388"/>
              <a:gd name="connsiteX19" fmla="*/ 1796256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852635" y="0"/>
                </a:lnTo>
                <a:lnTo>
                  <a:pt x="852635" y="343126"/>
                </a:lnTo>
                <a:lnTo>
                  <a:pt x="686447" y="176938"/>
                </a:lnTo>
                <a:cubicBezTo>
                  <a:pt x="664779" y="155270"/>
                  <a:pt x="629646" y="155270"/>
                  <a:pt x="607978" y="176938"/>
                </a:cubicBezTo>
                <a:cubicBezTo>
                  <a:pt x="586309" y="198607"/>
                  <a:pt x="586309" y="233739"/>
                  <a:pt x="607978" y="255408"/>
                </a:cubicBezTo>
                <a:lnTo>
                  <a:pt x="869431" y="516784"/>
                </a:lnTo>
                <a:cubicBezTo>
                  <a:pt x="890068" y="538453"/>
                  <a:pt x="924363" y="539290"/>
                  <a:pt x="946031" y="518654"/>
                </a:cubicBezTo>
                <a:cubicBezTo>
                  <a:pt x="946669" y="518046"/>
                  <a:pt x="947292" y="517422"/>
                  <a:pt x="947900" y="516784"/>
                </a:cubicBezTo>
                <a:lnTo>
                  <a:pt x="1209277" y="255351"/>
                </a:lnTo>
                <a:cubicBezTo>
                  <a:pt x="1230946" y="234714"/>
                  <a:pt x="1231783" y="200419"/>
                  <a:pt x="1211146" y="178751"/>
                </a:cubicBezTo>
                <a:cubicBezTo>
                  <a:pt x="1210538" y="178113"/>
                  <a:pt x="1209915" y="177489"/>
                  <a:pt x="1209277" y="176881"/>
                </a:cubicBezTo>
                <a:cubicBezTo>
                  <a:pt x="1188640" y="155213"/>
                  <a:pt x="1154345" y="154375"/>
                  <a:pt x="1132677" y="175014"/>
                </a:cubicBezTo>
                <a:cubicBezTo>
                  <a:pt x="1132039" y="175620"/>
                  <a:pt x="1131416" y="176244"/>
                  <a:pt x="1130808" y="176881"/>
                </a:cubicBezTo>
                <a:lnTo>
                  <a:pt x="964528" y="343069"/>
                </a:lnTo>
                <a:lnTo>
                  <a:pt x="964528" y="0"/>
                </a:ln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E3A868B-F794-3C1E-A519-5A2F46F475CA}"/>
              </a:ext>
            </a:extLst>
          </p:cNvPr>
          <p:cNvSpPr/>
          <p:nvPr/>
        </p:nvSpPr>
        <p:spPr>
          <a:xfrm>
            <a:off x="3903215" y="4537709"/>
            <a:ext cx="1342633" cy="1161366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584251 w 1822435"/>
              <a:gd name="connsiteY3" fmla="*/ 344671 h 1576388"/>
              <a:gd name="connsiteX4" fmla="*/ 1289597 w 1822435"/>
              <a:gd name="connsiteY4" fmla="*/ 514790 h 1576388"/>
              <a:gd name="connsiteX5" fmla="*/ 1350426 w 1822435"/>
              <a:gd name="connsiteY5" fmla="*/ 287773 h 1576388"/>
              <a:gd name="connsiteX6" fmla="*/ 1311191 w 1822435"/>
              <a:gd name="connsiteY6" fmla="*/ 219817 h 1576388"/>
              <a:gd name="connsiteX7" fmla="*/ 1243234 w 1822435"/>
              <a:gd name="connsiteY7" fmla="*/ 259052 h 1576388"/>
              <a:gd name="connsiteX8" fmla="*/ 1147602 w 1822435"/>
              <a:gd name="connsiteY8" fmla="*/ 616165 h 1576388"/>
              <a:gd name="connsiteX9" fmla="*/ 1184283 w 1822435"/>
              <a:gd name="connsiteY9" fmla="*/ 683437 h 1576388"/>
              <a:gd name="connsiteX10" fmla="*/ 1186837 w 1822435"/>
              <a:gd name="connsiteY10" fmla="*/ 684121 h 1576388"/>
              <a:gd name="connsiteX11" fmla="*/ 1543933 w 1822435"/>
              <a:gd name="connsiteY11" fmla="*/ 779763 h 1576388"/>
              <a:gd name="connsiteX12" fmla="*/ 1611205 w 1822435"/>
              <a:gd name="connsiteY12" fmla="*/ 743082 h 1576388"/>
              <a:gd name="connsiteX13" fmla="*/ 1611890 w 1822435"/>
              <a:gd name="connsiteY13" fmla="*/ 740528 h 1576388"/>
              <a:gd name="connsiteX14" fmla="*/ 1575207 w 1822435"/>
              <a:gd name="connsiteY14" fmla="*/ 673257 h 1576388"/>
              <a:gd name="connsiteX15" fmla="*/ 1572655 w 1822435"/>
              <a:gd name="connsiteY15" fmla="*/ 672572 h 1576388"/>
              <a:gd name="connsiteX16" fmla="*/ 1345592 w 1822435"/>
              <a:gd name="connsiteY16" fmla="*/ 611664 h 1576388"/>
              <a:gd name="connsiteX17" fmla="*/ 1641813 w 1822435"/>
              <a:gd name="connsiteY17" fmla="*/ 440641 h 1576388"/>
              <a:gd name="connsiteX18" fmla="*/ 1796257 w 1822435"/>
              <a:gd name="connsiteY18" fmla="*/ 698136 h 1576388"/>
              <a:gd name="connsiteX19" fmla="*/ 1796257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584251" y="344671"/>
                </a:lnTo>
                <a:lnTo>
                  <a:pt x="1289597" y="514790"/>
                </a:lnTo>
                <a:lnTo>
                  <a:pt x="1350426" y="287773"/>
                </a:lnTo>
                <a:cubicBezTo>
                  <a:pt x="1358357" y="258174"/>
                  <a:pt x="1340790" y="227748"/>
                  <a:pt x="1311191" y="219817"/>
                </a:cubicBezTo>
                <a:cubicBezTo>
                  <a:pt x="1281591" y="211885"/>
                  <a:pt x="1251165" y="229451"/>
                  <a:pt x="1243234" y="259052"/>
                </a:cubicBezTo>
                <a:lnTo>
                  <a:pt x="1147602" y="616165"/>
                </a:lnTo>
                <a:cubicBezTo>
                  <a:pt x="1139155" y="644871"/>
                  <a:pt x="1155578" y="674990"/>
                  <a:pt x="1184283" y="683437"/>
                </a:cubicBezTo>
                <a:cubicBezTo>
                  <a:pt x="1185128" y="683686"/>
                  <a:pt x="1185980" y="683913"/>
                  <a:pt x="1186837" y="684121"/>
                </a:cubicBezTo>
                <a:lnTo>
                  <a:pt x="1543933" y="779763"/>
                </a:lnTo>
                <a:cubicBezTo>
                  <a:pt x="1572640" y="788211"/>
                  <a:pt x="1602758" y="771788"/>
                  <a:pt x="1611205" y="743082"/>
                </a:cubicBezTo>
                <a:cubicBezTo>
                  <a:pt x="1611454" y="742237"/>
                  <a:pt x="1611682" y="741385"/>
                  <a:pt x="1611890" y="740528"/>
                </a:cubicBezTo>
                <a:cubicBezTo>
                  <a:pt x="1620336" y="711822"/>
                  <a:pt x="1603915" y="681703"/>
                  <a:pt x="1575207" y="673257"/>
                </a:cubicBezTo>
                <a:cubicBezTo>
                  <a:pt x="1574363" y="673008"/>
                  <a:pt x="1573511" y="672780"/>
                  <a:pt x="1572655" y="672572"/>
                </a:cubicBezTo>
                <a:lnTo>
                  <a:pt x="1345592" y="611664"/>
                </a:lnTo>
                <a:lnTo>
                  <a:pt x="1641813" y="440641"/>
                </a:ln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E710AE07-E9FE-E46D-F099-2B28909AA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43293" y="4030413"/>
            <a:ext cx="532742" cy="532742"/>
          </a:xfrm>
          <a:prstGeom prst="rect">
            <a:avLst/>
          </a:prstGeom>
        </p:spPr>
      </p:pic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122BE1CE-7E32-47D1-22D2-E9A45D428B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3284" y="4296784"/>
            <a:ext cx="532742" cy="532742"/>
          </a:xfrm>
          <a:prstGeom prst="rect">
            <a:avLst/>
          </a:prstGeom>
        </p:spPr>
      </p:pic>
      <p:pic>
        <p:nvPicPr>
          <p:cNvPr id="16" name="Graphic 15" descr="Lights On with solid fill">
            <a:extLst>
              <a:ext uri="{FF2B5EF4-FFF2-40B4-BE49-F238E27FC236}">
                <a16:creationId xmlns:a16="http://schemas.microsoft.com/office/drawing/2014/main" id="{3211F09E-269E-9BA2-9419-D0AA8AA384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3154" y="4852020"/>
            <a:ext cx="532742" cy="532742"/>
          </a:xfrm>
          <a:prstGeom prst="rect">
            <a:avLst/>
          </a:prstGeom>
        </p:spPr>
      </p:pic>
      <p:pic>
        <p:nvPicPr>
          <p:cNvPr id="18" name="Graphic 17" descr="Meeting with solid fill">
            <a:extLst>
              <a:ext uri="{FF2B5EF4-FFF2-40B4-BE49-F238E27FC236}">
                <a16:creationId xmlns:a16="http://schemas.microsoft.com/office/drawing/2014/main" id="{6C313108-0ACF-4011-1A35-8E2E389304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3285" y="2962241"/>
            <a:ext cx="532742" cy="532742"/>
          </a:xfrm>
          <a:prstGeom prst="rect">
            <a:avLst/>
          </a:prstGeom>
        </p:spPr>
      </p:pic>
      <p:pic>
        <p:nvPicPr>
          <p:cNvPr id="20" name="Graphic 19" descr="Bar graph with downward trend with solid fill">
            <a:extLst>
              <a:ext uri="{FF2B5EF4-FFF2-40B4-BE49-F238E27FC236}">
                <a16:creationId xmlns:a16="http://schemas.microsoft.com/office/drawing/2014/main" id="{39DB2AEE-53B6-B15E-D2D8-DE278711E7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02786" y="1894618"/>
            <a:ext cx="532742" cy="532742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797F4AC7-8A0F-1C63-99AE-93A68CF9BB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69269" y="2553279"/>
            <a:ext cx="532742" cy="53274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30B9E1A-7AC9-8808-88B0-7082857272D9}"/>
              </a:ext>
            </a:extLst>
          </p:cNvPr>
          <p:cNvGrpSpPr/>
          <p:nvPr/>
        </p:nvGrpSpPr>
        <p:grpSpPr>
          <a:xfrm>
            <a:off x="6699738" y="3160661"/>
            <a:ext cx="2194560" cy="1083980"/>
            <a:chOff x="6974393" y="2966533"/>
            <a:chExt cx="2194560" cy="108398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46D901-5315-511A-B886-74985E0CC292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752FFEB-6C26-69E2-408B-C6E620FD3F26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294284-9EED-448F-9C0F-761DABD9AD50}"/>
              </a:ext>
            </a:extLst>
          </p:cNvPr>
          <p:cNvGrpSpPr/>
          <p:nvPr/>
        </p:nvGrpSpPr>
        <p:grpSpPr>
          <a:xfrm>
            <a:off x="6691483" y="4738882"/>
            <a:ext cx="2194560" cy="1083978"/>
            <a:chOff x="6691483" y="4621698"/>
            <a:chExt cx="2194560" cy="108397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925295-9070-AFED-8999-EFDAA44E1939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8BF996-DF1D-2E22-9F0C-D8A39DBB562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0162BF0-1E42-B4A5-E329-89F494AB9404}"/>
              </a:ext>
            </a:extLst>
          </p:cNvPr>
          <p:cNvGrpSpPr/>
          <p:nvPr/>
        </p:nvGrpSpPr>
        <p:grpSpPr>
          <a:xfrm>
            <a:off x="249702" y="3160660"/>
            <a:ext cx="2194560" cy="1083981"/>
            <a:chOff x="249702" y="2966531"/>
            <a:chExt cx="2194560" cy="108398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5766475-CE46-7273-EE1C-CC873EEF358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349028-61DA-D5DD-7E1B-4A6CC439350B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2009091-29CC-9C6D-0EE4-713F29E20408}"/>
              </a:ext>
            </a:extLst>
          </p:cNvPr>
          <p:cNvGrpSpPr/>
          <p:nvPr/>
        </p:nvGrpSpPr>
        <p:grpSpPr>
          <a:xfrm>
            <a:off x="249702" y="4738882"/>
            <a:ext cx="2194560" cy="1083978"/>
            <a:chOff x="249702" y="4621698"/>
            <a:chExt cx="2194560" cy="108397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BA4B48E-372B-5FF6-160F-82C0F9B2D98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CE0BDDA-BC7F-4BC2-B154-CC25D34BF2C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40DA3D-C954-6561-A85D-555ACE1D6A89}"/>
              </a:ext>
            </a:extLst>
          </p:cNvPr>
          <p:cNvGrpSpPr/>
          <p:nvPr/>
        </p:nvGrpSpPr>
        <p:grpSpPr>
          <a:xfrm>
            <a:off x="6697329" y="1582441"/>
            <a:ext cx="2194560" cy="1083980"/>
            <a:chOff x="6697329" y="1465257"/>
            <a:chExt cx="2194560" cy="108398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F9A965B-4F5B-30E4-0B02-2E570D5B296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276D07D-16D3-4055-7CBD-ED24A5B7CC1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E3EB09B-6150-5870-A516-0D4981D300B0}"/>
              </a:ext>
            </a:extLst>
          </p:cNvPr>
          <p:cNvGrpSpPr/>
          <p:nvPr/>
        </p:nvGrpSpPr>
        <p:grpSpPr>
          <a:xfrm>
            <a:off x="255548" y="1582440"/>
            <a:ext cx="2194560" cy="1083979"/>
            <a:chOff x="255548" y="1465256"/>
            <a:chExt cx="2194560" cy="108397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A2C028A-6699-26DC-D023-9121B5EDB3A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580B48-2153-6DDD-895B-989E3C768FC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296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469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Radial – Slide Template</vt:lpstr>
      <vt:lpstr>Hexagon Cycle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Radial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2023-04-18T17:22:15Z</dcterms:modified>
  <cp:category>Charts &amp; Diagrams</cp:category>
</cp:coreProperties>
</file>