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5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– Slide Template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29276FBB-D828-A462-7A39-A3E34F086A3C}"/>
              </a:ext>
            </a:extLst>
          </p:cNvPr>
          <p:cNvSpPr/>
          <p:nvPr/>
        </p:nvSpPr>
        <p:spPr>
          <a:xfrm>
            <a:off x="3545950" y="3626255"/>
            <a:ext cx="2052101" cy="176936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8241CCA-0AD3-A355-9558-5F86473A94D6}"/>
              </a:ext>
            </a:extLst>
          </p:cNvPr>
          <p:cNvSpPr/>
          <p:nvPr/>
        </p:nvSpPr>
        <p:spPr>
          <a:xfrm>
            <a:off x="5365372" y="4992540"/>
            <a:ext cx="498218" cy="403078"/>
          </a:xfrm>
          <a:custGeom>
            <a:avLst/>
            <a:gdLst>
              <a:gd name="connsiteX0" fmla="*/ 308244 w 618534"/>
              <a:gd name="connsiteY0" fmla="*/ 0 h 537437"/>
              <a:gd name="connsiteX1" fmla="*/ 618534 w 618534"/>
              <a:gd name="connsiteY1" fmla="*/ 537437 h 537437"/>
              <a:gd name="connsiteX2" fmla="*/ 0 w 618534"/>
              <a:gd name="connsiteY2" fmla="*/ 536256 h 537437"/>
              <a:gd name="connsiteX3" fmla="*/ 308244 w 618534"/>
              <a:gd name="connsiteY3" fmla="*/ 0 h 537437"/>
              <a:gd name="connsiteX0" fmla="*/ 308244 w 618534"/>
              <a:gd name="connsiteY0" fmla="*/ 0 h 537437"/>
              <a:gd name="connsiteX1" fmla="*/ 473791 w 618534"/>
              <a:gd name="connsiteY1" fmla="*/ 251378 h 537437"/>
              <a:gd name="connsiteX2" fmla="*/ 618534 w 618534"/>
              <a:gd name="connsiteY2" fmla="*/ 537437 h 537437"/>
              <a:gd name="connsiteX3" fmla="*/ 0 w 618534"/>
              <a:gd name="connsiteY3" fmla="*/ 536256 h 537437"/>
              <a:gd name="connsiteX4" fmla="*/ 308244 w 618534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308244 w 664291"/>
              <a:gd name="connsiteY4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291" h="537437">
                <a:moveTo>
                  <a:pt x="308244" y="0"/>
                </a:moveTo>
                <a:lnTo>
                  <a:pt x="664291" y="152318"/>
                </a:lnTo>
                <a:lnTo>
                  <a:pt x="618534" y="537437"/>
                </a:lnTo>
                <a:lnTo>
                  <a:pt x="0" y="536256"/>
                </a:lnTo>
                <a:lnTo>
                  <a:pt x="30824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23FFD64-8D0C-95AC-AE7B-003139E65E2D}"/>
              </a:ext>
            </a:extLst>
          </p:cNvPr>
          <p:cNvSpPr/>
          <p:nvPr/>
        </p:nvSpPr>
        <p:spPr>
          <a:xfrm>
            <a:off x="5532121" y="4992540"/>
            <a:ext cx="331470" cy="403078"/>
          </a:xfrm>
          <a:custGeom>
            <a:avLst/>
            <a:gdLst>
              <a:gd name="connsiteX0" fmla="*/ 308244 w 618534"/>
              <a:gd name="connsiteY0" fmla="*/ 0 h 537437"/>
              <a:gd name="connsiteX1" fmla="*/ 618534 w 618534"/>
              <a:gd name="connsiteY1" fmla="*/ 537437 h 537437"/>
              <a:gd name="connsiteX2" fmla="*/ 0 w 618534"/>
              <a:gd name="connsiteY2" fmla="*/ 536256 h 537437"/>
              <a:gd name="connsiteX3" fmla="*/ 308244 w 618534"/>
              <a:gd name="connsiteY3" fmla="*/ 0 h 537437"/>
              <a:gd name="connsiteX0" fmla="*/ 308244 w 618534"/>
              <a:gd name="connsiteY0" fmla="*/ 0 h 537437"/>
              <a:gd name="connsiteX1" fmla="*/ 473791 w 618534"/>
              <a:gd name="connsiteY1" fmla="*/ 251378 h 537437"/>
              <a:gd name="connsiteX2" fmla="*/ 618534 w 618534"/>
              <a:gd name="connsiteY2" fmla="*/ 537437 h 537437"/>
              <a:gd name="connsiteX3" fmla="*/ 0 w 618534"/>
              <a:gd name="connsiteY3" fmla="*/ 536256 h 537437"/>
              <a:gd name="connsiteX4" fmla="*/ 308244 w 618534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308244 w 664291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222331 w 664291"/>
              <a:gd name="connsiteY4" fmla="*/ 167558 h 537437"/>
              <a:gd name="connsiteX5" fmla="*/ 308244 w 664291"/>
              <a:gd name="connsiteY5" fmla="*/ 0 h 537437"/>
              <a:gd name="connsiteX0" fmla="*/ 85913 w 441960"/>
              <a:gd name="connsiteY0" fmla="*/ 0 h 537437"/>
              <a:gd name="connsiteX1" fmla="*/ 441960 w 441960"/>
              <a:gd name="connsiteY1" fmla="*/ 152318 h 537437"/>
              <a:gd name="connsiteX2" fmla="*/ 396203 w 441960"/>
              <a:gd name="connsiteY2" fmla="*/ 537437 h 537437"/>
              <a:gd name="connsiteX3" fmla="*/ 0 w 441960"/>
              <a:gd name="connsiteY3" fmla="*/ 167558 h 537437"/>
              <a:gd name="connsiteX4" fmla="*/ 85913 w 441960"/>
              <a:gd name="connsiteY4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0" h="537437">
                <a:moveTo>
                  <a:pt x="85913" y="0"/>
                </a:moveTo>
                <a:lnTo>
                  <a:pt x="441960" y="152318"/>
                </a:lnTo>
                <a:lnTo>
                  <a:pt x="396203" y="537437"/>
                </a:lnTo>
                <a:lnTo>
                  <a:pt x="0" y="167558"/>
                </a:lnTo>
                <a:lnTo>
                  <a:pt x="85913" y="0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52BAE5C-CBB7-6A81-B85A-8CEF1BFA7862}"/>
              </a:ext>
            </a:extLst>
          </p:cNvPr>
          <p:cNvSpPr/>
          <p:nvPr/>
        </p:nvSpPr>
        <p:spPr>
          <a:xfrm rot="10800000">
            <a:off x="4807468" y="3626254"/>
            <a:ext cx="2045069" cy="176936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14EE1D-3F7F-A312-9637-2874D154A7A5}"/>
              </a:ext>
            </a:extLst>
          </p:cNvPr>
          <p:cNvSpPr/>
          <p:nvPr/>
        </p:nvSpPr>
        <p:spPr>
          <a:xfrm>
            <a:off x="6393517" y="3295123"/>
            <a:ext cx="465434" cy="515204"/>
          </a:xfrm>
          <a:custGeom>
            <a:avLst/>
            <a:gdLst>
              <a:gd name="connsiteX0" fmla="*/ 0 w 620579"/>
              <a:gd name="connsiteY0" fmla="*/ 0 h 535076"/>
              <a:gd name="connsiteX1" fmla="*/ 620579 w 620579"/>
              <a:gd name="connsiteY1" fmla="*/ 0 h 535076"/>
              <a:gd name="connsiteX2" fmla="*/ 310289 w 620579"/>
              <a:gd name="connsiteY2" fmla="*/ 535076 h 535076"/>
              <a:gd name="connsiteX3" fmla="*/ 0 w 620579"/>
              <a:gd name="connsiteY3" fmla="*/ 0 h 535076"/>
              <a:gd name="connsiteX0" fmla="*/ 0 w 620579"/>
              <a:gd name="connsiteY0" fmla="*/ 7083 h 542159"/>
              <a:gd name="connsiteX1" fmla="*/ 329752 w 620579"/>
              <a:gd name="connsiteY1" fmla="*/ 0 h 542159"/>
              <a:gd name="connsiteX2" fmla="*/ 620579 w 620579"/>
              <a:gd name="connsiteY2" fmla="*/ 7083 h 542159"/>
              <a:gd name="connsiteX3" fmla="*/ 310289 w 620579"/>
              <a:gd name="connsiteY3" fmla="*/ 542159 h 542159"/>
              <a:gd name="connsiteX4" fmla="*/ 0 w 620579"/>
              <a:gd name="connsiteY4" fmla="*/ 7083 h 54215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0 w 620579"/>
              <a:gd name="connsiteY4" fmla="*/ 151863 h 6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686939">
                <a:moveTo>
                  <a:pt x="0" y="151863"/>
                </a:moveTo>
                <a:lnTo>
                  <a:pt x="276412" y="0"/>
                </a:lnTo>
                <a:lnTo>
                  <a:pt x="620579" y="151863"/>
                </a:lnTo>
                <a:lnTo>
                  <a:pt x="310289" y="686939"/>
                </a:lnTo>
                <a:lnTo>
                  <a:pt x="0" y="1518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A78867-AED8-ACA3-2F7F-FB1964A06279}"/>
              </a:ext>
            </a:extLst>
          </p:cNvPr>
          <p:cNvSpPr/>
          <p:nvPr/>
        </p:nvSpPr>
        <p:spPr>
          <a:xfrm>
            <a:off x="6393517" y="3295123"/>
            <a:ext cx="465434" cy="226696"/>
          </a:xfrm>
          <a:custGeom>
            <a:avLst/>
            <a:gdLst>
              <a:gd name="connsiteX0" fmla="*/ 0 w 620579"/>
              <a:gd name="connsiteY0" fmla="*/ 0 h 535076"/>
              <a:gd name="connsiteX1" fmla="*/ 620579 w 620579"/>
              <a:gd name="connsiteY1" fmla="*/ 0 h 535076"/>
              <a:gd name="connsiteX2" fmla="*/ 310289 w 620579"/>
              <a:gd name="connsiteY2" fmla="*/ 535076 h 535076"/>
              <a:gd name="connsiteX3" fmla="*/ 0 w 620579"/>
              <a:gd name="connsiteY3" fmla="*/ 0 h 535076"/>
              <a:gd name="connsiteX0" fmla="*/ 0 w 620579"/>
              <a:gd name="connsiteY0" fmla="*/ 7083 h 542159"/>
              <a:gd name="connsiteX1" fmla="*/ 329752 w 620579"/>
              <a:gd name="connsiteY1" fmla="*/ 0 h 542159"/>
              <a:gd name="connsiteX2" fmla="*/ 620579 w 620579"/>
              <a:gd name="connsiteY2" fmla="*/ 7083 h 542159"/>
              <a:gd name="connsiteX3" fmla="*/ 310289 w 620579"/>
              <a:gd name="connsiteY3" fmla="*/ 542159 h 542159"/>
              <a:gd name="connsiteX4" fmla="*/ 0 w 620579"/>
              <a:gd name="connsiteY4" fmla="*/ 7083 h 54215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0 w 620579"/>
              <a:gd name="connsiteY4" fmla="*/ 151863 h 68693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73212 w 620579"/>
              <a:gd name="connsiteY4" fmla="*/ 302261 h 686939"/>
              <a:gd name="connsiteX5" fmla="*/ 0 w 620579"/>
              <a:gd name="connsiteY5" fmla="*/ 151863 h 686939"/>
              <a:gd name="connsiteX0" fmla="*/ 0 w 620579"/>
              <a:gd name="connsiteY0" fmla="*/ 151863 h 302261"/>
              <a:gd name="connsiteX1" fmla="*/ 276412 w 620579"/>
              <a:gd name="connsiteY1" fmla="*/ 0 h 302261"/>
              <a:gd name="connsiteX2" fmla="*/ 620579 w 620579"/>
              <a:gd name="connsiteY2" fmla="*/ 151863 h 302261"/>
              <a:gd name="connsiteX3" fmla="*/ 73212 w 620579"/>
              <a:gd name="connsiteY3" fmla="*/ 302261 h 302261"/>
              <a:gd name="connsiteX4" fmla="*/ 0 w 620579"/>
              <a:gd name="connsiteY4" fmla="*/ 151863 h 30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302261">
                <a:moveTo>
                  <a:pt x="0" y="151863"/>
                </a:moveTo>
                <a:lnTo>
                  <a:pt x="276412" y="0"/>
                </a:lnTo>
                <a:lnTo>
                  <a:pt x="620579" y="151863"/>
                </a:lnTo>
                <a:lnTo>
                  <a:pt x="73212" y="302261"/>
                </a:lnTo>
                <a:lnTo>
                  <a:pt x="0" y="151863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75F5541-54C8-2000-F3CA-AEDF0F7025F1}"/>
              </a:ext>
            </a:extLst>
          </p:cNvPr>
          <p:cNvSpPr/>
          <p:nvPr/>
        </p:nvSpPr>
        <p:spPr>
          <a:xfrm>
            <a:off x="4813882" y="1639657"/>
            <a:ext cx="2045069" cy="176936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1B4F10-90EB-09EB-EF81-3FC1682C3D15}"/>
              </a:ext>
            </a:extLst>
          </p:cNvPr>
          <p:cNvSpPr/>
          <p:nvPr/>
        </p:nvSpPr>
        <p:spPr>
          <a:xfrm>
            <a:off x="5309235" y="1639656"/>
            <a:ext cx="520037" cy="403079"/>
          </a:xfrm>
          <a:custGeom>
            <a:avLst/>
            <a:gdLst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310290 w 618534"/>
              <a:gd name="connsiteY3" fmla="*/ 0 h 537438"/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138511 w 618534"/>
              <a:gd name="connsiteY3" fmla="*/ 287050 h 537438"/>
              <a:gd name="connsiteX4" fmla="*/ 310290 w 618534"/>
              <a:gd name="connsiteY4" fmla="*/ 0 h 537438"/>
              <a:gd name="connsiteX0" fmla="*/ 385139 w 693383"/>
              <a:gd name="connsiteY0" fmla="*/ 0 h 537438"/>
              <a:gd name="connsiteX1" fmla="*/ 693383 w 693383"/>
              <a:gd name="connsiteY1" fmla="*/ 536257 h 537438"/>
              <a:gd name="connsiteX2" fmla="*/ 74849 w 693383"/>
              <a:gd name="connsiteY2" fmla="*/ 537438 h 537438"/>
              <a:gd name="connsiteX3" fmla="*/ 0 w 693383"/>
              <a:gd name="connsiteY3" fmla="*/ 226090 h 537438"/>
              <a:gd name="connsiteX4" fmla="*/ 385139 w 693383"/>
              <a:gd name="connsiteY4" fmla="*/ 0 h 5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83" h="537438">
                <a:moveTo>
                  <a:pt x="385139" y="0"/>
                </a:moveTo>
                <a:lnTo>
                  <a:pt x="693383" y="536257"/>
                </a:lnTo>
                <a:lnTo>
                  <a:pt x="74849" y="537438"/>
                </a:lnTo>
                <a:lnTo>
                  <a:pt x="0" y="226090"/>
                </a:lnTo>
                <a:lnTo>
                  <a:pt x="3851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33D1BE-CD1D-4B50-1923-942B711D67BE}"/>
              </a:ext>
            </a:extLst>
          </p:cNvPr>
          <p:cNvSpPr/>
          <p:nvPr/>
        </p:nvSpPr>
        <p:spPr>
          <a:xfrm>
            <a:off x="5309235" y="1639656"/>
            <a:ext cx="288854" cy="403883"/>
          </a:xfrm>
          <a:custGeom>
            <a:avLst/>
            <a:gdLst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310290 w 618534"/>
              <a:gd name="connsiteY3" fmla="*/ 0 h 537438"/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138511 w 618534"/>
              <a:gd name="connsiteY3" fmla="*/ 287050 h 537438"/>
              <a:gd name="connsiteX4" fmla="*/ 310290 w 618534"/>
              <a:gd name="connsiteY4" fmla="*/ 0 h 537438"/>
              <a:gd name="connsiteX0" fmla="*/ 385139 w 693383"/>
              <a:gd name="connsiteY0" fmla="*/ 0 h 537438"/>
              <a:gd name="connsiteX1" fmla="*/ 693383 w 693383"/>
              <a:gd name="connsiteY1" fmla="*/ 536257 h 537438"/>
              <a:gd name="connsiteX2" fmla="*/ 74849 w 693383"/>
              <a:gd name="connsiteY2" fmla="*/ 537438 h 537438"/>
              <a:gd name="connsiteX3" fmla="*/ 0 w 693383"/>
              <a:gd name="connsiteY3" fmla="*/ 226090 h 537438"/>
              <a:gd name="connsiteX4" fmla="*/ 385139 w 693383"/>
              <a:gd name="connsiteY4" fmla="*/ 0 h 537438"/>
              <a:gd name="connsiteX0" fmla="*/ 385139 w 693383"/>
              <a:gd name="connsiteY0" fmla="*/ 0 h 538510"/>
              <a:gd name="connsiteX1" fmla="*/ 693383 w 693383"/>
              <a:gd name="connsiteY1" fmla="*/ 536257 h 538510"/>
              <a:gd name="connsiteX2" fmla="*/ 243841 w 693383"/>
              <a:gd name="connsiteY2" fmla="*/ 538510 h 538510"/>
              <a:gd name="connsiteX3" fmla="*/ 74849 w 693383"/>
              <a:gd name="connsiteY3" fmla="*/ 537438 h 538510"/>
              <a:gd name="connsiteX4" fmla="*/ 0 w 693383"/>
              <a:gd name="connsiteY4" fmla="*/ 226090 h 538510"/>
              <a:gd name="connsiteX5" fmla="*/ 385139 w 693383"/>
              <a:gd name="connsiteY5" fmla="*/ 0 h 538510"/>
              <a:gd name="connsiteX0" fmla="*/ 385139 w 385139"/>
              <a:gd name="connsiteY0" fmla="*/ 0 h 538510"/>
              <a:gd name="connsiteX1" fmla="*/ 243841 w 385139"/>
              <a:gd name="connsiteY1" fmla="*/ 538510 h 538510"/>
              <a:gd name="connsiteX2" fmla="*/ 74849 w 385139"/>
              <a:gd name="connsiteY2" fmla="*/ 537438 h 538510"/>
              <a:gd name="connsiteX3" fmla="*/ 0 w 385139"/>
              <a:gd name="connsiteY3" fmla="*/ 226090 h 538510"/>
              <a:gd name="connsiteX4" fmla="*/ 385139 w 385139"/>
              <a:gd name="connsiteY4" fmla="*/ 0 h 53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39" h="538510">
                <a:moveTo>
                  <a:pt x="385139" y="0"/>
                </a:moveTo>
                <a:lnTo>
                  <a:pt x="243841" y="538510"/>
                </a:lnTo>
                <a:lnTo>
                  <a:pt x="74849" y="537438"/>
                </a:lnTo>
                <a:lnTo>
                  <a:pt x="0" y="226090"/>
                </a:lnTo>
                <a:lnTo>
                  <a:pt x="385139" y="0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52E66DA-8210-7CC3-7832-221417E8B4AD}"/>
              </a:ext>
            </a:extLst>
          </p:cNvPr>
          <p:cNvSpPr/>
          <p:nvPr/>
        </p:nvSpPr>
        <p:spPr>
          <a:xfrm>
            <a:off x="2285050" y="1639657"/>
            <a:ext cx="2045069" cy="176936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DD80259-B42A-9B6C-62E6-740CCE0D1ED9}"/>
              </a:ext>
            </a:extLst>
          </p:cNvPr>
          <p:cNvSpPr/>
          <p:nvPr/>
        </p:nvSpPr>
        <p:spPr>
          <a:xfrm>
            <a:off x="2285050" y="3224946"/>
            <a:ext cx="465434" cy="607388"/>
          </a:xfrm>
          <a:custGeom>
            <a:avLst/>
            <a:gdLst>
              <a:gd name="connsiteX0" fmla="*/ 310290 w 620579"/>
              <a:gd name="connsiteY0" fmla="*/ 0 h 535076"/>
              <a:gd name="connsiteX1" fmla="*/ 620579 w 620579"/>
              <a:gd name="connsiteY1" fmla="*/ 535076 h 535076"/>
              <a:gd name="connsiteX2" fmla="*/ 0 w 620579"/>
              <a:gd name="connsiteY2" fmla="*/ 535076 h 535076"/>
              <a:gd name="connsiteX3" fmla="*/ 310290 w 620579"/>
              <a:gd name="connsiteY3" fmla="*/ 0 h 535076"/>
              <a:gd name="connsiteX0" fmla="*/ 310290 w 620579"/>
              <a:gd name="connsiteY0" fmla="*/ 0 h 535530"/>
              <a:gd name="connsiteX1" fmla="*/ 620579 w 620579"/>
              <a:gd name="connsiteY1" fmla="*/ 535076 h 535530"/>
              <a:gd name="connsiteX2" fmla="*/ 290828 w 620579"/>
              <a:gd name="connsiteY2" fmla="*/ 535530 h 535530"/>
              <a:gd name="connsiteX3" fmla="*/ 0 w 620579"/>
              <a:gd name="connsiteY3" fmla="*/ 535076 h 535530"/>
              <a:gd name="connsiteX4" fmla="*/ 310290 w 620579"/>
              <a:gd name="connsiteY4" fmla="*/ 0 h 535530"/>
              <a:gd name="connsiteX0" fmla="*/ 310290 w 620579"/>
              <a:gd name="connsiteY0" fmla="*/ 0 h 809850"/>
              <a:gd name="connsiteX1" fmla="*/ 620579 w 620579"/>
              <a:gd name="connsiteY1" fmla="*/ 535076 h 809850"/>
              <a:gd name="connsiteX2" fmla="*/ 557528 w 620579"/>
              <a:gd name="connsiteY2" fmla="*/ 809850 h 809850"/>
              <a:gd name="connsiteX3" fmla="*/ 0 w 620579"/>
              <a:gd name="connsiteY3" fmla="*/ 535076 h 809850"/>
              <a:gd name="connsiteX4" fmla="*/ 310290 w 620579"/>
              <a:gd name="connsiteY4" fmla="*/ 0 h 8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809850">
                <a:moveTo>
                  <a:pt x="310290" y="0"/>
                </a:moveTo>
                <a:lnTo>
                  <a:pt x="620579" y="535076"/>
                </a:lnTo>
                <a:lnTo>
                  <a:pt x="557528" y="809850"/>
                </a:lnTo>
                <a:lnTo>
                  <a:pt x="0" y="535076"/>
                </a:lnTo>
                <a:lnTo>
                  <a:pt x="31029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E184A61-AE63-FB95-A2E1-C1D0DEDFB21C}"/>
              </a:ext>
            </a:extLst>
          </p:cNvPr>
          <p:cNvSpPr/>
          <p:nvPr/>
        </p:nvSpPr>
        <p:spPr>
          <a:xfrm>
            <a:off x="2285050" y="3483719"/>
            <a:ext cx="465434" cy="348615"/>
          </a:xfrm>
          <a:custGeom>
            <a:avLst/>
            <a:gdLst>
              <a:gd name="connsiteX0" fmla="*/ 310290 w 620579"/>
              <a:gd name="connsiteY0" fmla="*/ 0 h 535076"/>
              <a:gd name="connsiteX1" fmla="*/ 620579 w 620579"/>
              <a:gd name="connsiteY1" fmla="*/ 535076 h 535076"/>
              <a:gd name="connsiteX2" fmla="*/ 0 w 620579"/>
              <a:gd name="connsiteY2" fmla="*/ 535076 h 535076"/>
              <a:gd name="connsiteX3" fmla="*/ 310290 w 620579"/>
              <a:gd name="connsiteY3" fmla="*/ 0 h 535076"/>
              <a:gd name="connsiteX0" fmla="*/ 310290 w 620579"/>
              <a:gd name="connsiteY0" fmla="*/ 0 h 535530"/>
              <a:gd name="connsiteX1" fmla="*/ 620579 w 620579"/>
              <a:gd name="connsiteY1" fmla="*/ 535076 h 535530"/>
              <a:gd name="connsiteX2" fmla="*/ 290828 w 620579"/>
              <a:gd name="connsiteY2" fmla="*/ 535530 h 535530"/>
              <a:gd name="connsiteX3" fmla="*/ 0 w 620579"/>
              <a:gd name="connsiteY3" fmla="*/ 535076 h 535530"/>
              <a:gd name="connsiteX4" fmla="*/ 310290 w 620579"/>
              <a:gd name="connsiteY4" fmla="*/ 0 h 535530"/>
              <a:gd name="connsiteX0" fmla="*/ 310290 w 620579"/>
              <a:gd name="connsiteY0" fmla="*/ 0 h 809850"/>
              <a:gd name="connsiteX1" fmla="*/ 620579 w 620579"/>
              <a:gd name="connsiteY1" fmla="*/ 535076 h 809850"/>
              <a:gd name="connsiteX2" fmla="*/ 557528 w 620579"/>
              <a:gd name="connsiteY2" fmla="*/ 809850 h 809850"/>
              <a:gd name="connsiteX3" fmla="*/ 0 w 620579"/>
              <a:gd name="connsiteY3" fmla="*/ 535076 h 809850"/>
              <a:gd name="connsiteX4" fmla="*/ 310290 w 620579"/>
              <a:gd name="connsiteY4" fmla="*/ 0 h 809850"/>
              <a:gd name="connsiteX0" fmla="*/ 310290 w 620579"/>
              <a:gd name="connsiteY0" fmla="*/ 0 h 809850"/>
              <a:gd name="connsiteX1" fmla="*/ 519428 w 620579"/>
              <a:gd name="connsiteY1" fmla="*/ 345030 h 809850"/>
              <a:gd name="connsiteX2" fmla="*/ 620579 w 620579"/>
              <a:gd name="connsiteY2" fmla="*/ 535076 h 809850"/>
              <a:gd name="connsiteX3" fmla="*/ 557528 w 620579"/>
              <a:gd name="connsiteY3" fmla="*/ 809850 h 809850"/>
              <a:gd name="connsiteX4" fmla="*/ 0 w 620579"/>
              <a:gd name="connsiteY4" fmla="*/ 535076 h 809850"/>
              <a:gd name="connsiteX5" fmla="*/ 310290 w 620579"/>
              <a:gd name="connsiteY5" fmla="*/ 0 h 809850"/>
              <a:gd name="connsiteX0" fmla="*/ 0 w 620579"/>
              <a:gd name="connsiteY0" fmla="*/ 190046 h 464820"/>
              <a:gd name="connsiteX1" fmla="*/ 519428 w 620579"/>
              <a:gd name="connsiteY1" fmla="*/ 0 h 464820"/>
              <a:gd name="connsiteX2" fmla="*/ 620579 w 620579"/>
              <a:gd name="connsiteY2" fmla="*/ 190046 h 464820"/>
              <a:gd name="connsiteX3" fmla="*/ 557528 w 620579"/>
              <a:gd name="connsiteY3" fmla="*/ 464820 h 464820"/>
              <a:gd name="connsiteX4" fmla="*/ 0 w 620579"/>
              <a:gd name="connsiteY4" fmla="*/ 190046 h 46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464820">
                <a:moveTo>
                  <a:pt x="0" y="190046"/>
                </a:moveTo>
                <a:lnTo>
                  <a:pt x="519428" y="0"/>
                </a:lnTo>
                <a:lnTo>
                  <a:pt x="620579" y="190046"/>
                </a:lnTo>
                <a:lnTo>
                  <a:pt x="557528" y="464820"/>
                </a:lnTo>
                <a:lnTo>
                  <a:pt x="0" y="19004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4792F03-778E-D905-B043-F2A04DDC4FB6}"/>
              </a:ext>
            </a:extLst>
          </p:cNvPr>
          <p:cNvSpPr/>
          <p:nvPr/>
        </p:nvSpPr>
        <p:spPr>
          <a:xfrm rot="10800000">
            <a:off x="3545950" y="1639657"/>
            <a:ext cx="2052101" cy="17693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C37B0EFB-AA6D-1DA3-EB54-65B08F566B00}"/>
              </a:ext>
            </a:extLst>
          </p:cNvPr>
          <p:cNvSpPr/>
          <p:nvPr/>
        </p:nvSpPr>
        <p:spPr>
          <a:xfrm rot="10800000">
            <a:off x="2285050" y="3626254"/>
            <a:ext cx="2045069" cy="1769364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352B0BE-98C6-6B45-F96D-AAAA665FA7BF}"/>
              </a:ext>
            </a:extLst>
          </p:cNvPr>
          <p:cNvSpPr/>
          <p:nvPr/>
        </p:nvSpPr>
        <p:spPr>
          <a:xfrm rot="10800000">
            <a:off x="3307584" y="1639656"/>
            <a:ext cx="463901" cy="40307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8CDFAB1-69AD-467B-8D22-3C54D367886A}"/>
              </a:ext>
            </a:extLst>
          </p:cNvPr>
          <p:cNvSpPr/>
          <p:nvPr/>
        </p:nvSpPr>
        <p:spPr>
          <a:xfrm>
            <a:off x="3319714" y="4992541"/>
            <a:ext cx="463901" cy="403078"/>
          </a:xfrm>
          <a:custGeom>
            <a:avLst/>
            <a:gdLst>
              <a:gd name="connsiteX0" fmla="*/ 618534 w 618534"/>
              <a:gd name="connsiteY0" fmla="*/ 0 h 537437"/>
              <a:gd name="connsiteX1" fmla="*/ 308245 w 618534"/>
              <a:gd name="connsiteY1" fmla="*/ 537437 h 537437"/>
              <a:gd name="connsiteX2" fmla="*/ 0 w 618534"/>
              <a:gd name="connsiteY2" fmla="*/ 1180 h 537437"/>
              <a:gd name="connsiteX3" fmla="*/ 618534 w 618534"/>
              <a:gd name="connsiteY3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534" h="537437">
                <a:moveTo>
                  <a:pt x="618534" y="0"/>
                </a:moveTo>
                <a:lnTo>
                  <a:pt x="308245" y="537437"/>
                </a:lnTo>
                <a:lnTo>
                  <a:pt x="0" y="1180"/>
                </a:lnTo>
                <a:lnTo>
                  <a:pt x="61853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Isosceles Triangle 15">
            <a:extLst>
              <a:ext uri="{FF2B5EF4-FFF2-40B4-BE49-F238E27FC236}">
                <a16:creationId xmlns:a16="http://schemas.microsoft.com/office/drawing/2014/main" id="{D6213290-ABB5-8E43-4F56-FBD6CB9EE509}"/>
              </a:ext>
            </a:extLst>
          </p:cNvPr>
          <p:cNvSpPr/>
          <p:nvPr/>
        </p:nvSpPr>
        <p:spPr>
          <a:xfrm rot="10800000">
            <a:off x="3307584" y="1639656"/>
            <a:ext cx="298581" cy="403079"/>
          </a:xfrm>
          <a:custGeom>
            <a:avLst/>
            <a:gdLst>
              <a:gd name="connsiteX0" fmla="*/ 0 w 618534"/>
              <a:gd name="connsiteY0" fmla="*/ 537438 h 537438"/>
              <a:gd name="connsiteX1" fmla="*/ 309267 w 618534"/>
              <a:gd name="connsiteY1" fmla="*/ 0 h 537438"/>
              <a:gd name="connsiteX2" fmla="*/ 618534 w 618534"/>
              <a:gd name="connsiteY2" fmla="*/ 537438 h 537438"/>
              <a:gd name="connsiteX3" fmla="*/ 0 w 618534"/>
              <a:gd name="connsiteY3" fmla="*/ 537438 h 537438"/>
              <a:gd name="connsiteX0" fmla="*/ 0 w 618534"/>
              <a:gd name="connsiteY0" fmla="*/ 537438 h 537438"/>
              <a:gd name="connsiteX1" fmla="*/ 220426 w 618534"/>
              <a:gd name="connsiteY1" fmla="*/ 174188 h 537438"/>
              <a:gd name="connsiteX2" fmla="*/ 309267 w 618534"/>
              <a:gd name="connsiteY2" fmla="*/ 0 h 537438"/>
              <a:gd name="connsiteX3" fmla="*/ 618534 w 618534"/>
              <a:gd name="connsiteY3" fmla="*/ 537438 h 537438"/>
              <a:gd name="connsiteX4" fmla="*/ 0 w 618534"/>
              <a:gd name="connsiteY4" fmla="*/ 537438 h 537438"/>
              <a:gd name="connsiteX0" fmla="*/ 398108 w 398108"/>
              <a:gd name="connsiteY0" fmla="*/ 537438 h 537438"/>
              <a:gd name="connsiteX1" fmla="*/ 0 w 398108"/>
              <a:gd name="connsiteY1" fmla="*/ 174188 h 537438"/>
              <a:gd name="connsiteX2" fmla="*/ 88841 w 398108"/>
              <a:gd name="connsiteY2" fmla="*/ 0 h 537438"/>
              <a:gd name="connsiteX3" fmla="*/ 398108 w 398108"/>
              <a:gd name="connsiteY3" fmla="*/ 537438 h 5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08" h="537438">
                <a:moveTo>
                  <a:pt x="398108" y="537438"/>
                </a:moveTo>
                <a:lnTo>
                  <a:pt x="0" y="174188"/>
                </a:lnTo>
                <a:lnTo>
                  <a:pt x="88841" y="0"/>
                </a:lnTo>
                <a:lnTo>
                  <a:pt x="398108" y="537438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B0C3353-03FB-C1BE-28CA-FB56C18AE9BC}"/>
              </a:ext>
            </a:extLst>
          </p:cNvPr>
          <p:cNvSpPr/>
          <p:nvPr/>
        </p:nvSpPr>
        <p:spPr>
          <a:xfrm>
            <a:off x="3550899" y="4986764"/>
            <a:ext cx="232717" cy="408855"/>
          </a:xfrm>
          <a:custGeom>
            <a:avLst/>
            <a:gdLst>
              <a:gd name="connsiteX0" fmla="*/ 618534 w 618534"/>
              <a:gd name="connsiteY0" fmla="*/ 0 h 537437"/>
              <a:gd name="connsiteX1" fmla="*/ 308245 w 618534"/>
              <a:gd name="connsiteY1" fmla="*/ 537437 h 537437"/>
              <a:gd name="connsiteX2" fmla="*/ 0 w 618534"/>
              <a:gd name="connsiteY2" fmla="*/ 1180 h 537437"/>
              <a:gd name="connsiteX3" fmla="*/ 618534 w 618534"/>
              <a:gd name="connsiteY3" fmla="*/ 0 h 537437"/>
              <a:gd name="connsiteX0" fmla="*/ 618534 w 618534"/>
              <a:gd name="connsiteY0" fmla="*/ 7703 h 545140"/>
              <a:gd name="connsiteX1" fmla="*/ 308245 w 618534"/>
              <a:gd name="connsiteY1" fmla="*/ 545140 h 545140"/>
              <a:gd name="connsiteX2" fmla="*/ 0 w 618534"/>
              <a:gd name="connsiteY2" fmla="*/ 8883 h 545140"/>
              <a:gd name="connsiteX3" fmla="*/ 420034 w 618534"/>
              <a:gd name="connsiteY3" fmla="*/ 0 h 545140"/>
              <a:gd name="connsiteX4" fmla="*/ 618534 w 618534"/>
              <a:gd name="connsiteY4" fmla="*/ 7703 h 545140"/>
              <a:gd name="connsiteX0" fmla="*/ 310289 w 310289"/>
              <a:gd name="connsiteY0" fmla="*/ 7703 h 545140"/>
              <a:gd name="connsiteX1" fmla="*/ 0 w 310289"/>
              <a:gd name="connsiteY1" fmla="*/ 545140 h 545140"/>
              <a:gd name="connsiteX2" fmla="*/ 111789 w 310289"/>
              <a:gd name="connsiteY2" fmla="*/ 0 h 545140"/>
              <a:gd name="connsiteX3" fmla="*/ 310289 w 310289"/>
              <a:gd name="connsiteY3" fmla="*/ 7703 h 54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89" h="545140">
                <a:moveTo>
                  <a:pt x="310289" y="7703"/>
                </a:moveTo>
                <a:lnTo>
                  <a:pt x="0" y="545140"/>
                </a:lnTo>
                <a:lnTo>
                  <a:pt x="111789" y="0"/>
                </a:lnTo>
                <a:lnTo>
                  <a:pt x="310289" y="7703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1" name="Graphic 20" descr="Bar graph with downward trend with solid fill">
            <a:extLst>
              <a:ext uri="{FF2B5EF4-FFF2-40B4-BE49-F238E27FC236}">
                <a16:creationId xmlns:a16="http://schemas.microsoft.com/office/drawing/2014/main" id="{DDCE3D96-2474-F34A-16C2-E8328726C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93515" y="2538116"/>
            <a:ext cx="685800" cy="685800"/>
          </a:xfrm>
          <a:prstGeom prst="rect">
            <a:avLst/>
          </a:prstGeom>
        </p:spPr>
      </p:pic>
      <p:pic>
        <p:nvPicPr>
          <p:cNvPr id="22" name="Graphic 21" descr="Bar graph with upward trend with solid fill">
            <a:extLst>
              <a:ext uri="{FF2B5EF4-FFF2-40B4-BE49-F238E27FC236}">
                <a16:creationId xmlns:a16="http://schemas.microsoft.com/office/drawing/2014/main" id="{BE0919E6-E318-3B37-B4A3-2F05931D8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64684" y="2538116"/>
            <a:ext cx="685800" cy="685800"/>
          </a:xfrm>
          <a:prstGeom prst="rect">
            <a:avLst/>
          </a:prstGeom>
        </p:spPr>
      </p:pic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5B3945F1-D3C1-B688-E0EB-17D5FFEDE6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9100" y="2042735"/>
            <a:ext cx="685800" cy="685800"/>
          </a:xfrm>
          <a:prstGeom prst="rect">
            <a:avLst/>
          </a:prstGeom>
        </p:spPr>
      </p:pic>
      <p:pic>
        <p:nvPicPr>
          <p:cNvPr id="24" name="Graphic 23" descr="Magnifying glass with solid fill">
            <a:extLst>
              <a:ext uri="{FF2B5EF4-FFF2-40B4-BE49-F238E27FC236}">
                <a16:creationId xmlns:a16="http://schemas.microsoft.com/office/drawing/2014/main" id="{99BD1A78-E64A-0259-CB1C-05367BA137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64684" y="3810614"/>
            <a:ext cx="685800" cy="685800"/>
          </a:xfrm>
          <a:prstGeom prst="rect">
            <a:avLst/>
          </a:prstGeom>
        </p:spPr>
      </p:pic>
      <p:pic>
        <p:nvPicPr>
          <p:cNvPr id="25" name="Graphic 24" descr="Lights On with solid fill">
            <a:extLst>
              <a:ext uri="{FF2B5EF4-FFF2-40B4-BE49-F238E27FC236}">
                <a16:creationId xmlns:a16="http://schemas.microsoft.com/office/drawing/2014/main" id="{2431CF89-1731-78FD-D8B3-0F45812388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9100" y="4300964"/>
            <a:ext cx="685800" cy="685800"/>
          </a:xfrm>
          <a:prstGeom prst="rect">
            <a:avLst/>
          </a:prstGeom>
        </p:spPr>
      </p:pic>
      <p:pic>
        <p:nvPicPr>
          <p:cNvPr id="26" name="Graphic 25" descr="Single gear with solid fill">
            <a:extLst>
              <a:ext uri="{FF2B5EF4-FFF2-40B4-BE49-F238E27FC236}">
                <a16:creationId xmlns:a16="http://schemas.microsoft.com/office/drawing/2014/main" id="{5879429A-4266-14A9-2177-41E253B125B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87101" y="3810614"/>
            <a:ext cx="685800" cy="68580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639EEF1-2AFB-CCFC-AB17-CFA150F46388}"/>
              </a:ext>
            </a:extLst>
          </p:cNvPr>
          <p:cNvGrpSpPr/>
          <p:nvPr/>
        </p:nvGrpSpPr>
        <p:grpSpPr>
          <a:xfrm>
            <a:off x="7097316" y="2993436"/>
            <a:ext cx="1792854" cy="1048405"/>
            <a:chOff x="8921977" y="1497504"/>
            <a:chExt cx="2926080" cy="139787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C21B74-3BBE-7E51-9704-41DB5B7B7BDB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02.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75E3E02-CA09-230C-8593-A8533E2F1D1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40807EC-22FB-C133-6470-0D260F348E76}"/>
              </a:ext>
            </a:extLst>
          </p:cNvPr>
          <p:cNvGrpSpPr/>
          <p:nvPr/>
        </p:nvGrpSpPr>
        <p:grpSpPr>
          <a:xfrm>
            <a:off x="6695611" y="4272257"/>
            <a:ext cx="1792854" cy="1048405"/>
            <a:chOff x="8921977" y="4104165"/>
            <a:chExt cx="2926080" cy="139787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D93D092-1106-639B-3D1F-79CFA4899C5D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03.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8D37288-6868-C770-C636-EA06D7802E1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1386461-616D-70AF-E364-CBBE80E0FB3D}"/>
              </a:ext>
            </a:extLst>
          </p:cNvPr>
          <p:cNvGrpSpPr/>
          <p:nvPr/>
        </p:nvGrpSpPr>
        <p:grpSpPr>
          <a:xfrm>
            <a:off x="253830" y="2993436"/>
            <a:ext cx="1792854" cy="1048405"/>
            <a:chOff x="332936" y="2658545"/>
            <a:chExt cx="2926080" cy="139787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FDC81B-7582-71C3-8F18-651EA483DEC8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05.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4EF3A3-FA88-3959-3418-0A4E1E9FF5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F7C683C-45B2-DBF5-5786-5E73553590B5}"/>
              </a:ext>
            </a:extLst>
          </p:cNvPr>
          <p:cNvGrpSpPr/>
          <p:nvPr/>
        </p:nvGrpSpPr>
        <p:grpSpPr>
          <a:xfrm>
            <a:off x="604083" y="4272257"/>
            <a:ext cx="1792854" cy="1048405"/>
            <a:chOff x="332936" y="4683117"/>
            <a:chExt cx="2926080" cy="139787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B97E739-3CC2-6897-2D67-E26C1111052E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04.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8E854A-28CE-01A4-23AC-9B571663090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9CE22C-FDD6-2E7A-06E4-17FE58397AF6}"/>
              </a:ext>
            </a:extLst>
          </p:cNvPr>
          <p:cNvGrpSpPr/>
          <p:nvPr/>
        </p:nvGrpSpPr>
        <p:grpSpPr>
          <a:xfrm>
            <a:off x="6695611" y="1714616"/>
            <a:ext cx="1792854" cy="1048405"/>
            <a:chOff x="8921977" y="1497504"/>
            <a:chExt cx="2926080" cy="139787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885E1B-C486-CD4E-BFAD-57F99BD80013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01.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27FCBA9-D1B7-8225-D7F6-2C2DE16BBE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AB80D6-2016-5F69-268B-978CC208BC50}"/>
              </a:ext>
            </a:extLst>
          </p:cNvPr>
          <p:cNvGrpSpPr/>
          <p:nvPr/>
        </p:nvGrpSpPr>
        <p:grpSpPr>
          <a:xfrm>
            <a:off x="604083" y="1714616"/>
            <a:ext cx="1792854" cy="1048405"/>
            <a:chOff x="332936" y="2658545"/>
            <a:chExt cx="2926080" cy="139787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0C845F5-1C2C-50C7-5419-62457DDC308D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06.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5583D53-1F7E-589F-6B20-AE94876F0F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– Slide Template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29276FBB-D828-A462-7A39-A3E34F086A3C}"/>
              </a:ext>
            </a:extLst>
          </p:cNvPr>
          <p:cNvSpPr/>
          <p:nvPr/>
        </p:nvSpPr>
        <p:spPr>
          <a:xfrm>
            <a:off x="3545950" y="3626255"/>
            <a:ext cx="2052101" cy="176936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8241CCA-0AD3-A355-9558-5F86473A94D6}"/>
              </a:ext>
            </a:extLst>
          </p:cNvPr>
          <p:cNvSpPr/>
          <p:nvPr/>
        </p:nvSpPr>
        <p:spPr>
          <a:xfrm>
            <a:off x="5365372" y="4992540"/>
            <a:ext cx="498218" cy="403078"/>
          </a:xfrm>
          <a:custGeom>
            <a:avLst/>
            <a:gdLst>
              <a:gd name="connsiteX0" fmla="*/ 308244 w 618534"/>
              <a:gd name="connsiteY0" fmla="*/ 0 h 537437"/>
              <a:gd name="connsiteX1" fmla="*/ 618534 w 618534"/>
              <a:gd name="connsiteY1" fmla="*/ 537437 h 537437"/>
              <a:gd name="connsiteX2" fmla="*/ 0 w 618534"/>
              <a:gd name="connsiteY2" fmla="*/ 536256 h 537437"/>
              <a:gd name="connsiteX3" fmla="*/ 308244 w 618534"/>
              <a:gd name="connsiteY3" fmla="*/ 0 h 537437"/>
              <a:gd name="connsiteX0" fmla="*/ 308244 w 618534"/>
              <a:gd name="connsiteY0" fmla="*/ 0 h 537437"/>
              <a:gd name="connsiteX1" fmla="*/ 473791 w 618534"/>
              <a:gd name="connsiteY1" fmla="*/ 251378 h 537437"/>
              <a:gd name="connsiteX2" fmla="*/ 618534 w 618534"/>
              <a:gd name="connsiteY2" fmla="*/ 537437 h 537437"/>
              <a:gd name="connsiteX3" fmla="*/ 0 w 618534"/>
              <a:gd name="connsiteY3" fmla="*/ 536256 h 537437"/>
              <a:gd name="connsiteX4" fmla="*/ 308244 w 618534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308244 w 664291"/>
              <a:gd name="connsiteY4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291" h="537437">
                <a:moveTo>
                  <a:pt x="308244" y="0"/>
                </a:moveTo>
                <a:lnTo>
                  <a:pt x="664291" y="152318"/>
                </a:lnTo>
                <a:lnTo>
                  <a:pt x="618534" y="537437"/>
                </a:lnTo>
                <a:lnTo>
                  <a:pt x="0" y="536256"/>
                </a:lnTo>
                <a:lnTo>
                  <a:pt x="30824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23FFD64-8D0C-95AC-AE7B-003139E65E2D}"/>
              </a:ext>
            </a:extLst>
          </p:cNvPr>
          <p:cNvSpPr/>
          <p:nvPr/>
        </p:nvSpPr>
        <p:spPr>
          <a:xfrm>
            <a:off x="5532121" y="4992540"/>
            <a:ext cx="331470" cy="403078"/>
          </a:xfrm>
          <a:custGeom>
            <a:avLst/>
            <a:gdLst>
              <a:gd name="connsiteX0" fmla="*/ 308244 w 618534"/>
              <a:gd name="connsiteY0" fmla="*/ 0 h 537437"/>
              <a:gd name="connsiteX1" fmla="*/ 618534 w 618534"/>
              <a:gd name="connsiteY1" fmla="*/ 537437 h 537437"/>
              <a:gd name="connsiteX2" fmla="*/ 0 w 618534"/>
              <a:gd name="connsiteY2" fmla="*/ 536256 h 537437"/>
              <a:gd name="connsiteX3" fmla="*/ 308244 w 618534"/>
              <a:gd name="connsiteY3" fmla="*/ 0 h 537437"/>
              <a:gd name="connsiteX0" fmla="*/ 308244 w 618534"/>
              <a:gd name="connsiteY0" fmla="*/ 0 h 537437"/>
              <a:gd name="connsiteX1" fmla="*/ 473791 w 618534"/>
              <a:gd name="connsiteY1" fmla="*/ 251378 h 537437"/>
              <a:gd name="connsiteX2" fmla="*/ 618534 w 618534"/>
              <a:gd name="connsiteY2" fmla="*/ 537437 h 537437"/>
              <a:gd name="connsiteX3" fmla="*/ 0 w 618534"/>
              <a:gd name="connsiteY3" fmla="*/ 536256 h 537437"/>
              <a:gd name="connsiteX4" fmla="*/ 308244 w 618534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308244 w 664291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222331 w 664291"/>
              <a:gd name="connsiteY4" fmla="*/ 167558 h 537437"/>
              <a:gd name="connsiteX5" fmla="*/ 308244 w 664291"/>
              <a:gd name="connsiteY5" fmla="*/ 0 h 537437"/>
              <a:gd name="connsiteX0" fmla="*/ 85913 w 441960"/>
              <a:gd name="connsiteY0" fmla="*/ 0 h 537437"/>
              <a:gd name="connsiteX1" fmla="*/ 441960 w 441960"/>
              <a:gd name="connsiteY1" fmla="*/ 152318 h 537437"/>
              <a:gd name="connsiteX2" fmla="*/ 396203 w 441960"/>
              <a:gd name="connsiteY2" fmla="*/ 537437 h 537437"/>
              <a:gd name="connsiteX3" fmla="*/ 0 w 441960"/>
              <a:gd name="connsiteY3" fmla="*/ 167558 h 537437"/>
              <a:gd name="connsiteX4" fmla="*/ 85913 w 441960"/>
              <a:gd name="connsiteY4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0" h="537437">
                <a:moveTo>
                  <a:pt x="85913" y="0"/>
                </a:moveTo>
                <a:lnTo>
                  <a:pt x="441960" y="152318"/>
                </a:lnTo>
                <a:lnTo>
                  <a:pt x="396203" y="537437"/>
                </a:lnTo>
                <a:lnTo>
                  <a:pt x="0" y="167558"/>
                </a:lnTo>
                <a:lnTo>
                  <a:pt x="85913" y="0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52BAE5C-CBB7-6A81-B85A-8CEF1BFA7862}"/>
              </a:ext>
            </a:extLst>
          </p:cNvPr>
          <p:cNvSpPr/>
          <p:nvPr/>
        </p:nvSpPr>
        <p:spPr>
          <a:xfrm rot="10800000">
            <a:off x="4807468" y="3626254"/>
            <a:ext cx="2045069" cy="176936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14EE1D-3F7F-A312-9637-2874D154A7A5}"/>
              </a:ext>
            </a:extLst>
          </p:cNvPr>
          <p:cNvSpPr/>
          <p:nvPr/>
        </p:nvSpPr>
        <p:spPr>
          <a:xfrm>
            <a:off x="6393517" y="3295123"/>
            <a:ext cx="465434" cy="515204"/>
          </a:xfrm>
          <a:custGeom>
            <a:avLst/>
            <a:gdLst>
              <a:gd name="connsiteX0" fmla="*/ 0 w 620579"/>
              <a:gd name="connsiteY0" fmla="*/ 0 h 535076"/>
              <a:gd name="connsiteX1" fmla="*/ 620579 w 620579"/>
              <a:gd name="connsiteY1" fmla="*/ 0 h 535076"/>
              <a:gd name="connsiteX2" fmla="*/ 310289 w 620579"/>
              <a:gd name="connsiteY2" fmla="*/ 535076 h 535076"/>
              <a:gd name="connsiteX3" fmla="*/ 0 w 620579"/>
              <a:gd name="connsiteY3" fmla="*/ 0 h 535076"/>
              <a:gd name="connsiteX0" fmla="*/ 0 w 620579"/>
              <a:gd name="connsiteY0" fmla="*/ 7083 h 542159"/>
              <a:gd name="connsiteX1" fmla="*/ 329752 w 620579"/>
              <a:gd name="connsiteY1" fmla="*/ 0 h 542159"/>
              <a:gd name="connsiteX2" fmla="*/ 620579 w 620579"/>
              <a:gd name="connsiteY2" fmla="*/ 7083 h 542159"/>
              <a:gd name="connsiteX3" fmla="*/ 310289 w 620579"/>
              <a:gd name="connsiteY3" fmla="*/ 542159 h 542159"/>
              <a:gd name="connsiteX4" fmla="*/ 0 w 620579"/>
              <a:gd name="connsiteY4" fmla="*/ 7083 h 54215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0 w 620579"/>
              <a:gd name="connsiteY4" fmla="*/ 151863 h 6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686939">
                <a:moveTo>
                  <a:pt x="0" y="151863"/>
                </a:moveTo>
                <a:lnTo>
                  <a:pt x="276412" y="0"/>
                </a:lnTo>
                <a:lnTo>
                  <a:pt x="620579" y="151863"/>
                </a:lnTo>
                <a:lnTo>
                  <a:pt x="310289" y="686939"/>
                </a:lnTo>
                <a:lnTo>
                  <a:pt x="0" y="1518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A78867-AED8-ACA3-2F7F-FB1964A06279}"/>
              </a:ext>
            </a:extLst>
          </p:cNvPr>
          <p:cNvSpPr/>
          <p:nvPr/>
        </p:nvSpPr>
        <p:spPr>
          <a:xfrm>
            <a:off x="6393517" y="3295123"/>
            <a:ext cx="465434" cy="226696"/>
          </a:xfrm>
          <a:custGeom>
            <a:avLst/>
            <a:gdLst>
              <a:gd name="connsiteX0" fmla="*/ 0 w 620579"/>
              <a:gd name="connsiteY0" fmla="*/ 0 h 535076"/>
              <a:gd name="connsiteX1" fmla="*/ 620579 w 620579"/>
              <a:gd name="connsiteY1" fmla="*/ 0 h 535076"/>
              <a:gd name="connsiteX2" fmla="*/ 310289 w 620579"/>
              <a:gd name="connsiteY2" fmla="*/ 535076 h 535076"/>
              <a:gd name="connsiteX3" fmla="*/ 0 w 620579"/>
              <a:gd name="connsiteY3" fmla="*/ 0 h 535076"/>
              <a:gd name="connsiteX0" fmla="*/ 0 w 620579"/>
              <a:gd name="connsiteY0" fmla="*/ 7083 h 542159"/>
              <a:gd name="connsiteX1" fmla="*/ 329752 w 620579"/>
              <a:gd name="connsiteY1" fmla="*/ 0 h 542159"/>
              <a:gd name="connsiteX2" fmla="*/ 620579 w 620579"/>
              <a:gd name="connsiteY2" fmla="*/ 7083 h 542159"/>
              <a:gd name="connsiteX3" fmla="*/ 310289 w 620579"/>
              <a:gd name="connsiteY3" fmla="*/ 542159 h 542159"/>
              <a:gd name="connsiteX4" fmla="*/ 0 w 620579"/>
              <a:gd name="connsiteY4" fmla="*/ 7083 h 54215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0 w 620579"/>
              <a:gd name="connsiteY4" fmla="*/ 151863 h 68693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73212 w 620579"/>
              <a:gd name="connsiteY4" fmla="*/ 302261 h 686939"/>
              <a:gd name="connsiteX5" fmla="*/ 0 w 620579"/>
              <a:gd name="connsiteY5" fmla="*/ 151863 h 686939"/>
              <a:gd name="connsiteX0" fmla="*/ 0 w 620579"/>
              <a:gd name="connsiteY0" fmla="*/ 151863 h 302261"/>
              <a:gd name="connsiteX1" fmla="*/ 276412 w 620579"/>
              <a:gd name="connsiteY1" fmla="*/ 0 h 302261"/>
              <a:gd name="connsiteX2" fmla="*/ 620579 w 620579"/>
              <a:gd name="connsiteY2" fmla="*/ 151863 h 302261"/>
              <a:gd name="connsiteX3" fmla="*/ 73212 w 620579"/>
              <a:gd name="connsiteY3" fmla="*/ 302261 h 302261"/>
              <a:gd name="connsiteX4" fmla="*/ 0 w 620579"/>
              <a:gd name="connsiteY4" fmla="*/ 151863 h 30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302261">
                <a:moveTo>
                  <a:pt x="0" y="151863"/>
                </a:moveTo>
                <a:lnTo>
                  <a:pt x="276412" y="0"/>
                </a:lnTo>
                <a:lnTo>
                  <a:pt x="620579" y="151863"/>
                </a:lnTo>
                <a:lnTo>
                  <a:pt x="73212" y="302261"/>
                </a:lnTo>
                <a:lnTo>
                  <a:pt x="0" y="151863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75F5541-54C8-2000-F3CA-AEDF0F7025F1}"/>
              </a:ext>
            </a:extLst>
          </p:cNvPr>
          <p:cNvSpPr/>
          <p:nvPr/>
        </p:nvSpPr>
        <p:spPr>
          <a:xfrm>
            <a:off x="4813882" y="1639657"/>
            <a:ext cx="2045069" cy="176936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1B4F10-90EB-09EB-EF81-3FC1682C3D15}"/>
              </a:ext>
            </a:extLst>
          </p:cNvPr>
          <p:cNvSpPr/>
          <p:nvPr/>
        </p:nvSpPr>
        <p:spPr>
          <a:xfrm>
            <a:off x="5309235" y="1639656"/>
            <a:ext cx="520037" cy="403079"/>
          </a:xfrm>
          <a:custGeom>
            <a:avLst/>
            <a:gdLst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310290 w 618534"/>
              <a:gd name="connsiteY3" fmla="*/ 0 h 537438"/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138511 w 618534"/>
              <a:gd name="connsiteY3" fmla="*/ 287050 h 537438"/>
              <a:gd name="connsiteX4" fmla="*/ 310290 w 618534"/>
              <a:gd name="connsiteY4" fmla="*/ 0 h 537438"/>
              <a:gd name="connsiteX0" fmla="*/ 385139 w 693383"/>
              <a:gd name="connsiteY0" fmla="*/ 0 h 537438"/>
              <a:gd name="connsiteX1" fmla="*/ 693383 w 693383"/>
              <a:gd name="connsiteY1" fmla="*/ 536257 h 537438"/>
              <a:gd name="connsiteX2" fmla="*/ 74849 w 693383"/>
              <a:gd name="connsiteY2" fmla="*/ 537438 h 537438"/>
              <a:gd name="connsiteX3" fmla="*/ 0 w 693383"/>
              <a:gd name="connsiteY3" fmla="*/ 226090 h 537438"/>
              <a:gd name="connsiteX4" fmla="*/ 385139 w 693383"/>
              <a:gd name="connsiteY4" fmla="*/ 0 h 5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83" h="537438">
                <a:moveTo>
                  <a:pt x="385139" y="0"/>
                </a:moveTo>
                <a:lnTo>
                  <a:pt x="693383" y="536257"/>
                </a:lnTo>
                <a:lnTo>
                  <a:pt x="74849" y="537438"/>
                </a:lnTo>
                <a:lnTo>
                  <a:pt x="0" y="226090"/>
                </a:lnTo>
                <a:lnTo>
                  <a:pt x="3851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33D1BE-CD1D-4B50-1923-942B711D67BE}"/>
              </a:ext>
            </a:extLst>
          </p:cNvPr>
          <p:cNvSpPr/>
          <p:nvPr/>
        </p:nvSpPr>
        <p:spPr>
          <a:xfrm>
            <a:off x="5309235" y="1639656"/>
            <a:ext cx="288854" cy="403883"/>
          </a:xfrm>
          <a:custGeom>
            <a:avLst/>
            <a:gdLst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310290 w 618534"/>
              <a:gd name="connsiteY3" fmla="*/ 0 h 537438"/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138511 w 618534"/>
              <a:gd name="connsiteY3" fmla="*/ 287050 h 537438"/>
              <a:gd name="connsiteX4" fmla="*/ 310290 w 618534"/>
              <a:gd name="connsiteY4" fmla="*/ 0 h 537438"/>
              <a:gd name="connsiteX0" fmla="*/ 385139 w 693383"/>
              <a:gd name="connsiteY0" fmla="*/ 0 h 537438"/>
              <a:gd name="connsiteX1" fmla="*/ 693383 w 693383"/>
              <a:gd name="connsiteY1" fmla="*/ 536257 h 537438"/>
              <a:gd name="connsiteX2" fmla="*/ 74849 w 693383"/>
              <a:gd name="connsiteY2" fmla="*/ 537438 h 537438"/>
              <a:gd name="connsiteX3" fmla="*/ 0 w 693383"/>
              <a:gd name="connsiteY3" fmla="*/ 226090 h 537438"/>
              <a:gd name="connsiteX4" fmla="*/ 385139 w 693383"/>
              <a:gd name="connsiteY4" fmla="*/ 0 h 537438"/>
              <a:gd name="connsiteX0" fmla="*/ 385139 w 693383"/>
              <a:gd name="connsiteY0" fmla="*/ 0 h 538510"/>
              <a:gd name="connsiteX1" fmla="*/ 693383 w 693383"/>
              <a:gd name="connsiteY1" fmla="*/ 536257 h 538510"/>
              <a:gd name="connsiteX2" fmla="*/ 243841 w 693383"/>
              <a:gd name="connsiteY2" fmla="*/ 538510 h 538510"/>
              <a:gd name="connsiteX3" fmla="*/ 74849 w 693383"/>
              <a:gd name="connsiteY3" fmla="*/ 537438 h 538510"/>
              <a:gd name="connsiteX4" fmla="*/ 0 w 693383"/>
              <a:gd name="connsiteY4" fmla="*/ 226090 h 538510"/>
              <a:gd name="connsiteX5" fmla="*/ 385139 w 693383"/>
              <a:gd name="connsiteY5" fmla="*/ 0 h 538510"/>
              <a:gd name="connsiteX0" fmla="*/ 385139 w 385139"/>
              <a:gd name="connsiteY0" fmla="*/ 0 h 538510"/>
              <a:gd name="connsiteX1" fmla="*/ 243841 w 385139"/>
              <a:gd name="connsiteY1" fmla="*/ 538510 h 538510"/>
              <a:gd name="connsiteX2" fmla="*/ 74849 w 385139"/>
              <a:gd name="connsiteY2" fmla="*/ 537438 h 538510"/>
              <a:gd name="connsiteX3" fmla="*/ 0 w 385139"/>
              <a:gd name="connsiteY3" fmla="*/ 226090 h 538510"/>
              <a:gd name="connsiteX4" fmla="*/ 385139 w 385139"/>
              <a:gd name="connsiteY4" fmla="*/ 0 h 53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39" h="538510">
                <a:moveTo>
                  <a:pt x="385139" y="0"/>
                </a:moveTo>
                <a:lnTo>
                  <a:pt x="243841" y="538510"/>
                </a:lnTo>
                <a:lnTo>
                  <a:pt x="74849" y="537438"/>
                </a:lnTo>
                <a:lnTo>
                  <a:pt x="0" y="226090"/>
                </a:lnTo>
                <a:lnTo>
                  <a:pt x="385139" y="0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52E66DA-8210-7CC3-7832-221417E8B4AD}"/>
              </a:ext>
            </a:extLst>
          </p:cNvPr>
          <p:cNvSpPr/>
          <p:nvPr/>
        </p:nvSpPr>
        <p:spPr>
          <a:xfrm>
            <a:off x="2285050" y="1639657"/>
            <a:ext cx="2045069" cy="176936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DD80259-B42A-9B6C-62E6-740CCE0D1ED9}"/>
              </a:ext>
            </a:extLst>
          </p:cNvPr>
          <p:cNvSpPr/>
          <p:nvPr/>
        </p:nvSpPr>
        <p:spPr>
          <a:xfrm>
            <a:off x="2285050" y="3224946"/>
            <a:ext cx="465434" cy="607388"/>
          </a:xfrm>
          <a:custGeom>
            <a:avLst/>
            <a:gdLst>
              <a:gd name="connsiteX0" fmla="*/ 310290 w 620579"/>
              <a:gd name="connsiteY0" fmla="*/ 0 h 535076"/>
              <a:gd name="connsiteX1" fmla="*/ 620579 w 620579"/>
              <a:gd name="connsiteY1" fmla="*/ 535076 h 535076"/>
              <a:gd name="connsiteX2" fmla="*/ 0 w 620579"/>
              <a:gd name="connsiteY2" fmla="*/ 535076 h 535076"/>
              <a:gd name="connsiteX3" fmla="*/ 310290 w 620579"/>
              <a:gd name="connsiteY3" fmla="*/ 0 h 535076"/>
              <a:gd name="connsiteX0" fmla="*/ 310290 w 620579"/>
              <a:gd name="connsiteY0" fmla="*/ 0 h 535530"/>
              <a:gd name="connsiteX1" fmla="*/ 620579 w 620579"/>
              <a:gd name="connsiteY1" fmla="*/ 535076 h 535530"/>
              <a:gd name="connsiteX2" fmla="*/ 290828 w 620579"/>
              <a:gd name="connsiteY2" fmla="*/ 535530 h 535530"/>
              <a:gd name="connsiteX3" fmla="*/ 0 w 620579"/>
              <a:gd name="connsiteY3" fmla="*/ 535076 h 535530"/>
              <a:gd name="connsiteX4" fmla="*/ 310290 w 620579"/>
              <a:gd name="connsiteY4" fmla="*/ 0 h 535530"/>
              <a:gd name="connsiteX0" fmla="*/ 310290 w 620579"/>
              <a:gd name="connsiteY0" fmla="*/ 0 h 809850"/>
              <a:gd name="connsiteX1" fmla="*/ 620579 w 620579"/>
              <a:gd name="connsiteY1" fmla="*/ 535076 h 809850"/>
              <a:gd name="connsiteX2" fmla="*/ 557528 w 620579"/>
              <a:gd name="connsiteY2" fmla="*/ 809850 h 809850"/>
              <a:gd name="connsiteX3" fmla="*/ 0 w 620579"/>
              <a:gd name="connsiteY3" fmla="*/ 535076 h 809850"/>
              <a:gd name="connsiteX4" fmla="*/ 310290 w 620579"/>
              <a:gd name="connsiteY4" fmla="*/ 0 h 8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809850">
                <a:moveTo>
                  <a:pt x="310290" y="0"/>
                </a:moveTo>
                <a:lnTo>
                  <a:pt x="620579" y="535076"/>
                </a:lnTo>
                <a:lnTo>
                  <a:pt x="557528" y="809850"/>
                </a:lnTo>
                <a:lnTo>
                  <a:pt x="0" y="535076"/>
                </a:lnTo>
                <a:lnTo>
                  <a:pt x="31029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E184A61-AE63-FB95-A2E1-C1D0DEDFB21C}"/>
              </a:ext>
            </a:extLst>
          </p:cNvPr>
          <p:cNvSpPr/>
          <p:nvPr/>
        </p:nvSpPr>
        <p:spPr>
          <a:xfrm>
            <a:off x="2285050" y="3483719"/>
            <a:ext cx="465434" cy="348615"/>
          </a:xfrm>
          <a:custGeom>
            <a:avLst/>
            <a:gdLst>
              <a:gd name="connsiteX0" fmla="*/ 310290 w 620579"/>
              <a:gd name="connsiteY0" fmla="*/ 0 h 535076"/>
              <a:gd name="connsiteX1" fmla="*/ 620579 w 620579"/>
              <a:gd name="connsiteY1" fmla="*/ 535076 h 535076"/>
              <a:gd name="connsiteX2" fmla="*/ 0 w 620579"/>
              <a:gd name="connsiteY2" fmla="*/ 535076 h 535076"/>
              <a:gd name="connsiteX3" fmla="*/ 310290 w 620579"/>
              <a:gd name="connsiteY3" fmla="*/ 0 h 535076"/>
              <a:gd name="connsiteX0" fmla="*/ 310290 w 620579"/>
              <a:gd name="connsiteY0" fmla="*/ 0 h 535530"/>
              <a:gd name="connsiteX1" fmla="*/ 620579 w 620579"/>
              <a:gd name="connsiteY1" fmla="*/ 535076 h 535530"/>
              <a:gd name="connsiteX2" fmla="*/ 290828 w 620579"/>
              <a:gd name="connsiteY2" fmla="*/ 535530 h 535530"/>
              <a:gd name="connsiteX3" fmla="*/ 0 w 620579"/>
              <a:gd name="connsiteY3" fmla="*/ 535076 h 535530"/>
              <a:gd name="connsiteX4" fmla="*/ 310290 w 620579"/>
              <a:gd name="connsiteY4" fmla="*/ 0 h 535530"/>
              <a:gd name="connsiteX0" fmla="*/ 310290 w 620579"/>
              <a:gd name="connsiteY0" fmla="*/ 0 h 809850"/>
              <a:gd name="connsiteX1" fmla="*/ 620579 w 620579"/>
              <a:gd name="connsiteY1" fmla="*/ 535076 h 809850"/>
              <a:gd name="connsiteX2" fmla="*/ 557528 w 620579"/>
              <a:gd name="connsiteY2" fmla="*/ 809850 h 809850"/>
              <a:gd name="connsiteX3" fmla="*/ 0 w 620579"/>
              <a:gd name="connsiteY3" fmla="*/ 535076 h 809850"/>
              <a:gd name="connsiteX4" fmla="*/ 310290 w 620579"/>
              <a:gd name="connsiteY4" fmla="*/ 0 h 809850"/>
              <a:gd name="connsiteX0" fmla="*/ 310290 w 620579"/>
              <a:gd name="connsiteY0" fmla="*/ 0 h 809850"/>
              <a:gd name="connsiteX1" fmla="*/ 519428 w 620579"/>
              <a:gd name="connsiteY1" fmla="*/ 345030 h 809850"/>
              <a:gd name="connsiteX2" fmla="*/ 620579 w 620579"/>
              <a:gd name="connsiteY2" fmla="*/ 535076 h 809850"/>
              <a:gd name="connsiteX3" fmla="*/ 557528 w 620579"/>
              <a:gd name="connsiteY3" fmla="*/ 809850 h 809850"/>
              <a:gd name="connsiteX4" fmla="*/ 0 w 620579"/>
              <a:gd name="connsiteY4" fmla="*/ 535076 h 809850"/>
              <a:gd name="connsiteX5" fmla="*/ 310290 w 620579"/>
              <a:gd name="connsiteY5" fmla="*/ 0 h 809850"/>
              <a:gd name="connsiteX0" fmla="*/ 0 w 620579"/>
              <a:gd name="connsiteY0" fmla="*/ 190046 h 464820"/>
              <a:gd name="connsiteX1" fmla="*/ 519428 w 620579"/>
              <a:gd name="connsiteY1" fmla="*/ 0 h 464820"/>
              <a:gd name="connsiteX2" fmla="*/ 620579 w 620579"/>
              <a:gd name="connsiteY2" fmla="*/ 190046 h 464820"/>
              <a:gd name="connsiteX3" fmla="*/ 557528 w 620579"/>
              <a:gd name="connsiteY3" fmla="*/ 464820 h 464820"/>
              <a:gd name="connsiteX4" fmla="*/ 0 w 620579"/>
              <a:gd name="connsiteY4" fmla="*/ 190046 h 46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464820">
                <a:moveTo>
                  <a:pt x="0" y="190046"/>
                </a:moveTo>
                <a:lnTo>
                  <a:pt x="519428" y="0"/>
                </a:lnTo>
                <a:lnTo>
                  <a:pt x="620579" y="190046"/>
                </a:lnTo>
                <a:lnTo>
                  <a:pt x="557528" y="464820"/>
                </a:lnTo>
                <a:lnTo>
                  <a:pt x="0" y="19004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4792F03-778E-D905-B043-F2A04DDC4FB6}"/>
              </a:ext>
            </a:extLst>
          </p:cNvPr>
          <p:cNvSpPr/>
          <p:nvPr/>
        </p:nvSpPr>
        <p:spPr>
          <a:xfrm rot="10800000">
            <a:off x="3545950" y="1639657"/>
            <a:ext cx="2052101" cy="17693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C37B0EFB-AA6D-1DA3-EB54-65B08F566B00}"/>
              </a:ext>
            </a:extLst>
          </p:cNvPr>
          <p:cNvSpPr/>
          <p:nvPr/>
        </p:nvSpPr>
        <p:spPr>
          <a:xfrm rot="10800000">
            <a:off x="2285050" y="3626254"/>
            <a:ext cx="2045069" cy="1769364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352B0BE-98C6-6B45-F96D-AAAA665FA7BF}"/>
              </a:ext>
            </a:extLst>
          </p:cNvPr>
          <p:cNvSpPr/>
          <p:nvPr/>
        </p:nvSpPr>
        <p:spPr>
          <a:xfrm rot="10800000">
            <a:off x="3307584" y="1639656"/>
            <a:ext cx="463901" cy="40307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8CDFAB1-69AD-467B-8D22-3C54D367886A}"/>
              </a:ext>
            </a:extLst>
          </p:cNvPr>
          <p:cNvSpPr/>
          <p:nvPr/>
        </p:nvSpPr>
        <p:spPr>
          <a:xfrm>
            <a:off x="3319714" y="4992541"/>
            <a:ext cx="463901" cy="403078"/>
          </a:xfrm>
          <a:custGeom>
            <a:avLst/>
            <a:gdLst>
              <a:gd name="connsiteX0" fmla="*/ 618534 w 618534"/>
              <a:gd name="connsiteY0" fmla="*/ 0 h 537437"/>
              <a:gd name="connsiteX1" fmla="*/ 308245 w 618534"/>
              <a:gd name="connsiteY1" fmla="*/ 537437 h 537437"/>
              <a:gd name="connsiteX2" fmla="*/ 0 w 618534"/>
              <a:gd name="connsiteY2" fmla="*/ 1180 h 537437"/>
              <a:gd name="connsiteX3" fmla="*/ 618534 w 618534"/>
              <a:gd name="connsiteY3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534" h="537437">
                <a:moveTo>
                  <a:pt x="618534" y="0"/>
                </a:moveTo>
                <a:lnTo>
                  <a:pt x="308245" y="537437"/>
                </a:lnTo>
                <a:lnTo>
                  <a:pt x="0" y="1180"/>
                </a:lnTo>
                <a:lnTo>
                  <a:pt x="61853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Isosceles Triangle 15">
            <a:extLst>
              <a:ext uri="{FF2B5EF4-FFF2-40B4-BE49-F238E27FC236}">
                <a16:creationId xmlns:a16="http://schemas.microsoft.com/office/drawing/2014/main" id="{D6213290-ABB5-8E43-4F56-FBD6CB9EE509}"/>
              </a:ext>
            </a:extLst>
          </p:cNvPr>
          <p:cNvSpPr/>
          <p:nvPr/>
        </p:nvSpPr>
        <p:spPr>
          <a:xfrm rot="10800000">
            <a:off x="3307584" y="1639656"/>
            <a:ext cx="298581" cy="403079"/>
          </a:xfrm>
          <a:custGeom>
            <a:avLst/>
            <a:gdLst>
              <a:gd name="connsiteX0" fmla="*/ 0 w 618534"/>
              <a:gd name="connsiteY0" fmla="*/ 537438 h 537438"/>
              <a:gd name="connsiteX1" fmla="*/ 309267 w 618534"/>
              <a:gd name="connsiteY1" fmla="*/ 0 h 537438"/>
              <a:gd name="connsiteX2" fmla="*/ 618534 w 618534"/>
              <a:gd name="connsiteY2" fmla="*/ 537438 h 537438"/>
              <a:gd name="connsiteX3" fmla="*/ 0 w 618534"/>
              <a:gd name="connsiteY3" fmla="*/ 537438 h 537438"/>
              <a:gd name="connsiteX0" fmla="*/ 0 w 618534"/>
              <a:gd name="connsiteY0" fmla="*/ 537438 h 537438"/>
              <a:gd name="connsiteX1" fmla="*/ 220426 w 618534"/>
              <a:gd name="connsiteY1" fmla="*/ 174188 h 537438"/>
              <a:gd name="connsiteX2" fmla="*/ 309267 w 618534"/>
              <a:gd name="connsiteY2" fmla="*/ 0 h 537438"/>
              <a:gd name="connsiteX3" fmla="*/ 618534 w 618534"/>
              <a:gd name="connsiteY3" fmla="*/ 537438 h 537438"/>
              <a:gd name="connsiteX4" fmla="*/ 0 w 618534"/>
              <a:gd name="connsiteY4" fmla="*/ 537438 h 537438"/>
              <a:gd name="connsiteX0" fmla="*/ 398108 w 398108"/>
              <a:gd name="connsiteY0" fmla="*/ 537438 h 537438"/>
              <a:gd name="connsiteX1" fmla="*/ 0 w 398108"/>
              <a:gd name="connsiteY1" fmla="*/ 174188 h 537438"/>
              <a:gd name="connsiteX2" fmla="*/ 88841 w 398108"/>
              <a:gd name="connsiteY2" fmla="*/ 0 h 537438"/>
              <a:gd name="connsiteX3" fmla="*/ 398108 w 398108"/>
              <a:gd name="connsiteY3" fmla="*/ 537438 h 5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08" h="537438">
                <a:moveTo>
                  <a:pt x="398108" y="537438"/>
                </a:moveTo>
                <a:lnTo>
                  <a:pt x="0" y="174188"/>
                </a:lnTo>
                <a:lnTo>
                  <a:pt x="88841" y="0"/>
                </a:lnTo>
                <a:lnTo>
                  <a:pt x="398108" y="537438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B0C3353-03FB-C1BE-28CA-FB56C18AE9BC}"/>
              </a:ext>
            </a:extLst>
          </p:cNvPr>
          <p:cNvSpPr/>
          <p:nvPr/>
        </p:nvSpPr>
        <p:spPr>
          <a:xfrm>
            <a:off x="3550899" y="4986764"/>
            <a:ext cx="232717" cy="408855"/>
          </a:xfrm>
          <a:custGeom>
            <a:avLst/>
            <a:gdLst>
              <a:gd name="connsiteX0" fmla="*/ 618534 w 618534"/>
              <a:gd name="connsiteY0" fmla="*/ 0 h 537437"/>
              <a:gd name="connsiteX1" fmla="*/ 308245 w 618534"/>
              <a:gd name="connsiteY1" fmla="*/ 537437 h 537437"/>
              <a:gd name="connsiteX2" fmla="*/ 0 w 618534"/>
              <a:gd name="connsiteY2" fmla="*/ 1180 h 537437"/>
              <a:gd name="connsiteX3" fmla="*/ 618534 w 618534"/>
              <a:gd name="connsiteY3" fmla="*/ 0 h 537437"/>
              <a:gd name="connsiteX0" fmla="*/ 618534 w 618534"/>
              <a:gd name="connsiteY0" fmla="*/ 7703 h 545140"/>
              <a:gd name="connsiteX1" fmla="*/ 308245 w 618534"/>
              <a:gd name="connsiteY1" fmla="*/ 545140 h 545140"/>
              <a:gd name="connsiteX2" fmla="*/ 0 w 618534"/>
              <a:gd name="connsiteY2" fmla="*/ 8883 h 545140"/>
              <a:gd name="connsiteX3" fmla="*/ 420034 w 618534"/>
              <a:gd name="connsiteY3" fmla="*/ 0 h 545140"/>
              <a:gd name="connsiteX4" fmla="*/ 618534 w 618534"/>
              <a:gd name="connsiteY4" fmla="*/ 7703 h 545140"/>
              <a:gd name="connsiteX0" fmla="*/ 310289 w 310289"/>
              <a:gd name="connsiteY0" fmla="*/ 7703 h 545140"/>
              <a:gd name="connsiteX1" fmla="*/ 0 w 310289"/>
              <a:gd name="connsiteY1" fmla="*/ 545140 h 545140"/>
              <a:gd name="connsiteX2" fmla="*/ 111789 w 310289"/>
              <a:gd name="connsiteY2" fmla="*/ 0 h 545140"/>
              <a:gd name="connsiteX3" fmla="*/ 310289 w 310289"/>
              <a:gd name="connsiteY3" fmla="*/ 7703 h 54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89" h="545140">
                <a:moveTo>
                  <a:pt x="310289" y="7703"/>
                </a:moveTo>
                <a:lnTo>
                  <a:pt x="0" y="545140"/>
                </a:lnTo>
                <a:lnTo>
                  <a:pt x="111789" y="0"/>
                </a:lnTo>
                <a:lnTo>
                  <a:pt x="310289" y="7703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1" name="Graphic 20" descr="Bar graph with downward trend with solid fill">
            <a:extLst>
              <a:ext uri="{FF2B5EF4-FFF2-40B4-BE49-F238E27FC236}">
                <a16:creationId xmlns:a16="http://schemas.microsoft.com/office/drawing/2014/main" id="{DDCE3D96-2474-F34A-16C2-E8328726C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93515" y="2538116"/>
            <a:ext cx="685800" cy="685800"/>
          </a:xfrm>
          <a:prstGeom prst="rect">
            <a:avLst/>
          </a:prstGeom>
        </p:spPr>
      </p:pic>
      <p:pic>
        <p:nvPicPr>
          <p:cNvPr id="22" name="Graphic 21" descr="Bar graph with upward trend with solid fill">
            <a:extLst>
              <a:ext uri="{FF2B5EF4-FFF2-40B4-BE49-F238E27FC236}">
                <a16:creationId xmlns:a16="http://schemas.microsoft.com/office/drawing/2014/main" id="{BE0919E6-E318-3B37-B4A3-2F05931D8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64684" y="2538116"/>
            <a:ext cx="685800" cy="685800"/>
          </a:xfrm>
          <a:prstGeom prst="rect">
            <a:avLst/>
          </a:prstGeom>
        </p:spPr>
      </p:pic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5B3945F1-D3C1-B688-E0EB-17D5FFEDE6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9100" y="2042735"/>
            <a:ext cx="685800" cy="685800"/>
          </a:xfrm>
          <a:prstGeom prst="rect">
            <a:avLst/>
          </a:prstGeom>
        </p:spPr>
      </p:pic>
      <p:pic>
        <p:nvPicPr>
          <p:cNvPr id="24" name="Graphic 23" descr="Magnifying glass with solid fill">
            <a:extLst>
              <a:ext uri="{FF2B5EF4-FFF2-40B4-BE49-F238E27FC236}">
                <a16:creationId xmlns:a16="http://schemas.microsoft.com/office/drawing/2014/main" id="{99BD1A78-E64A-0259-CB1C-05367BA137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64684" y="3810614"/>
            <a:ext cx="685800" cy="685800"/>
          </a:xfrm>
          <a:prstGeom prst="rect">
            <a:avLst/>
          </a:prstGeom>
        </p:spPr>
      </p:pic>
      <p:pic>
        <p:nvPicPr>
          <p:cNvPr id="25" name="Graphic 24" descr="Lights On with solid fill">
            <a:extLst>
              <a:ext uri="{FF2B5EF4-FFF2-40B4-BE49-F238E27FC236}">
                <a16:creationId xmlns:a16="http://schemas.microsoft.com/office/drawing/2014/main" id="{2431CF89-1731-78FD-D8B3-0F45812388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9100" y="4300964"/>
            <a:ext cx="685800" cy="685800"/>
          </a:xfrm>
          <a:prstGeom prst="rect">
            <a:avLst/>
          </a:prstGeom>
        </p:spPr>
      </p:pic>
      <p:pic>
        <p:nvPicPr>
          <p:cNvPr id="26" name="Graphic 25" descr="Single gear with solid fill">
            <a:extLst>
              <a:ext uri="{FF2B5EF4-FFF2-40B4-BE49-F238E27FC236}">
                <a16:creationId xmlns:a16="http://schemas.microsoft.com/office/drawing/2014/main" id="{5879429A-4266-14A9-2177-41E253B125B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87101" y="3810614"/>
            <a:ext cx="685800" cy="68580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639EEF1-2AFB-CCFC-AB17-CFA150F46388}"/>
              </a:ext>
            </a:extLst>
          </p:cNvPr>
          <p:cNvGrpSpPr/>
          <p:nvPr/>
        </p:nvGrpSpPr>
        <p:grpSpPr>
          <a:xfrm>
            <a:off x="7097316" y="2993436"/>
            <a:ext cx="1792854" cy="1048405"/>
            <a:chOff x="8921977" y="1497504"/>
            <a:chExt cx="2926080" cy="139787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C21B74-3BBE-7E51-9704-41DB5B7B7BDB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75E3E02-CA09-230C-8593-A8533E2F1D1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40807EC-22FB-C133-6470-0D260F348E76}"/>
              </a:ext>
            </a:extLst>
          </p:cNvPr>
          <p:cNvGrpSpPr/>
          <p:nvPr/>
        </p:nvGrpSpPr>
        <p:grpSpPr>
          <a:xfrm>
            <a:off x="6695611" y="4272257"/>
            <a:ext cx="1792854" cy="1048405"/>
            <a:chOff x="8921977" y="4104165"/>
            <a:chExt cx="2926080" cy="139787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D93D092-1106-639B-3D1F-79CFA4899C5D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8D37288-6868-C770-C636-EA06D7802E1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1386461-616D-70AF-E364-CBBE80E0FB3D}"/>
              </a:ext>
            </a:extLst>
          </p:cNvPr>
          <p:cNvGrpSpPr/>
          <p:nvPr/>
        </p:nvGrpSpPr>
        <p:grpSpPr>
          <a:xfrm>
            <a:off x="253830" y="2993436"/>
            <a:ext cx="1792854" cy="1048405"/>
            <a:chOff x="332936" y="2658545"/>
            <a:chExt cx="2926080" cy="139787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FDC81B-7582-71C3-8F18-651EA483DEC8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4EF3A3-FA88-3959-3418-0A4E1E9FF5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F7C683C-45B2-DBF5-5786-5E73553590B5}"/>
              </a:ext>
            </a:extLst>
          </p:cNvPr>
          <p:cNvGrpSpPr/>
          <p:nvPr/>
        </p:nvGrpSpPr>
        <p:grpSpPr>
          <a:xfrm>
            <a:off x="604083" y="4272257"/>
            <a:ext cx="1792854" cy="1048405"/>
            <a:chOff x="332936" y="4683117"/>
            <a:chExt cx="2926080" cy="139787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B97E739-3CC2-6897-2D67-E26C1111052E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8E854A-28CE-01A4-23AC-9B571663090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9CE22C-FDD6-2E7A-06E4-17FE58397AF6}"/>
              </a:ext>
            </a:extLst>
          </p:cNvPr>
          <p:cNvGrpSpPr/>
          <p:nvPr/>
        </p:nvGrpSpPr>
        <p:grpSpPr>
          <a:xfrm>
            <a:off x="6695611" y="1714616"/>
            <a:ext cx="1792854" cy="1048405"/>
            <a:chOff x="8921977" y="1497504"/>
            <a:chExt cx="2926080" cy="139787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885E1B-C486-CD4E-BFAD-57F99BD80013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27FCBA9-D1B7-8225-D7F6-2C2DE16BBE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AB80D6-2016-5F69-268B-978CC208BC50}"/>
              </a:ext>
            </a:extLst>
          </p:cNvPr>
          <p:cNvGrpSpPr/>
          <p:nvPr/>
        </p:nvGrpSpPr>
        <p:grpSpPr>
          <a:xfrm>
            <a:off x="604083" y="1714616"/>
            <a:ext cx="1792854" cy="1048405"/>
            <a:chOff x="332936" y="2658545"/>
            <a:chExt cx="2926080" cy="139787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0C845F5-1C2C-50C7-5419-62457DDC308D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06.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5583D53-1F7E-589F-6B20-AE94876F0F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160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547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– Slide Template</vt:lpstr>
      <vt:lpstr>Hexagon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2023-02-07T18:23:31Z</dcterms:modified>
  <cp:category>Charts &amp; Diagrams</cp:category>
</cp:coreProperties>
</file>