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52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– Slide Template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9276FBB-D828-A462-7A39-A3E34F086A3C}"/>
              </a:ext>
            </a:extLst>
          </p:cNvPr>
          <p:cNvSpPr/>
          <p:nvPr/>
        </p:nvSpPr>
        <p:spPr>
          <a:xfrm>
            <a:off x="4727934" y="3692006"/>
            <a:ext cx="2736134" cy="235915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241CCA-0AD3-A355-9558-5F86473A94D6}"/>
              </a:ext>
            </a:extLst>
          </p:cNvPr>
          <p:cNvSpPr/>
          <p:nvPr/>
        </p:nvSpPr>
        <p:spPr>
          <a:xfrm>
            <a:off x="7153829" y="5513720"/>
            <a:ext cx="664291" cy="537437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91" h="537437">
                <a:moveTo>
                  <a:pt x="308244" y="0"/>
                </a:moveTo>
                <a:lnTo>
                  <a:pt x="664291" y="152318"/>
                </a:lnTo>
                <a:lnTo>
                  <a:pt x="618534" y="537437"/>
                </a:lnTo>
                <a:lnTo>
                  <a:pt x="0" y="536256"/>
                </a:lnTo>
                <a:lnTo>
                  <a:pt x="30824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23FFD64-8D0C-95AC-AE7B-003139E65E2D}"/>
              </a:ext>
            </a:extLst>
          </p:cNvPr>
          <p:cNvSpPr/>
          <p:nvPr/>
        </p:nvSpPr>
        <p:spPr>
          <a:xfrm>
            <a:off x="7376161" y="5513720"/>
            <a:ext cx="441960" cy="537437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222331 w 664291"/>
              <a:gd name="connsiteY4" fmla="*/ 167558 h 537437"/>
              <a:gd name="connsiteX5" fmla="*/ 308244 w 664291"/>
              <a:gd name="connsiteY5" fmla="*/ 0 h 537437"/>
              <a:gd name="connsiteX0" fmla="*/ 85913 w 441960"/>
              <a:gd name="connsiteY0" fmla="*/ 0 h 537437"/>
              <a:gd name="connsiteX1" fmla="*/ 441960 w 441960"/>
              <a:gd name="connsiteY1" fmla="*/ 152318 h 537437"/>
              <a:gd name="connsiteX2" fmla="*/ 396203 w 441960"/>
              <a:gd name="connsiteY2" fmla="*/ 537437 h 537437"/>
              <a:gd name="connsiteX3" fmla="*/ 0 w 441960"/>
              <a:gd name="connsiteY3" fmla="*/ 167558 h 537437"/>
              <a:gd name="connsiteX4" fmla="*/ 85913 w 441960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0" h="537437">
                <a:moveTo>
                  <a:pt x="85913" y="0"/>
                </a:moveTo>
                <a:lnTo>
                  <a:pt x="441960" y="152318"/>
                </a:lnTo>
                <a:lnTo>
                  <a:pt x="396203" y="537437"/>
                </a:lnTo>
                <a:lnTo>
                  <a:pt x="0" y="167558"/>
                </a:lnTo>
                <a:lnTo>
                  <a:pt x="85913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52BAE5C-CBB7-6A81-B85A-8CEF1BFA7862}"/>
              </a:ext>
            </a:extLst>
          </p:cNvPr>
          <p:cNvSpPr/>
          <p:nvPr/>
        </p:nvSpPr>
        <p:spPr>
          <a:xfrm rot="10800000">
            <a:off x="6409956" y="3692005"/>
            <a:ext cx="2726759" cy="235915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14EE1D-3F7F-A312-9637-2874D154A7A5}"/>
              </a:ext>
            </a:extLst>
          </p:cNvPr>
          <p:cNvSpPr/>
          <p:nvPr/>
        </p:nvSpPr>
        <p:spPr>
          <a:xfrm>
            <a:off x="8524688" y="3250497"/>
            <a:ext cx="620579" cy="686939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686939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310289" y="686939"/>
                </a:lnTo>
                <a:lnTo>
                  <a:pt x="0" y="1518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A78867-AED8-ACA3-2F7F-FB1964A06279}"/>
              </a:ext>
            </a:extLst>
          </p:cNvPr>
          <p:cNvSpPr/>
          <p:nvPr/>
        </p:nvSpPr>
        <p:spPr>
          <a:xfrm>
            <a:off x="8524688" y="3250497"/>
            <a:ext cx="620579" cy="302261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73212 w 620579"/>
              <a:gd name="connsiteY4" fmla="*/ 302261 h 686939"/>
              <a:gd name="connsiteX5" fmla="*/ 0 w 620579"/>
              <a:gd name="connsiteY5" fmla="*/ 151863 h 686939"/>
              <a:gd name="connsiteX0" fmla="*/ 0 w 620579"/>
              <a:gd name="connsiteY0" fmla="*/ 151863 h 302261"/>
              <a:gd name="connsiteX1" fmla="*/ 276412 w 620579"/>
              <a:gd name="connsiteY1" fmla="*/ 0 h 302261"/>
              <a:gd name="connsiteX2" fmla="*/ 620579 w 620579"/>
              <a:gd name="connsiteY2" fmla="*/ 151863 h 302261"/>
              <a:gd name="connsiteX3" fmla="*/ 73212 w 620579"/>
              <a:gd name="connsiteY3" fmla="*/ 302261 h 302261"/>
              <a:gd name="connsiteX4" fmla="*/ 0 w 620579"/>
              <a:gd name="connsiteY4" fmla="*/ 151863 h 30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302261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73212" y="302261"/>
                </a:lnTo>
                <a:lnTo>
                  <a:pt x="0" y="15186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75F5541-54C8-2000-F3CA-AEDF0F7025F1}"/>
              </a:ext>
            </a:extLst>
          </p:cNvPr>
          <p:cNvSpPr/>
          <p:nvPr/>
        </p:nvSpPr>
        <p:spPr>
          <a:xfrm>
            <a:off x="6418508" y="1043209"/>
            <a:ext cx="2726759" cy="235915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1B4F10-90EB-09EB-EF81-3FC1682C3D15}"/>
              </a:ext>
            </a:extLst>
          </p:cNvPr>
          <p:cNvSpPr/>
          <p:nvPr/>
        </p:nvSpPr>
        <p:spPr>
          <a:xfrm>
            <a:off x="7078979" y="1043208"/>
            <a:ext cx="693383" cy="537438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83" h="537438">
                <a:moveTo>
                  <a:pt x="385139" y="0"/>
                </a:moveTo>
                <a:lnTo>
                  <a:pt x="693383" y="536257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33D1BE-CD1D-4B50-1923-942B711D67BE}"/>
              </a:ext>
            </a:extLst>
          </p:cNvPr>
          <p:cNvSpPr/>
          <p:nvPr/>
        </p:nvSpPr>
        <p:spPr>
          <a:xfrm>
            <a:off x="7078979" y="1043208"/>
            <a:ext cx="385139" cy="538510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  <a:gd name="connsiteX0" fmla="*/ 385139 w 693383"/>
              <a:gd name="connsiteY0" fmla="*/ 0 h 538510"/>
              <a:gd name="connsiteX1" fmla="*/ 693383 w 693383"/>
              <a:gd name="connsiteY1" fmla="*/ 536257 h 538510"/>
              <a:gd name="connsiteX2" fmla="*/ 243841 w 693383"/>
              <a:gd name="connsiteY2" fmla="*/ 538510 h 538510"/>
              <a:gd name="connsiteX3" fmla="*/ 74849 w 693383"/>
              <a:gd name="connsiteY3" fmla="*/ 537438 h 538510"/>
              <a:gd name="connsiteX4" fmla="*/ 0 w 693383"/>
              <a:gd name="connsiteY4" fmla="*/ 226090 h 538510"/>
              <a:gd name="connsiteX5" fmla="*/ 385139 w 693383"/>
              <a:gd name="connsiteY5" fmla="*/ 0 h 538510"/>
              <a:gd name="connsiteX0" fmla="*/ 385139 w 385139"/>
              <a:gd name="connsiteY0" fmla="*/ 0 h 538510"/>
              <a:gd name="connsiteX1" fmla="*/ 243841 w 385139"/>
              <a:gd name="connsiteY1" fmla="*/ 538510 h 538510"/>
              <a:gd name="connsiteX2" fmla="*/ 74849 w 385139"/>
              <a:gd name="connsiteY2" fmla="*/ 537438 h 538510"/>
              <a:gd name="connsiteX3" fmla="*/ 0 w 385139"/>
              <a:gd name="connsiteY3" fmla="*/ 226090 h 538510"/>
              <a:gd name="connsiteX4" fmla="*/ 385139 w 385139"/>
              <a:gd name="connsiteY4" fmla="*/ 0 h 53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39" h="538510">
                <a:moveTo>
                  <a:pt x="385139" y="0"/>
                </a:moveTo>
                <a:lnTo>
                  <a:pt x="243841" y="538510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52E66DA-8210-7CC3-7832-221417E8B4AD}"/>
              </a:ext>
            </a:extLst>
          </p:cNvPr>
          <p:cNvSpPr/>
          <p:nvPr/>
        </p:nvSpPr>
        <p:spPr>
          <a:xfrm>
            <a:off x="3046733" y="1043209"/>
            <a:ext cx="2726759" cy="2359152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DD80259-B42A-9B6C-62E6-740CCE0D1ED9}"/>
              </a:ext>
            </a:extLst>
          </p:cNvPr>
          <p:cNvSpPr/>
          <p:nvPr/>
        </p:nvSpPr>
        <p:spPr>
          <a:xfrm>
            <a:off x="3046732" y="3156928"/>
            <a:ext cx="620579" cy="809850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809850">
                <a:moveTo>
                  <a:pt x="310290" y="0"/>
                </a:moveTo>
                <a:lnTo>
                  <a:pt x="620579" y="535076"/>
                </a:lnTo>
                <a:lnTo>
                  <a:pt x="557528" y="809850"/>
                </a:lnTo>
                <a:lnTo>
                  <a:pt x="0" y="535076"/>
                </a:lnTo>
                <a:lnTo>
                  <a:pt x="31029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E184A61-AE63-FB95-A2E1-C1D0DEDFB21C}"/>
              </a:ext>
            </a:extLst>
          </p:cNvPr>
          <p:cNvSpPr/>
          <p:nvPr/>
        </p:nvSpPr>
        <p:spPr>
          <a:xfrm>
            <a:off x="3046732" y="3501958"/>
            <a:ext cx="620579" cy="464820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  <a:gd name="connsiteX0" fmla="*/ 310290 w 620579"/>
              <a:gd name="connsiteY0" fmla="*/ 0 h 809850"/>
              <a:gd name="connsiteX1" fmla="*/ 519428 w 620579"/>
              <a:gd name="connsiteY1" fmla="*/ 345030 h 809850"/>
              <a:gd name="connsiteX2" fmla="*/ 620579 w 620579"/>
              <a:gd name="connsiteY2" fmla="*/ 535076 h 809850"/>
              <a:gd name="connsiteX3" fmla="*/ 557528 w 620579"/>
              <a:gd name="connsiteY3" fmla="*/ 809850 h 809850"/>
              <a:gd name="connsiteX4" fmla="*/ 0 w 620579"/>
              <a:gd name="connsiteY4" fmla="*/ 535076 h 809850"/>
              <a:gd name="connsiteX5" fmla="*/ 310290 w 620579"/>
              <a:gd name="connsiteY5" fmla="*/ 0 h 809850"/>
              <a:gd name="connsiteX0" fmla="*/ 0 w 620579"/>
              <a:gd name="connsiteY0" fmla="*/ 190046 h 464820"/>
              <a:gd name="connsiteX1" fmla="*/ 519428 w 620579"/>
              <a:gd name="connsiteY1" fmla="*/ 0 h 464820"/>
              <a:gd name="connsiteX2" fmla="*/ 620579 w 620579"/>
              <a:gd name="connsiteY2" fmla="*/ 190046 h 464820"/>
              <a:gd name="connsiteX3" fmla="*/ 557528 w 620579"/>
              <a:gd name="connsiteY3" fmla="*/ 464820 h 464820"/>
              <a:gd name="connsiteX4" fmla="*/ 0 w 620579"/>
              <a:gd name="connsiteY4" fmla="*/ 190046 h 4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464820">
                <a:moveTo>
                  <a:pt x="0" y="190046"/>
                </a:moveTo>
                <a:lnTo>
                  <a:pt x="519428" y="0"/>
                </a:lnTo>
                <a:lnTo>
                  <a:pt x="620579" y="190046"/>
                </a:lnTo>
                <a:lnTo>
                  <a:pt x="557528" y="464820"/>
                </a:lnTo>
                <a:lnTo>
                  <a:pt x="0" y="19004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4792F03-778E-D905-B043-F2A04DDC4FB6}"/>
              </a:ext>
            </a:extLst>
          </p:cNvPr>
          <p:cNvSpPr/>
          <p:nvPr/>
        </p:nvSpPr>
        <p:spPr>
          <a:xfrm rot="10800000">
            <a:off x="4727933" y="1043209"/>
            <a:ext cx="2736134" cy="235915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37B0EFB-AA6D-1DA3-EB54-65B08F566B00}"/>
              </a:ext>
            </a:extLst>
          </p:cNvPr>
          <p:cNvSpPr/>
          <p:nvPr/>
        </p:nvSpPr>
        <p:spPr>
          <a:xfrm rot="10800000">
            <a:off x="3046733" y="3692005"/>
            <a:ext cx="2726759" cy="235915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352B0BE-98C6-6B45-F96D-AAAA665FA7BF}"/>
              </a:ext>
            </a:extLst>
          </p:cNvPr>
          <p:cNvSpPr/>
          <p:nvPr/>
        </p:nvSpPr>
        <p:spPr>
          <a:xfrm rot="10800000">
            <a:off x="4410112" y="1043208"/>
            <a:ext cx="618534" cy="53743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8CDFAB1-69AD-467B-8D22-3C54D367886A}"/>
              </a:ext>
            </a:extLst>
          </p:cNvPr>
          <p:cNvSpPr/>
          <p:nvPr/>
        </p:nvSpPr>
        <p:spPr>
          <a:xfrm>
            <a:off x="4426286" y="5513721"/>
            <a:ext cx="618534" cy="537437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534" h="537437">
                <a:moveTo>
                  <a:pt x="618534" y="0"/>
                </a:moveTo>
                <a:lnTo>
                  <a:pt x="308245" y="537437"/>
                </a:lnTo>
                <a:lnTo>
                  <a:pt x="0" y="1180"/>
                </a:lnTo>
                <a:lnTo>
                  <a:pt x="61853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Isosceles Triangle 15">
            <a:extLst>
              <a:ext uri="{FF2B5EF4-FFF2-40B4-BE49-F238E27FC236}">
                <a16:creationId xmlns:a16="http://schemas.microsoft.com/office/drawing/2014/main" id="{D6213290-ABB5-8E43-4F56-FBD6CB9EE509}"/>
              </a:ext>
            </a:extLst>
          </p:cNvPr>
          <p:cNvSpPr/>
          <p:nvPr/>
        </p:nvSpPr>
        <p:spPr>
          <a:xfrm rot="10800000">
            <a:off x="4410112" y="1043208"/>
            <a:ext cx="398108" cy="537438"/>
          </a:xfrm>
          <a:custGeom>
            <a:avLst/>
            <a:gdLst>
              <a:gd name="connsiteX0" fmla="*/ 0 w 618534"/>
              <a:gd name="connsiteY0" fmla="*/ 537438 h 537438"/>
              <a:gd name="connsiteX1" fmla="*/ 309267 w 618534"/>
              <a:gd name="connsiteY1" fmla="*/ 0 h 537438"/>
              <a:gd name="connsiteX2" fmla="*/ 618534 w 618534"/>
              <a:gd name="connsiteY2" fmla="*/ 537438 h 537438"/>
              <a:gd name="connsiteX3" fmla="*/ 0 w 618534"/>
              <a:gd name="connsiteY3" fmla="*/ 537438 h 537438"/>
              <a:gd name="connsiteX0" fmla="*/ 0 w 618534"/>
              <a:gd name="connsiteY0" fmla="*/ 537438 h 537438"/>
              <a:gd name="connsiteX1" fmla="*/ 220426 w 618534"/>
              <a:gd name="connsiteY1" fmla="*/ 174188 h 537438"/>
              <a:gd name="connsiteX2" fmla="*/ 309267 w 618534"/>
              <a:gd name="connsiteY2" fmla="*/ 0 h 537438"/>
              <a:gd name="connsiteX3" fmla="*/ 618534 w 618534"/>
              <a:gd name="connsiteY3" fmla="*/ 537438 h 537438"/>
              <a:gd name="connsiteX4" fmla="*/ 0 w 618534"/>
              <a:gd name="connsiteY4" fmla="*/ 537438 h 537438"/>
              <a:gd name="connsiteX0" fmla="*/ 398108 w 398108"/>
              <a:gd name="connsiteY0" fmla="*/ 537438 h 537438"/>
              <a:gd name="connsiteX1" fmla="*/ 0 w 398108"/>
              <a:gd name="connsiteY1" fmla="*/ 174188 h 537438"/>
              <a:gd name="connsiteX2" fmla="*/ 88841 w 398108"/>
              <a:gd name="connsiteY2" fmla="*/ 0 h 537438"/>
              <a:gd name="connsiteX3" fmla="*/ 398108 w 398108"/>
              <a:gd name="connsiteY3" fmla="*/ 537438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08" h="537438">
                <a:moveTo>
                  <a:pt x="398108" y="537438"/>
                </a:moveTo>
                <a:lnTo>
                  <a:pt x="0" y="174188"/>
                </a:lnTo>
                <a:lnTo>
                  <a:pt x="88841" y="0"/>
                </a:lnTo>
                <a:lnTo>
                  <a:pt x="398108" y="537438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B0C3353-03FB-C1BE-28CA-FB56C18AE9BC}"/>
              </a:ext>
            </a:extLst>
          </p:cNvPr>
          <p:cNvSpPr/>
          <p:nvPr/>
        </p:nvSpPr>
        <p:spPr>
          <a:xfrm>
            <a:off x="4734531" y="5506018"/>
            <a:ext cx="310289" cy="545140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  <a:gd name="connsiteX0" fmla="*/ 618534 w 618534"/>
              <a:gd name="connsiteY0" fmla="*/ 7703 h 545140"/>
              <a:gd name="connsiteX1" fmla="*/ 308245 w 618534"/>
              <a:gd name="connsiteY1" fmla="*/ 545140 h 545140"/>
              <a:gd name="connsiteX2" fmla="*/ 0 w 618534"/>
              <a:gd name="connsiteY2" fmla="*/ 8883 h 545140"/>
              <a:gd name="connsiteX3" fmla="*/ 420034 w 618534"/>
              <a:gd name="connsiteY3" fmla="*/ 0 h 545140"/>
              <a:gd name="connsiteX4" fmla="*/ 618534 w 618534"/>
              <a:gd name="connsiteY4" fmla="*/ 7703 h 545140"/>
              <a:gd name="connsiteX0" fmla="*/ 310289 w 310289"/>
              <a:gd name="connsiteY0" fmla="*/ 7703 h 545140"/>
              <a:gd name="connsiteX1" fmla="*/ 0 w 310289"/>
              <a:gd name="connsiteY1" fmla="*/ 545140 h 545140"/>
              <a:gd name="connsiteX2" fmla="*/ 111789 w 310289"/>
              <a:gd name="connsiteY2" fmla="*/ 0 h 545140"/>
              <a:gd name="connsiteX3" fmla="*/ 310289 w 310289"/>
              <a:gd name="connsiteY3" fmla="*/ 7703 h 54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89" h="545140">
                <a:moveTo>
                  <a:pt x="310289" y="7703"/>
                </a:moveTo>
                <a:lnTo>
                  <a:pt x="0" y="545140"/>
                </a:lnTo>
                <a:lnTo>
                  <a:pt x="111789" y="0"/>
                </a:lnTo>
                <a:lnTo>
                  <a:pt x="310289" y="770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 descr="Bar graph with downward trend with solid fill">
            <a:extLst>
              <a:ext uri="{FF2B5EF4-FFF2-40B4-BE49-F238E27FC236}">
                <a16:creationId xmlns:a16="http://schemas.microsoft.com/office/drawing/2014/main" id="{DDCE3D96-2474-F34A-16C2-E8328726C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4687" y="2241155"/>
            <a:ext cx="914400" cy="914400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BE0919E6-E318-3B37-B4A3-2F05931D8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52912" y="2241155"/>
            <a:ext cx="914400" cy="914400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5B3945F1-D3C1-B688-E0EB-17D5FFEDE6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1580646"/>
            <a:ext cx="914400" cy="914400"/>
          </a:xfrm>
          <a:prstGeom prst="rect">
            <a:avLst/>
          </a:prstGeom>
        </p:spPr>
      </p:pic>
      <p:pic>
        <p:nvPicPr>
          <p:cNvPr id="24" name="Graphic 23" descr="Magnifying glass with solid fill">
            <a:extLst>
              <a:ext uri="{FF2B5EF4-FFF2-40B4-BE49-F238E27FC236}">
                <a16:creationId xmlns:a16="http://schemas.microsoft.com/office/drawing/2014/main" id="{99BD1A78-E64A-0259-CB1C-05367BA137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52912" y="3937818"/>
            <a:ext cx="914400" cy="914400"/>
          </a:xfrm>
          <a:prstGeom prst="rect">
            <a:avLst/>
          </a:prstGeom>
        </p:spPr>
      </p:pic>
      <p:pic>
        <p:nvPicPr>
          <p:cNvPr id="25" name="Graphic 24" descr="Lights On with solid fill">
            <a:extLst>
              <a:ext uri="{FF2B5EF4-FFF2-40B4-BE49-F238E27FC236}">
                <a16:creationId xmlns:a16="http://schemas.microsoft.com/office/drawing/2014/main" id="{2431CF89-1731-78FD-D8B3-0F4581238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8800" y="4591618"/>
            <a:ext cx="914400" cy="914400"/>
          </a:xfrm>
          <a:prstGeom prst="rect">
            <a:avLst/>
          </a:prstGeom>
        </p:spPr>
      </p:pic>
      <p:pic>
        <p:nvPicPr>
          <p:cNvPr id="26" name="Graphic 25" descr="Single gear with solid fill">
            <a:extLst>
              <a:ext uri="{FF2B5EF4-FFF2-40B4-BE49-F238E27FC236}">
                <a16:creationId xmlns:a16="http://schemas.microsoft.com/office/drawing/2014/main" id="{5879429A-4266-14A9-2177-41E253B125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135" y="3937818"/>
            <a:ext cx="914400" cy="9144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639EEF1-2AFB-CCFC-AB17-CFA150F46388}"/>
              </a:ext>
            </a:extLst>
          </p:cNvPr>
          <p:cNvGrpSpPr/>
          <p:nvPr/>
        </p:nvGrpSpPr>
        <p:grpSpPr>
          <a:xfrm>
            <a:off x="9463088" y="2879023"/>
            <a:ext cx="2390472" cy="1336320"/>
            <a:chOff x="8921977" y="1528280"/>
            <a:chExt cx="2926080" cy="13363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C21B74-3BBE-7E51-9704-41DB5B7B7BD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5E3E02-CA09-230C-8593-A8533E2F1D1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40807EC-22FB-C133-6470-0D260F348E76}"/>
              </a:ext>
            </a:extLst>
          </p:cNvPr>
          <p:cNvGrpSpPr/>
          <p:nvPr/>
        </p:nvGrpSpPr>
        <p:grpSpPr>
          <a:xfrm>
            <a:off x="8927481" y="4584117"/>
            <a:ext cx="2390472" cy="1336320"/>
            <a:chOff x="8921977" y="4134941"/>
            <a:chExt cx="2926080" cy="133632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93D092-1106-639B-3D1F-79CFA4899C5D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D37288-6868-C770-C636-EA06D7802E1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1386461-616D-70AF-E364-CBBE80E0FB3D}"/>
              </a:ext>
            </a:extLst>
          </p:cNvPr>
          <p:cNvGrpSpPr/>
          <p:nvPr/>
        </p:nvGrpSpPr>
        <p:grpSpPr>
          <a:xfrm>
            <a:off x="338440" y="2879023"/>
            <a:ext cx="2390472" cy="1336320"/>
            <a:chOff x="332936" y="2689321"/>
            <a:chExt cx="2926080" cy="133632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FDC81B-7582-71C3-8F18-651EA483DEC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05.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4EF3A3-FA88-3959-3418-0A4E1E9FF5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F7C683C-45B2-DBF5-5786-5E73553590B5}"/>
              </a:ext>
            </a:extLst>
          </p:cNvPr>
          <p:cNvGrpSpPr/>
          <p:nvPr/>
        </p:nvGrpSpPr>
        <p:grpSpPr>
          <a:xfrm>
            <a:off x="805444" y="4584117"/>
            <a:ext cx="2390472" cy="1336320"/>
            <a:chOff x="332936" y="4713893"/>
            <a:chExt cx="2926080" cy="13363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97E739-3CC2-6897-2D67-E26C1111052E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8E854A-28CE-01A4-23AC-9B57166309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9CE22C-FDD6-2E7A-06E4-17FE58397AF6}"/>
              </a:ext>
            </a:extLst>
          </p:cNvPr>
          <p:cNvGrpSpPr/>
          <p:nvPr/>
        </p:nvGrpSpPr>
        <p:grpSpPr>
          <a:xfrm>
            <a:off x="8927481" y="1173929"/>
            <a:ext cx="2390472" cy="1336320"/>
            <a:chOff x="8921977" y="1528280"/>
            <a:chExt cx="2926080" cy="133632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885E1B-C486-CD4E-BFAD-57F99BD80013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7FCBA9-D1B7-8225-D7F6-2C2DE16BBE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AB80D6-2016-5F69-268B-978CC208BC50}"/>
              </a:ext>
            </a:extLst>
          </p:cNvPr>
          <p:cNvGrpSpPr/>
          <p:nvPr/>
        </p:nvGrpSpPr>
        <p:grpSpPr>
          <a:xfrm>
            <a:off x="805444" y="1173929"/>
            <a:ext cx="2390472" cy="1336320"/>
            <a:chOff x="332936" y="2689321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C845F5-1C2C-50C7-5419-62457DDC308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06.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5583D53-1F7E-589F-6B20-AE94876F0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Hexagon Cycle – Slide Template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29276FBB-D828-A462-7A39-A3E34F086A3C}"/>
              </a:ext>
            </a:extLst>
          </p:cNvPr>
          <p:cNvSpPr/>
          <p:nvPr/>
        </p:nvSpPr>
        <p:spPr>
          <a:xfrm>
            <a:off x="4727934" y="3692006"/>
            <a:ext cx="2736134" cy="2359152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8241CCA-0AD3-A355-9558-5F86473A94D6}"/>
              </a:ext>
            </a:extLst>
          </p:cNvPr>
          <p:cNvSpPr/>
          <p:nvPr/>
        </p:nvSpPr>
        <p:spPr>
          <a:xfrm>
            <a:off x="7153829" y="5513720"/>
            <a:ext cx="664291" cy="537437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4291" h="537437">
                <a:moveTo>
                  <a:pt x="308244" y="0"/>
                </a:moveTo>
                <a:lnTo>
                  <a:pt x="664291" y="152318"/>
                </a:lnTo>
                <a:lnTo>
                  <a:pt x="618534" y="537437"/>
                </a:lnTo>
                <a:lnTo>
                  <a:pt x="0" y="536256"/>
                </a:lnTo>
                <a:lnTo>
                  <a:pt x="308244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23FFD64-8D0C-95AC-AE7B-003139E65E2D}"/>
              </a:ext>
            </a:extLst>
          </p:cNvPr>
          <p:cNvSpPr/>
          <p:nvPr/>
        </p:nvSpPr>
        <p:spPr>
          <a:xfrm>
            <a:off x="7376161" y="5513720"/>
            <a:ext cx="441960" cy="537437"/>
          </a:xfrm>
          <a:custGeom>
            <a:avLst/>
            <a:gdLst>
              <a:gd name="connsiteX0" fmla="*/ 308244 w 618534"/>
              <a:gd name="connsiteY0" fmla="*/ 0 h 537437"/>
              <a:gd name="connsiteX1" fmla="*/ 618534 w 618534"/>
              <a:gd name="connsiteY1" fmla="*/ 537437 h 537437"/>
              <a:gd name="connsiteX2" fmla="*/ 0 w 618534"/>
              <a:gd name="connsiteY2" fmla="*/ 536256 h 537437"/>
              <a:gd name="connsiteX3" fmla="*/ 308244 w 618534"/>
              <a:gd name="connsiteY3" fmla="*/ 0 h 537437"/>
              <a:gd name="connsiteX0" fmla="*/ 308244 w 618534"/>
              <a:gd name="connsiteY0" fmla="*/ 0 h 537437"/>
              <a:gd name="connsiteX1" fmla="*/ 473791 w 618534"/>
              <a:gd name="connsiteY1" fmla="*/ 251378 h 537437"/>
              <a:gd name="connsiteX2" fmla="*/ 618534 w 618534"/>
              <a:gd name="connsiteY2" fmla="*/ 537437 h 537437"/>
              <a:gd name="connsiteX3" fmla="*/ 0 w 618534"/>
              <a:gd name="connsiteY3" fmla="*/ 536256 h 537437"/>
              <a:gd name="connsiteX4" fmla="*/ 308244 w 618534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308244 w 664291"/>
              <a:gd name="connsiteY4" fmla="*/ 0 h 537437"/>
              <a:gd name="connsiteX0" fmla="*/ 308244 w 664291"/>
              <a:gd name="connsiteY0" fmla="*/ 0 h 537437"/>
              <a:gd name="connsiteX1" fmla="*/ 664291 w 664291"/>
              <a:gd name="connsiteY1" fmla="*/ 152318 h 537437"/>
              <a:gd name="connsiteX2" fmla="*/ 618534 w 664291"/>
              <a:gd name="connsiteY2" fmla="*/ 537437 h 537437"/>
              <a:gd name="connsiteX3" fmla="*/ 0 w 664291"/>
              <a:gd name="connsiteY3" fmla="*/ 536256 h 537437"/>
              <a:gd name="connsiteX4" fmla="*/ 222331 w 664291"/>
              <a:gd name="connsiteY4" fmla="*/ 167558 h 537437"/>
              <a:gd name="connsiteX5" fmla="*/ 308244 w 664291"/>
              <a:gd name="connsiteY5" fmla="*/ 0 h 537437"/>
              <a:gd name="connsiteX0" fmla="*/ 85913 w 441960"/>
              <a:gd name="connsiteY0" fmla="*/ 0 h 537437"/>
              <a:gd name="connsiteX1" fmla="*/ 441960 w 441960"/>
              <a:gd name="connsiteY1" fmla="*/ 152318 h 537437"/>
              <a:gd name="connsiteX2" fmla="*/ 396203 w 441960"/>
              <a:gd name="connsiteY2" fmla="*/ 537437 h 537437"/>
              <a:gd name="connsiteX3" fmla="*/ 0 w 441960"/>
              <a:gd name="connsiteY3" fmla="*/ 167558 h 537437"/>
              <a:gd name="connsiteX4" fmla="*/ 85913 w 441960"/>
              <a:gd name="connsiteY4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1960" h="537437">
                <a:moveTo>
                  <a:pt x="85913" y="0"/>
                </a:moveTo>
                <a:lnTo>
                  <a:pt x="441960" y="152318"/>
                </a:lnTo>
                <a:lnTo>
                  <a:pt x="396203" y="537437"/>
                </a:lnTo>
                <a:lnTo>
                  <a:pt x="0" y="167558"/>
                </a:lnTo>
                <a:lnTo>
                  <a:pt x="85913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152BAE5C-CBB7-6A81-B85A-8CEF1BFA7862}"/>
              </a:ext>
            </a:extLst>
          </p:cNvPr>
          <p:cNvSpPr/>
          <p:nvPr/>
        </p:nvSpPr>
        <p:spPr>
          <a:xfrm rot="10800000">
            <a:off x="6409956" y="3692005"/>
            <a:ext cx="2726759" cy="2359152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414EE1D-3F7F-A312-9637-2874D154A7A5}"/>
              </a:ext>
            </a:extLst>
          </p:cNvPr>
          <p:cNvSpPr/>
          <p:nvPr/>
        </p:nvSpPr>
        <p:spPr>
          <a:xfrm>
            <a:off x="8524688" y="3250497"/>
            <a:ext cx="620579" cy="686939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686939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310289" y="686939"/>
                </a:lnTo>
                <a:lnTo>
                  <a:pt x="0" y="15186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CA78867-AED8-ACA3-2F7F-FB1964A06279}"/>
              </a:ext>
            </a:extLst>
          </p:cNvPr>
          <p:cNvSpPr/>
          <p:nvPr/>
        </p:nvSpPr>
        <p:spPr>
          <a:xfrm>
            <a:off x="8524688" y="3250497"/>
            <a:ext cx="620579" cy="302261"/>
          </a:xfrm>
          <a:custGeom>
            <a:avLst/>
            <a:gdLst>
              <a:gd name="connsiteX0" fmla="*/ 0 w 620579"/>
              <a:gd name="connsiteY0" fmla="*/ 0 h 535076"/>
              <a:gd name="connsiteX1" fmla="*/ 620579 w 620579"/>
              <a:gd name="connsiteY1" fmla="*/ 0 h 535076"/>
              <a:gd name="connsiteX2" fmla="*/ 310289 w 620579"/>
              <a:gd name="connsiteY2" fmla="*/ 535076 h 535076"/>
              <a:gd name="connsiteX3" fmla="*/ 0 w 620579"/>
              <a:gd name="connsiteY3" fmla="*/ 0 h 535076"/>
              <a:gd name="connsiteX0" fmla="*/ 0 w 620579"/>
              <a:gd name="connsiteY0" fmla="*/ 7083 h 542159"/>
              <a:gd name="connsiteX1" fmla="*/ 329752 w 620579"/>
              <a:gd name="connsiteY1" fmla="*/ 0 h 542159"/>
              <a:gd name="connsiteX2" fmla="*/ 620579 w 620579"/>
              <a:gd name="connsiteY2" fmla="*/ 7083 h 542159"/>
              <a:gd name="connsiteX3" fmla="*/ 310289 w 620579"/>
              <a:gd name="connsiteY3" fmla="*/ 542159 h 542159"/>
              <a:gd name="connsiteX4" fmla="*/ 0 w 620579"/>
              <a:gd name="connsiteY4" fmla="*/ 7083 h 54215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0 w 620579"/>
              <a:gd name="connsiteY4" fmla="*/ 151863 h 686939"/>
              <a:gd name="connsiteX0" fmla="*/ 0 w 620579"/>
              <a:gd name="connsiteY0" fmla="*/ 151863 h 686939"/>
              <a:gd name="connsiteX1" fmla="*/ 276412 w 620579"/>
              <a:gd name="connsiteY1" fmla="*/ 0 h 686939"/>
              <a:gd name="connsiteX2" fmla="*/ 620579 w 620579"/>
              <a:gd name="connsiteY2" fmla="*/ 151863 h 686939"/>
              <a:gd name="connsiteX3" fmla="*/ 310289 w 620579"/>
              <a:gd name="connsiteY3" fmla="*/ 686939 h 686939"/>
              <a:gd name="connsiteX4" fmla="*/ 73212 w 620579"/>
              <a:gd name="connsiteY4" fmla="*/ 302261 h 686939"/>
              <a:gd name="connsiteX5" fmla="*/ 0 w 620579"/>
              <a:gd name="connsiteY5" fmla="*/ 151863 h 686939"/>
              <a:gd name="connsiteX0" fmla="*/ 0 w 620579"/>
              <a:gd name="connsiteY0" fmla="*/ 151863 h 302261"/>
              <a:gd name="connsiteX1" fmla="*/ 276412 w 620579"/>
              <a:gd name="connsiteY1" fmla="*/ 0 h 302261"/>
              <a:gd name="connsiteX2" fmla="*/ 620579 w 620579"/>
              <a:gd name="connsiteY2" fmla="*/ 151863 h 302261"/>
              <a:gd name="connsiteX3" fmla="*/ 73212 w 620579"/>
              <a:gd name="connsiteY3" fmla="*/ 302261 h 302261"/>
              <a:gd name="connsiteX4" fmla="*/ 0 w 620579"/>
              <a:gd name="connsiteY4" fmla="*/ 151863 h 302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302261">
                <a:moveTo>
                  <a:pt x="0" y="151863"/>
                </a:moveTo>
                <a:lnTo>
                  <a:pt x="276412" y="0"/>
                </a:lnTo>
                <a:lnTo>
                  <a:pt x="620579" y="151863"/>
                </a:lnTo>
                <a:lnTo>
                  <a:pt x="73212" y="302261"/>
                </a:lnTo>
                <a:lnTo>
                  <a:pt x="0" y="15186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175F5541-54C8-2000-F3CA-AEDF0F7025F1}"/>
              </a:ext>
            </a:extLst>
          </p:cNvPr>
          <p:cNvSpPr/>
          <p:nvPr/>
        </p:nvSpPr>
        <p:spPr>
          <a:xfrm>
            <a:off x="6418508" y="1043209"/>
            <a:ext cx="2726759" cy="235915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1B4F10-90EB-09EB-EF81-3FC1682C3D15}"/>
              </a:ext>
            </a:extLst>
          </p:cNvPr>
          <p:cNvSpPr/>
          <p:nvPr/>
        </p:nvSpPr>
        <p:spPr>
          <a:xfrm>
            <a:off x="7078979" y="1043208"/>
            <a:ext cx="693383" cy="537438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83" h="537438">
                <a:moveTo>
                  <a:pt x="385139" y="0"/>
                </a:moveTo>
                <a:lnTo>
                  <a:pt x="693383" y="536257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D33D1BE-CD1D-4B50-1923-942B711D67BE}"/>
              </a:ext>
            </a:extLst>
          </p:cNvPr>
          <p:cNvSpPr/>
          <p:nvPr/>
        </p:nvSpPr>
        <p:spPr>
          <a:xfrm>
            <a:off x="7078979" y="1043208"/>
            <a:ext cx="385139" cy="538510"/>
          </a:xfrm>
          <a:custGeom>
            <a:avLst/>
            <a:gdLst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310290 w 618534"/>
              <a:gd name="connsiteY3" fmla="*/ 0 h 537438"/>
              <a:gd name="connsiteX0" fmla="*/ 310290 w 618534"/>
              <a:gd name="connsiteY0" fmla="*/ 0 h 537438"/>
              <a:gd name="connsiteX1" fmla="*/ 618534 w 618534"/>
              <a:gd name="connsiteY1" fmla="*/ 536257 h 537438"/>
              <a:gd name="connsiteX2" fmla="*/ 0 w 618534"/>
              <a:gd name="connsiteY2" fmla="*/ 537438 h 537438"/>
              <a:gd name="connsiteX3" fmla="*/ 138511 w 618534"/>
              <a:gd name="connsiteY3" fmla="*/ 287050 h 537438"/>
              <a:gd name="connsiteX4" fmla="*/ 310290 w 618534"/>
              <a:gd name="connsiteY4" fmla="*/ 0 h 537438"/>
              <a:gd name="connsiteX0" fmla="*/ 385139 w 693383"/>
              <a:gd name="connsiteY0" fmla="*/ 0 h 537438"/>
              <a:gd name="connsiteX1" fmla="*/ 693383 w 693383"/>
              <a:gd name="connsiteY1" fmla="*/ 536257 h 537438"/>
              <a:gd name="connsiteX2" fmla="*/ 74849 w 693383"/>
              <a:gd name="connsiteY2" fmla="*/ 537438 h 537438"/>
              <a:gd name="connsiteX3" fmla="*/ 0 w 693383"/>
              <a:gd name="connsiteY3" fmla="*/ 226090 h 537438"/>
              <a:gd name="connsiteX4" fmla="*/ 385139 w 693383"/>
              <a:gd name="connsiteY4" fmla="*/ 0 h 537438"/>
              <a:gd name="connsiteX0" fmla="*/ 385139 w 693383"/>
              <a:gd name="connsiteY0" fmla="*/ 0 h 538510"/>
              <a:gd name="connsiteX1" fmla="*/ 693383 w 693383"/>
              <a:gd name="connsiteY1" fmla="*/ 536257 h 538510"/>
              <a:gd name="connsiteX2" fmla="*/ 243841 w 693383"/>
              <a:gd name="connsiteY2" fmla="*/ 538510 h 538510"/>
              <a:gd name="connsiteX3" fmla="*/ 74849 w 693383"/>
              <a:gd name="connsiteY3" fmla="*/ 537438 h 538510"/>
              <a:gd name="connsiteX4" fmla="*/ 0 w 693383"/>
              <a:gd name="connsiteY4" fmla="*/ 226090 h 538510"/>
              <a:gd name="connsiteX5" fmla="*/ 385139 w 693383"/>
              <a:gd name="connsiteY5" fmla="*/ 0 h 538510"/>
              <a:gd name="connsiteX0" fmla="*/ 385139 w 385139"/>
              <a:gd name="connsiteY0" fmla="*/ 0 h 538510"/>
              <a:gd name="connsiteX1" fmla="*/ 243841 w 385139"/>
              <a:gd name="connsiteY1" fmla="*/ 538510 h 538510"/>
              <a:gd name="connsiteX2" fmla="*/ 74849 w 385139"/>
              <a:gd name="connsiteY2" fmla="*/ 537438 h 538510"/>
              <a:gd name="connsiteX3" fmla="*/ 0 w 385139"/>
              <a:gd name="connsiteY3" fmla="*/ 226090 h 538510"/>
              <a:gd name="connsiteX4" fmla="*/ 385139 w 385139"/>
              <a:gd name="connsiteY4" fmla="*/ 0 h 538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139" h="538510">
                <a:moveTo>
                  <a:pt x="385139" y="0"/>
                </a:moveTo>
                <a:lnTo>
                  <a:pt x="243841" y="538510"/>
                </a:lnTo>
                <a:lnTo>
                  <a:pt x="74849" y="537438"/>
                </a:lnTo>
                <a:lnTo>
                  <a:pt x="0" y="226090"/>
                </a:lnTo>
                <a:lnTo>
                  <a:pt x="385139" y="0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52E66DA-8210-7CC3-7832-221417E8B4AD}"/>
              </a:ext>
            </a:extLst>
          </p:cNvPr>
          <p:cNvSpPr/>
          <p:nvPr/>
        </p:nvSpPr>
        <p:spPr>
          <a:xfrm>
            <a:off x="3046733" y="1043209"/>
            <a:ext cx="2726759" cy="2359152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DD80259-B42A-9B6C-62E6-740CCE0D1ED9}"/>
              </a:ext>
            </a:extLst>
          </p:cNvPr>
          <p:cNvSpPr/>
          <p:nvPr/>
        </p:nvSpPr>
        <p:spPr>
          <a:xfrm>
            <a:off x="3046732" y="3156928"/>
            <a:ext cx="620579" cy="809850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809850">
                <a:moveTo>
                  <a:pt x="310290" y="0"/>
                </a:moveTo>
                <a:lnTo>
                  <a:pt x="620579" y="535076"/>
                </a:lnTo>
                <a:lnTo>
                  <a:pt x="557528" y="809850"/>
                </a:lnTo>
                <a:lnTo>
                  <a:pt x="0" y="535076"/>
                </a:lnTo>
                <a:lnTo>
                  <a:pt x="31029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E184A61-AE63-FB95-A2E1-C1D0DEDFB21C}"/>
              </a:ext>
            </a:extLst>
          </p:cNvPr>
          <p:cNvSpPr/>
          <p:nvPr/>
        </p:nvSpPr>
        <p:spPr>
          <a:xfrm>
            <a:off x="3046732" y="3501958"/>
            <a:ext cx="620579" cy="464820"/>
          </a:xfrm>
          <a:custGeom>
            <a:avLst/>
            <a:gdLst>
              <a:gd name="connsiteX0" fmla="*/ 310290 w 620579"/>
              <a:gd name="connsiteY0" fmla="*/ 0 h 535076"/>
              <a:gd name="connsiteX1" fmla="*/ 620579 w 620579"/>
              <a:gd name="connsiteY1" fmla="*/ 535076 h 535076"/>
              <a:gd name="connsiteX2" fmla="*/ 0 w 620579"/>
              <a:gd name="connsiteY2" fmla="*/ 535076 h 535076"/>
              <a:gd name="connsiteX3" fmla="*/ 310290 w 620579"/>
              <a:gd name="connsiteY3" fmla="*/ 0 h 535076"/>
              <a:gd name="connsiteX0" fmla="*/ 310290 w 620579"/>
              <a:gd name="connsiteY0" fmla="*/ 0 h 535530"/>
              <a:gd name="connsiteX1" fmla="*/ 620579 w 620579"/>
              <a:gd name="connsiteY1" fmla="*/ 535076 h 535530"/>
              <a:gd name="connsiteX2" fmla="*/ 290828 w 620579"/>
              <a:gd name="connsiteY2" fmla="*/ 535530 h 535530"/>
              <a:gd name="connsiteX3" fmla="*/ 0 w 620579"/>
              <a:gd name="connsiteY3" fmla="*/ 535076 h 535530"/>
              <a:gd name="connsiteX4" fmla="*/ 310290 w 620579"/>
              <a:gd name="connsiteY4" fmla="*/ 0 h 535530"/>
              <a:gd name="connsiteX0" fmla="*/ 310290 w 620579"/>
              <a:gd name="connsiteY0" fmla="*/ 0 h 809850"/>
              <a:gd name="connsiteX1" fmla="*/ 620579 w 620579"/>
              <a:gd name="connsiteY1" fmla="*/ 535076 h 809850"/>
              <a:gd name="connsiteX2" fmla="*/ 557528 w 620579"/>
              <a:gd name="connsiteY2" fmla="*/ 809850 h 809850"/>
              <a:gd name="connsiteX3" fmla="*/ 0 w 620579"/>
              <a:gd name="connsiteY3" fmla="*/ 535076 h 809850"/>
              <a:gd name="connsiteX4" fmla="*/ 310290 w 620579"/>
              <a:gd name="connsiteY4" fmla="*/ 0 h 809850"/>
              <a:gd name="connsiteX0" fmla="*/ 310290 w 620579"/>
              <a:gd name="connsiteY0" fmla="*/ 0 h 809850"/>
              <a:gd name="connsiteX1" fmla="*/ 519428 w 620579"/>
              <a:gd name="connsiteY1" fmla="*/ 345030 h 809850"/>
              <a:gd name="connsiteX2" fmla="*/ 620579 w 620579"/>
              <a:gd name="connsiteY2" fmla="*/ 535076 h 809850"/>
              <a:gd name="connsiteX3" fmla="*/ 557528 w 620579"/>
              <a:gd name="connsiteY3" fmla="*/ 809850 h 809850"/>
              <a:gd name="connsiteX4" fmla="*/ 0 w 620579"/>
              <a:gd name="connsiteY4" fmla="*/ 535076 h 809850"/>
              <a:gd name="connsiteX5" fmla="*/ 310290 w 620579"/>
              <a:gd name="connsiteY5" fmla="*/ 0 h 809850"/>
              <a:gd name="connsiteX0" fmla="*/ 0 w 620579"/>
              <a:gd name="connsiteY0" fmla="*/ 190046 h 464820"/>
              <a:gd name="connsiteX1" fmla="*/ 519428 w 620579"/>
              <a:gd name="connsiteY1" fmla="*/ 0 h 464820"/>
              <a:gd name="connsiteX2" fmla="*/ 620579 w 620579"/>
              <a:gd name="connsiteY2" fmla="*/ 190046 h 464820"/>
              <a:gd name="connsiteX3" fmla="*/ 557528 w 620579"/>
              <a:gd name="connsiteY3" fmla="*/ 464820 h 464820"/>
              <a:gd name="connsiteX4" fmla="*/ 0 w 620579"/>
              <a:gd name="connsiteY4" fmla="*/ 190046 h 46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0579" h="464820">
                <a:moveTo>
                  <a:pt x="0" y="190046"/>
                </a:moveTo>
                <a:lnTo>
                  <a:pt x="519428" y="0"/>
                </a:lnTo>
                <a:lnTo>
                  <a:pt x="620579" y="190046"/>
                </a:lnTo>
                <a:lnTo>
                  <a:pt x="557528" y="464820"/>
                </a:lnTo>
                <a:lnTo>
                  <a:pt x="0" y="190046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4792F03-778E-D905-B043-F2A04DDC4FB6}"/>
              </a:ext>
            </a:extLst>
          </p:cNvPr>
          <p:cNvSpPr/>
          <p:nvPr/>
        </p:nvSpPr>
        <p:spPr>
          <a:xfrm rot="10800000">
            <a:off x="4727933" y="1043209"/>
            <a:ext cx="2736134" cy="2359152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C37B0EFB-AA6D-1DA3-EB54-65B08F566B00}"/>
              </a:ext>
            </a:extLst>
          </p:cNvPr>
          <p:cNvSpPr/>
          <p:nvPr/>
        </p:nvSpPr>
        <p:spPr>
          <a:xfrm rot="10800000">
            <a:off x="3046733" y="3692005"/>
            <a:ext cx="2726759" cy="2359152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C352B0BE-98C6-6B45-F96D-AAAA665FA7BF}"/>
              </a:ext>
            </a:extLst>
          </p:cNvPr>
          <p:cNvSpPr/>
          <p:nvPr/>
        </p:nvSpPr>
        <p:spPr>
          <a:xfrm rot="10800000">
            <a:off x="4410112" y="1043208"/>
            <a:ext cx="618534" cy="537438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8CDFAB1-69AD-467B-8D22-3C54D367886A}"/>
              </a:ext>
            </a:extLst>
          </p:cNvPr>
          <p:cNvSpPr/>
          <p:nvPr/>
        </p:nvSpPr>
        <p:spPr>
          <a:xfrm>
            <a:off x="4426286" y="5513721"/>
            <a:ext cx="618534" cy="537437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534" h="537437">
                <a:moveTo>
                  <a:pt x="618534" y="0"/>
                </a:moveTo>
                <a:lnTo>
                  <a:pt x="308245" y="537437"/>
                </a:lnTo>
                <a:lnTo>
                  <a:pt x="0" y="1180"/>
                </a:lnTo>
                <a:lnTo>
                  <a:pt x="61853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Isosceles Triangle 15">
            <a:extLst>
              <a:ext uri="{FF2B5EF4-FFF2-40B4-BE49-F238E27FC236}">
                <a16:creationId xmlns:a16="http://schemas.microsoft.com/office/drawing/2014/main" id="{D6213290-ABB5-8E43-4F56-FBD6CB9EE509}"/>
              </a:ext>
            </a:extLst>
          </p:cNvPr>
          <p:cNvSpPr/>
          <p:nvPr/>
        </p:nvSpPr>
        <p:spPr>
          <a:xfrm rot="10800000">
            <a:off x="4410112" y="1043208"/>
            <a:ext cx="398108" cy="537438"/>
          </a:xfrm>
          <a:custGeom>
            <a:avLst/>
            <a:gdLst>
              <a:gd name="connsiteX0" fmla="*/ 0 w 618534"/>
              <a:gd name="connsiteY0" fmla="*/ 537438 h 537438"/>
              <a:gd name="connsiteX1" fmla="*/ 309267 w 618534"/>
              <a:gd name="connsiteY1" fmla="*/ 0 h 537438"/>
              <a:gd name="connsiteX2" fmla="*/ 618534 w 618534"/>
              <a:gd name="connsiteY2" fmla="*/ 537438 h 537438"/>
              <a:gd name="connsiteX3" fmla="*/ 0 w 618534"/>
              <a:gd name="connsiteY3" fmla="*/ 537438 h 537438"/>
              <a:gd name="connsiteX0" fmla="*/ 0 w 618534"/>
              <a:gd name="connsiteY0" fmla="*/ 537438 h 537438"/>
              <a:gd name="connsiteX1" fmla="*/ 220426 w 618534"/>
              <a:gd name="connsiteY1" fmla="*/ 174188 h 537438"/>
              <a:gd name="connsiteX2" fmla="*/ 309267 w 618534"/>
              <a:gd name="connsiteY2" fmla="*/ 0 h 537438"/>
              <a:gd name="connsiteX3" fmla="*/ 618534 w 618534"/>
              <a:gd name="connsiteY3" fmla="*/ 537438 h 537438"/>
              <a:gd name="connsiteX4" fmla="*/ 0 w 618534"/>
              <a:gd name="connsiteY4" fmla="*/ 537438 h 537438"/>
              <a:gd name="connsiteX0" fmla="*/ 398108 w 398108"/>
              <a:gd name="connsiteY0" fmla="*/ 537438 h 537438"/>
              <a:gd name="connsiteX1" fmla="*/ 0 w 398108"/>
              <a:gd name="connsiteY1" fmla="*/ 174188 h 537438"/>
              <a:gd name="connsiteX2" fmla="*/ 88841 w 398108"/>
              <a:gd name="connsiteY2" fmla="*/ 0 h 537438"/>
              <a:gd name="connsiteX3" fmla="*/ 398108 w 398108"/>
              <a:gd name="connsiteY3" fmla="*/ 537438 h 53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108" h="537438">
                <a:moveTo>
                  <a:pt x="398108" y="537438"/>
                </a:moveTo>
                <a:lnTo>
                  <a:pt x="0" y="174188"/>
                </a:lnTo>
                <a:lnTo>
                  <a:pt x="88841" y="0"/>
                </a:lnTo>
                <a:lnTo>
                  <a:pt x="398108" y="537438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B0C3353-03FB-C1BE-28CA-FB56C18AE9BC}"/>
              </a:ext>
            </a:extLst>
          </p:cNvPr>
          <p:cNvSpPr/>
          <p:nvPr/>
        </p:nvSpPr>
        <p:spPr>
          <a:xfrm>
            <a:off x="4734531" y="5506018"/>
            <a:ext cx="310289" cy="545140"/>
          </a:xfrm>
          <a:custGeom>
            <a:avLst/>
            <a:gdLst>
              <a:gd name="connsiteX0" fmla="*/ 618534 w 618534"/>
              <a:gd name="connsiteY0" fmla="*/ 0 h 537437"/>
              <a:gd name="connsiteX1" fmla="*/ 308245 w 618534"/>
              <a:gd name="connsiteY1" fmla="*/ 537437 h 537437"/>
              <a:gd name="connsiteX2" fmla="*/ 0 w 618534"/>
              <a:gd name="connsiteY2" fmla="*/ 1180 h 537437"/>
              <a:gd name="connsiteX3" fmla="*/ 618534 w 618534"/>
              <a:gd name="connsiteY3" fmla="*/ 0 h 537437"/>
              <a:gd name="connsiteX0" fmla="*/ 618534 w 618534"/>
              <a:gd name="connsiteY0" fmla="*/ 7703 h 545140"/>
              <a:gd name="connsiteX1" fmla="*/ 308245 w 618534"/>
              <a:gd name="connsiteY1" fmla="*/ 545140 h 545140"/>
              <a:gd name="connsiteX2" fmla="*/ 0 w 618534"/>
              <a:gd name="connsiteY2" fmla="*/ 8883 h 545140"/>
              <a:gd name="connsiteX3" fmla="*/ 420034 w 618534"/>
              <a:gd name="connsiteY3" fmla="*/ 0 h 545140"/>
              <a:gd name="connsiteX4" fmla="*/ 618534 w 618534"/>
              <a:gd name="connsiteY4" fmla="*/ 7703 h 545140"/>
              <a:gd name="connsiteX0" fmla="*/ 310289 w 310289"/>
              <a:gd name="connsiteY0" fmla="*/ 7703 h 545140"/>
              <a:gd name="connsiteX1" fmla="*/ 0 w 310289"/>
              <a:gd name="connsiteY1" fmla="*/ 545140 h 545140"/>
              <a:gd name="connsiteX2" fmla="*/ 111789 w 310289"/>
              <a:gd name="connsiteY2" fmla="*/ 0 h 545140"/>
              <a:gd name="connsiteX3" fmla="*/ 310289 w 310289"/>
              <a:gd name="connsiteY3" fmla="*/ 7703 h 545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289" h="545140">
                <a:moveTo>
                  <a:pt x="310289" y="7703"/>
                </a:moveTo>
                <a:lnTo>
                  <a:pt x="0" y="545140"/>
                </a:lnTo>
                <a:lnTo>
                  <a:pt x="111789" y="0"/>
                </a:lnTo>
                <a:lnTo>
                  <a:pt x="310289" y="7703"/>
                </a:lnTo>
                <a:close/>
              </a:path>
            </a:pathLst>
          </a:custGeom>
          <a:solidFill>
            <a:schemeClr val="tx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1" name="Graphic 20" descr="Bar graph with downward trend with solid fill">
            <a:extLst>
              <a:ext uri="{FF2B5EF4-FFF2-40B4-BE49-F238E27FC236}">
                <a16:creationId xmlns:a16="http://schemas.microsoft.com/office/drawing/2014/main" id="{DDCE3D96-2474-F34A-16C2-E8328726C6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24687" y="2241155"/>
            <a:ext cx="914400" cy="914400"/>
          </a:xfrm>
          <a:prstGeom prst="rect">
            <a:avLst/>
          </a:prstGeom>
        </p:spPr>
      </p:pic>
      <p:pic>
        <p:nvPicPr>
          <p:cNvPr id="22" name="Graphic 21" descr="Bar graph with upward trend with solid fill">
            <a:extLst>
              <a:ext uri="{FF2B5EF4-FFF2-40B4-BE49-F238E27FC236}">
                <a16:creationId xmlns:a16="http://schemas.microsoft.com/office/drawing/2014/main" id="{BE0919E6-E318-3B37-B4A3-2F05931D8A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52912" y="2241155"/>
            <a:ext cx="914400" cy="914400"/>
          </a:xfrm>
          <a:prstGeom prst="rect">
            <a:avLst/>
          </a:prstGeom>
        </p:spPr>
      </p:pic>
      <p:pic>
        <p:nvPicPr>
          <p:cNvPr id="23" name="Graphic 22" descr="Database with solid fill">
            <a:extLst>
              <a:ext uri="{FF2B5EF4-FFF2-40B4-BE49-F238E27FC236}">
                <a16:creationId xmlns:a16="http://schemas.microsoft.com/office/drawing/2014/main" id="{5B3945F1-D3C1-B688-E0EB-17D5FFEDE6B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1580646"/>
            <a:ext cx="914400" cy="914400"/>
          </a:xfrm>
          <a:prstGeom prst="rect">
            <a:avLst/>
          </a:prstGeom>
        </p:spPr>
      </p:pic>
      <p:pic>
        <p:nvPicPr>
          <p:cNvPr id="24" name="Graphic 23" descr="Magnifying glass with solid fill">
            <a:extLst>
              <a:ext uri="{FF2B5EF4-FFF2-40B4-BE49-F238E27FC236}">
                <a16:creationId xmlns:a16="http://schemas.microsoft.com/office/drawing/2014/main" id="{99BD1A78-E64A-0259-CB1C-05367BA137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952912" y="3937818"/>
            <a:ext cx="914400" cy="914400"/>
          </a:xfrm>
          <a:prstGeom prst="rect">
            <a:avLst/>
          </a:prstGeom>
        </p:spPr>
      </p:pic>
      <p:pic>
        <p:nvPicPr>
          <p:cNvPr id="25" name="Graphic 24" descr="Lights On with solid fill">
            <a:extLst>
              <a:ext uri="{FF2B5EF4-FFF2-40B4-BE49-F238E27FC236}">
                <a16:creationId xmlns:a16="http://schemas.microsoft.com/office/drawing/2014/main" id="{2431CF89-1731-78FD-D8B3-0F45812388F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638800" y="4591618"/>
            <a:ext cx="914400" cy="914400"/>
          </a:xfrm>
          <a:prstGeom prst="rect">
            <a:avLst/>
          </a:prstGeom>
        </p:spPr>
      </p:pic>
      <p:pic>
        <p:nvPicPr>
          <p:cNvPr id="26" name="Graphic 25" descr="Single gear with solid fill">
            <a:extLst>
              <a:ext uri="{FF2B5EF4-FFF2-40B4-BE49-F238E27FC236}">
                <a16:creationId xmlns:a16="http://schemas.microsoft.com/office/drawing/2014/main" id="{5879429A-4266-14A9-2177-41E253B125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16135" y="3937818"/>
            <a:ext cx="914400" cy="914400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639EEF1-2AFB-CCFC-AB17-CFA150F46388}"/>
              </a:ext>
            </a:extLst>
          </p:cNvPr>
          <p:cNvGrpSpPr/>
          <p:nvPr/>
        </p:nvGrpSpPr>
        <p:grpSpPr>
          <a:xfrm>
            <a:off x="9463088" y="2879023"/>
            <a:ext cx="2390472" cy="1336320"/>
            <a:chOff x="8921977" y="1528280"/>
            <a:chExt cx="2926080" cy="133632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1C21B74-3BBE-7E51-9704-41DB5B7B7BDB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75E3E02-CA09-230C-8593-A8533E2F1D1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40807EC-22FB-C133-6470-0D260F348E76}"/>
              </a:ext>
            </a:extLst>
          </p:cNvPr>
          <p:cNvGrpSpPr/>
          <p:nvPr/>
        </p:nvGrpSpPr>
        <p:grpSpPr>
          <a:xfrm>
            <a:off x="8927481" y="4584117"/>
            <a:ext cx="2390472" cy="1336320"/>
            <a:chOff x="8921977" y="4134941"/>
            <a:chExt cx="2926080" cy="133632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D93D092-1106-639B-3D1F-79CFA4899C5D}"/>
                </a:ext>
              </a:extLst>
            </p:cNvPr>
            <p:cNvSpPr txBox="1"/>
            <p:nvPr/>
          </p:nvSpPr>
          <p:spPr>
            <a:xfrm>
              <a:off x="8921977" y="413494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8D37288-6868-C770-C636-EA06D7802E1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1386461-616D-70AF-E364-CBBE80E0FB3D}"/>
              </a:ext>
            </a:extLst>
          </p:cNvPr>
          <p:cNvGrpSpPr/>
          <p:nvPr/>
        </p:nvGrpSpPr>
        <p:grpSpPr>
          <a:xfrm>
            <a:off x="338440" y="2879023"/>
            <a:ext cx="2390472" cy="1336320"/>
            <a:chOff x="332936" y="2689321"/>
            <a:chExt cx="2926080" cy="133632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FDC81B-7582-71C3-8F18-651EA483DEC8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05. 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E04EF3A3-FA88-3959-3418-0A4E1E9FF53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6F7C683C-45B2-DBF5-5786-5E73553590B5}"/>
              </a:ext>
            </a:extLst>
          </p:cNvPr>
          <p:cNvGrpSpPr/>
          <p:nvPr/>
        </p:nvGrpSpPr>
        <p:grpSpPr>
          <a:xfrm>
            <a:off x="805444" y="4584117"/>
            <a:ext cx="2390472" cy="1336320"/>
            <a:chOff x="332936" y="4713893"/>
            <a:chExt cx="2926080" cy="13363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97E739-3CC2-6897-2D67-E26C1111052E}"/>
                </a:ext>
              </a:extLst>
            </p:cNvPr>
            <p:cNvSpPr txBox="1"/>
            <p:nvPr/>
          </p:nvSpPr>
          <p:spPr>
            <a:xfrm>
              <a:off x="332936" y="471389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58E854A-28CE-01A4-23AC-9B571663090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D9CE22C-FDD6-2E7A-06E4-17FE58397AF6}"/>
              </a:ext>
            </a:extLst>
          </p:cNvPr>
          <p:cNvGrpSpPr/>
          <p:nvPr/>
        </p:nvGrpSpPr>
        <p:grpSpPr>
          <a:xfrm>
            <a:off x="8927481" y="1173929"/>
            <a:ext cx="2390472" cy="1336320"/>
            <a:chOff x="8921977" y="1528280"/>
            <a:chExt cx="2926080" cy="1336320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885E1B-C486-CD4E-BFAD-57F99BD80013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27FCBA9-D1B7-8225-D7F6-2C2DE16BBE5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BAB80D6-2016-5F69-268B-978CC208BC50}"/>
              </a:ext>
            </a:extLst>
          </p:cNvPr>
          <p:cNvGrpSpPr/>
          <p:nvPr/>
        </p:nvGrpSpPr>
        <p:grpSpPr>
          <a:xfrm>
            <a:off x="805444" y="1173929"/>
            <a:ext cx="2390472" cy="1336320"/>
            <a:chOff x="332936" y="2689321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0C845F5-1C2C-50C7-5419-62457DDC308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06.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5583D53-1F7E-589F-6B20-AE94876F0F1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60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547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Cycle – Slide Template</vt:lpstr>
      <vt:lpstr>Hexagon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Cycle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2023-02-07T18:23:11Z</dcterms:modified>
  <cp:category>Charts &amp; Diagrams</cp:category>
</cp:coreProperties>
</file>