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18-483D-87E6-52560371664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18-483D-87E6-525603716644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18-483D-87E6-525603716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83-41C2-82DA-81645563AF1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883-41C2-82DA-81645563AF10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83-41C2-82DA-81645563A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D2-4D34-978D-9BB1FEC442D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D2-4D34-978D-9BB1FEC442DD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D2-4D34-978D-9BB1FEC44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18-483D-87E6-52560371664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18-483D-87E6-525603716644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18-483D-87E6-525603716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83-41C2-82DA-81645563AF1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883-41C2-82DA-81645563AF10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83-41C2-82DA-81645563A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D2-4D34-978D-9BB1FEC442D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D2-4D34-978D-9BB1FEC442DD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D2-4D34-978D-9BB1FEC44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24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Data-Driven Charts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F07324B-B234-4DB7-A8FB-9817DF1B3C8A}"/>
              </a:ext>
            </a:extLst>
          </p:cNvPr>
          <p:cNvGrpSpPr/>
          <p:nvPr/>
        </p:nvGrpSpPr>
        <p:grpSpPr>
          <a:xfrm>
            <a:off x="894155" y="2094553"/>
            <a:ext cx="2537460" cy="253746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34" name="Chart 33">
              <a:extLst>
                <a:ext uri="{FF2B5EF4-FFF2-40B4-BE49-F238E27FC236}">
                  <a16:creationId xmlns:a16="http://schemas.microsoft.com/office/drawing/2014/main" id="{B34799E9-34B5-41B0-A353-BA5529CF775F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52D864C-C478-44FA-A184-3442A4A63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50" b="1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A27458-2AC8-4B22-9561-CA9B8A09AF0E}"/>
              </a:ext>
            </a:extLst>
          </p:cNvPr>
          <p:cNvGrpSpPr/>
          <p:nvPr/>
        </p:nvGrpSpPr>
        <p:grpSpPr>
          <a:xfrm>
            <a:off x="3336295" y="2094553"/>
            <a:ext cx="2537460" cy="253746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4F0E1DD4-6845-4ED7-BFB0-C2C73936FAC3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3EE6781-1E44-447B-893E-7DE0B85F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50" b="1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A0C8AE4-5E1A-45B9-B4FC-28727A568BEA}"/>
              </a:ext>
            </a:extLst>
          </p:cNvPr>
          <p:cNvGrpSpPr/>
          <p:nvPr/>
        </p:nvGrpSpPr>
        <p:grpSpPr>
          <a:xfrm>
            <a:off x="5778435" y="2094553"/>
            <a:ext cx="2537460" cy="253746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E49AAC1B-4465-4269-BE0A-1F9AEDF670EF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1E95DBE-E844-402E-AA2C-FB9A37F5D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50" b="1" dirty="0"/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11FDD8B-E4E5-458C-B1FE-75EA26D0ED1B}"/>
              </a:ext>
            </a:extLst>
          </p:cNvPr>
          <p:cNvSpPr>
            <a:spLocks/>
          </p:cNvSpPr>
          <p:nvPr/>
        </p:nvSpPr>
        <p:spPr bwMode="auto">
          <a:xfrm>
            <a:off x="1413869" y="2525132"/>
            <a:ext cx="1498031" cy="1676302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50" b="1" dirty="0">
                <a:solidFill>
                  <a:schemeClr val="accent2"/>
                </a:solidFill>
              </a:rPr>
              <a:t>70%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D1A3319-E6DC-45EC-9D09-993D030E5431}"/>
              </a:ext>
            </a:extLst>
          </p:cNvPr>
          <p:cNvSpPr>
            <a:spLocks/>
          </p:cNvSpPr>
          <p:nvPr/>
        </p:nvSpPr>
        <p:spPr bwMode="auto">
          <a:xfrm>
            <a:off x="3856009" y="2525131"/>
            <a:ext cx="1498031" cy="1676302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50" b="1" dirty="0">
                <a:solidFill>
                  <a:schemeClr val="accent1"/>
                </a:solidFill>
              </a:rPr>
              <a:t>40%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1E22B3D-BB8C-4BE5-8D7E-F00EA5EB7BAA}"/>
              </a:ext>
            </a:extLst>
          </p:cNvPr>
          <p:cNvSpPr>
            <a:spLocks/>
          </p:cNvSpPr>
          <p:nvPr/>
        </p:nvSpPr>
        <p:spPr bwMode="auto">
          <a:xfrm>
            <a:off x="6300378" y="2525130"/>
            <a:ext cx="1498031" cy="1676302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50" b="1" dirty="0">
                <a:solidFill>
                  <a:schemeClr val="accent3"/>
                </a:solidFill>
              </a:rPr>
              <a:t>25%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4CCAB58-C261-4886-912C-A6343C9E3B15}"/>
              </a:ext>
            </a:extLst>
          </p:cNvPr>
          <p:cNvGrpSpPr/>
          <p:nvPr/>
        </p:nvGrpSpPr>
        <p:grpSpPr>
          <a:xfrm>
            <a:off x="3503617" y="4484483"/>
            <a:ext cx="2202816" cy="1260003"/>
            <a:chOff x="8921977" y="1394910"/>
            <a:chExt cx="2937088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9A08065-1C79-4724-8AAE-02F28234AD9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F1708B2-1D4F-46C3-AE23-C97E3B860A7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11DB8DD-E11E-4A2A-A552-C4B4E1B302D4}"/>
              </a:ext>
            </a:extLst>
          </p:cNvPr>
          <p:cNvGrpSpPr/>
          <p:nvPr/>
        </p:nvGrpSpPr>
        <p:grpSpPr>
          <a:xfrm>
            <a:off x="5945758" y="4484483"/>
            <a:ext cx="2202816" cy="1260003"/>
            <a:chOff x="8921977" y="1394910"/>
            <a:chExt cx="2937088" cy="168000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345E8AE-168D-43C0-8E47-F7F30B138ED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A1F648-D055-4F88-9664-C982FC64335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FBE4689F-0246-464F-A6F6-9BB0BBDDCB3C}"/>
              </a:ext>
            </a:extLst>
          </p:cNvPr>
          <p:cNvSpPr txBox="1"/>
          <p:nvPr/>
        </p:nvSpPr>
        <p:spPr>
          <a:xfrm>
            <a:off x="1061476" y="1841969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3D722E-E13B-4BCF-8471-2424146D627D}"/>
              </a:ext>
            </a:extLst>
          </p:cNvPr>
          <p:cNvSpPr txBox="1"/>
          <p:nvPr/>
        </p:nvSpPr>
        <p:spPr>
          <a:xfrm>
            <a:off x="3503617" y="1841969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FB50488-10EA-43FB-B9D4-E13DC470DF5F}"/>
              </a:ext>
            </a:extLst>
          </p:cNvPr>
          <p:cNvSpPr txBox="1"/>
          <p:nvPr/>
        </p:nvSpPr>
        <p:spPr>
          <a:xfrm>
            <a:off x="5945758" y="1841969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/>
              <a:t>Lorem Ipsum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ABDE348-487D-41E5-9591-596B3265FB09}"/>
              </a:ext>
            </a:extLst>
          </p:cNvPr>
          <p:cNvGrpSpPr/>
          <p:nvPr/>
        </p:nvGrpSpPr>
        <p:grpSpPr>
          <a:xfrm>
            <a:off x="1061476" y="4484483"/>
            <a:ext cx="2202816" cy="1260003"/>
            <a:chOff x="8921977" y="1394910"/>
            <a:chExt cx="2937088" cy="168000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BB5CF84-BEE9-4F9A-BF6B-D752C078B57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A0FB705-DA77-468A-ABFC-947EFB3B884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078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Data-Driven Charts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F07324B-B234-4DB7-A8FB-9817DF1B3C8A}"/>
              </a:ext>
            </a:extLst>
          </p:cNvPr>
          <p:cNvGrpSpPr/>
          <p:nvPr/>
        </p:nvGrpSpPr>
        <p:grpSpPr>
          <a:xfrm>
            <a:off x="894155" y="2094553"/>
            <a:ext cx="2537460" cy="253746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34" name="Chart 33">
              <a:extLst>
                <a:ext uri="{FF2B5EF4-FFF2-40B4-BE49-F238E27FC236}">
                  <a16:creationId xmlns:a16="http://schemas.microsoft.com/office/drawing/2014/main" id="{B34799E9-34B5-41B0-A353-BA5529CF775F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52D864C-C478-44FA-A184-3442A4A63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50" b="1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A27458-2AC8-4B22-9561-CA9B8A09AF0E}"/>
              </a:ext>
            </a:extLst>
          </p:cNvPr>
          <p:cNvGrpSpPr/>
          <p:nvPr/>
        </p:nvGrpSpPr>
        <p:grpSpPr>
          <a:xfrm>
            <a:off x="3336295" y="2094553"/>
            <a:ext cx="2537460" cy="253746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4F0E1DD4-6845-4ED7-BFB0-C2C73936FAC3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3EE6781-1E44-447B-893E-7DE0B85F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50" b="1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A0C8AE4-5E1A-45B9-B4FC-28727A568BEA}"/>
              </a:ext>
            </a:extLst>
          </p:cNvPr>
          <p:cNvGrpSpPr/>
          <p:nvPr/>
        </p:nvGrpSpPr>
        <p:grpSpPr>
          <a:xfrm>
            <a:off x="5778435" y="2094553"/>
            <a:ext cx="2537460" cy="253746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E49AAC1B-4465-4269-BE0A-1F9AEDF670EF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1E95DBE-E844-402E-AA2C-FB9A37F5D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050" b="1" dirty="0"/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11FDD8B-E4E5-458C-B1FE-75EA26D0ED1B}"/>
              </a:ext>
            </a:extLst>
          </p:cNvPr>
          <p:cNvSpPr>
            <a:spLocks/>
          </p:cNvSpPr>
          <p:nvPr/>
        </p:nvSpPr>
        <p:spPr bwMode="auto">
          <a:xfrm>
            <a:off x="1413869" y="2525132"/>
            <a:ext cx="1498031" cy="1676302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50" b="1" dirty="0">
                <a:solidFill>
                  <a:schemeClr val="accent2"/>
                </a:solidFill>
              </a:rPr>
              <a:t>70%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D1A3319-E6DC-45EC-9D09-993D030E5431}"/>
              </a:ext>
            </a:extLst>
          </p:cNvPr>
          <p:cNvSpPr>
            <a:spLocks/>
          </p:cNvSpPr>
          <p:nvPr/>
        </p:nvSpPr>
        <p:spPr bwMode="auto">
          <a:xfrm>
            <a:off x="3856009" y="2525131"/>
            <a:ext cx="1498031" cy="1676302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50" b="1" dirty="0">
                <a:solidFill>
                  <a:schemeClr val="accent1"/>
                </a:solidFill>
              </a:rPr>
              <a:t>40%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1E22B3D-BB8C-4BE5-8D7E-F00EA5EB7BAA}"/>
              </a:ext>
            </a:extLst>
          </p:cNvPr>
          <p:cNvSpPr>
            <a:spLocks/>
          </p:cNvSpPr>
          <p:nvPr/>
        </p:nvSpPr>
        <p:spPr bwMode="auto">
          <a:xfrm>
            <a:off x="6300378" y="2525130"/>
            <a:ext cx="1498031" cy="1676302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50" b="1" dirty="0">
                <a:solidFill>
                  <a:schemeClr val="accent3"/>
                </a:solidFill>
              </a:rPr>
              <a:t>25%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BE4689F-0246-464F-A6F6-9BB0BBDDCB3C}"/>
              </a:ext>
            </a:extLst>
          </p:cNvPr>
          <p:cNvSpPr txBox="1"/>
          <p:nvPr/>
        </p:nvSpPr>
        <p:spPr>
          <a:xfrm>
            <a:off x="1061476" y="1841969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3D722E-E13B-4BCF-8471-2424146D627D}"/>
              </a:ext>
            </a:extLst>
          </p:cNvPr>
          <p:cNvSpPr txBox="1"/>
          <p:nvPr/>
        </p:nvSpPr>
        <p:spPr>
          <a:xfrm>
            <a:off x="3503617" y="1841969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FB50488-10EA-43FB-B9D4-E13DC470DF5F}"/>
              </a:ext>
            </a:extLst>
          </p:cNvPr>
          <p:cNvSpPr txBox="1"/>
          <p:nvPr/>
        </p:nvSpPr>
        <p:spPr>
          <a:xfrm>
            <a:off x="5945758" y="1841969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A06A75D-27C5-4AC6-8E08-93CF8C6877FC}"/>
              </a:ext>
            </a:extLst>
          </p:cNvPr>
          <p:cNvGrpSpPr/>
          <p:nvPr/>
        </p:nvGrpSpPr>
        <p:grpSpPr>
          <a:xfrm>
            <a:off x="3503617" y="4484483"/>
            <a:ext cx="2202816" cy="1260003"/>
            <a:chOff x="8921977" y="1394910"/>
            <a:chExt cx="2937088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7F68D03-794D-4E5F-A419-8DCAD5519DD7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BCF541F-B7B1-4D9C-B589-33D1EB18A7A6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7302D1A-9C5F-4C30-AC72-0BF551100CFF}"/>
              </a:ext>
            </a:extLst>
          </p:cNvPr>
          <p:cNvGrpSpPr/>
          <p:nvPr/>
        </p:nvGrpSpPr>
        <p:grpSpPr>
          <a:xfrm>
            <a:off x="5945758" y="4484483"/>
            <a:ext cx="2202816" cy="1260003"/>
            <a:chOff x="8921977" y="1394910"/>
            <a:chExt cx="2937088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223B0A-CBAB-4ABA-B619-94AAC4BED9B9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345E832-D593-4E9B-99BB-83591897D94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00693D3-89E4-486F-ADC2-76031736F044}"/>
              </a:ext>
            </a:extLst>
          </p:cNvPr>
          <p:cNvGrpSpPr/>
          <p:nvPr/>
        </p:nvGrpSpPr>
        <p:grpSpPr>
          <a:xfrm>
            <a:off x="1061476" y="4484483"/>
            <a:ext cx="2202816" cy="1260003"/>
            <a:chOff x="8921977" y="1394910"/>
            <a:chExt cx="2937088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E6341C9-0811-4240-AFB3-82B7F81037E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3554196-F203-4A8E-98E5-7587FBE3171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017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304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Data-Driven Charts for PowerPoint</vt:lpstr>
      <vt:lpstr>Hexagon Data-Driven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Data-Driven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2018-08-12T04:10:08Z</dcterms:modified>
  <cp:category>Charts &amp; Diagrams</cp:category>
</cp:coreProperties>
</file>