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8-483D-87E6-52560371664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8-483D-87E6-525603716644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18-483D-87E6-525603716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83-41C2-82DA-81645563AF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83-41C2-82DA-81645563AF10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3-41C2-82DA-81645563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2-4D34-978D-9BB1FEC442D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2-4D34-978D-9BB1FEC442DD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2-4D34-978D-9BB1FEC4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18-483D-87E6-52560371664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18-483D-87E6-525603716644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18-483D-87E6-525603716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83-41C2-82DA-81645563AF1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83-41C2-82DA-81645563AF10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83-41C2-82DA-81645563A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D2-4D34-978D-9BB1FEC442D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D2-4D34-978D-9BB1FEC442DD}"/>
              </c:ext>
            </c:extLst>
          </c:dPt>
          <c:cat>
            <c:strRef>
              <c:f>Sheet1!$A$2:$A$3</c:f>
              <c:strCache>
                <c:ptCount val="2"/>
                <c:pt idx="0">
                  <c:v>Ipsum</c:v>
                </c:pt>
                <c:pt idx="1">
                  <c:v>Dolor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D2-4D34-978D-9BB1FEC44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2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Data-Driven Charts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07324B-B234-4DB7-A8FB-9817DF1B3C8A}"/>
              </a:ext>
            </a:extLst>
          </p:cNvPr>
          <p:cNvGrpSpPr/>
          <p:nvPr/>
        </p:nvGrpSpPr>
        <p:grpSpPr>
          <a:xfrm>
            <a:off x="1192206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B34799E9-34B5-41B0-A353-BA5529CF775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25853001"/>
                </p:ext>
              </p:extLst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52D864C-C478-44FA-A184-3442A4A6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A27458-2AC8-4B22-9561-CA9B8A09AF0E}"/>
              </a:ext>
            </a:extLst>
          </p:cNvPr>
          <p:cNvGrpSpPr/>
          <p:nvPr/>
        </p:nvGrpSpPr>
        <p:grpSpPr>
          <a:xfrm>
            <a:off x="4448393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F0E1DD4-6845-4ED7-BFB0-C2C73936FAC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77058957"/>
                </p:ext>
              </p:extLst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EE6781-1E44-447B-893E-7DE0B85F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0C8AE4-5E1A-45B9-B4FC-28727A568BEA}"/>
              </a:ext>
            </a:extLst>
          </p:cNvPr>
          <p:cNvGrpSpPr/>
          <p:nvPr/>
        </p:nvGrpSpPr>
        <p:grpSpPr>
          <a:xfrm>
            <a:off x="7704580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E49AAC1B-4465-4269-BE0A-1F9AEDF670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88858602"/>
                </p:ext>
              </p:extLst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1E95DBE-E844-402E-AA2C-FB9A37F5D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11FDD8B-E4E5-458C-B1FE-75EA26D0ED1B}"/>
              </a:ext>
            </a:extLst>
          </p:cNvPr>
          <p:cNvSpPr>
            <a:spLocks/>
          </p:cNvSpPr>
          <p:nvPr/>
        </p:nvSpPr>
        <p:spPr bwMode="auto">
          <a:xfrm>
            <a:off x="1885158" y="2223842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</a:rPr>
              <a:t>70%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D1A3319-E6DC-45EC-9D09-993D030E5431}"/>
              </a:ext>
            </a:extLst>
          </p:cNvPr>
          <p:cNvSpPr>
            <a:spLocks/>
          </p:cNvSpPr>
          <p:nvPr/>
        </p:nvSpPr>
        <p:spPr bwMode="auto">
          <a:xfrm>
            <a:off x="5141345" y="2223841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1E22B3D-BB8C-4BE5-8D7E-F00EA5EB7BAA}"/>
              </a:ext>
            </a:extLst>
          </p:cNvPr>
          <p:cNvSpPr>
            <a:spLocks/>
          </p:cNvSpPr>
          <p:nvPr/>
        </p:nvSpPr>
        <p:spPr bwMode="auto">
          <a:xfrm>
            <a:off x="8400503" y="2223840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</a:rPr>
              <a:t>25%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CCAB58-C261-4886-912C-A6343C9E3B15}"/>
              </a:ext>
            </a:extLst>
          </p:cNvPr>
          <p:cNvGrpSpPr/>
          <p:nvPr/>
        </p:nvGrpSpPr>
        <p:grpSpPr>
          <a:xfrm>
            <a:off x="4671489" y="4776044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9A08065-1C79-4724-8AAE-02F28234AD9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1708B2-1D4F-46C3-AE23-C97E3B860A7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11DB8DD-E11E-4A2A-A552-C4B4E1B302D4}"/>
              </a:ext>
            </a:extLst>
          </p:cNvPr>
          <p:cNvGrpSpPr/>
          <p:nvPr/>
        </p:nvGrpSpPr>
        <p:grpSpPr>
          <a:xfrm>
            <a:off x="7927677" y="4776044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345E8AE-168D-43C0-8E47-F7F30B138E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A1F648-D055-4F88-9664-C982FC64335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BE4689F-0246-464F-A6F6-9BB0BBDDCB3C}"/>
              </a:ext>
            </a:extLst>
          </p:cNvPr>
          <p:cNvSpPr txBox="1"/>
          <p:nvPr/>
        </p:nvSpPr>
        <p:spPr>
          <a:xfrm>
            <a:off x="1415301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3D722E-E13B-4BCF-8471-2424146D627D}"/>
              </a:ext>
            </a:extLst>
          </p:cNvPr>
          <p:cNvSpPr txBox="1"/>
          <p:nvPr/>
        </p:nvSpPr>
        <p:spPr>
          <a:xfrm>
            <a:off x="4671489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B50488-10EA-43FB-B9D4-E13DC470DF5F}"/>
              </a:ext>
            </a:extLst>
          </p:cNvPr>
          <p:cNvSpPr txBox="1"/>
          <p:nvPr/>
        </p:nvSpPr>
        <p:spPr>
          <a:xfrm>
            <a:off x="7927677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/>
              <a:t>Lorem Ipsum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F4AB8B2D-C28D-421B-AF71-FE4692494F3E}"/>
              </a:ext>
            </a:extLst>
          </p:cNvPr>
          <p:cNvGrpSpPr/>
          <p:nvPr/>
        </p:nvGrpSpPr>
        <p:grpSpPr>
          <a:xfrm>
            <a:off x="1415301" y="4776044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3EAA402-8F4E-4DA7-8852-E4133E7F6D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9ABACD6-37F3-4822-BA8E-77F2CA2DAC3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78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Data-Driven Charts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F07324B-B234-4DB7-A8FB-9817DF1B3C8A}"/>
              </a:ext>
            </a:extLst>
          </p:cNvPr>
          <p:cNvGrpSpPr/>
          <p:nvPr/>
        </p:nvGrpSpPr>
        <p:grpSpPr>
          <a:xfrm>
            <a:off x="1192206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4" name="Chart 33">
              <a:extLst>
                <a:ext uri="{FF2B5EF4-FFF2-40B4-BE49-F238E27FC236}">
                  <a16:creationId xmlns:a16="http://schemas.microsoft.com/office/drawing/2014/main" id="{B34799E9-34B5-41B0-A353-BA5529CF775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52D864C-C478-44FA-A184-3442A4A6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1A27458-2AC8-4B22-9561-CA9B8A09AF0E}"/>
              </a:ext>
            </a:extLst>
          </p:cNvPr>
          <p:cNvGrpSpPr/>
          <p:nvPr/>
        </p:nvGrpSpPr>
        <p:grpSpPr>
          <a:xfrm>
            <a:off x="4448393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4F0E1DD4-6845-4ED7-BFB0-C2C73936FAC3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3EE6781-1E44-447B-893E-7DE0B85F5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0C8AE4-5E1A-45B9-B4FC-28727A568BEA}"/>
              </a:ext>
            </a:extLst>
          </p:cNvPr>
          <p:cNvGrpSpPr/>
          <p:nvPr/>
        </p:nvGrpSpPr>
        <p:grpSpPr>
          <a:xfrm>
            <a:off x="7704580" y="1649737"/>
            <a:ext cx="3383280" cy="338328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E49AAC1B-4465-4269-BE0A-1F9AEDF670E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1E95DBE-E844-402E-AA2C-FB9A37F5D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5400" b="1" dirty="0"/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11FDD8B-E4E5-458C-B1FE-75EA26D0ED1B}"/>
              </a:ext>
            </a:extLst>
          </p:cNvPr>
          <p:cNvSpPr>
            <a:spLocks/>
          </p:cNvSpPr>
          <p:nvPr/>
        </p:nvSpPr>
        <p:spPr bwMode="auto">
          <a:xfrm>
            <a:off x="1885158" y="2223842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</a:rPr>
              <a:t>70%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D1A3319-E6DC-45EC-9D09-993D030E5431}"/>
              </a:ext>
            </a:extLst>
          </p:cNvPr>
          <p:cNvSpPr>
            <a:spLocks/>
          </p:cNvSpPr>
          <p:nvPr/>
        </p:nvSpPr>
        <p:spPr bwMode="auto">
          <a:xfrm>
            <a:off x="5141345" y="2223841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B1E22B3D-BB8C-4BE5-8D7E-F00EA5EB7BAA}"/>
              </a:ext>
            </a:extLst>
          </p:cNvPr>
          <p:cNvSpPr>
            <a:spLocks/>
          </p:cNvSpPr>
          <p:nvPr/>
        </p:nvSpPr>
        <p:spPr bwMode="auto">
          <a:xfrm>
            <a:off x="8400503" y="2223840"/>
            <a:ext cx="1997375" cy="2235069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400" b="1" dirty="0">
                <a:solidFill>
                  <a:schemeClr val="accent3"/>
                </a:solidFill>
              </a:rPr>
              <a:t>25%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D0C2707-DA5B-4B1D-A064-3A4B16BDD61F}"/>
              </a:ext>
            </a:extLst>
          </p:cNvPr>
          <p:cNvGrpSpPr/>
          <p:nvPr/>
        </p:nvGrpSpPr>
        <p:grpSpPr>
          <a:xfrm>
            <a:off x="1415301" y="47760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817D524-D3FE-4E12-89A4-A40A1C332D4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56031E7-09F0-4CB4-AD0A-C8FB3A7729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4CCAB58-C261-4886-912C-A6343C9E3B15}"/>
              </a:ext>
            </a:extLst>
          </p:cNvPr>
          <p:cNvGrpSpPr/>
          <p:nvPr/>
        </p:nvGrpSpPr>
        <p:grpSpPr>
          <a:xfrm>
            <a:off x="4671489" y="4776044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9A08065-1C79-4724-8AAE-02F28234AD9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F1708B2-1D4F-46C3-AE23-C97E3B860A7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11DB8DD-E11E-4A2A-A552-C4B4E1B302D4}"/>
              </a:ext>
            </a:extLst>
          </p:cNvPr>
          <p:cNvGrpSpPr/>
          <p:nvPr/>
        </p:nvGrpSpPr>
        <p:grpSpPr>
          <a:xfrm>
            <a:off x="7927677" y="4776044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345E8AE-168D-43C0-8E47-F7F30B138E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A1F648-D055-4F88-9664-C982FC64335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FBE4689F-0246-464F-A6F6-9BB0BBDDCB3C}"/>
              </a:ext>
            </a:extLst>
          </p:cNvPr>
          <p:cNvSpPr txBox="1"/>
          <p:nvPr/>
        </p:nvSpPr>
        <p:spPr>
          <a:xfrm>
            <a:off x="1415301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3D722E-E13B-4BCF-8471-2424146D627D}"/>
              </a:ext>
            </a:extLst>
          </p:cNvPr>
          <p:cNvSpPr txBox="1"/>
          <p:nvPr/>
        </p:nvSpPr>
        <p:spPr>
          <a:xfrm>
            <a:off x="4671489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B50488-10EA-43FB-B9D4-E13DC470DF5F}"/>
              </a:ext>
            </a:extLst>
          </p:cNvPr>
          <p:cNvSpPr txBox="1"/>
          <p:nvPr/>
        </p:nvSpPr>
        <p:spPr>
          <a:xfrm>
            <a:off x="7927677" y="1384774"/>
            <a:ext cx="2937088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1017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8481</TotalTime>
  <Words>304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Data-Driven Charts for PowerPoint</vt:lpstr>
      <vt:lpstr>Hexagon Data-Driven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2018-08-12T04:09:35Z</dcterms:modified>
  <cp:category>Charts &amp; Diagrams</cp:category>
</cp:coreProperties>
</file>