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00" d="100"/>
          <a:sy n="100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1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7.png"/><Relationship Id="rId10" Type="http://schemas.openxmlformats.org/officeDocument/2006/relationships/image" Target="../media/image8.svg"/><Relationship Id="rId4" Type="http://schemas.openxmlformats.org/officeDocument/2006/relationships/image" Target="../media/image16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Hierarchy Tree – Slide Template</a:t>
            </a:r>
          </a:p>
        </p:txBody>
      </p:sp>
      <p:sp>
        <p:nvSpPr>
          <p:cNvPr id="3" name="Freeform 149">
            <a:extLst>
              <a:ext uri="{FF2B5EF4-FFF2-40B4-BE49-F238E27FC236}">
                <a16:creationId xmlns:a16="http://schemas.microsoft.com/office/drawing/2014/main" id="{644FEA5F-A332-3378-10B4-340B748C58DF}"/>
              </a:ext>
            </a:extLst>
          </p:cNvPr>
          <p:cNvSpPr/>
          <p:nvPr/>
        </p:nvSpPr>
        <p:spPr>
          <a:xfrm>
            <a:off x="1255359" y="1677028"/>
            <a:ext cx="6633282" cy="3914292"/>
          </a:xfrm>
          <a:custGeom>
            <a:avLst/>
            <a:gdLst>
              <a:gd name="connsiteX0" fmla="*/ 1163873 w 1165008"/>
              <a:gd name="connsiteY0" fmla="*/ 513615 h 687470"/>
              <a:gd name="connsiteX1" fmla="*/ 1116183 w 1165008"/>
              <a:gd name="connsiteY1" fmla="*/ 595998 h 687470"/>
              <a:gd name="connsiteX2" fmla="*/ 1098582 w 1165008"/>
              <a:gd name="connsiteY2" fmla="*/ 600543 h 687470"/>
              <a:gd name="connsiteX3" fmla="*/ 1094041 w 1165008"/>
              <a:gd name="connsiteY3" fmla="*/ 582930 h 687470"/>
              <a:gd name="connsiteX4" fmla="*/ 1132647 w 1165008"/>
              <a:gd name="connsiteY4" fmla="*/ 515887 h 687470"/>
              <a:gd name="connsiteX5" fmla="*/ 1132647 w 1165008"/>
              <a:gd name="connsiteY5" fmla="*/ 498275 h 687470"/>
              <a:gd name="connsiteX6" fmla="*/ 1102557 w 1165008"/>
              <a:gd name="connsiteY6" fmla="*/ 446572 h 687470"/>
              <a:gd name="connsiteX7" fmla="*/ 1087228 w 1165008"/>
              <a:gd name="connsiteY7" fmla="*/ 438050 h 687470"/>
              <a:gd name="connsiteX8" fmla="*/ 1027047 w 1165008"/>
              <a:gd name="connsiteY8" fmla="*/ 438050 h 687470"/>
              <a:gd name="connsiteX9" fmla="*/ 1011718 w 1165008"/>
              <a:gd name="connsiteY9" fmla="*/ 446572 h 687470"/>
              <a:gd name="connsiteX10" fmla="*/ 925421 w 1165008"/>
              <a:gd name="connsiteY10" fmla="*/ 595998 h 687470"/>
              <a:gd name="connsiteX11" fmla="*/ 914634 w 1165008"/>
              <a:gd name="connsiteY11" fmla="*/ 602247 h 687470"/>
              <a:gd name="connsiteX12" fmla="*/ 819821 w 1165008"/>
              <a:gd name="connsiteY12" fmla="*/ 602247 h 687470"/>
              <a:gd name="connsiteX13" fmla="*/ 809034 w 1165008"/>
              <a:gd name="connsiteY13" fmla="*/ 595998 h 687470"/>
              <a:gd name="connsiteX14" fmla="*/ 717627 w 1165008"/>
              <a:gd name="connsiteY14" fmla="*/ 438050 h 687470"/>
              <a:gd name="connsiteX15" fmla="*/ 637575 w 1165008"/>
              <a:gd name="connsiteY15" fmla="*/ 438050 h 687470"/>
              <a:gd name="connsiteX16" fmla="*/ 595562 w 1165008"/>
              <a:gd name="connsiteY16" fmla="*/ 510774 h 687470"/>
              <a:gd name="connsiteX17" fmla="*/ 595562 w 1165008"/>
              <a:gd name="connsiteY17" fmla="*/ 674403 h 687470"/>
              <a:gd name="connsiteX18" fmla="*/ 582504 w 1165008"/>
              <a:gd name="connsiteY18" fmla="*/ 687471 h 687470"/>
              <a:gd name="connsiteX19" fmla="*/ 570014 w 1165008"/>
              <a:gd name="connsiteY19" fmla="*/ 674403 h 687470"/>
              <a:gd name="connsiteX20" fmla="*/ 570014 w 1165008"/>
              <a:gd name="connsiteY20" fmla="*/ 511342 h 687470"/>
              <a:gd name="connsiteX21" fmla="*/ 528001 w 1165008"/>
              <a:gd name="connsiteY21" fmla="*/ 438618 h 687470"/>
              <a:gd name="connsiteX22" fmla="*/ 447949 w 1165008"/>
              <a:gd name="connsiteY22" fmla="*/ 438618 h 687470"/>
              <a:gd name="connsiteX23" fmla="*/ 356542 w 1165008"/>
              <a:gd name="connsiteY23" fmla="*/ 596566 h 687470"/>
              <a:gd name="connsiteX24" fmla="*/ 345755 w 1165008"/>
              <a:gd name="connsiteY24" fmla="*/ 602815 h 687470"/>
              <a:gd name="connsiteX25" fmla="*/ 250942 w 1165008"/>
              <a:gd name="connsiteY25" fmla="*/ 602815 h 687470"/>
              <a:gd name="connsiteX26" fmla="*/ 240155 w 1165008"/>
              <a:gd name="connsiteY26" fmla="*/ 596566 h 687470"/>
              <a:gd name="connsiteX27" fmla="*/ 153858 w 1165008"/>
              <a:gd name="connsiteY27" fmla="*/ 447140 h 687470"/>
              <a:gd name="connsiteX28" fmla="*/ 138529 w 1165008"/>
              <a:gd name="connsiteY28" fmla="*/ 438618 h 687470"/>
              <a:gd name="connsiteX29" fmla="*/ 78348 w 1165008"/>
              <a:gd name="connsiteY29" fmla="*/ 438618 h 687470"/>
              <a:gd name="connsiteX30" fmla="*/ 63020 w 1165008"/>
              <a:gd name="connsiteY30" fmla="*/ 447140 h 687470"/>
              <a:gd name="connsiteX31" fmla="*/ 32929 w 1165008"/>
              <a:gd name="connsiteY31" fmla="*/ 498843 h 687470"/>
              <a:gd name="connsiteX32" fmla="*/ 32929 w 1165008"/>
              <a:gd name="connsiteY32" fmla="*/ 516456 h 687470"/>
              <a:gd name="connsiteX33" fmla="*/ 71536 w 1165008"/>
              <a:gd name="connsiteY33" fmla="*/ 582930 h 687470"/>
              <a:gd name="connsiteX34" fmla="*/ 67561 w 1165008"/>
              <a:gd name="connsiteY34" fmla="*/ 600543 h 687470"/>
              <a:gd name="connsiteX35" fmla="*/ 49394 w 1165008"/>
              <a:gd name="connsiteY35" fmla="*/ 596566 h 687470"/>
              <a:gd name="connsiteX36" fmla="*/ 1703 w 1165008"/>
              <a:gd name="connsiteY36" fmla="*/ 514183 h 687470"/>
              <a:gd name="connsiteX37" fmla="*/ 1703 w 1165008"/>
              <a:gd name="connsiteY37" fmla="*/ 501115 h 687470"/>
              <a:gd name="connsiteX38" fmla="*/ 49394 w 1165008"/>
              <a:gd name="connsiteY38" fmla="*/ 418732 h 687470"/>
              <a:gd name="connsiteX39" fmla="*/ 60181 w 1165008"/>
              <a:gd name="connsiteY39" fmla="*/ 412482 h 687470"/>
              <a:gd name="connsiteX40" fmla="*/ 154994 w 1165008"/>
              <a:gd name="connsiteY40" fmla="*/ 412482 h 687470"/>
              <a:gd name="connsiteX41" fmla="*/ 165781 w 1165008"/>
              <a:gd name="connsiteY41" fmla="*/ 418732 h 687470"/>
              <a:gd name="connsiteX42" fmla="*/ 252078 w 1165008"/>
              <a:gd name="connsiteY42" fmla="*/ 568158 h 687470"/>
              <a:gd name="connsiteX43" fmla="*/ 267407 w 1165008"/>
              <a:gd name="connsiteY43" fmla="*/ 576680 h 687470"/>
              <a:gd name="connsiteX44" fmla="*/ 327588 w 1165008"/>
              <a:gd name="connsiteY44" fmla="*/ 576680 h 687470"/>
              <a:gd name="connsiteX45" fmla="*/ 342917 w 1165008"/>
              <a:gd name="connsiteY45" fmla="*/ 568158 h 687470"/>
              <a:gd name="connsiteX46" fmla="*/ 429214 w 1165008"/>
              <a:gd name="connsiteY46" fmla="*/ 418732 h 687470"/>
              <a:gd name="connsiteX47" fmla="*/ 440001 w 1165008"/>
              <a:gd name="connsiteY47" fmla="*/ 412482 h 687470"/>
              <a:gd name="connsiteX48" fmla="*/ 534814 w 1165008"/>
              <a:gd name="connsiteY48" fmla="*/ 412482 h 687470"/>
              <a:gd name="connsiteX49" fmla="*/ 545601 w 1165008"/>
              <a:gd name="connsiteY49" fmla="*/ 418732 h 687470"/>
              <a:gd name="connsiteX50" fmla="*/ 569446 w 1165008"/>
              <a:gd name="connsiteY50" fmla="*/ 459640 h 687470"/>
              <a:gd name="connsiteX51" fmla="*/ 569446 w 1165008"/>
              <a:gd name="connsiteY51" fmla="*/ 273284 h 687470"/>
              <a:gd name="connsiteX52" fmla="*/ 494504 w 1165008"/>
              <a:gd name="connsiteY52" fmla="*/ 273284 h 687470"/>
              <a:gd name="connsiteX53" fmla="*/ 450788 w 1165008"/>
              <a:gd name="connsiteY53" fmla="*/ 348849 h 687470"/>
              <a:gd name="connsiteX54" fmla="*/ 440001 w 1165008"/>
              <a:gd name="connsiteY54" fmla="*/ 355099 h 687470"/>
              <a:gd name="connsiteX55" fmla="*/ 345188 w 1165008"/>
              <a:gd name="connsiteY55" fmla="*/ 355099 h 687470"/>
              <a:gd name="connsiteX56" fmla="*/ 334401 w 1165008"/>
              <a:gd name="connsiteY56" fmla="*/ 348849 h 687470"/>
              <a:gd name="connsiteX57" fmla="*/ 286710 w 1165008"/>
              <a:gd name="connsiteY57" fmla="*/ 266466 h 687470"/>
              <a:gd name="connsiteX58" fmla="*/ 286710 w 1165008"/>
              <a:gd name="connsiteY58" fmla="*/ 253398 h 687470"/>
              <a:gd name="connsiteX59" fmla="*/ 334401 w 1165008"/>
              <a:gd name="connsiteY59" fmla="*/ 171015 h 687470"/>
              <a:gd name="connsiteX60" fmla="*/ 345188 w 1165008"/>
              <a:gd name="connsiteY60" fmla="*/ 164766 h 687470"/>
              <a:gd name="connsiteX61" fmla="*/ 440001 w 1165008"/>
              <a:gd name="connsiteY61" fmla="*/ 164766 h 687470"/>
              <a:gd name="connsiteX62" fmla="*/ 453059 w 1165008"/>
              <a:gd name="connsiteY62" fmla="*/ 177833 h 687470"/>
              <a:gd name="connsiteX63" fmla="*/ 440001 w 1165008"/>
              <a:gd name="connsiteY63" fmla="*/ 190333 h 687470"/>
              <a:gd name="connsiteX64" fmla="*/ 362788 w 1165008"/>
              <a:gd name="connsiteY64" fmla="*/ 190333 h 687470"/>
              <a:gd name="connsiteX65" fmla="*/ 347459 w 1165008"/>
              <a:gd name="connsiteY65" fmla="*/ 198855 h 687470"/>
              <a:gd name="connsiteX66" fmla="*/ 317368 w 1165008"/>
              <a:gd name="connsiteY66" fmla="*/ 250557 h 687470"/>
              <a:gd name="connsiteX67" fmla="*/ 317368 w 1165008"/>
              <a:gd name="connsiteY67" fmla="*/ 268171 h 687470"/>
              <a:gd name="connsiteX68" fmla="*/ 347459 w 1165008"/>
              <a:gd name="connsiteY68" fmla="*/ 319873 h 687470"/>
              <a:gd name="connsiteX69" fmla="*/ 362788 w 1165008"/>
              <a:gd name="connsiteY69" fmla="*/ 328395 h 687470"/>
              <a:gd name="connsiteX70" fmla="*/ 422968 w 1165008"/>
              <a:gd name="connsiteY70" fmla="*/ 328395 h 687470"/>
              <a:gd name="connsiteX71" fmla="*/ 438298 w 1165008"/>
              <a:gd name="connsiteY71" fmla="*/ 319873 h 687470"/>
              <a:gd name="connsiteX72" fmla="*/ 476904 w 1165008"/>
              <a:gd name="connsiteY72" fmla="*/ 252830 h 687470"/>
              <a:gd name="connsiteX73" fmla="*/ 487691 w 1165008"/>
              <a:gd name="connsiteY73" fmla="*/ 246581 h 687470"/>
              <a:gd name="connsiteX74" fmla="*/ 570014 w 1165008"/>
              <a:gd name="connsiteY74" fmla="*/ 246581 h 687470"/>
              <a:gd name="connsiteX75" fmla="*/ 570014 w 1165008"/>
              <a:gd name="connsiteY75" fmla="*/ 177265 h 687470"/>
              <a:gd name="connsiteX76" fmla="*/ 583072 w 1165008"/>
              <a:gd name="connsiteY76" fmla="*/ 164198 h 687470"/>
              <a:gd name="connsiteX77" fmla="*/ 613162 w 1165008"/>
              <a:gd name="connsiteY77" fmla="*/ 164198 h 687470"/>
              <a:gd name="connsiteX78" fmla="*/ 628491 w 1165008"/>
              <a:gd name="connsiteY78" fmla="*/ 155675 h 687470"/>
              <a:gd name="connsiteX79" fmla="*/ 658582 w 1165008"/>
              <a:gd name="connsiteY79" fmla="*/ 103973 h 687470"/>
              <a:gd name="connsiteX80" fmla="*/ 658582 w 1165008"/>
              <a:gd name="connsiteY80" fmla="*/ 86360 h 687470"/>
              <a:gd name="connsiteX81" fmla="*/ 628491 w 1165008"/>
              <a:gd name="connsiteY81" fmla="*/ 34657 h 687470"/>
              <a:gd name="connsiteX82" fmla="*/ 613162 w 1165008"/>
              <a:gd name="connsiteY82" fmla="*/ 26135 h 687470"/>
              <a:gd name="connsiteX83" fmla="*/ 552982 w 1165008"/>
              <a:gd name="connsiteY83" fmla="*/ 26135 h 687470"/>
              <a:gd name="connsiteX84" fmla="*/ 537653 w 1165008"/>
              <a:gd name="connsiteY84" fmla="*/ 34657 h 687470"/>
              <a:gd name="connsiteX85" fmla="*/ 499046 w 1165008"/>
              <a:gd name="connsiteY85" fmla="*/ 101700 h 687470"/>
              <a:gd name="connsiteX86" fmla="*/ 481446 w 1165008"/>
              <a:gd name="connsiteY86" fmla="*/ 106246 h 687470"/>
              <a:gd name="connsiteX87" fmla="*/ 476904 w 1165008"/>
              <a:gd name="connsiteY87" fmla="*/ 88632 h 687470"/>
              <a:gd name="connsiteX88" fmla="*/ 524595 w 1165008"/>
              <a:gd name="connsiteY88" fmla="*/ 6250 h 687470"/>
              <a:gd name="connsiteX89" fmla="*/ 535381 w 1165008"/>
              <a:gd name="connsiteY89" fmla="*/ 0 h 687470"/>
              <a:gd name="connsiteX90" fmla="*/ 630195 w 1165008"/>
              <a:gd name="connsiteY90" fmla="*/ 0 h 687470"/>
              <a:gd name="connsiteX91" fmla="*/ 640982 w 1165008"/>
              <a:gd name="connsiteY91" fmla="*/ 6250 h 687470"/>
              <a:gd name="connsiteX92" fmla="*/ 688672 w 1165008"/>
              <a:gd name="connsiteY92" fmla="*/ 88632 h 687470"/>
              <a:gd name="connsiteX93" fmla="*/ 688672 w 1165008"/>
              <a:gd name="connsiteY93" fmla="*/ 101700 h 687470"/>
              <a:gd name="connsiteX94" fmla="*/ 640982 w 1165008"/>
              <a:gd name="connsiteY94" fmla="*/ 184083 h 687470"/>
              <a:gd name="connsiteX95" fmla="*/ 630195 w 1165008"/>
              <a:gd name="connsiteY95" fmla="*/ 190333 h 687470"/>
              <a:gd name="connsiteX96" fmla="*/ 595562 w 1165008"/>
              <a:gd name="connsiteY96" fmla="*/ 190333 h 687470"/>
              <a:gd name="connsiteX97" fmla="*/ 595562 w 1165008"/>
              <a:gd name="connsiteY97" fmla="*/ 247149 h 687470"/>
              <a:gd name="connsiteX98" fmla="*/ 677885 w 1165008"/>
              <a:gd name="connsiteY98" fmla="*/ 247149 h 687470"/>
              <a:gd name="connsiteX99" fmla="*/ 688672 w 1165008"/>
              <a:gd name="connsiteY99" fmla="*/ 253398 h 687470"/>
              <a:gd name="connsiteX100" fmla="*/ 727279 w 1165008"/>
              <a:gd name="connsiteY100" fmla="*/ 320441 h 687470"/>
              <a:gd name="connsiteX101" fmla="*/ 742608 w 1165008"/>
              <a:gd name="connsiteY101" fmla="*/ 328964 h 687470"/>
              <a:gd name="connsiteX102" fmla="*/ 802789 w 1165008"/>
              <a:gd name="connsiteY102" fmla="*/ 328964 h 687470"/>
              <a:gd name="connsiteX103" fmla="*/ 818118 w 1165008"/>
              <a:gd name="connsiteY103" fmla="*/ 320441 h 687470"/>
              <a:gd name="connsiteX104" fmla="*/ 848208 w 1165008"/>
              <a:gd name="connsiteY104" fmla="*/ 268739 h 687470"/>
              <a:gd name="connsiteX105" fmla="*/ 848208 w 1165008"/>
              <a:gd name="connsiteY105" fmla="*/ 251126 h 687470"/>
              <a:gd name="connsiteX106" fmla="*/ 818118 w 1165008"/>
              <a:gd name="connsiteY106" fmla="*/ 199423 h 687470"/>
              <a:gd name="connsiteX107" fmla="*/ 802789 w 1165008"/>
              <a:gd name="connsiteY107" fmla="*/ 190901 h 687470"/>
              <a:gd name="connsiteX108" fmla="*/ 725575 w 1165008"/>
              <a:gd name="connsiteY108" fmla="*/ 190901 h 687470"/>
              <a:gd name="connsiteX109" fmla="*/ 712517 w 1165008"/>
              <a:gd name="connsiteY109" fmla="*/ 177833 h 687470"/>
              <a:gd name="connsiteX110" fmla="*/ 725575 w 1165008"/>
              <a:gd name="connsiteY110" fmla="*/ 165334 h 687470"/>
              <a:gd name="connsiteX111" fmla="*/ 819821 w 1165008"/>
              <a:gd name="connsiteY111" fmla="*/ 165334 h 687470"/>
              <a:gd name="connsiteX112" fmla="*/ 830608 w 1165008"/>
              <a:gd name="connsiteY112" fmla="*/ 171584 h 687470"/>
              <a:gd name="connsiteX113" fmla="*/ 878298 w 1165008"/>
              <a:gd name="connsiteY113" fmla="*/ 253967 h 687470"/>
              <a:gd name="connsiteX114" fmla="*/ 878298 w 1165008"/>
              <a:gd name="connsiteY114" fmla="*/ 267034 h 687470"/>
              <a:gd name="connsiteX115" fmla="*/ 830608 w 1165008"/>
              <a:gd name="connsiteY115" fmla="*/ 349417 h 687470"/>
              <a:gd name="connsiteX116" fmla="*/ 819821 w 1165008"/>
              <a:gd name="connsiteY116" fmla="*/ 355667 h 687470"/>
              <a:gd name="connsiteX117" fmla="*/ 725008 w 1165008"/>
              <a:gd name="connsiteY117" fmla="*/ 355667 h 687470"/>
              <a:gd name="connsiteX118" fmla="*/ 714220 w 1165008"/>
              <a:gd name="connsiteY118" fmla="*/ 349417 h 687470"/>
              <a:gd name="connsiteX119" fmla="*/ 670504 w 1165008"/>
              <a:gd name="connsiteY119" fmla="*/ 273852 h 687470"/>
              <a:gd name="connsiteX120" fmla="*/ 595562 w 1165008"/>
              <a:gd name="connsiteY120" fmla="*/ 273852 h 687470"/>
              <a:gd name="connsiteX121" fmla="*/ 595562 w 1165008"/>
              <a:gd name="connsiteY121" fmla="*/ 460208 h 687470"/>
              <a:gd name="connsiteX122" fmla="*/ 619408 w 1165008"/>
              <a:gd name="connsiteY122" fmla="*/ 419300 h 687470"/>
              <a:gd name="connsiteX123" fmla="*/ 630195 w 1165008"/>
              <a:gd name="connsiteY123" fmla="*/ 413051 h 687470"/>
              <a:gd name="connsiteX124" fmla="*/ 725008 w 1165008"/>
              <a:gd name="connsiteY124" fmla="*/ 413051 h 687470"/>
              <a:gd name="connsiteX125" fmla="*/ 735795 w 1165008"/>
              <a:gd name="connsiteY125" fmla="*/ 419300 h 687470"/>
              <a:gd name="connsiteX126" fmla="*/ 822092 w 1165008"/>
              <a:gd name="connsiteY126" fmla="*/ 568726 h 687470"/>
              <a:gd name="connsiteX127" fmla="*/ 837421 w 1165008"/>
              <a:gd name="connsiteY127" fmla="*/ 577248 h 687470"/>
              <a:gd name="connsiteX128" fmla="*/ 897602 w 1165008"/>
              <a:gd name="connsiteY128" fmla="*/ 577248 h 687470"/>
              <a:gd name="connsiteX129" fmla="*/ 912930 w 1165008"/>
              <a:gd name="connsiteY129" fmla="*/ 568726 h 687470"/>
              <a:gd name="connsiteX130" fmla="*/ 999227 w 1165008"/>
              <a:gd name="connsiteY130" fmla="*/ 419300 h 687470"/>
              <a:gd name="connsiteX131" fmla="*/ 1010015 w 1165008"/>
              <a:gd name="connsiteY131" fmla="*/ 413051 h 687470"/>
              <a:gd name="connsiteX132" fmla="*/ 1104828 w 1165008"/>
              <a:gd name="connsiteY132" fmla="*/ 413051 h 687470"/>
              <a:gd name="connsiteX133" fmla="*/ 1115615 w 1165008"/>
              <a:gd name="connsiteY133" fmla="*/ 419300 h 687470"/>
              <a:gd name="connsiteX134" fmla="*/ 1163305 w 1165008"/>
              <a:gd name="connsiteY134" fmla="*/ 501683 h 687470"/>
              <a:gd name="connsiteX135" fmla="*/ 1163305 w 1165008"/>
              <a:gd name="connsiteY135" fmla="*/ 514751 h 68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165008" h="687470">
                <a:moveTo>
                  <a:pt x="1163873" y="513615"/>
                </a:moveTo>
                <a:lnTo>
                  <a:pt x="1116183" y="595998"/>
                </a:lnTo>
                <a:cubicBezTo>
                  <a:pt x="1112776" y="602247"/>
                  <a:pt x="1104828" y="603952"/>
                  <a:pt x="1098582" y="600543"/>
                </a:cubicBezTo>
                <a:cubicBezTo>
                  <a:pt x="1092337" y="597134"/>
                  <a:pt x="1090634" y="589180"/>
                  <a:pt x="1094041" y="582930"/>
                </a:cubicBezTo>
                <a:lnTo>
                  <a:pt x="1132647" y="515887"/>
                </a:lnTo>
                <a:cubicBezTo>
                  <a:pt x="1136054" y="510206"/>
                  <a:pt x="1136054" y="503956"/>
                  <a:pt x="1132647" y="498275"/>
                </a:cubicBezTo>
                <a:lnTo>
                  <a:pt x="1102557" y="446572"/>
                </a:lnTo>
                <a:cubicBezTo>
                  <a:pt x="1099150" y="440890"/>
                  <a:pt x="1093473" y="438050"/>
                  <a:pt x="1087228" y="438050"/>
                </a:cubicBezTo>
                <a:lnTo>
                  <a:pt x="1027047" y="438050"/>
                </a:lnTo>
                <a:cubicBezTo>
                  <a:pt x="1020802" y="438050"/>
                  <a:pt x="1015124" y="441459"/>
                  <a:pt x="1011718" y="446572"/>
                </a:cubicBezTo>
                <a:lnTo>
                  <a:pt x="925421" y="595998"/>
                </a:lnTo>
                <a:cubicBezTo>
                  <a:pt x="923150" y="599975"/>
                  <a:pt x="919176" y="602247"/>
                  <a:pt x="914634" y="602247"/>
                </a:cubicBezTo>
                <a:lnTo>
                  <a:pt x="819821" y="602247"/>
                </a:lnTo>
                <a:cubicBezTo>
                  <a:pt x="815279" y="602247"/>
                  <a:pt x="811305" y="599975"/>
                  <a:pt x="809034" y="595998"/>
                </a:cubicBezTo>
                <a:lnTo>
                  <a:pt x="717627" y="438050"/>
                </a:lnTo>
                <a:lnTo>
                  <a:pt x="637575" y="438050"/>
                </a:lnTo>
                <a:lnTo>
                  <a:pt x="595562" y="510774"/>
                </a:lnTo>
                <a:lnTo>
                  <a:pt x="595562" y="674403"/>
                </a:lnTo>
                <a:cubicBezTo>
                  <a:pt x="595562" y="681789"/>
                  <a:pt x="589885" y="687471"/>
                  <a:pt x="582504" y="687471"/>
                </a:cubicBezTo>
                <a:cubicBezTo>
                  <a:pt x="575691" y="687471"/>
                  <a:pt x="570014" y="681221"/>
                  <a:pt x="570014" y="674403"/>
                </a:cubicBezTo>
                <a:lnTo>
                  <a:pt x="570014" y="511342"/>
                </a:lnTo>
                <a:lnTo>
                  <a:pt x="528001" y="438618"/>
                </a:lnTo>
                <a:lnTo>
                  <a:pt x="447949" y="438618"/>
                </a:lnTo>
                <a:lnTo>
                  <a:pt x="356542" y="596566"/>
                </a:lnTo>
                <a:cubicBezTo>
                  <a:pt x="354272" y="600543"/>
                  <a:pt x="350297" y="602815"/>
                  <a:pt x="345755" y="602815"/>
                </a:cubicBezTo>
                <a:lnTo>
                  <a:pt x="250942" y="602815"/>
                </a:lnTo>
                <a:cubicBezTo>
                  <a:pt x="246400" y="602815"/>
                  <a:pt x="242426" y="600543"/>
                  <a:pt x="240155" y="596566"/>
                </a:cubicBezTo>
                <a:lnTo>
                  <a:pt x="153858" y="447140"/>
                </a:lnTo>
                <a:cubicBezTo>
                  <a:pt x="150452" y="441459"/>
                  <a:pt x="144774" y="438618"/>
                  <a:pt x="138529" y="438618"/>
                </a:cubicBezTo>
                <a:lnTo>
                  <a:pt x="78348" y="438618"/>
                </a:lnTo>
                <a:cubicBezTo>
                  <a:pt x="72103" y="438618"/>
                  <a:pt x="66426" y="442027"/>
                  <a:pt x="63020" y="447140"/>
                </a:cubicBezTo>
                <a:lnTo>
                  <a:pt x="32929" y="498843"/>
                </a:lnTo>
                <a:cubicBezTo>
                  <a:pt x="29523" y="504524"/>
                  <a:pt x="29523" y="510774"/>
                  <a:pt x="32929" y="516456"/>
                </a:cubicBezTo>
                <a:lnTo>
                  <a:pt x="71536" y="582930"/>
                </a:lnTo>
                <a:cubicBezTo>
                  <a:pt x="74942" y="588611"/>
                  <a:pt x="73239" y="596566"/>
                  <a:pt x="67561" y="600543"/>
                </a:cubicBezTo>
                <a:cubicBezTo>
                  <a:pt x="61316" y="604520"/>
                  <a:pt x="52800" y="602815"/>
                  <a:pt x="49394" y="596566"/>
                </a:cubicBezTo>
                <a:lnTo>
                  <a:pt x="1703" y="514183"/>
                </a:lnTo>
                <a:cubicBezTo>
                  <a:pt x="-568" y="510206"/>
                  <a:pt x="-568" y="505092"/>
                  <a:pt x="1703" y="501115"/>
                </a:cubicBezTo>
                <a:lnTo>
                  <a:pt x="49394" y="418732"/>
                </a:lnTo>
                <a:cubicBezTo>
                  <a:pt x="51665" y="414755"/>
                  <a:pt x="55639" y="412482"/>
                  <a:pt x="60181" y="412482"/>
                </a:cubicBezTo>
                <a:lnTo>
                  <a:pt x="154994" y="412482"/>
                </a:lnTo>
                <a:cubicBezTo>
                  <a:pt x="159536" y="412482"/>
                  <a:pt x="163510" y="414755"/>
                  <a:pt x="165781" y="418732"/>
                </a:cubicBezTo>
                <a:lnTo>
                  <a:pt x="252078" y="568158"/>
                </a:lnTo>
                <a:cubicBezTo>
                  <a:pt x="255484" y="573839"/>
                  <a:pt x="261162" y="576680"/>
                  <a:pt x="267407" y="576680"/>
                </a:cubicBezTo>
                <a:lnTo>
                  <a:pt x="327588" y="576680"/>
                </a:lnTo>
                <a:cubicBezTo>
                  <a:pt x="333833" y="576680"/>
                  <a:pt x="339510" y="573271"/>
                  <a:pt x="342917" y="568158"/>
                </a:cubicBezTo>
                <a:lnTo>
                  <a:pt x="429214" y="418732"/>
                </a:lnTo>
                <a:cubicBezTo>
                  <a:pt x="431485" y="414755"/>
                  <a:pt x="435459" y="412482"/>
                  <a:pt x="440001" y="412482"/>
                </a:cubicBezTo>
                <a:lnTo>
                  <a:pt x="534814" y="412482"/>
                </a:lnTo>
                <a:cubicBezTo>
                  <a:pt x="539356" y="412482"/>
                  <a:pt x="543330" y="414755"/>
                  <a:pt x="545601" y="418732"/>
                </a:cubicBezTo>
                <a:lnTo>
                  <a:pt x="569446" y="459640"/>
                </a:lnTo>
                <a:lnTo>
                  <a:pt x="569446" y="273284"/>
                </a:lnTo>
                <a:lnTo>
                  <a:pt x="494504" y="273284"/>
                </a:lnTo>
                <a:lnTo>
                  <a:pt x="450788" y="348849"/>
                </a:lnTo>
                <a:cubicBezTo>
                  <a:pt x="448517" y="352826"/>
                  <a:pt x="444543" y="355099"/>
                  <a:pt x="440001" y="355099"/>
                </a:cubicBezTo>
                <a:lnTo>
                  <a:pt x="345188" y="355099"/>
                </a:lnTo>
                <a:cubicBezTo>
                  <a:pt x="340646" y="355099"/>
                  <a:pt x="336671" y="352826"/>
                  <a:pt x="334401" y="348849"/>
                </a:cubicBezTo>
                <a:lnTo>
                  <a:pt x="286710" y="266466"/>
                </a:lnTo>
                <a:cubicBezTo>
                  <a:pt x="284439" y="262489"/>
                  <a:pt x="284439" y="257375"/>
                  <a:pt x="286710" y="253398"/>
                </a:cubicBezTo>
                <a:lnTo>
                  <a:pt x="334401" y="171015"/>
                </a:lnTo>
                <a:cubicBezTo>
                  <a:pt x="336671" y="167039"/>
                  <a:pt x="340646" y="164766"/>
                  <a:pt x="345188" y="164766"/>
                </a:cubicBezTo>
                <a:lnTo>
                  <a:pt x="440001" y="164766"/>
                </a:lnTo>
                <a:cubicBezTo>
                  <a:pt x="447381" y="164766"/>
                  <a:pt x="453059" y="170447"/>
                  <a:pt x="453059" y="177833"/>
                </a:cubicBezTo>
                <a:cubicBezTo>
                  <a:pt x="453059" y="184651"/>
                  <a:pt x="446814" y="190333"/>
                  <a:pt x="440001" y="190333"/>
                </a:cubicBezTo>
                <a:lnTo>
                  <a:pt x="362788" y="190333"/>
                </a:lnTo>
                <a:cubicBezTo>
                  <a:pt x="356542" y="190333"/>
                  <a:pt x="350865" y="193742"/>
                  <a:pt x="347459" y="198855"/>
                </a:cubicBezTo>
                <a:lnTo>
                  <a:pt x="317368" y="250557"/>
                </a:lnTo>
                <a:cubicBezTo>
                  <a:pt x="313962" y="256239"/>
                  <a:pt x="313962" y="262489"/>
                  <a:pt x="317368" y="268171"/>
                </a:cubicBezTo>
                <a:lnTo>
                  <a:pt x="347459" y="319873"/>
                </a:lnTo>
                <a:cubicBezTo>
                  <a:pt x="350865" y="325554"/>
                  <a:pt x="356542" y="328395"/>
                  <a:pt x="362788" y="328395"/>
                </a:cubicBezTo>
                <a:lnTo>
                  <a:pt x="422968" y="328395"/>
                </a:lnTo>
                <a:cubicBezTo>
                  <a:pt x="429214" y="328395"/>
                  <a:pt x="434891" y="324986"/>
                  <a:pt x="438298" y="319873"/>
                </a:cubicBezTo>
                <a:lnTo>
                  <a:pt x="476904" y="252830"/>
                </a:lnTo>
                <a:cubicBezTo>
                  <a:pt x="479175" y="248853"/>
                  <a:pt x="483149" y="246581"/>
                  <a:pt x="487691" y="246581"/>
                </a:cubicBezTo>
                <a:lnTo>
                  <a:pt x="570014" y="246581"/>
                </a:lnTo>
                <a:lnTo>
                  <a:pt x="570014" y="177265"/>
                </a:lnTo>
                <a:cubicBezTo>
                  <a:pt x="570014" y="170447"/>
                  <a:pt x="575691" y="164198"/>
                  <a:pt x="583072" y="164198"/>
                </a:cubicBezTo>
                <a:lnTo>
                  <a:pt x="613162" y="164198"/>
                </a:lnTo>
                <a:cubicBezTo>
                  <a:pt x="619408" y="164198"/>
                  <a:pt x="625085" y="160789"/>
                  <a:pt x="628491" y="155675"/>
                </a:cubicBezTo>
                <a:lnTo>
                  <a:pt x="658582" y="103973"/>
                </a:lnTo>
                <a:cubicBezTo>
                  <a:pt x="661988" y="98291"/>
                  <a:pt x="661988" y="92042"/>
                  <a:pt x="658582" y="86360"/>
                </a:cubicBezTo>
                <a:lnTo>
                  <a:pt x="628491" y="34657"/>
                </a:lnTo>
                <a:cubicBezTo>
                  <a:pt x="625085" y="28976"/>
                  <a:pt x="619408" y="26135"/>
                  <a:pt x="613162" y="26135"/>
                </a:cubicBezTo>
                <a:lnTo>
                  <a:pt x="552982" y="26135"/>
                </a:lnTo>
                <a:cubicBezTo>
                  <a:pt x="546736" y="26135"/>
                  <a:pt x="541059" y="29544"/>
                  <a:pt x="537653" y="34657"/>
                </a:cubicBezTo>
                <a:lnTo>
                  <a:pt x="499046" y="101700"/>
                </a:lnTo>
                <a:cubicBezTo>
                  <a:pt x="495639" y="107950"/>
                  <a:pt x="487691" y="109654"/>
                  <a:pt x="481446" y="106246"/>
                </a:cubicBezTo>
                <a:cubicBezTo>
                  <a:pt x="475201" y="102836"/>
                  <a:pt x="473498" y="94882"/>
                  <a:pt x="476904" y="88632"/>
                </a:cubicBezTo>
                <a:lnTo>
                  <a:pt x="524595" y="6250"/>
                </a:lnTo>
                <a:cubicBezTo>
                  <a:pt x="526865" y="2273"/>
                  <a:pt x="530840" y="0"/>
                  <a:pt x="535381" y="0"/>
                </a:cubicBezTo>
                <a:lnTo>
                  <a:pt x="630195" y="0"/>
                </a:lnTo>
                <a:cubicBezTo>
                  <a:pt x="634736" y="0"/>
                  <a:pt x="638711" y="2273"/>
                  <a:pt x="640982" y="6250"/>
                </a:cubicBezTo>
                <a:lnTo>
                  <a:pt x="688672" y="88632"/>
                </a:lnTo>
                <a:cubicBezTo>
                  <a:pt x="690943" y="92610"/>
                  <a:pt x="690943" y="97723"/>
                  <a:pt x="688672" y="101700"/>
                </a:cubicBezTo>
                <a:lnTo>
                  <a:pt x="640982" y="184083"/>
                </a:lnTo>
                <a:cubicBezTo>
                  <a:pt x="638711" y="188060"/>
                  <a:pt x="634736" y="190333"/>
                  <a:pt x="630195" y="190333"/>
                </a:cubicBezTo>
                <a:lnTo>
                  <a:pt x="595562" y="190333"/>
                </a:lnTo>
                <a:lnTo>
                  <a:pt x="595562" y="247149"/>
                </a:lnTo>
                <a:lnTo>
                  <a:pt x="677885" y="247149"/>
                </a:lnTo>
                <a:cubicBezTo>
                  <a:pt x="682427" y="247149"/>
                  <a:pt x="686401" y="249421"/>
                  <a:pt x="688672" y="253398"/>
                </a:cubicBezTo>
                <a:lnTo>
                  <a:pt x="727279" y="320441"/>
                </a:lnTo>
                <a:cubicBezTo>
                  <a:pt x="730685" y="326123"/>
                  <a:pt x="736363" y="328964"/>
                  <a:pt x="742608" y="328964"/>
                </a:cubicBezTo>
                <a:lnTo>
                  <a:pt x="802789" y="328964"/>
                </a:lnTo>
                <a:cubicBezTo>
                  <a:pt x="809034" y="328964"/>
                  <a:pt x="814711" y="325554"/>
                  <a:pt x="818118" y="320441"/>
                </a:cubicBezTo>
                <a:lnTo>
                  <a:pt x="848208" y="268739"/>
                </a:lnTo>
                <a:cubicBezTo>
                  <a:pt x="851614" y="263057"/>
                  <a:pt x="851614" y="256807"/>
                  <a:pt x="848208" y="251126"/>
                </a:cubicBezTo>
                <a:lnTo>
                  <a:pt x="818118" y="199423"/>
                </a:lnTo>
                <a:cubicBezTo>
                  <a:pt x="814711" y="193742"/>
                  <a:pt x="809034" y="190901"/>
                  <a:pt x="802789" y="190901"/>
                </a:cubicBezTo>
                <a:lnTo>
                  <a:pt x="725575" y="190901"/>
                </a:lnTo>
                <a:cubicBezTo>
                  <a:pt x="718195" y="190901"/>
                  <a:pt x="712517" y="185219"/>
                  <a:pt x="712517" y="177833"/>
                </a:cubicBezTo>
                <a:cubicBezTo>
                  <a:pt x="712517" y="171015"/>
                  <a:pt x="718763" y="165334"/>
                  <a:pt x="725575" y="165334"/>
                </a:cubicBezTo>
                <a:lnTo>
                  <a:pt x="819821" y="165334"/>
                </a:lnTo>
                <a:cubicBezTo>
                  <a:pt x="824363" y="165334"/>
                  <a:pt x="828337" y="167607"/>
                  <a:pt x="830608" y="171584"/>
                </a:cubicBezTo>
                <a:lnTo>
                  <a:pt x="878298" y="253967"/>
                </a:lnTo>
                <a:cubicBezTo>
                  <a:pt x="880569" y="257944"/>
                  <a:pt x="880569" y="263057"/>
                  <a:pt x="878298" y="267034"/>
                </a:cubicBezTo>
                <a:lnTo>
                  <a:pt x="830608" y="349417"/>
                </a:lnTo>
                <a:cubicBezTo>
                  <a:pt x="828337" y="353394"/>
                  <a:pt x="824363" y="355667"/>
                  <a:pt x="819821" y="355667"/>
                </a:cubicBezTo>
                <a:lnTo>
                  <a:pt x="725008" y="355667"/>
                </a:lnTo>
                <a:cubicBezTo>
                  <a:pt x="720466" y="355667"/>
                  <a:pt x="716492" y="353394"/>
                  <a:pt x="714220" y="349417"/>
                </a:cubicBezTo>
                <a:lnTo>
                  <a:pt x="670504" y="273852"/>
                </a:lnTo>
                <a:lnTo>
                  <a:pt x="595562" y="273852"/>
                </a:lnTo>
                <a:lnTo>
                  <a:pt x="595562" y="460208"/>
                </a:lnTo>
                <a:lnTo>
                  <a:pt x="619408" y="419300"/>
                </a:lnTo>
                <a:cubicBezTo>
                  <a:pt x="621678" y="415323"/>
                  <a:pt x="625653" y="413051"/>
                  <a:pt x="630195" y="413051"/>
                </a:cubicBezTo>
                <a:lnTo>
                  <a:pt x="725008" y="413051"/>
                </a:lnTo>
                <a:cubicBezTo>
                  <a:pt x="729550" y="413051"/>
                  <a:pt x="733524" y="415323"/>
                  <a:pt x="735795" y="419300"/>
                </a:cubicBezTo>
                <a:lnTo>
                  <a:pt x="822092" y="568726"/>
                </a:lnTo>
                <a:cubicBezTo>
                  <a:pt x="825498" y="574407"/>
                  <a:pt x="831176" y="577248"/>
                  <a:pt x="837421" y="577248"/>
                </a:cubicBezTo>
                <a:lnTo>
                  <a:pt x="897602" y="577248"/>
                </a:lnTo>
                <a:cubicBezTo>
                  <a:pt x="903847" y="577248"/>
                  <a:pt x="909524" y="573839"/>
                  <a:pt x="912930" y="568726"/>
                </a:cubicBezTo>
                <a:lnTo>
                  <a:pt x="999227" y="419300"/>
                </a:lnTo>
                <a:cubicBezTo>
                  <a:pt x="1001499" y="415323"/>
                  <a:pt x="1005473" y="413051"/>
                  <a:pt x="1010015" y="413051"/>
                </a:cubicBezTo>
                <a:lnTo>
                  <a:pt x="1104828" y="413051"/>
                </a:lnTo>
                <a:cubicBezTo>
                  <a:pt x="1109370" y="413051"/>
                  <a:pt x="1113344" y="415323"/>
                  <a:pt x="1115615" y="419300"/>
                </a:cubicBezTo>
                <a:lnTo>
                  <a:pt x="1163305" y="501683"/>
                </a:lnTo>
                <a:cubicBezTo>
                  <a:pt x="1165576" y="505660"/>
                  <a:pt x="1165576" y="510774"/>
                  <a:pt x="1163305" y="51475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395B4A44-8ECC-1E18-B3E4-60BBBE744E0C}"/>
              </a:ext>
            </a:extLst>
          </p:cNvPr>
          <p:cNvSpPr/>
          <p:nvPr/>
        </p:nvSpPr>
        <p:spPr>
          <a:xfrm>
            <a:off x="3086301" y="2801253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A76CA11A-7178-85BF-D091-1B731711280C}"/>
              </a:ext>
            </a:extLst>
          </p:cNvPr>
          <p:cNvSpPr/>
          <p:nvPr/>
        </p:nvSpPr>
        <p:spPr>
          <a:xfrm>
            <a:off x="5237547" y="2801253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98C436C6-33B5-11AC-AE7C-9DE7E6895A80}"/>
              </a:ext>
            </a:extLst>
          </p:cNvPr>
          <p:cNvSpPr/>
          <p:nvPr/>
        </p:nvSpPr>
        <p:spPr>
          <a:xfrm>
            <a:off x="4164272" y="1872610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AB533B9F-2159-6405-4D94-BA3CD44DFB4C}"/>
              </a:ext>
            </a:extLst>
          </p:cNvPr>
          <p:cNvSpPr/>
          <p:nvPr/>
        </p:nvSpPr>
        <p:spPr>
          <a:xfrm>
            <a:off x="2547227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53154A6A-F25D-1E1D-0686-530326420710}"/>
              </a:ext>
            </a:extLst>
          </p:cNvPr>
          <p:cNvSpPr/>
          <p:nvPr/>
        </p:nvSpPr>
        <p:spPr>
          <a:xfrm>
            <a:off x="1464385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8DB04A70-5883-2B74-D213-562089F20B19}"/>
              </a:ext>
            </a:extLst>
          </p:cNvPr>
          <p:cNvSpPr/>
          <p:nvPr/>
        </p:nvSpPr>
        <p:spPr>
          <a:xfrm>
            <a:off x="6874986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A3A3500A-EDC0-2962-4BEA-2B7F5676AC10}"/>
              </a:ext>
            </a:extLst>
          </p:cNvPr>
          <p:cNvSpPr/>
          <p:nvPr/>
        </p:nvSpPr>
        <p:spPr>
          <a:xfrm>
            <a:off x="5792144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Graphic 10" descr="Brainstorm with solid fill">
            <a:extLst>
              <a:ext uri="{FF2B5EF4-FFF2-40B4-BE49-F238E27FC236}">
                <a16:creationId xmlns:a16="http://schemas.microsoft.com/office/drawing/2014/main" id="{8C0F50AE-D843-E4BD-2144-0F6AE0C1E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2643" y="3137074"/>
            <a:ext cx="285266" cy="285266"/>
          </a:xfrm>
          <a:prstGeom prst="rect">
            <a:avLst/>
          </a:prstGeom>
        </p:spPr>
      </p:pic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2015022D-FA86-2741-3BBE-84D755C1BF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9480" y="4561407"/>
            <a:ext cx="285266" cy="285266"/>
          </a:xfrm>
          <a:prstGeom prst="rect">
            <a:avLst/>
          </a:prstGeom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114C2F82-0C72-0819-F892-17C13A5353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57239" y="4561407"/>
            <a:ext cx="285266" cy="285266"/>
          </a:xfrm>
          <a:prstGeom prst="rect">
            <a:avLst/>
          </a:prstGeom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844CD0FF-A5D5-E041-75EC-85E49E74EDC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9367" y="2184904"/>
            <a:ext cx="285266" cy="285266"/>
          </a:xfrm>
          <a:prstGeom prst="rect">
            <a:avLst/>
          </a:prstGeom>
        </p:spPr>
      </p:pic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44791732-3711-1634-0E43-BE29A9A2E3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40082" y="4561407"/>
            <a:ext cx="285266" cy="285266"/>
          </a:xfrm>
          <a:prstGeom prst="rect">
            <a:avLst/>
          </a:prstGeom>
        </p:spPr>
      </p:pic>
      <p:pic>
        <p:nvPicPr>
          <p:cNvPr id="16" name="Graphic 15" descr="Bar graph with upward trend with solid fill">
            <a:extLst>
              <a:ext uri="{FF2B5EF4-FFF2-40B4-BE49-F238E27FC236}">
                <a16:creationId xmlns:a16="http://schemas.microsoft.com/office/drawing/2014/main" id="{53690BAA-0049-30A5-E3FC-4DDB27A261B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12323" y="4561407"/>
            <a:ext cx="285266" cy="285266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5C694156-6799-DEA3-5D44-FB31CF5B84B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51397" y="3137074"/>
            <a:ext cx="285266" cy="28526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89398A9-24D5-F1D4-26F3-9F68198128AB}"/>
              </a:ext>
            </a:extLst>
          </p:cNvPr>
          <p:cNvSpPr txBox="1"/>
          <p:nvPr/>
        </p:nvSpPr>
        <p:spPr>
          <a:xfrm>
            <a:off x="4314077" y="181557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69B549-EF71-15D4-30C9-0186E3AA538A}"/>
              </a:ext>
            </a:extLst>
          </p:cNvPr>
          <p:cNvSpPr txBox="1"/>
          <p:nvPr/>
        </p:nvSpPr>
        <p:spPr>
          <a:xfrm>
            <a:off x="3236106" y="27604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7DE0D3-BCA7-3C3B-DEED-2F280A7C866E}"/>
              </a:ext>
            </a:extLst>
          </p:cNvPr>
          <p:cNvSpPr txBox="1"/>
          <p:nvPr/>
        </p:nvSpPr>
        <p:spPr>
          <a:xfrm>
            <a:off x="5387352" y="27604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603DFC-3FCD-7EFA-A9D3-EA2AFAF33A8B}"/>
              </a:ext>
            </a:extLst>
          </p:cNvPr>
          <p:cNvSpPr txBox="1"/>
          <p:nvPr/>
        </p:nvSpPr>
        <p:spPr>
          <a:xfrm>
            <a:off x="1614190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BFC43-06DB-CCB1-4844-B7C5568FEFF8}"/>
              </a:ext>
            </a:extLst>
          </p:cNvPr>
          <p:cNvSpPr txBox="1"/>
          <p:nvPr/>
        </p:nvSpPr>
        <p:spPr>
          <a:xfrm>
            <a:off x="2697032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4ACFBA-259F-D510-A02E-A13594B9E308}"/>
              </a:ext>
            </a:extLst>
          </p:cNvPr>
          <p:cNvSpPr txBox="1"/>
          <p:nvPr/>
        </p:nvSpPr>
        <p:spPr>
          <a:xfrm>
            <a:off x="5941949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10E654-0A7F-D49E-F025-0D748E83759C}"/>
              </a:ext>
            </a:extLst>
          </p:cNvPr>
          <p:cNvSpPr txBox="1"/>
          <p:nvPr/>
        </p:nvSpPr>
        <p:spPr>
          <a:xfrm>
            <a:off x="7024791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BBABAA5-7065-FC65-DAAD-DF101DBD13B7}"/>
              </a:ext>
            </a:extLst>
          </p:cNvPr>
          <p:cNvGrpSpPr/>
          <p:nvPr/>
        </p:nvGrpSpPr>
        <p:grpSpPr>
          <a:xfrm>
            <a:off x="1589874" y="2737106"/>
            <a:ext cx="1156468" cy="806031"/>
            <a:chOff x="332936" y="2689322"/>
            <a:chExt cx="2975111" cy="1074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51EBF3-8861-BD4B-8559-12BC28A200C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D46047F-848E-5B88-CA3D-0B7911A5606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accent6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900967-F0AE-84CC-B1F1-0E2EA8CFC1BE}"/>
              </a:ext>
            </a:extLst>
          </p:cNvPr>
          <p:cNvGrpSpPr/>
          <p:nvPr/>
        </p:nvGrpSpPr>
        <p:grpSpPr>
          <a:xfrm>
            <a:off x="6413334" y="2737106"/>
            <a:ext cx="1156468" cy="806031"/>
            <a:chOff x="332936" y="2689322"/>
            <a:chExt cx="2975111" cy="1074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D6A803-70D4-AFBF-489C-42237EE5208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FA4BF33-5EEB-D423-CA56-E129AE0220D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accent6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9798E90-258E-534A-61D1-9237C90C3CD1}"/>
              </a:ext>
            </a:extLst>
          </p:cNvPr>
          <p:cNvSpPr txBox="1"/>
          <p:nvPr/>
        </p:nvSpPr>
        <p:spPr>
          <a:xfrm>
            <a:off x="5870859" y="5107931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34A153B-9A6E-2305-BE2A-440419D5CE55}"/>
              </a:ext>
            </a:extLst>
          </p:cNvPr>
          <p:cNvSpPr txBox="1"/>
          <p:nvPr/>
        </p:nvSpPr>
        <p:spPr>
          <a:xfrm>
            <a:off x="2625943" y="5107931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8F8D83-3A39-BC5E-FD6D-AA81FCD0091E}"/>
              </a:ext>
            </a:extLst>
          </p:cNvPr>
          <p:cNvSpPr txBox="1"/>
          <p:nvPr/>
        </p:nvSpPr>
        <p:spPr>
          <a:xfrm>
            <a:off x="730052" y="3927778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FB6F0A-8FD3-5E31-C646-EB990B3447EB}"/>
              </a:ext>
            </a:extLst>
          </p:cNvPr>
          <p:cNvSpPr txBox="1"/>
          <p:nvPr/>
        </p:nvSpPr>
        <p:spPr>
          <a:xfrm>
            <a:off x="7793792" y="3927778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6F2154-EFE6-6E9D-CD49-4D753A511C60}"/>
              </a:ext>
            </a:extLst>
          </p:cNvPr>
          <p:cNvSpPr txBox="1"/>
          <p:nvPr/>
        </p:nvSpPr>
        <p:spPr>
          <a:xfrm>
            <a:off x="5265696" y="1653945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accent5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Hierarchy Tree – Slide Template</a:t>
            </a:r>
          </a:p>
        </p:txBody>
      </p:sp>
      <p:sp>
        <p:nvSpPr>
          <p:cNvPr id="47" name="Freeform 149">
            <a:extLst>
              <a:ext uri="{FF2B5EF4-FFF2-40B4-BE49-F238E27FC236}">
                <a16:creationId xmlns:a16="http://schemas.microsoft.com/office/drawing/2014/main" id="{C37BF6C4-8526-D5B6-9A5F-6EA04EA700E0}"/>
              </a:ext>
            </a:extLst>
          </p:cNvPr>
          <p:cNvSpPr/>
          <p:nvPr/>
        </p:nvSpPr>
        <p:spPr>
          <a:xfrm>
            <a:off x="1255359" y="1677028"/>
            <a:ext cx="6633282" cy="3914292"/>
          </a:xfrm>
          <a:custGeom>
            <a:avLst/>
            <a:gdLst>
              <a:gd name="connsiteX0" fmla="*/ 1163873 w 1165008"/>
              <a:gd name="connsiteY0" fmla="*/ 513615 h 687470"/>
              <a:gd name="connsiteX1" fmla="*/ 1116183 w 1165008"/>
              <a:gd name="connsiteY1" fmla="*/ 595998 h 687470"/>
              <a:gd name="connsiteX2" fmla="*/ 1098582 w 1165008"/>
              <a:gd name="connsiteY2" fmla="*/ 600543 h 687470"/>
              <a:gd name="connsiteX3" fmla="*/ 1094041 w 1165008"/>
              <a:gd name="connsiteY3" fmla="*/ 582930 h 687470"/>
              <a:gd name="connsiteX4" fmla="*/ 1132647 w 1165008"/>
              <a:gd name="connsiteY4" fmla="*/ 515887 h 687470"/>
              <a:gd name="connsiteX5" fmla="*/ 1132647 w 1165008"/>
              <a:gd name="connsiteY5" fmla="*/ 498275 h 687470"/>
              <a:gd name="connsiteX6" fmla="*/ 1102557 w 1165008"/>
              <a:gd name="connsiteY6" fmla="*/ 446572 h 687470"/>
              <a:gd name="connsiteX7" fmla="*/ 1087228 w 1165008"/>
              <a:gd name="connsiteY7" fmla="*/ 438050 h 687470"/>
              <a:gd name="connsiteX8" fmla="*/ 1027047 w 1165008"/>
              <a:gd name="connsiteY8" fmla="*/ 438050 h 687470"/>
              <a:gd name="connsiteX9" fmla="*/ 1011718 w 1165008"/>
              <a:gd name="connsiteY9" fmla="*/ 446572 h 687470"/>
              <a:gd name="connsiteX10" fmla="*/ 925421 w 1165008"/>
              <a:gd name="connsiteY10" fmla="*/ 595998 h 687470"/>
              <a:gd name="connsiteX11" fmla="*/ 914634 w 1165008"/>
              <a:gd name="connsiteY11" fmla="*/ 602247 h 687470"/>
              <a:gd name="connsiteX12" fmla="*/ 819821 w 1165008"/>
              <a:gd name="connsiteY12" fmla="*/ 602247 h 687470"/>
              <a:gd name="connsiteX13" fmla="*/ 809034 w 1165008"/>
              <a:gd name="connsiteY13" fmla="*/ 595998 h 687470"/>
              <a:gd name="connsiteX14" fmla="*/ 717627 w 1165008"/>
              <a:gd name="connsiteY14" fmla="*/ 438050 h 687470"/>
              <a:gd name="connsiteX15" fmla="*/ 637575 w 1165008"/>
              <a:gd name="connsiteY15" fmla="*/ 438050 h 687470"/>
              <a:gd name="connsiteX16" fmla="*/ 595562 w 1165008"/>
              <a:gd name="connsiteY16" fmla="*/ 510774 h 687470"/>
              <a:gd name="connsiteX17" fmla="*/ 595562 w 1165008"/>
              <a:gd name="connsiteY17" fmla="*/ 674403 h 687470"/>
              <a:gd name="connsiteX18" fmla="*/ 582504 w 1165008"/>
              <a:gd name="connsiteY18" fmla="*/ 687471 h 687470"/>
              <a:gd name="connsiteX19" fmla="*/ 570014 w 1165008"/>
              <a:gd name="connsiteY19" fmla="*/ 674403 h 687470"/>
              <a:gd name="connsiteX20" fmla="*/ 570014 w 1165008"/>
              <a:gd name="connsiteY20" fmla="*/ 511342 h 687470"/>
              <a:gd name="connsiteX21" fmla="*/ 528001 w 1165008"/>
              <a:gd name="connsiteY21" fmla="*/ 438618 h 687470"/>
              <a:gd name="connsiteX22" fmla="*/ 447949 w 1165008"/>
              <a:gd name="connsiteY22" fmla="*/ 438618 h 687470"/>
              <a:gd name="connsiteX23" fmla="*/ 356542 w 1165008"/>
              <a:gd name="connsiteY23" fmla="*/ 596566 h 687470"/>
              <a:gd name="connsiteX24" fmla="*/ 345755 w 1165008"/>
              <a:gd name="connsiteY24" fmla="*/ 602815 h 687470"/>
              <a:gd name="connsiteX25" fmla="*/ 250942 w 1165008"/>
              <a:gd name="connsiteY25" fmla="*/ 602815 h 687470"/>
              <a:gd name="connsiteX26" fmla="*/ 240155 w 1165008"/>
              <a:gd name="connsiteY26" fmla="*/ 596566 h 687470"/>
              <a:gd name="connsiteX27" fmla="*/ 153858 w 1165008"/>
              <a:gd name="connsiteY27" fmla="*/ 447140 h 687470"/>
              <a:gd name="connsiteX28" fmla="*/ 138529 w 1165008"/>
              <a:gd name="connsiteY28" fmla="*/ 438618 h 687470"/>
              <a:gd name="connsiteX29" fmla="*/ 78348 w 1165008"/>
              <a:gd name="connsiteY29" fmla="*/ 438618 h 687470"/>
              <a:gd name="connsiteX30" fmla="*/ 63020 w 1165008"/>
              <a:gd name="connsiteY30" fmla="*/ 447140 h 687470"/>
              <a:gd name="connsiteX31" fmla="*/ 32929 w 1165008"/>
              <a:gd name="connsiteY31" fmla="*/ 498843 h 687470"/>
              <a:gd name="connsiteX32" fmla="*/ 32929 w 1165008"/>
              <a:gd name="connsiteY32" fmla="*/ 516456 h 687470"/>
              <a:gd name="connsiteX33" fmla="*/ 71536 w 1165008"/>
              <a:gd name="connsiteY33" fmla="*/ 582930 h 687470"/>
              <a:gd name="connsiteX34" fmla="*/ 67561 w 1165008"/>
              <a:gd name="connsiteY34" fmla="*/ 600543 h 687470"/>
              <a:gd name="connsiteX35" fmla="*/ 49394 w 1165008"/>
              <a:gd name="connsiteY35" fmla="*/ 596566 h 687470"/>
              <a:gd name="connsiteX36" fmla="*/ 1703 w 1165008"/>
              <a:gd name="connsiteY36" fmla="*/ 514183 h 687470"/>
              <a:gd name="connsiteX37" fmla="*/ 1703 w 1165008"/>
              <a:gd name="connsiteY37" fmla="*/ 501115 h 687470"/>
              <a:gd name="connsiteX38" fmla="*/ 49394 w 1165008"/>
              <a:gd name="connsiteY38" fmla="*/ 418732 h 687470"/>
              <a:gd name="connsiteX39" fmla="*/ 60181 w 1165008"/>
              <a:gd name="connsiteY39" fmla="*/ 412482 h 687470"/>
              <a:gd name="connsiteX40" fmla="*/ 154994 w 1165008"/>
              <a:gd name="connsiteY40" fmla="*/ 412482 h 687470"/>
              <a:gd name="connsiteX41" fmla="*/ 165781 w 1165008"/>
              <a:gd name="connsiteY41" fmla="*/ 418732 h 687470"/>
              <a:gd name="connsiteX42" fmla="*/ 252078 w 1165008"/>
              <a:gd name="connsiteY42" fmla="*/ 568158 h 687470"/>
              <a:gd name="connsiteX43" fmla="*/ 267407 w 1165008"/>
              <a:gd name="connsiteY43" fmla="*/ 576680 h 687470"/>
              <a:gd name="connsiteX44" fmla="*/ 327588 w 1165008"/>
              <a:gd name="connsiteY44" fmla="*/ 576680 h 687470"/>
              <a:gd name="connsiteX45" fmla="*/ 342917 w 1165008"/>
              <a:gd name="connsiteY45" fmla="*/ 568158 h 687470"/>
              <a:gd name="connsiteX46" fmla="*/ 429214 w 1165008"/>
              <a:gd name="connsiteY46" fmla="*/ 418732 h 687470"/>
              <a:gd name="connsiteX47" fmla="*/ 440001 w 1165008"/>
              <a:gd name="connsiteY47" fmla="*/ 412482 h 687470"/>
              <a:gd name="connsiteX48" fmla="*/ 534814 w 1165008"/>
              <a:gd name="connsiteY48" fmla="*/ 412482 h 687470"/>
              <a:gd name="connsiteX49" fmla="*/ 545601 w 1165008"/>
              <a:gd name="connsiteY49" fmla="*/ 418732 h 687470"/>
              <a:gd name="connsiteX50" fmla="*/ 569446 w 1165008"/>
              <a:gd name="connsiteY50" fmla="*/ 459640 h 687470"/>
              <a:gd name="connsiteX51" fmla="*/ 569446 w 1165008"/>
              <a:gd name="connsiteY51" fmla="*/ 273284 h 687470"/>
              <a:gd name="connsiteX52" fmla="*/ 494504 w 1165008"/>
              <a:gd name="connsiteY52" fmla="*/ 273284 h 687470"/>
              <a:gd name="connsiteX53" fmla="*/ 450788 w 1165008"/>
              <a:gd name="connsiteY53" fmla="*/ 348849 h 687470"/>
              <a:gd name="connsiteX54" fmla="*/ 440001 w 1165008"/>
              <a:gd name="connsiteY54" fmla="*/ 355099 h 687470"/>
              <a:gd name="connsiteX55" fmla="*/ 345188 w 1165008"/>
              <a:gd name="connsiteY55" fmla="*/ 355099 h 687470"/>
              <a:gd name="connsiteX56" fmla="*/ 334401 w 1165008"/>
              <a:gd name="connsiteY56" fmla="*/ 348849 h 687470"/>
              <a:gd name="connsiteX57" fmla="*/ 286710 w 1165008"/>
              <a:gd name="connsiteY57" fmla="*/ 266466 h 687470"/>
              <a:gd name="connsiteX58" fmla="*/ 286710 w 1165008"/>
              <a:gd name="connsiteY58" fmla="*/ 253398 h 687470"/>
              <a:gd name="connsiteX59" fmla="*/ 334401 w 1165008"/>
              <a:gd name="connsiteY59" fmla="*/ 171015 h 687470"/>
              <a:gd name="connsiteX60" fmla="*/ 345188 w 1165008"/>
              <a:gd name="connsiteY60" fmla="*/ 164766 h 687470"/>
              <a:gd name="connsiteX61" fmla="*/ 440001 w 1165008"/>
              <a:gd name="connsiteY61" fmla="*/ 164766 h 687470"/>
              <a:gd name="connsiteX62" fmla="*/ 453059 w 1165008"/>
              <a:gd name="connsiteY62" fmla="*/ 177833 h 687470"/>
              <a:gd name="connsiteX63" fmla="*/ 440001 w 1165008"/>
              <a:gd name="connsiteY63" fmla="*/ 190333 h 687470"/>
              <a:gd name="connsiteX64" fmla="*/ 362788 w 1165008"/>
              <a:gd name="connsiteY64" fmla="*/ 190333 h 687470"/>
              <a:gd name="connsiteX65" fmla="*/ 347459 w 1165008"/>
              <a:gd name="connsiteY65" fmla="*/ 198855 h 687470"/>
              <a:gd name="connsiteX66" fmla="*/ 317368 w 1165008"/>
              <a:gd name="connsiteY66" fmla="*/ 250557 h 687470"/>
              <a:gd name="connsiteX67" fmla="*/ 317368 w 1165008"/>
              <a:gd name="connsiteY67" fmla="*/ 268171 h 687470"/>
              <a:gd name="connsiteX68" fmla="*/ 347459 w 1165008"/>
              <a:gd name="connsiteY68" fmla="*/ 319873 h 687470"/>
              <a:gd name="connsiteX69" fmla="*/ 362788 w 1165008"/>
              <a:gd name="connsiteY69" fmla="*/ 328395 h 687470"/>
              <a:gd name="connsiteX70" fmla="*/ 422968 w 1165008"/>
              <a:gd name="connsiteY70" fmla="*/ 328395 h 687470"/>
              <a:gd name="connsiteX71" fmla="*/ 438298 w 1165008"/>
              <a:gd name="connsiteY71" fmla="*/ 319873 h 687470"/>
              <a:gd name="connsiteX72" fmla="*/ 476904 w 1165008"/>
              <a:gd name="connsiteY72" fmla="*/ 252830 h 687470"/>
              <a:gd name="connsiteX73" fmla="*/ 487691 w 1165008"/>
              <a:gd name="connsiteY73" fmla="*/ 246581 h 687470"/>
              <a:gd name="connsiteX74" fmla="*/ 570014 w 1165008"/>
              <a:gd name="connsiteY74" fmla="*/ 246581 h 687470"/>
              <a:gd name="connsiteX75" fmla="*/ 570014 w 1165008"/>
              <a:gd name="connsiteY75" fmla="*/ 177265 h 687470"/>
              <a:gd name="connsiteX76" fmla="*/ 583072 w 1165008"/>
              <a:gd name="connsiteY76" fmla="*/ 164198 h 687470"/>
              <a:gd name="connsiteX77" fmla="*/ 613162 w 1165008"/>
              <a:gd name="connsiteY77" fmla="*/ 164198 h 687470"/>
              <a:gd name="connsiteX78" fmla="*/ 628491 w 1165008"/>
              <a:gd name="connsiteY78" fmla="*/ 155675 h 687470"/>
              <a:gd name="connsiteX79" fmla="*/ 658582 w 1165008"/>
              <a:gd name="connsiteY79" fmla="*/ 103973 h 687470"/>
              <a:gd name="connsiteX80" fmla="*/ 658582 w 1165008"/>
              <a:gd name="connsiteY80" fmla="*/ 86360 h 687470"/>
              <a:gd name="connsiteX81" fmla="*/ 628491 w 1165008"/>
              <a:gd name="connsiteY81" fmla="*/ 34657 h 687470"/>
              <a:gd name="connsiteX82" fmla="*/ 613162 w 1165008"/>
              <a:gd name="connsiteY82" fmla="*/ 26135 h 687470"/>
              <a:gd name="connsiteX83" fmla="*/ 552982 w 1165008"/>
              <a:gd name="connsiteY83" fmla="*/ 26135 h 687470"/>
              <a:gd name="connsiteX84" fmla="*/ 537653 w 1165008"/>
              <a:gd name="connsiteY84" fmla="*/ 34657 h 687470"/>
              <a:gd name="connsiteX85" fmla="*/ 499046 w 1165008"/>
              <a:gd name="connsiteY85" fmla="*/ 101700 h 687470"/>
              <a:gd name="connsiteX86" fmla="*/ 481446 w 1165008"/>
              <a:gd name="connsiteY86" fmla="*/ 106246 h 687470"/>
              <a:gd name="connsiteX87" fmla="*/ 476904 w 1165008"/>
              <a:gd name="connsiteY87" fmla="*/ 88632 h 687470"/>
              <a:gd name="connsiteX88" fmla="*/ 524595 w 1165008"/>
              <a:gd name="connsiteY88" fmla="*/ 6250 h 687470"/>
              <a:gd name="connsiteX89" fmla="*/ 535381 w 1165008"/>
              <a:gd name="connsiteY89" fmla="*/ 0 h 687470"/>
              <a:gd name="connsiteX90" fmla="*/ 630195 w 1165008"/>
              <a:gd name="connsiteY90" fmla="*/ 0 h 687470"/>
              <a:gd name="connsiteX91" fmla="*/ 640982 w 1165008"/>
              <a:gd name="connsiteY91" fmla="*/ 6250 h 687470"/>
              <a:gd name="connsiteX92" fmla="*/ 688672 w 1165008"/>
              <a:gd name="connsiteY92" fmla="*/ 88632 h 687470"/>
              <a:gd name="connsiteX93" fmla="*/ 688672 w 1165008"/>
              <a:gd name="connsiteY93" fmla="*/ 101700 h 687470"/>
              <a:gd name="connsiteX94" fmla="*/ 640982 w 1165008"/>
              <a:gd name="connsiteY94" fmla="*/ 184083 h 687470"/>
              <a:gd name="connsiteX95" fmla="*/ 630195 w 1165008"/>
              <a:gd name="connsiteY95" fmla="*/ 190333 h 687470"/>
              <a:gd name="connsiteX96" fmla="*/ 595562 w 1165008"/>
              <a:gd name="connsiteY96" fmla="*/ 190333 h 687470"/>
              <a:gd name="connsiteX97" fmla="*/ 595562 w 1165008"/>
              <a:gd name="connsiteY97" fmla="*/ 247149 h 687470"/>
              <a:gd name="connsiteX98" fmla="*/ 677885 w 1165008"/>
              <a:gd name="connsiteY98" fmla="*/ 247149 h 687470"/>
              <a:gd name="connsiteX99" fmla="*/ 688672 w 1165008"/>
              <a:gd name="connsiteY99" fmla="*/ 253398 h 687470"/>
              <a:gd name="connsiteX100" fmla="*/ 727279 w 1165008"/>
              <a:gd name="connsiteY100" fmla="*/ 320441 h 687470"/>
              <a:gd name="connsiteX101" fmla="*/ 742608 w 1165008"/>
              <a:gd name="connsiteY101" fmla="*/ 328964 h 687470"/>
              <a:gd name="connsiteX102" fmla="*/ 802789 w 1165008"/>
              <a:gd name="connsiteY102" fmla="*/ 328964 h 687470"/>
              <a:gd name="connsiteX103" fmla="*/ 818118 w 1165008"/>
              <a:gd name="connsiteY103" fmla="*/ 320441 h 687470"/>
              <a:gd name="connsiteX104" fmla="*/ 848208 w 1165008"/>
              <a:gd name="connsiteY104" fmla="*/ 268739 h 687470"/>
              <a:gd name="connsiteX105" fmla="*/ 848208 w 1165008"/>
              <a:gd name="connsiteY105" fmla="*/ 251126 h 687470"/>
              <a:gd name="connsiteX106" fmla="*/ 818118 w 1165008"/>
              <a:gd name="connsiteY106" fmla="*/ 199423 h 687470"/>
              <a:gd name="connsiteX107" fmla="*/ 802789 w 1165008"/>
              <a:gd name="connsiteY107" fmla="*/ 190901 h 687470"/>
              <a:gd name="connsiteX108" fmla="*/ 725575 w 1165008"/>
              <a:gd name="connsiteY108" fmla="*/ 190901 h 687470"/>
              <a:gd name="connsiteX109" fmla="*/ 712517 w 1165008"/>
              <a:gd name="connsiteY109" fmla="*/ 177833 h 687470"/>
              <a:gd name="connsiteX110" fmla="*/ 725575 w 1165008"/>
              <a:gd name="connsiteY110" fmla="*/ 165334 h 687470"/>
              <a:gd name="connsiteX111" fmla="*/ 819821 w 1165008"/>
              <a:gd name="connsiteY111" fmla="*/ 165334 h 687470"/>
              <a:gd name="connsiteX112" fmla="*/ 830608 w 1165008"/>
              <a:gd name="connsiteY112" fmla="*/ 171584 h 687470"/>
              <a:gd name="connsiteX113" fmla="*/ 878298 w 1165008"/>
              <a:gd name="connsiteY113" fmla="*/ 253967 h 687470"/>
              <a:gd name="connsiteX114" fmla="*/ 878298 w 1165008"/>
              <a:gd name="connsiteY114" fmla="*/ 267034 h 687470"/>
              <a:gd name="connsiteX115" fmla="*/ 830608 w 1165008"/>
              <a:gd name="connsiteY115" fmla="*/ 349417 h 687470"/>
              <a:gd name="connsiteX116" fmla="*/ 819821 w 1165008"/>
              <a:gd name="connsiteY116" fmla="*/ 355667 h 687470"/>
              <a:gd name="connsiteX117" fmla="*/ 725008 w 1165008"/>
              <a:gd name="connsiteY117" fmla="*/ 355667 h 687470"/>
              <a:gd name="connsiteX118" fmla="*/ 714220 w 1165008"/>
              <a:gd name="connsiteY118" fmla="*/ 349417 h 687470"/>
              <a:gd name="connsiteX119" fmla="*/ 670504 w 1165008"/>
              <a:gd name="connsiteY119" fmla="*/ 273852 h 687470"/>
              <a:gd name="connsiteX120" fmla="*/ 595562 w 1165008"/>
              <a:gd name="connsiteY120" fmla="*/ 273852 h 687470"/>
              <a:gd name="connsiteX121" fmla="*/ 595562 w 1165008"/>
              <a:gd name="connsiteY121" fmla="*/ 460208 h 687470"/>
              <a:gd name="connsiteX122" fmla="*/ 619408 w 1165008"/>
              <a:gd name="connsiteY122" fmla="*/ 419300 h 687470"/>
              <a:gd name="connsiteX123" fmla="*/ 630195 w 1165008"/>
              <a:gd name="connsiteY123" fmla="*/ 413051 h 687470"/>
              <a:gd name="connsiteX124" fmla="*/ 725008 w 1165008"/>
              <a:gd name="connsiteY124" fmla="*/ 413051 h 687470"/>
              <a:gd name="connsiteX125" fmla="*/ 735795 w 1165008"/>
              <a:gd name="connsiteY125" fmla="*/ 419300 h 687470"/>
              <a:gd name="connsiteX126" fmla="*/ 822092 w 1165008"/>
              <a:gd name="connsiteY126" fmla="*/ 568726 h 687470"/>
              <a:gd name="connsiteX127" fmla="*/ 837421 w 1165008"/>
              <a:gd name="connsiteY127" fmla="*/ 577248 h 687470"/>
              <a:gd name="connsiteX128" fmla="*/ 897602 w 1165008"/>
              <a:gd name="connsiteY128" fmla="*/ 577248 h 687470"/>
              <a:gd name="connsiteX129" fmla="*/ 912930 w 1165008"/>
              <a:gd name="connsiteY129" fmla="*/ 568726 h 687470"/>
              <a:gd name="connsiteX130" fmla="*/ 999227 w 1165008"/>
              <a:gd name="connsiteY130" fmla="*/ 419300 h 687470"/>
              <a:gd name="connsiteX131" fmla="*/ 1010015 w 1165008"/>
              <a:gd name="connsiteY131" fmla="*/ 413051 h 687470"/>
              <a:gd name="connsiteX132" fmla="*/ 1104828 w 1165008"/>
              <a:gd name="connsiteY132" fmla="*/ 413051 h 687470"/>
              <a:gd name="connsiteX133" fmla="*/ 1115615 w 1165008"/>
              <a:gd name="connsiteY133" fmla="*/ 419300 h 687470"/>
              <a:gd name="connsiteX134" fmla="*/ 1163305 w 1165008"/>
              <a:gd name="connsiteY134" fmla="*/ 501683 h 687470"/>
              <a:gd name="connsiteX135" fmla="*/ 1163305 w 1165008"/>
              <a:gd name="connsiteY135" fmla="*/ 514751 h 68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165008" h="687470">
                <a:moveTo>
                  <a:pt x="1163873" y="513615"/>
                </a:moveTo>
                <a:lnTo>
                  <a:pt x="1116183" y="595998"/>
                </a:lnTo>
                <a:cubicBezTo>
                  <a:pt x="1112776" y="602247"/>
                  <a:pt x="1104828" y="603952"/>
                  <a:pt x="1098582" y="600543"/>
                </a:cubicBezTo>
                <a:cubicBezTo>
                  <a:pt x="1092337" y="597134"/>
                  <a:pt x="1090634" y="589180"/>
                  <a:pt x="1094041" y="582930"/>
                </a:cubicBezTo>
                <a:lnTo>
                  <a:pt x="1132647" y="515887"/>
                </a:lnTo>
                <a:cubicBezTo>
                  <a:pt x="1136054" y="510206"/>
                  <a:pt x="1136054" y="503956"/>
                  <a:pt x="1132647" y="498275"/>
                </a:cubicBezTo>
                <a:lnTo>
                  <a:pt x="1102557" y="446572"/>
                </a:lnTo>
                <a:cubicBezTo>
                  <a:pt x="1099150" y="440890"/>
                  <a:pt x="1093473" y="438050"/>
                  <a:pt x="1087228" y="438050"/>
                </a:cubicBezTo>
                <a:lnTo>
                  <a:pt x="1027047" y="438050"/>
                </a:lnTo>
                <a:cubicBezTo>
                  <a:pt x="1020802" y="438050"/>
                  <a:pt x="1015124" y="441459"/>
                  <a:pt x="1011718" y="446572"/>
                </a:cubicBezTo>
                <a:lnTo>
                  <a:pt x="925421" y="595998"/>
                </a:lnTo>
                <a:cubicBezTo>
                  <a:pt x="923150" y="599975"/>
                  <a:pt x="919176" y="602247"/>
                  <a:pt x="914634" y="602247"/>
                </a:cubicBezTo>
                <a:lnTo>
                  <a:pt x="819821" y="602247"/>
                </a:lnTo>
                <a:cubicBezTo>
                  <a:pt x="815279" y="602247"/>
                  <a:pt x="811305" y="599975"/>
                  <a:pt x="809034" y="595998"/>
                </a:cubicBezTo>
                <a:lnTo>
                  <a:pt x="717627" y="438050"/>
                </a:lnTo>
                <a:lnTo>
                  <a:pt x="637575" y="438050"/>
                </a:lnTo>
                <a:lnTo>
                  <a:pt x="595562" y="510774"/>
                </a:lnTo>
                <a:lnTo>
                  <a:pt x="595562" y="674403"/>
                </a:lnTo>
                <a:cubicBezTo>
                  <a:pt x="595562" y="681789"/>
                  <a:pt x="589885" y="687471"/>
                  <a:pt x="582504" y="687471"/>
                </a:cubicBezTo>
                <a:cubicBezTo>
                  <a:pt x="575691" y="687471"/>
                  <a:pt x="570014" y="681221"/>
                  <a:pt x="570014" y="674403"/>
                </a:cubicBezTo>
                <a:lnTo>
                  <a:pt x="570014" y="511342"/>
                </a:lnTo>
                <a:lnTo>
                  <a:pt x="528001" y="438618"/>
                </a:lnTo>
                <a:lnTo>
                  <a:pt x="447949" y="438618"/>
                </a:lnTo>
                <a:lnTo>
                  <a:pt x="356542" y="596566"/>
                </a:lnTo>
                <a:cubicBezTo>
                  <a:pt x="354272" y="600543"/>
                  <a:pt x="350297" y="602815"/>
                  <a:pt x="345755" y="602815"/>
                </a:cubicBezTo>
                <a:lnTo>
                  <a:pt x="250942" y="602815"/>
                </a:lnTo>
                <a:cubicBezTo>
                  <a:pt x="246400" y="602815"/>
                  <a:pt x="242426" y="600543"/>
                  <a:pt x="240155" y="596566"/>
                </a:cubicBezTo>
                <a:lnTo>
                  <a:pt x="153858" y="447140"/>
                </a:lnTo>
                <a:cubicBezTo>
                  <a:pt x="150452" y="441459"/>
                  <a:pt x="144774" y="438618"/>
                  <a:pt x="138529" y="438618"/>
                </a:cubicBezTo>
                <a:lnTo>
                  <a:pt x="78348" y="438618"/>
                </a:lnTo>
                <a:cubicBezTo>
                  <a:pt x="72103" y="438618"/>
                  <a:pt x="66426" y="442027"/>
                  <a:pt x="63020" y="447140"/>
                </a:cubicBezTo>
                <a:lnTo>
                  <a:pt x="32929" y="498843"/>
                </a:lnTo>
                <a:cubicBezTo>
                  <a:pt x="29523" y="504524"/>
                  <a:pt x="29523" y="510774"/>
                  <a:pt x="32929" y="516456"/>
                </a:cubicBezTo>
                <a:lnTo>
                  <a:pt x="71536" y="582930"/>
                </a:lnTo>
                <a:cubicBezTo>
                  <a:pt x="74942" y="588611"/>
                  <a:pt x="73239" y="596566"/>
                  <a:pt x="67561" y="600543"/>
                </a:cubicBezTo>
                <a:cubicBezTo>
                  <a:pt x="61316" y="604520"/>
                  <a:pt x="52800" y="602815"/>
                  <a:pt x="49394" y="596566"/>
                </a:cubicBezTo>
                <a:lnTo>
                  <a:pt x="1703" y="514183"/>
                </a:lnTo>
                <a:cubicBezTo>
                  <a:pt x="-568" y="510206"/>
                  <a:pt x="-568" y="505092"/>
                  <a:pt x="1703" y="501115"/>
                </a:cubicBezTo>
                <a:lnTo>
                  <a:pt x="49394" y="418732"/>
                </a:lnTo>
                <a:cubicBezTo>
                  <a:pt x="51665" y="414755"/>
                  <a:pt x="55639" y="412482"/>
                  <a:pt x="60181" y="412482"/>
                </a:cubicBezTo>
                <a:lnTo>
                  <a:pt x="154994" y="412482"/>
                </a:lnTo>
                <a:cubicBezTo>
                  <a:pt x="159536" y="412482"/>
                  <a:pt x="163510" y="414755"/>
                  <a:pt x="165781" y="418732"/>
                </a:cubicBezTo>
                <a:lnTo>
                  <a:pt x="252078" y="568158"/>
                </a:lnTo>
                <a:cubicBezTo>
                  <a:pt x="255484" y="573839"/>
                  <a:pt x="261162" y="576680"/>
                  <a:pt x="267407" y="576680"/>
                </a:cubicBezTo>
                <a:lnTo>
                  <a:pt x="327588" y="576680"/>
                </a:lnTo>
                <a:cubicBezTo>
                  <a:pt x="333833" y="576680"/>
                  <a:pt x="339510" y="573271"/>
                  <a:pt x="342917" y="568158"/>
                </a:cubicBezTo>
                <a:lnTo>
                  <a:pt x="429214" y="418732"/>
                </a:lnTo>
                <a:cubicBezTo>
                  <a:pt x="431485" y="414755"/>
                  <a:pt x="435459" y="412482"/>
                  <a:pt x="440001" y="412482"/>
                </a:cubicBezTo>
                <a:lnTo>
                  <a:pt x="534814" y="412482"/>
                </a:lnTo>
                <a:cubicBezTo>
                  <a:pt x="539356" y="412482"/>
                  <a:pt x="543330" y="414755"/>
                  <a:pt x="545601" y="418732"/>
                </a:cubicBezTo>
                <a:lnTo>
                  <a:pt x="569446" y="459640"/>
                </a:lnTo>
                <a:lnTo>
                  <a:pt x="569446" y="273284"/>
                </a:lnTo>
                <a:lnTo>
                  <a:pt x="494504" y="273284"/>
                </a:lnTo>
                <a:lnTo>
                  <a:pt x="450788" y="348849"/>
                </a:lnTo>
                <a:cubicBezTo>
                  <a:pt x="448517" y="352826"/>
                  <a:pt x="444543" y="355099"/>
                  <a:pt x="440001" y="355099"/>
                </a:cubicBezTo>
                <a:lnTo>
                  <a:pt x="345188" y="355099"/>
                </a:lnTo>
                <a:cubicBezTo>
                  <a:pt x="340646" y="355099"/>
                  <a:pt x="336671" y="352826"/>
                  <a:pt x="334401" y="348849"/>
                </a:cubicBezTo>
                <a:lnTo>
                  <a:pt x="286710" y="266466"/>
                </a:lnTo>
                <a:cubicBezTo>
                  <a:pt x="284439" y="262489"/>
                  <a:pt x="284439" y="257375"/>
                  <a:pt x="286710" y="253398"/>
                </a:cubicBezTo>
                <a:lnTo>
                  <a:pt x="334401" y="171015"/>
                </a:lnTo>
                <a:cubicBezTo>
                  <a:pt x="336671" y="167039"/>
                  <a:pt x="340646" y="164766"/>
                  <a:pt x="345188" y="164766"/>
                </a:cubicBezTo>
                <a:lnTo>
                  <a:pt x="440001" y="164766"/>
                </a:lnTo>
                <a:cubicBezTo>
                  <a:pt x="447381" y="164766"/>
                  <a:pt x="453059" y="170447"/>
                  <a:pt x="453059" y="177833"/>
                </a:cubicBezTo>
                <a:cubicBezTo>
                  <a:pt x="453059" y="184651"/>
                  <a:pt x="446814" y="190333"/>
                  <a:pt x="440001" y="190333"/>
                </a:cubicBezTo>
                <a:lnTo>
                  <a:pt x="362788" y="190333"/>
                </a:lnTo>
                <a:cubicBezTo>
                  <a:pt x="356542" y="190333"/>
                  <a:pt x="350865" y="193742"/>
                  <a:pt x="347459" y="198855"/>
                </a:cubicBezTo>
                <a:lnTo>
                  <a:pt x="317368" y="250557"/>
                </a:lnTo>
                <a:cubicBezTo>
                  <a:pt x="313962" y="256239"/>
                  <a:pt x="313962" y="262489"/>
                  <a:pt x="317368" y="268171"/>
                </a:cubicBezTo>
                <a:lnTo>
                  <a:pt x="347459" y="319873"/>
                </a:lnTo>
                <a:cubicBezTo>
                  <a:pt x="350865" y="325554"/>
                  <a:pt x="356542" y="328395"/>
                  <a:pt x="362788" y="328395"/>
                </a:cubicBezTo>
                <a:lnTo>
                  <a:pt x="422968" y="328395"/>
                </a:lnTo>
                <a:cubicBezTo>
                  <a:pt x="429214" y="328395"/>
                  <a:pt x="434891" y="324986"/>
                  <a:pt x="438298" y="319873"/>
                </a:cubicBezTo>
                <a:lnTo>
                  <a:pt x="476904" y="252830"/>
                </a:lnTo>
                <a:cubicBezTo>
                  <a:pt x="479175" y="248853"/>
                  <a:pt x="483149" y="246581"/>
                  <a:pt x="487691" y="246581"/>
                </a:cubicBezTo>
                <a:lnTo>
                  <a:pt x="570014" y="246581"/>
                </a:lnTo>
                <a:lnTo>
                  <a:pt x="570014" y="177265"/>
                </a:lnTo>
                <a:cubicBezTo>
                  <a:pt x="570014" y="170447"/>
                  <a:pt x="575691" y="164198"/>
                  <a:pt x="583072" y="164198"/>
                </a:cubicBezTo>
                <a:lnTo>
                  <a:pt x="613162" y="164198"/>
                </a:lnTo>
                <a:cubicBezTo>
                  <a:pt x="619408" y="164198"/>
                  <a:pt x="625085" y="160789"/>
                  <a:pt x="628491" y="155675"/>
                </a:cubicBezTo>
                <a:lnTo>
                  <a:pt x="658582" y="103973"/>
                </a:lnTo>
                <a:cubicBezTo>
                  <a:pt x="661988" y="98291"/>
                  <a:pt x="661988" y="92042"/>
                  <a:pt x="658582" y="86360"/>
                </a:cubicBezTo>
                <a:lnTo>
                  <a:pt x="628491" y="34657"/>
                </a:lnTo>
                <a:cubicBezTo>
                  <a:pt x="625085" y="28976"/>
                  <a:pt x="619408" y="26135"/>
                  <a:pt x="613162" y="26135"/>
                </a:cubicBezTo>
                <a:lnTo>
                  <a:pt x="552982" y="26135"/>
                </a:lnTo>
                <a:cubicBezTo>
                  <a:pt x="546736" y="26135"/>
                  <a:pt x="541059" y="29544"/>
                  <a:pt x="537653" y="34657"/>
                </a:cubicBezTo>
                <a:lnTo>
                  <a:pt x="499046" y="101700"/>
                </a:lnTo>
                <a:cubicBezTo>
                  <a:pt x="495639" y="107950"/>
                  <a:pt x="487691" y="109654"/>
                  <a:pt x="481446" y="106246"/>
                </a:cubicBezTo>
                <a:cubicBezTo>
                  <a:pt x="475201" y="102836"/>
                  <a:pt x="473498" y="94882"/>
                  <a:pt x="476904" y="88632"/>
                </a:cubicBezTo>
                <a:lnTo>
                  <a:pt x="524595" y="6250"/>
                </a:lnTo>
                <a:cubicBezTo>
                  <a:pt x="526865" y="2273"/>
                  <a:pt x="530840" y="0"/>
                  <a:pt x="535381" y="0"/>
                </a:cubicBezTo>
                <a:lnTo>
                  <a:pt x="630195" y="0"/>
                </a:lnTo>
                <a:cubicBezTo>
                  <a:pt x="634736" y="0"/>
                  <a:pt x="638711" y="2273"/>
                  <a:pt x="640982" y="6250"/>
                </a:cubicBezTo>
                <a:lnTo>
                  <a:pt x="688672" y="88632"/>
                </a:lnTo>
                <a:cubicBezTo>
                  <a:pt x="690943" y="92610"/>
                  <a:pt x="690943" y="97723"/>
                  <a:pt x="688672" y="101700"/>
                </a:cubicBezTo>
                <a:lnTo>
                  <a:pt x="640982" y="184083"/>
                </a:lnTo>
                <a:cubicBezTo>
                  <a:pt x="638711" y="188060"/>
                  <a:pt x="634736" y="190333"/>
                  <a:pt x="630195" y="190333"/>
                </a:cubicBezTo>
                <a:lnTo>
                  <a:pt x="595562" y="190333"/>
                </a:lnTo>
                <a:lnTo>
                  <a:pt x="595562" y="247149"/>
                </a:lnTo>
                <a:lnTo>
                  <a:pt x="677885" y="247149"/>
                </a:lnTo>
                <a:cubicBezTo>
                  <a:pt x="682427" y="247149"/>
                  <a:pt x="686401" y="249421"/>
                  <a:pt x="688672" y="253398"/>
                </a:cubicBezTo>
                <a:lnTo>
                  <a:pt x="727279" y="320441"/>
                </a:lnTo>
                <a:cubicBezTo>
                  <a:pt x="730685" y="326123"/>
                  <a:pt x="736363" y="328964"/>
                  <a:pt x="742608" y="328964"/>
                </a:cubicBezTo>
                <a:lnTo>
                  <a:pt x="802789" y="328964"/>
                </a:lnTo>
                <a:cubicBezTo>
                  <a:pt x="809034" y="328964"/>
                  <a:pt x="814711" y="325554"/>
                  <a:pt x="818118" y="320441"/>
                </a:cubicBezTo>
                <a:lnTo>
                  <a:pt x="848208" y="268739"/>
                </a:lnTo>
                <a:cubicBezTo>
                  <a:pt x="851614" y="263057"/>
                  <a:pt x="851614" y="256807"/>
                  <a:pt x="848208" y="251126"/>
                </a:cubicBezTo>
                <a:lnTo>
                  <a:pt x="818118" y="199423"/>
                </a:lnTo>
                <a:cubicBezTo>
                  <a:pt x="814711" y="193742"/>
                  <a:pt x="809034" y="190901"/>
                  <a:pt x="802789" y="190901"/>
                </a:cubicBezTo>
                <a:lnTo>
                  <a:pt x="725575" y="190901"/>
                </a:lnTo>
                <a:cubicBezTo>
                  <a:pt x="718195" y="190901"/>
                  <a:pt x="712517" y="185219"/>
                  <a:pt x="712517" y="177833"/>
                </a:cubicBezTo>
                <a:cubicBezTo>
                  <a:pt x="712517" y="171015"/>
                  <a:pt x="718763" y="165334"/>
                  <a:pt x="725575" y="165334"/>
                </a:cubicBezTo>
                <a:lnTo>
                  <a:pt x="819821" y="165334"/>
                </a:lnTo>
                <a:cubicBezTo>
                  <a:pt x="824363" y="165334"/>
                  <a:pt x="828337" y="167607"/>
                  <a:pt x="830608" y="171584"/>
                </a:cubicBezTo>
                <a:lnTo>
                  <a:pt x="878298" y="253967"/>
                </a:lnTo>
                <a:cubicBezTo>
                  <a:pt x="880569" y="257944"/>
                  <a:pt x="880569" y="263057"/>
                  <a:pt x="878298" y="267034"/>
                </a:cubicBezTo>
                <a:lnTo>
                  <a:pt x="830608" y="349417"/>
                </a:lnTo>
                <a:cubicBezTo>
                  <a:pt x="828337" y="353394"/>
                  <a:pt x="824363" y="355667"/>
                  <a:pt x="819821" y="355667"/>
                </a:cubicBezTo>
                <a:lnTo>
                  <a:pt x="725008" y="355667"/>
                </a:lnTo>
                <a:cubicBezTo>
                  <a:pt x="720466" y="355667"/>
                  <a:pt x="716492" y="353394"/>
                  <a:pt x="714220" y="349417"/>
                </a:cubicBezTo>
                <a:lnTo>
                  <a:pt x="670504" y="273852"/>
                </a:lnTo>
                <a:lnTo>
                  <a:pt x="595562" y="273852"/>
                </a:lnTo>
                <a:lnTo>
                  <a:pt x="595562" y="460208"/>
                </a:lnTo>
                <a:lnTo>
                  <a:pt x="619408" y="419300"/>
                </a:lnTo>
                <a:cubicBezTo>
                  <a:pt x="621678" y="415323"/>
                  <a:pt x="625653" y="413051"/>
                  <a:pt x="630195" y="413051"/>
                </a:cubicBezTo>
                <a:lnTo>
                  <a:pt x="725008" y="413051"/>
                </a:lnTo>
                <a:cubicBezTo>
                  <a:pt x="729550" y="413051"/>
                  <a:pt x="733524" y="415323"/>
                  <a:pt x="735795" y="419300"/>
                </a:cubicBezTo>
                <a:lnTo>
                  <a:pt x="822092" y="568726"/>
                </a:lnTo>
                <a:cubicBezTo>
                  <a:pt x="825498" y="574407"/>
                  <a:pt x="831176" y="577248"/>
                  <a:pt x="837421" y="577248"/>
                </a:cubicBezTo>
                <a:lnTo>
                  <a:pt x="897602" y="577248"/>
                </a:lnTo>
                <a:cubicBezTo>
                  <a:pt x="903847" y="577248"/>
                  <a:pt x="909524" y="573839"/>
                  <a:pt x="912930" y="568726"/>
                </a:cubicBezTo>
                <a:lnTo>
                  <a:pt x="999227" y="419300"/>
                </a:lnTo>
                <a:cubicBezTo>
                  <a:pt x="1001499" y="415323"/>
                  <a:pt x="1005473" y="413051"/>
                  <a:pt x="1010015" y="413051"/>
                </a:cubicBezTo>
                <a:lnTo>
                  <a:pt x="1104828" y="413051"/>
                </a:lnTo>
                <a:cubicBezTo>
                  <a:pt x="1109370" y="413051"/>
                  <a:pt x="1113344" y="415323"/>
                  <a:pt x="1115615" y="419300"/>
                </a:cubicBezTo>
                <a:lnTo>
                  <a:pt x="1163305" y="501683"/>
                </a:lnTo>
                <a:cubicBezTo>
                  <a:pt x="1165576" y="505660"/>
                  <a:pt x="1165576" y="510774"/>
                  <a:pt x="1163305" y="51475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86445386-E8F9-92A1-87C3-55623838455E}"/>
              </a:ext>
            </a:extLst>
          </p:cNvPr>
          <p:cNvSpPr/>
          <p:nvPr/>
        </p:nvSpPr>
        <p:spPr>
          <a:xfrm>
            <a:off x="3086301" y="2801253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083A8017-3837-E71C-C21C-F6B01D2FB2B4}"/>
              </a:ext>
            </a:extLst>
          </p:cNvPr>
          <p:cNvSpPr/>
          <p:nvPr/>
        </p:nvSpPr>
        <p:spPr>
          <a:xfrm>
            <a:off x="5237547" y="2801253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0AB18099-44A5-73E1-70AA-B9AFD817CB23}"/>
              </a:ext>
            </a:extLst>
          </p:cNvPr>
          <p:cNvSpPr/>
          <p:nvPr/>
        </p:nvSpPr>
        <p:spPr>
          <a:xfrm>
            <a:off x="4164272" y="1872610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Hexagon 50">
            <a:extLst>
              <a:ext uri="{FF2B5EF4-FFF2-40B4-BE49-F238E27FC236}">
                <a16:creationId xmlns:a16="http://schemas.microsoft.com/office/drawing/2014/main" id="{65B3BAF2-D30A-6039-3A80-4656CFA99CCE}"/>
              </a:ext>
            </a:extLst>
          </p:cNvPr>
          <p:cNvSpPr/>
          <p:nvPr/>
        </p:nvSpPr>
        <p:spPr>
          <a:xfrm>
            <a:off x="2547227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Hexagon 51">
            <a:extLst>
              <a:ext uri="{FF2B5EF4-FFF2-40B4-BE49-F238E27FC236}">
                <a16:creationId xmlns:a16="http://schemas.microsoft.com/office/drawing/2014/main" id="{F6576BA6-0D4E-AC58-EC3F-460F7C302173}"/>
              </a:ext>
            </a:extLst>
          </p:cNvPr>
          <p:cNvSpPr/>
          <p:nvPr/>
        </p:nvSpPr>
        <p:spPr>
          <a:xfrm>
            <a:off x="1464385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Hexagon 52">
            <a:extLst>
              <a:ext uri="{FF2B5EF4-FFF2-40B4-BE49-F238E27FC236}">
                <a16:creationId xmlns:a16="http://schemas.microsoft.com/office/drawing/2014/main" id="{8F1B64FE-3B55-B4F3-8DF9-8069D25E07DA}"/>
              </a:ext>
            </a:extLst>
          </p:cNvPr>
          <p:cNvSpPr/>
          <p:nvPr/>
        </p:nvSpPr>
        <p:spPr>
          <a:xfrm>
            <a:off x="6874986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Hexagon 53">
            <a:extLst>
              <a:ext uri="{FF2B5EF4-FFF2-40B4-BE49-F238E27FC236}">
                <a16:creationId xmlns:a16="http://schemas.microsoft.com/office/drawing/2014/main" id="{49770C85-5946-A815-7FF5-772966CA82EF}"/>
              </a:ext>
            </a:extLst>
          </p:cNvPr>
          <p:cNvSpPr/>
          <p:nvPr/>
        </p:nvSpPr>
        <p:spPr>
          <a:xfrm>
            <a:off x="5792144" y="4215159"/>
            <a:ext cx="815457" cy="702980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5" name="Graphic 54" descr="Brainstorm with solid fill">
            <a:extLst>
              <a:ext uri="{FF2B5EF4-FFF2-40B4-BE49-F238E27FC236}">
                <a16:creationId xmlns:a16="http://schemas.microsoft.com/office/drawing/2014/main" id="{0BAD69C8-4E28-48DF-51B8-A5920C866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2643" y="3137074"/>
            <a:ext cx="285266" cy="285266"/>
          </a:xfrm>
          <a:prstGeom prst="rect">
            <a:avLst/>
          </a:prstGeom>
        </p:spPr>
      </p:pic>
      <p:pic>
        <p:nvPicPr>
          <p:cNvPr id="56" name="Graphic 55" descr="Bullseye with solid fill">
            <a:extLst>
              <a:ext uri="{FF2B5EF4-FFF2-40B4-BE49-F238E27FC236}">
                <a16:creationId xmlns:a16="http://schemas.microsoft.com/office/drawing/2014/main" id="{CF23D7F1-459D-5EC2-12B7-AF534CF50A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9480" y="4561407"/>
            <a:ext cx="285266" cy="285266"/>
          </a:xfrm>
          <a:prstGeom prst="rect">
            <a:avLst/>
          </a:prstGeom>
        </p:spPr>
      </p:pic>
      <p:pic>
        <p:nvPicPr>
          <p:cNvPr id="57" name="Graphic 56" descr="Hourglass 30% with solid fill">
            <a:extLst>
              <a:ext uri="{FF2B5EF4-FFF2-40B4-BE49-F238E27FC236}">
                <a16:creationId xmlns:a16="http://schemas.microsoft.com/office/drawing/2014/main" id="{9E2AC388-A305-B0D0-65AF-65A2E7F8B3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57239" y="4561407"/>
            <a:ext cx="285266" cy="285266"/>
          </a:xfrm>
          <a:prstGeom prst="rect">
            <a:avLst/>
          </a:prstGeom>
        </p:spPr>
      </p:pic>
      <p:pic>
        <p:nvPicPr>
          <p:cNvPr id="58" name="Graphic 57" descr="Lightbulb with solid fill">
            <a:extLst>
              <a:ext uri="{FF2B5EF4-FFF2-40B4-BE49-F238E27FC236}">
                <a16:creationId xmlns:a16="http://schemas.microsoft.com/office/drawing/2014/main" id="{008AB31B-9193-C364-E585-A633FBCA30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9367" y="2184904"/>
            <a:ext cx="285266" cy="285266"/>
          </a:xfrm>
          <a:prstGeom prst="rect">
            <a:avLst/>
          </a:prstGeom>
        </p:spPr>
      </p:pic>
      <p:pic>
        <p:nvPicPr>
          <p:cNvPr id="59" name="Graphic 58" descr="Research with solid fill">
            <a:extLst>
              <a:ext uri="{FF2B5EF4-FFF2-40B4-BE49-F238E27FC236}">
                <a16:creationId xmlns:a16="http://schemas.microsoft.com/office/drawing/2014/main" id="{B5AD84CE-96A5-7D60-18E0-A31F8F7FAE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40082" y="4561407"/>
            <a:ext cx="285266" cy="285266"/>
          </a:xfrm>
          <a:prstGeom prst="rect">
            <a:avLst/>
          </a:prstGeom>
        </p:spPr>
      </p:pic>
      <p:pic>
        <p:nvPicPr>
          <p:cNvPr id="60" name="Graphic 59" descr="Bar graph with upward trend with solid fill">
            <a:extLst>
              <a:ext uri="{FF2B5EF4-FFF2-40B4-BE49-F238E27FC236}">
                <a16:creationId xmlns:a16="http://schemas.microsoft.com/office/drawing/2014/main" id="{196BD18E-6CC8-819C-EFCE-AB3690F585D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12323" y="4561407"/>
            <a:ext cx="285266" cy="285266"/>
          </a:xfrm>
          <a:prstGeom prst="rect">
            <a:avLst/>
          </a:prstGeom>
        </p:spPr>
      </p:pic>
      <p:pic>
        <p:nvPicPr>
          <p:cNvPr id="61" name="Graphic 60" descr="Gears with solid fill">
            <a:extLst>
              <a:ext uri="{FF2B5EF4-FFF2-40B4-BE49-F238E27FC236}">
                <a16:creationId xmlns:a16="http://schemas.microsoft.com/office/drawing/2014/main" id="{FFE54311-D483-45AA-BD23-189C206E0A1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51397" y="3137074"/>
            <a:ext cx="285266" cy="28526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A360685-7263-441F-D6A8-3971B9B1B1FB}"/>
              </a:ext>
            </a:extLst>
          </p:cNvPr>
          <p:cNvSpPr txBox="1"/>
          <p:nvPr/>
        </p:nvSpPr>
        <p:spPr>
          <a:xfrm>
            <a:off x="4314077" y="181557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C354CE0-BE4E-7DD8-6327-8C33B66A8755}"/>
              </a:ext>
            </a:extLst>
          </p:cNvPr>
          <p:cNvSpPr txBox="1"/>
          <p:nvPr/>
        </p:nvSpPr>
        <p:spPr>
          <a:xfrm>
            <a:off x="3236106" y="27604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1800" noProof="1"/>
              <a:t>02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492B992-0FD3-E17E-9280-D8BCCFC38227}"/>
              </a:ext>
            </a:extLst>
          </p:cNvPr>
          <p:cNvSpPr txBox="1"/>
          <p:nvPr/>
        </p:nvSpPr>
        <p:spPr>
          <a:xfrm>
            <a:off x="5387352" y="27604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1800" noProof="1"/>
              <a:t>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C254FED-1329-EDA5-010A-492FA0061F21}"/>
              </a:ext>
            </a:extLst>
          </p:cNvPr>
          <p:cNvSpPr txBox="1"/>
          <p:nvPr/>
        </p:nvSpPr>
        <p:spPr>
          <a:xfrm>
            <a:off x="1614190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550345C-790B-BBCF-2BF6-03064C047734}"/>
              </a:ext>
            </a:extLst>
          </p:cNvPr>
          <p:cNvSpPr txBox="1"/>
          <p:nvPr/>
        </p:nvSpPr>
        <p:spPr>
          <a:xfrm>
            <a:off x="2697032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6F16BF-691E-67D3-5946-D639CD0C2043}"/>
              </a:ext>
            </a:extLst>
          </p:cNvPr>
          <p:cNvSpPr txBox="1"/>
          <p:nvPr/>
        </p:nvSpPr>
        <p:spPr>
          <a:xfrm>
            <a:off x="5941949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653DE05-6BD2-208B-B513-9A234AF8E546}"/>
              </a:ext>
            </a:extLst>
          </p:cNvPr>
          <p:cNvSpPr txBox="1"/>
          <p:nvPr/>
        </p:nvSpPr>
        <p:spPr>
          <a:xfrm>
            <a:off x="7024791" y="4170152"/>
            <a:ext cx="51584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DFA47DC-BF1B-8A47-708E-B266B1E29418}"/>
              </a:ext>
            </a:extLst>
          </p:cNvPr>
          <p:cNvGrpSpPr/>
          <p:nvPr/>
        </p:nvGrpSpPr>
        <p:grpSpPr>
          <a:xfrm>
            <a:off x="1589874" y="2737106"/>
            <a:ext cx="1156468" cy="806031"/>
            <a:chOff x="332936" y="2689322"/>
            <a:chExt cx="2975111" cy="107470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1D3E4CA-64D9-7F76-96B1-1ABFAFA7966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1EE450B-817F-19C3-6314-02DD4F5731B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47922E8-0592-573D-1E89-562C9C1EE2BF}"/>
              </a:ext>
            </a:extLst>
          </p:cNvPr>
          <p:cNvGrpSpPr/>
          <p:nvPr/>
        </p:nvGrpSpPr>
        <p:grpSpPr>
          <a:xfrm>
            <a:off x="6413334" y="2737106"/>
            <a:ext cx="1156468" cy="806031"/>
            <a:chOff x="332936" y="2689322"/>
            <a:chExt cx="2975111" cy="107470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940521F-0C79-CBCC-78C2-091D94352185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BEF5145-A04D-EC8F-33C5-BDB477B54B7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231E11A6-BB50-3943-FAEE-3B8928EB614B}"/>
              </a:ext>
            </a:extLst>
          </p:cNvPr>
          <p:cNvSpPr txBox="1"/>
          <p:nvPr/>
        </p:nvSpPr>
        <p:spPr>
          <a:xfrm>
            <a:off x="5870859" y="5107931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72A84B3-0426-E944-1AFC-A8AC23FB46E8}"/>
              </a:ext>
            </a:extLst>
          </p:cNvPr>
          <p:cNvSpPr txBox="1"/>
          <p:nvPr/>
        </p:nvSpPr>
        <p:spPr>
          <a:xfrm>
            <a:off x="2625943" y="5107931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B2CBF4A-14CF-7046-124F-14EE3617A215}"/>
              </a:ext>
            </a:extLst>
          </p:cNvPr>
          <p:cNvSpPr txBox="1"/>
          <p:nvPr/>
        </p:nvSpPr>
        <p:spPr>
          <a:xfrm>
            <a:off x="730052" y="3927778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3E9C4D-3DAF-2416-4B35-DBBF7FF346ED}"/>
              </a:ext>
            </a:extLst>
          </p:cNvPr>
          <p:cNvSpPr txBox="1"/>
          <p:nvPr/>
        </p:nvSpPr>
        <p:spPr>
          <a:xfrm>
            <a:off x="7793792" y="3927778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47F6DC3-E59D-B3E9-C349-59DDA26EF657}"/>
              </a:ext>
            </a:extLst>
          </p:cNvPr>
          <p:cNvSpPr txBox="1"/>
          <p:nvPr/>
        </p:nvSpPr>
        <p:spPr>
          <a:xfrm>
            <a:off x="5265696" y="1653945"/>
            <a:ext cx="65802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350" b="1" noProof="1">
                <a:solidFill>
                  <a:schemeClr val="accent5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3667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10443</TotalTime>
  <Words>162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Hierarchy Tree – Slide Template</vt:lpstr>
      <vt:lpstr>Hexagon Hierarchy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Hierarchy Tree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2024-04-15T18:06:09Z</dcterms:modified>
  <cp:category>Graphics &amp; Metaphors</cp:category>
</cp:coreProperties>
</file>