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722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65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69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FBE9F-0B5B-4A17-8D92-861E878B4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Infographic Diagram for PowerPoint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E8321F90-7A4A-4341-827B-28977C263E2E}"/>
              </a:ext>
            </a:extLst>
          </p:cNvPr>
          <p:cNvSpPr/>
          <p:nvPr/>
        </p:nvSpPr>
        <p:spPr>
          <a:xfrm>
            <a:off x="5293513" y="2258931"/>
            <a:ext cx="1598807" cy="1207370"/>
          </a:xfrm>
          <a:custGeom>
            <a:avLst/>
            <a:gdLst>
              <a:gd name="connsiteX0" fmla="*/ 0 w 1598807"/>
              <a:gd name="connsiteY0" fmla="*/ 0 h 1207370"/>
              <a:gd name="connsiteX1" fmla="*/ 1598807 w 1598807"/>
              <a:gd name="connsiteY1" fmla="*/ 0 h 1207370"/>
              <a:gd name="connsiteX2" fmla="*/ 802778 w 1598807"/>
              <a:gd name="connsiteY2" fmla="*/ 1207370 h 1207370"/>
              <a:gd name="connsiteX3" fmla="*/ 0 w 1598807"/>
              <a:gd name="connsiteY3" fmla="*/ 0 h 1207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8807" h="1207370">
                <a:moveTo>
                  <a:pt x="0" y="0"/>
                </a:moveTo>
                <a:lnTo>
                  <a:pt x="1598807" y="0"/>
                </a:lnTo>
                <a:lnTo>
                  <a:pt x="802778" y="120737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30E853C-172C-4DB6-91F5-7C0FF529D082}"/>
              </a:ext>
            </a:extLst>
          </p:cNvPr>
          <p:cNvSpPr/>
          <p:nvPr/>
        </p:nvSpPr>
        <p:spPr>
          <a:xfrm>
            <a:off x="6150795" y="2289415"/>
            <a:ext cx="1387282" cy="1196645"/>
          </a:xfrm>
          <a:custGeom>
            <a:avLst/>
            <a:gdLst>
              <a:gd name="connsiteX0" fmla="*/ 788959 w 1387282"/>
              <a:gd name="connsiteY0" fmla="*/ 0 h 1196645"/>
              <a:gd name="connsiteX1" fmla="*/ 1387282 w 1387282"/>
              <a:gd name="connsiteY1" fmla="*/ 1196645 h 1196645"/>
              <a:gd name="connsiteX2" fmla="*/ 0 w 1387282"/>
              <a:gd name="connsiteY2" fmla="*/ 1196645 h 1196645"/>
              <a:gd name="connsiteX3" fmla="*/ 788959 w 1387282"/>
              <a:gd name="connsiteY3" fmla="*/ 0 h 1196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7282" h="1196645">
                <a:moveTo>
                  <a:pt x="788959" y="0"/>
                </a:moveTo>
                <a:lnTo>
                  <a:pt x="1387282" y="1196645"/>
                </a:lnTo>
                <a:lnTo>
                  <a:pt x="0" y="1196645"/>
                </a:lnTo>
                <a:lnTo>
                  <a:pt x="78895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B5923372-2A83-40AE-8429-EA7274E23A07}"/>
              </a:ext>
            </a:extLst>
          </p:cNvPr>
          <p:cNvSpPr/>
          <p:nvPr/>
        </p:nvSpPr>
        <p:spPr>
          <a:xfrm>
            <a:off x="4653923" y="2294713"/>
            <a:ext cx="1387798" cy="1191347"/>
          </a:xfrm>
          <a:custGeom>
            <a:avLst/>
            <a:gdLst>
              <a:gd name="connsiteX0" fmla="*/ 595674 w 1387798"/>
              <a:gd name="connsiteY0" fmla="*/ 0 h 1191347"/>
              <a:gd name="connsiteX1" fmla="*/ 1387798 w 1387798"/>
              <a:gd name="connsiteY1" fmla="*/ 1191347 h 1191347"/>
              <a:gd name="connsiteX2" fmla="*/ 0 w 1387798"/>
              <a:gd name="connsiteY2" fmla="*/ 1191347 h 1191347"/>
              <a:gd name="connsiteX3" fmla="*/ 595674 w 1387798"/>
              <a:gd name="connsiteY3" fmla="*/ 0 h 119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7798" h="1191347">
                <a:moveTo>
                  <a:pt x="595674" y="0"/>
                </a:moveTo>
                <a:lnTo>
                  <a:pt x="1387798" y="1191347"/>
                </a:lnTo>
                <a:lnTo>
                  <a:pt x="0" y="1191347"/>
                </a:lnTo>
                <a:lnTo>
                  <a:pt x="595674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17433C4-A6F2-4887-9074-72328FC977B8}"/>
              </a:ext>
            </a:extLst>
          </p:cNvPr>
          <p:cNvSpPr/>
          <p:nvPr/>
        </p:nvSpPr>
        <p:spPr>
          <a:xfrm>
            <a:off x="4653922" y="3542441"/>
            <a:ext cx="1392168" cy="1200860"/>
          </a:xfrm>
          <a:custGeom>
            <a:avLst/>
            <a:gdLst>
              <a:gd name="connsiteX0" fmla="*/ 0 w 1392168"/>
              <a:gd name="connsiteY0" fmla="*/ 0 h 1200860"/>
              <a:gd name="connsiteX1" fmla="*/ 1392168 w 1392168"/>
              <a:gd name="connsiteY1" fmla="*/ 0 h 1200860"/>
              <a:gd name="connsiteX2" fmla="*/ 600431 w 1392168"/>
              <a:gd name="connsiteY2" fmla="*/ 1200860 h 1200860"/>
              <a:gd name="connsiteX3" fmla="*/ 0 w 1392168"/>
              <a:gd name="connsiteY3" fmla="*/ 0 h 120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2168" h="1200860">
                <a:moveTo>
                  <a:pt x="0" y="0"/>
                </a:moveTo>
                <a:lnTo>
                  <a:pt x="1392168" y="0"/>
                </a:lnTo>
                <a:lnTo>
                  <a:pt x="600431" y="12008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58AF4F2-B8B1-43E8-B846-19429A8E3A9D}"/>
              </a:ext>
            </a:extLst>
          </p:cNvPr>
          <p:cNvSpPr/>
          <p:nvPr/>
        </p:nvSpPr>
        <p:spPr>
          <a:xfrm>
            <a:off x="6146915" y="3542441"/>
            <a:ext cx="1391164" cy="1194236"/>
          </a:xfrm>
          <a:custGeom>
            <a:avLst/>
            <a:gdLst>
              <a:gd name="connsiteX0" fmla="*/ 0 w 1391164"/>
              <a:gd name="connsiteY0" fmla="*/ 0 h 1194236"/>
              <a:gd name="connsiteX1" fmla="*/ 1391164 w 1391164"/>
              <a:gd name="connsiteY1" fmla="*/ 0 h 1194236"/>
              <a:gd name="connsiteX2" fmla="*/ 794045 w 1391164"/>
              <a:gd name="connsiteY2" fmla="*/ 1194236 h 1194236"/>
              <a:gd name="connsiteX3" fmla="*/ 0 w 1391164"/>
              <a:gd name="connsiteY3" fmla="*/ 0 h 119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1164" h="1194236">
                <a:moveTo>
                  <a:pt x="0" y="0"/>
                </a:moveTo>
                <a:lnTo>
                  <a:pt x="1391164" y="0"/>
                </a:lnTo>
                <a:lnTo>
                  <a:pt x="794045" y="119423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93659B5-62C0-4A5B-B82B-198158F89892}"/>
              </a:ext>
            </a:extLst>
          </p:cNvPr>
          <p:cNvSpPr/>
          <p:nvPr/>
        </p:nvSpPr>
        <p:spPr>
          <a:xfrm>
            <a:off x="5304564" y="3568429"/>
            <a:ext cx="1590562" cy="1201143"/>
          </a:xfrm>
          <a:custGeom>
            <a:avLst/>
            <a:gdLst>
              <a:gd name="connsiteX0" fmla="*/ 791924 w 1590562"/>
              <a:gd name="connsiteY0" fmla="*/ 0 h 1201143"/>
              <a:gd name="connsiteX1" fmla="*/ 1590562 w 1590562"/>
              <a:gd name="connsiteY1" fmla="*/ 1201143 h 1201143"/>
              <a:gd name="connsiteX2" fmla="*/ 0 w 1590562"/>
              <a:gd name="connsiteY2" fmla="*/ 1201143 h 1201143"/>
              <a:gd name="connsiteX3" fmla="*/ 791924 w 1590562"/>
              <a:gd name="connsiteY3" fmla="*/ 0 h 120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0562" h="1201143">
                <a:moveTo>
                  <a:pt x="791924" y="0"/>
                </a:moveTo>
                <a:lnTo>
                  <a:pt x="1590562" y="1201143"/>
                </a:lnTo>
                <a:lnTo>
                  <a:pt x="0" y="1201143"/>
                </a:lnTo>
                <a:lnTo>
                  <a:pt x="79192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BD34A5A-60A4-4CF5-B6BB-E6B38A7D1B68}"/>
              </a:ext>
            </a:extLst>
          </p:cNvPr>
          <p:cNvSpPr/>
          <p:nvPr/>
        </p:nvSpPr>
        <p:spPr>
          <a:xfrm>
            <a:off x="3146803" y="1040226"/>
            <a:ext cx="5898396" cy="4955454"/>
          </a:xfrm>
          <a:custGeom>
            <a:avLst/>
            <a:gdLst>
              <a:gd name="connsiteX0" fmla="*/ 2107548 w 5898396"/>
              <a:gd name="connsiteY0" fmla="*/ 3703075 h 4955454"/>
              <a:gd name="connsiteX1" fmla="*/ 2120685 w 5898396"/>
              <a:gd name="connsiteY1" fmla="*/ 3729345 h 4955454"/>
              <a:gd name="connsiteX2" fmla="*/ 2157760 w 5898396"/>
              <a:gd name="connsiteY2" fmla="*/ 3729346 h 4955454"/>
              <a:gd name="connsiteX3" fmla="*/ 1349376 w 5898396"/>
              <a:gd name="connsiteY3" fmla="*/ 4955454 h 4955454"/>
              <a:gd name="connsiteX4" fmla="*/ 1302305 w 5898396"/>
              <a:gd name="connsiteY4" fmla="*/ 4924420 h 4955454"/>
              <a:gd name="connsiteX5" fmla="*/ 3794156 w 5898396"/>
              <a:gd name="connsiteY5" fmla="*/ 3696450 h 4955454"/>
              <a:gd name="connsiteX6" fmla="*/ 4605584 w 5898396"/>
              <a:gd name="connsiteY6" fmla="*/ 4916830 h 4955454"/>
              <a:gd name="connsiteX7" fmla="*/ 4558634 w 5898396"/>
              <a:gd name="connsiteY7" fmla="*/ 4948047 h 4955454"/>
              <a:gd name="connsiteX8" fmla="*/ 3748322 w 5898396"/>
              <a:gd name="connsiteY8" fmla="*/ 3729346 h 4955454"/>
              <a:gd name="connsiteX9" fmla="*/ 3777709 w 5898396"/>
              <a:gd name="connsiteY9" fmla="*/ 3729346 h 4955454"/>
              <a:gd name="connsiteX10" fmla="*/ 0 w 5898396"/>
              <a:gd name="connsiteY10" fmla="*/ 2445834 h 4955454"/>
              <a:gd name="connsiteX11" fmla="*/ 1507121 w 5898396"/>
              <a:gd name="connsiteY11" fmla="*/ 2445834 h 4955454"/>
              <a:gd name="connsiteX12" fmla="*/ 1493024 w 5898396"/>
              <a:gd name="connsiteY12" fmla="*/ 2474026 h 4955454"/>
              <a:gd name="connsiteX13" fmla="*/ 1507119 w 5898396"/>
              <a:gd name="connsiteY13" fmla="*/ 2502215 h 4955454"/>
              <a:gd name="connsiteX14" fmla="*/ 0 w 5898396"/>
              <a:gd name="connsiteY14" fmla="*/ 2502215 h 4955454"/>
              <a:gd name="connsiteX15" fmla="*/ 5898396 w 5898396"/>
              <a:gd name="connsiteY15" fmla="*/ 2445833 h 4955454"/>
              <a:gd name="connsiteX16" fmla="*/ 5898396 w 5898396"/>
              <a:gd name="connsiteY16" fmla="*/ 2502214 h 4955454"/>
              <a:gd name="connsiteX17" fmla="*/ 4391275 w 5898396"/>
              <a:gd name="connsiteY17" fmla="*/ 2502215 h 4955454"/>
              <a:gd name="connsiteX18" fmla="*/ 4405370 w 5898396"/>
              <a:gd name="connsiteY18" fmla="*/ 2474026 h 4955454"/>
              <a:gd name="connsiteX19" fmla="*/ 4391274 w 5898396"/>
              <a:gd name="connsiteY19" fmla="*/ 2445834 h 4955454"/>
              <a:gd name="connsiteX20" fmla="*/ 1339761 w 5898396"/>
              <a:gd name="connsiteY20" fmla="*/ 5063 h 4955454"/>
              <a:gd name="connsiteX21" fmla="*/ 2146708 w 5898396"/>
              <a:gd name="connsiteY21" fmla="*/ 1218705 h 4955454"/>
              <a:gd name="connsiteX22" fmla="*/ 2120684 w 5898396"/>
              <a:gd name="connsiteY22" fmla="*/ 1218705 h 4955454"/>
              <a:gd name="connsiteX23" fmla="*/ 2102794 w 5898396"/>
              <a:gd name="connsiteY23" fmla="*/ 1254487 h 4955454"/>
              <a:gd name="connsiteX24" fmla="*/ 1292811 w 5898396"/>
              <a:gd name="connsiteY24" fmla="*/ 36280 h 4955454"/>
              <a:gd name="connsiteX25" fmla="*/ 4549019 w 5898396"/>
              <a:gd name="connsiteY25" fmla="*/ 0 h 4955454"/>
              <a:gd name="connsiteX26" fmla="*/ 4596089 w 5898396"/>
              <a:gd name="connsiteY26" fmla="*/ 31034 h 4955454"/>
              <a:gd name="connsiteX27" fmla="*/ 3792950 w 5898396"/>
              <a:gd name="connsiteY27" fmla="*/ 1249188 h 4955454"/>
              <a:gd name="connsiteX28" fmla="*/ 3777708 w 5898396"/>
              <a:gd name="connsiteY28" fmla="*/ 1218705 h 4955454"/>
              <a:gd name="connsiteX29" fmla="*/ 3745515 w 5898396"/>
              <a:gd name="connsiteY29" fmla="*/ 1218706 h 4955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898396" h="4955454">
                <a:moveTo>
                  <a:pt x="2107548" y="3703075"/>
                </a:moveTo>
                <a:lnTo>
                  <a:pt x="2120685" y="3729345"/>
                </a:lnTo>
                <a:lnTo>
                  <a:pt x="2157760" y="3729346"/>
                </a:lnTo>
                <a:lnTo>
                  <a:pt x="1349376" y="4955454"/>
                </a:lnTo>
                <a:lnTo>
                  <a:pt x="1302305" y="4924420"/>
                </a:lnTo>
                <a:close/>
                <a:moveTo>
                  <a:pt x="3794156" y="3696450"/>
                </a:moveTo>
                <a:lnTo>
                  <a:pt x="4605584" y="4916830"/>
                </a:lnTo>
                <a:lnTo>
                  <a:pt x="4558634" y="4948047"/>
                </a:lnTo>
                <a:lnTo>
                  <a:pt x="3748322" y="3729346"/>
                </a:lnTo>
                <a:lnTo>
                  <a:pt x="3777709" y="3729346"/>
                </a:lnTo>
                <a:close/>
                <a:moveTo>
                  <a:pt x="0" y="2445834"/>
                </a:moveTo>
                <a:lnTo>
                  <a:pt x="1507121" y="2445834"/>
                </a:lnTo>
                <a:lnTo>
                  <a:pt x="1493024" y="2474026"/>
                </a:lnTo>
                <a:lnTo>
                  <a:pt x="1507119" y="2502215"/>
                </a:lnTo>
                <a:lnTo>
                  <a:pt x="0" y="2502215"/>
                </a:lnTo>
                <a:close/>
                <a:moveTo>
                  <a:pt x="5898396" y="2445833"/>
                </a:moveTo>
                <a:lnTo>
                  <a:pt x="5898396" y="2502214"/>
                </a:lnTo>
                <a:lnTo>
                  <a:pt x="4391275" y="2502215"/>
                </a:lnTo>
                <a:lnTo>
                  <a:pt x="4405370" y="2474026"/>
                </a:lnTo>
                <a:lnTo>
                  <a:pt x="4391274" y="2445834"/>
                </a:lnTo>
                <a:close/>
                <a:moveTo>
                  <a:pt x="1339761" y="5063"/>
                </a:moveTo>
                <a:lnTo>
                  <a:pt x="2146708" y="1218705"/>
                </a:lnTo>
                <a:lnTo>
                  <a:pt x="2120684" y="1218705"/>
                </a:lnTo>
                <a:lnTo>
                  <a:pt x="2102794" y="1254487"/>
                </a:lnTo>
                <a:lnTo>
                  <a:pt x="1292811" y="36280"/>
                </a:lnTo>
                <a:close/>
                <a:moveTo>
                  <a:pt x="4549019" y="0"/>
                </a:moveTo>
                <a:lnTo>
                  <a:pt x="4596089" y="31034"/>
                </a:lnTo>
                <a:lnTo>
                  <a:pt x="3792950" y="1249188"/>
                </a:lnTo>
                <a:lnTo>
                  <a:pt x="3777708" y="1218705"/>
                </a:lnTo>
                <a:lnTo>
                  <a:pt x="3745515" y="121870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2CDA428-3E07-401D-BFE5-7E93E23CAF64}"/>
              </a:ext>
            </a:extLst>
          </p:cNvPr>
          <p:cNvGrpSpPr/>
          <p:nvPr/>
        </p:nvGrpSpPr>
        <p:grpSpPr>
          <a:xfrm>
            <a:off x="8182870" y="4034537"/>
            <a:ext cx="2937088" cy="1290153"/>
            <a:chOff x="8921977" y="4073386"/>
            <a:chExt cx="2937088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DE00CA0-4407-4136-BBC8-730C4469B37F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F6B0138-CAF6-4760-871F-A3E286F9D052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E3FB289-0B68-4EC0-9DD0-8DA5D42229DB}"/>
              </a:ext>
            </a:extLst>
          </p:cNvPr>
          <p:cNvGrpSpPr/>
          <p:nvPr/>
        </p:nvGrpSpPr>
        <p:grpSpPr>
          <a:xfrm>
            <a:off x="1048657" y="4034537"/>
            <a:ext cx="2937088" cy="1290153"/>
            <a:chOff x="332936" y="4652338"/>
            <a:chExt cx="2937088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AD8660B-E0FC-4E0B-92AF-79C1CA625424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4627C4E-D393-460E-BB56-1EC74A02E036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2A1889B-C201-4A69-AA68-634C7B5FB8E8}"/>
              </a:ext>
            </a:extLst>
          </p:cNvPr>
          <p:cNvGrpSpPr/>
          <p:nvPr/>
        </p:nvGrpSpPr>
        <p:grpSpPr>
          <a:xfrm>
            <a:off x="8190665" y="1563318"/>
            <a:ext cx="2937088" cy="1290153"/>
            <a:chOff x="8921977" y="1466725"/>
            <a:chExt cx="2937088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63F46C9-5949-42B6-A9B0-B9341ADB396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0A4882D-9BAB-429C-81E7-A45B0D0511E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AA042D5-C8A3-49B9-B466-D5F434F0C206}"/>
              </a:ext>
            </a:extLst>
          </p:cNvPr>
          <p:cNvGrpSpPr/>
          <p:nvPr/>
        </p:nvGrpSpPr>
        <p:grpSpPr>
          <a:xfrm>
            <a:off x="1056452" y="1563318"/>
            <a:ext cx="2937088" cy="1290153"/>
            <a:chOff x="332936" y="2627766"/>
            <a:chExt cx="2937088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E4E35D0-71FA-4BA9-AA36-4401CB12122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A11E227-FD05-4E16-8900-13031C87BF4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F623D3F1-0EA6-4460-828E-4630643BFA33}"/>
              </a:ext>
            </a:extLst>
          </p:cNvPr>
          <p:cNvSpPr txBox="1"/>
          <p:nvPr/>
        </p:nvSpPr>
        <p:spPr>
          <a:xfrm>
            <a:off x="4627456" y="5534015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F76A987-510B-405E-8803-F0E511FCDE49}"/>
              </a:ext>
            </a:extLst>
          </p:cNvPr>
          <p:cNvSpPr txBox="1"/>
          <p:nvPr/>
        </p:nvSpPr>
        <p:spPr>
          <a:xfrm>
            <a:off x="4627456" y="1040226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</a:rPr>
              <a:t>Lorem Ipsum</a:t>
            </a:r>
          </a:p>
        </p:txBody>
      </p:sp>
      <p:pic>
        <p:nvPicPr>
          <p:cNvPr id="32" name="Graphic 31" descr="Chat">
            <a:extLst>
              <a:ext uri="{FF2B5EF4-FFF2-40B4-BE49-F238E27FC236}">
                <a16:creationId xmlns:a16="http://schemas.microsoft.com/office/drawing/2014/main" id="{F4E8595B-DFE6-4626-BDDD-22BAF3EC7C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20490" y="2753522"/>
            <a:ext cx="703338" cy="703338"/>
          </a:xfrm>
          <a:prstGeom prst="rect">
            <a:avLst/>
          </a:prstGeom>
        </p:spPr>
      </p:pic>
      <p:pic>
        <p:nvPicPr>
          <p:cNvPr id="34" name="Graphic 33" descr="Network">
            <a:extLst>
              <a:ext uri="{FF2B5EF4-FFF2-40B4-BE49-F238E27FC236}">
                <a16:creationId xmlns:a16="http://schemas.microsoft.com/office/drawing/2014/main" id="{2DE85C54-1C82-4522-B6CE-8494201322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66186" y="3561823"/>
            <a:ext cx="703338" cy="703338"/>
          </a:xfrm>
          <a:prstGeom prst="rect">
            <a:avLst/>
          </a:prstGeom>
        </p:spPr>
      </p:pic>
      <p:pic>
        <p:nvPicPr>
          <p:cNvPr id="36" name="Graphic 35" descr="Bullseye">
            <a:extLst>
              <a:ext uri="{FF2B5EF4-FFF2-40B4-BE49-F238E27FC236}">
                <a16:creationId xmlns:a16="http://schemas.microsoft.com/office/drawing/2014/main" id="{DA22AC5F-5420-4E47-A2AF-05329F12677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66186" y="2753522"/>
            <a:ext cx="703338" cy="703338"/>
          </a:xfrm>
          <a:prstGeom prst="rect">
            <a:avLst/>
          </a:prstGeom>
        </p:spPr>
      </p:pic>
      <p:pic>
        <p:nvPicPr>
          <p:cNvPr id="38" name="Graphic 37" descr="Bar chart">
            <a:extLst>
              <a:ext uri="{FF2B5EF4-FFF2-40B4-BE49-F238E27FC236}">
                <a16:creationId xmlns:a16="http://schemas.microsoft.com/office/drawing/2014/main" id="{C7FDFA70-8E93-4600-92DC-3BD2F4A586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520490" y="3562200"/>
            <a:ext cx="703338" cy="703338"/>
          </a:xfrm>
          <a:prstGeom prst="rect">
            <a:avLst/>
          </a:prstGeom>
        </p:spPr>
      </p:pic>
      <p:pic>
        <p:nvPicPr>
          <p:cNvPr id="40" name="Graphic 39" descr="Lightbulb">
            <a:extLst>
              <a:ext uri="{FF2B5EF4-FFF2-40B4-BE49-F238E27FC236}">
                <a16:creationId xmlns:a16="http://schemas.microsoft.com/office/drawing/2014/main" id="{24D1C506-7967-481C-A490-B84FBBB4ED3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40433" y="2356772"/>
            <a:ext cx="703338" cy="703338"/>
          </a:xfrm>
          <a:prstGeom prst="rect">
            <a:avLst/>
          </a:prstGeom>
        </p:spPr>
      </p:pic>
      <p:pic>
        <p:nvPicPr>
          <p:cNvPr id="42" name="Graphic 41" descr="Magnifying glass">
            <a:extLst>
              <a:ext uri="{FF2B5EF4-FFF2-40B4-BE49-F238E27FC236}">
                <a16:creationId xmlns:a16="http://schemas.microsoft.com/office/drawing/2014/main" id="{6B8AE8B6-4A34-4977-84C2-2F438B3B3C0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748176" y="3958510"/>
            <a:ext cx="703338" cy="703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776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FBE9F-0B5B-4A17-8D92-861E878B4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Infographic Diagram for PowerPoint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E8321F90-7A4A-4341-827B-28977C263E2E}"/>
              </a:ext>
            </a:extLst>
          </p:cNvPr>
          <p:cNvSpPr/>
          <p:nvPr/>
        </p:nvSpPr>
        <p:spPr>
          <a:xfrm>
            <a:off x="5293513" y="2258931"/>
            <a:ext cx="1598807" cy="1207370"/>
          </a:xfrm>
          <a:custGeom>
            <a:avLst/>
            <a:gdLst>
              <a:gd name="connsiteX0" fmla="*/ 0 w 1598807"/>
              <a:gd name="connsiteY0" fmla="*/ 0 h 1207370"/>
              <a:gd name="connsiteX1" fmla="*/ 1598807 w 1598807"/>
              <a:gd name="connsiteY1" fmla="*/ 0 h 1207370"/>
              <a:gd name="connsiteX2" fmla="*/ 802778 w 1598807"/>
              <a:gd name="connsiteY2" fmla="*/ 1207370 h 1207370"/>
              <a:gd name="connsiteX3" fmla="*/ 0 w 1598807"/>
              <a:gd name="connsiteY3" fmla="*/ 0 h 1207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8807" h="1207370">
                <a:moveTo>
                  <a:pt x="0" y="0"/>
                </a:moveTo>
                <a:lnTo>
                  <a:pt x="1598807" y="0"/>
                </a:lnTo>
                <a:lnTo>
                  <a:pt x="802778" y="120737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30E853C-172C-4DB6-91F5-7C0FF529D082}"/>
              </a:ext>
            </a:extLst>
          </p:cNvPr>
          <p:cNvSpPr/>
          <p:nvPr/>
        </p:nvSpPr>
        <p:spPr>
          <a:xfrm>
            <a:off x="6150795" y="2289415"/>
            <a:ext cx="1387282" cy="1196645"/>
          </a:xfrm>
          <a:custGeom>
            <a:avLst/>
            <a:gdLst>
              <a:gd name="connsiteX0" fmla="*/ 788959 w 1387282"/>
              <a:gd name="connsiteY0" fmla="*/ 0 h 1196645"/>
              <a:gd name="connsiteX1" fmla="*/ 1387282 w 1387282"/>
              <a:gd name="connsiteY1" fmla="*/ 1196645 h 1196645"/>
              <a:gd name="connsiteX2" fmla="*/ 0 w 1387282"/>
              <a:gd name="connsiteY2" fmla="*/ 1196645 h 1196645"/>
              <a:gd name="connsiteX3" fmla="*/ 788959 w 1387282"/>
              <a:gd name="connsiteY3" fmla="*/ 0 h 1196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7282" h="1196645">
                <a:moveTo>
                  <a:pt x="788959" y="0"/>
                </a:moveTo>
                <a:lnTo>
                  <a:pt x="1387282" y="1196645"/>
                </a:lnTo>
                <a:lnTo>
                  <a:pt x="0" y="1196645"/>
                </a:lnTo>
                <a:lnTo>
                  <a:pt x="78895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B5923372-2A83-40AE-8429-EA7274E23A07}"/>
              </a:ext>
            </a:extLst>
          </p:cNvPr>
          <p:cNvSpPr/>
          <p:nvPr/>
        </p:nvSpPr>
        <p:spPr>
          <a:xfrm>
            <a:off x="4653923" y="2294713"/>
            <a:ext cx="1387798" cy="1191347"/>
          </a:xfrm>
          <a:custGeom>
            <a:avLst/>
            <a:gdLst>
              <a:gd name="connsiteX0" fmla="*/ 595674 w 1387798"/>
              <a:gd name="connsiteY0" fmla="*/ 0 h 1191347"/>
              <a:gd name="connsiteX1" fmla="*/ 1387798 w 1387798"/>
              <a:gd name="connsiteY1" fmla="*/ 1191347 h 1191347"/>
              <a:gd name="connsiteX2" fmla="*/ 0 w 1387798"/>
              <a:gd name="connsiteY2" fmla="*/ 1191347 h 1191347"/>
              <a:gd name="connsiteX3" fmla="*/ 595674 w 1387798"/>
              <a:gd name="connsiteY3" fmla="*/ 0 h 119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7798" h="1191347">
                <a:moveTo>
                  <a:pt x="595674" y="0"/>
                </a:moveTo>
                <a:lnTo>
                  <a:pt x="1387798" y="1191347"/>
                </a:lnTo>
                <a:lnTo>
                  <a:pt x="0" y="1191347"/>
                </a:lnTo>
                <a:lnTo>
                  <a:pt x="595674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17433C4-A6F2-4887-9074-72328FC977B8}"/>
              </a:ext>
            </a:extLst>
          </p:cNvPr>
          <p:cNvSpPr/>
          <p:nvPr/>
        </p:nvSpPr>
        <p:spPr>
          <a:xfrm>
            <a:off x="4653922" y="3542441"/>
            <a:ext cx="1392168" cy="1200860"/>
          </a:xfrm>
          <a:custGeom>
            <a:avLst/>
            <a:gdLst>
              <a:gd name="connsiteX0" fmla="*/ 0 w 1392168"/>
              <a:gd name="connsiteY0" fmla="*/ 0 h 1200860"/>
              <a:gd name="connsiteX1" fmla="*/ 1392168 w 1392168"/>
              <a:gd name="connsiteY1" fmla="*/ 0 h 1200860"/>
              <a:gd name="connsiteX2" fmla="*/ 600431 w 1392168"/>
              <a:gd name="connsiteY2" fmla="*/ 1200860 h 1200860"/>
              <a:gd name="connsiteX3" fmla="*/ 0 w 1392168"/>
              <a:gd name="connsiteY3" fmla="*/ 0 h 120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2168" h="1200860">
                <a:moveTo>
                  <a:pt x="0" y="0"/>
                </a:moveTo>
                <a:lnTo>
                  <a:pt x="1392168" y="0"/>
                </a:lnTo>
                <a:lnTo>
                  <a:pt x="600431" y="12008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58AF4F2-B8B1-43E8-B846-19429A8E3A9D}"/>
              </a:ext>
            </a:extLst>
          </p:cNvPr>
          <p:cNvSpPr/>
          <p:nvPr/>
        </p:nvSpPr>
        <p:spPr>
          <a:xfrm>
            <a:off x="6146915" y="3542441"/>
            <a:ext cx="1391164" cy="1194236"/>
          </a:xfrm>
          <a:custGeom>
            <a:avLst/>
            <a:gdLst>
              <a:gd name="connsiteX0" fmla="*/ 0 w 1391164"/>
              <a:gd name="connsiteY0" fmla="*/ 0 h 1194236"/>
              <a:gd name="connsiteX1" fmla="*/ 1391164 w 1391164"/>
              <a:gd name="connsiteY1" fmla="*/ 0 h 1194236"/>
              <a:gd name="connsiteX2" fmla="*/ 794045 w 1391164"/>
              <a:gd name="connsiteY2" fmla="*/ 1194236 h 1194236"/>
              <a:gd name="connsiteX3" fmla="*/ 0 w 1391164"/>
              <a:gd name="connsiteY3" fmla="*/ 0 h 119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1164" h="1194236">
                <a:moveTo>
                  <a:pt x="0" y="0"/>
                </a:moveTo>
                <a:lnTo>
                  <a:pt x="1391164" y="0"/>
                </a:lnTo>
                <a:lnTo>
                  <a:pt x="794045" y="119423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93659B5-62C0-4A5B-B82B-198158F89892}"/>
              </a:ext>
            </a:extLst>
          </p:cNvPr>
          <p:cNvSpPr/>
          <p:nvPr/>
        </p:nvSpPr>
        <p:spPr>
          <a:xfrm>
            <a:off x="5304564" y="3568429"/>
            <a:ext cx="1590562" cy="1201143"/>
          </a:xfrm>
          <a:custGeom>
            <a:avLst/>
            <a:gdLst>
              <a:gd name="connsiteX0" fmla="*/ 791924 w 1590562"/>
              <a:gd name="connsiteY0" fmla="*/ 0 h 1201143"/>
              <a:gd name="connsiteX1" fmla="*/ 1590562 w 1590562"/>
              <a:gd name="connsiteY1" fmla="*/ 1201143 h 1201143"/>
              <a:gd name="connsiteX2" fmla="*/ 0 w 1590562"/>
              <a:gd name="connsiteY2" fmla="*/ 1201143 h 1201143"/>
              <a:gd name="connsiteX3" fmla="*/ 791924 w 1590562"/>
              <a:gd name="connsiteY3" fmla="*/ 0 h 120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0562" h="1201143">
                <a:moveTo>
                  <a:pt x="791924" y="0"/>
                </a:moveTo>
                <a:lnTo>
                  <a:pt x="1590562" y="1201143"/>
                </a:lnTo>
                <a:lnTo>
                  <a:pt x="0" y="1201143"/>
                </a:lnTo>
                <a:lnTo>
                  <a:pt x="79192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BD34A5A-60A4-4CF5-B6BB-E6B38A7D1B68}"/>
              </a:ext>
            </a:extLst>
          </p:cNvPr>
          <p:cNvSpPr/>
          <p:nvPr/>
        </p:nvSpPr>
        <p:spPr>
          <a:xfrm>
            <a:off x="3146803" y="1040226"/>
            <a:ext cx="5898396" cy="4955454"/>
          </a:xfrm>
          <a:custGeom>
            <a:avLst/>
            <a:gdLst>
              <a:gd name="connsiteX0" fmla="*/ 2107548 w 5898396"/>
              <a:gd name="connsiteY0" fmla="*/ 3703075 h 4955454"/>
              <a:gd name="connsiteX1" fmla="*/ 2120685 w 5898396"/>
              <a:gd name="connsiteY1" fmla="*/ 3729345 h 4955454"/>
              <a:gd name="connsiteX2" fmla="*/ 2157760 w 5898396"/>
              <a:gd name="connsiteY2" fmla="*/ 3729346 h 4955454"/>
              <a:gd name="connsiteX3" fmla="*/ 1349376 w 5898396"/>
              <a:gd name="connsiteY3" fmla="*/ 4955454 h 4955454"/>
              <a:gd name="connsiteX4" fmla="*/ 1302305 w 5898396"/>
              <a:gd name="connsiteY4" fmla="*/ 4924420 h 4955454"/>
              <a:gd name="connsiteX5" fmla="*/ 3794156 w 5898396"/>
              <a:gd name="connsiteY5" fmla="*/ 3696450 h 4955454"/>
              <a:gd name="connsiteX6" fmla="*/ 4605584 w 5898396"/>
              <a:gd name="connsiteY6" fmla="*/ 4916830 h 4955454"/>
              <a:gd name="connsiteX7" fmla="*/ 4558634 w 5898396"/>
              <a:gd name="connsiteY7" fmla="*/ 4948047 h 4955454"/>
              <a:gd name="connsiteX8" fmla="*/ 3748322 w 5898396"/>
              <a:gd name="connsiteY8" fmla="*/ 3729346 h 4955454"/>
              <a:gd name="connsiteX9" fmla="*/ 3777709 w 5898396"/>
              <a:gd name="connsiteY9" fmla="*/ 3729346 h 4955454"/>
              <a:gd name="connsiteX10" fmla="*/ 0 w 5898396"/>
              <a:gd name="connsiteY10" fmla="*/ 2445834 h 4955454"/>
              <a:gd name="connsiteX11" fmla="*/ 1507121 w 5898396"/>
              <a:gd name="connsiteY11" fmla="*/ 2445834 h 4955454"/>
              <a:gd name="connsiteX12" fmla="*/ 1493024 w 5898396"/>
              <a:gd name="connsiteY12" fmla="*/ 2474026 h 4955454"/>
              <a:gd name="connsiteX13" fmla="*/ 1507119 w 5898396"/>
              <a:gd name="connsiteY13" fmla="*/ 2502215 h 4955454"/>
              <a:gd name="connsiteX14" fmla="*/ 0 w 5898396"/>
              <a:gd name="connsiteY14" fmla="*/ 2502215 h 4955454"/>
              <a:gd name="connsiteX15" fmla="*/ 5898396 w 5898396"/>
              <a:gd name="connsiteY15" fmla="*/ 2445833 h 4955454"/>
              <a:gd name="connsiteX16" fmla="*/ 5898396 w 5898396"/>
              <a:gd name="connsiteY16" fmla="*/ 2502214 h 4955454"/>
              <a:gd name="connsiteX17" fmla="*/ 4391275 w 5898396"/>
              <a:gd name="connsiteY17" fmla="*/ 2502215 h 4955454"/>
              <a:gd name="connsiteX18" fmla="*/ 4405370 w 5898396"/>
              <a:gd name="connsiteY18" fmla="*/ 2474026 h 4955454"/>
              <a:gd name="connsiteX19" fmla="*/ 4391274 w 5898396"/>
              <a:gd name="connsiteY19" fmla="*/ 2445834 h 4955454"/>
              <a:gd name="connsiteX20" fmla="*/ 1339761 w 5898396"/>
              <a:gd name="connsiteY20" fmla="*/ 5063 h 4955454"/>
              <a:gd name="connsiteX21" fmla="*/ 2146708 w 5898396"/>
              <a:gd name="connsiteY21" fmla="*/ 1218705 h 4955454"/>
              <a:gd name="connsiteX22" fmla="*/ 2120684 w 5898396"/>
              <a:gd name="connsiteY22" fmla="*/ 1218705 h 4955454"/>
              <a:gd name="connsiteX23" fmla="*/ 2102794 w 5898396"/>
              <a:gd name="connsiteY23" fmla="*/ 1254487 h 4955454"/>
              <a:gd name="connsiteX24" fmla="*/ 1292811 w 5898396"/>
              <a:gd name="connsiteY24" fmla="*/ 36280 h 4955454"/>
              <a:gd name="connsiteX25" fmla="*/ 4549019 w 5898396"/>
              <a:gd name="connsiteY25" fmla="*/ 0 h 4955454"/>
              <a:gd name="connsiteX26" fmla="*/ 4596089 w 5898396"/>
              <a:gd name="connsiteY26" fmla="*/ 31034 h 4955454"/>
              <a:gd name="connsiteX27" fmla="*/ 3792950 w 5898396"/>
              <a:gd name="connsiteY27" fmla="*/ 1249188 h 4955454"/>
              <a:gd name="connsiteX28" fmla="*/ 3777708 w 5898396"/>
              <a:gd name="connsiteY28" fmla="*/ 1218705 h 4955454"/>
              <a:gd name="connsiteX29" fmla="*/ 3745515 w 5898396"/>
              <a:gd name="connsiteY29" fmla="*/ 1218706 h 4955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898396" h="4955454">
                <a:moveTo>
                  <a:pt x="2107548" y="3703075"/>
                </a:moveTo>
                <a:lnTo>
                  <a:pt x="2120685" y="3729345"/>
                </a:lnTo>
                <a:lnTo>
                  <a:pt x="2157760" y="3729346"/>
                </a:lnTo>
                <a:lnTo>
                  <a:pt x="1349376" y="4955454"/>
                </a:lnTo>
                <a:lnTo>
                  <a:pt x="1302305" y="4924420"/>
                </a:lnTo>
                <a:close/>
                <a:moveTo>
                  <a:pt x="3794156" y="3696450"/>
                </a:moveTo>
                <a:lnTo>
                  <a:pt x="4605584" y="4916830"/>
                </a:lnTo>
                <a:lnTo>
                  <a:pt x="4558634" y="4948047"/>
                </a:lnTo>
                <a:lnTo>
                  <a:pt x="3748322" y="3729346"/>
                </a:lnTo>
                <a:lnTo>
                  <a:pt x="3777709" y="3729346"/>
                </a:lnTo>
                <a:close/>
                <a:moveTo>
                  <a:pt x="0" y="2445834"/>
                </a:moveTo>
                <a:lnTo>
                  <a:pt x="1507121" y="2445834"/>
                </a:lnTo>
                <a:lnTo>
                  <a:pt x="1493024" y="2474026"/>
                </a:lnTo>
                <a:lnTo>
                  <a:pt x="1507119" y="2502215"/>
                </a:lnTo>
                <a:lnTo>
                  <a:pt x="0" y="2502215"/>
                </a:lnTo>
                <a:close/>
                <a:moveTo>
                  <a:pt x="5898396" y="2445833"/>
                </a:moveTo>
                <a:lnTo>
                  <a:pt x="5898396" y="2502214"/>
                </a:lnTo>
                <a:lnTo>
                  <a:pt x="4391275" y="2502215"/>
                </a:lnTo>
                <a:lnTo>
                  <a:pt x="4405370" y="2474026"/>
                </a:lnTo>
                <a:lnTo>
                  <a:pt x="4391274" y="2445834"/>
                </a:lnTo>
                <a:close/>
                <a:moveTo>
                  <a:pt x="1339761" y="5063"/>
                </a:moveTo>
                <a:lnTo>
                  <a:pt x="2146708" y="1218705"/>
                </a:lnTo>
                <a:lnTo>
                  <a:pt x="2120684" y="1218705"/>
                </a:lnTo>
                <a:lnTo>
                  <a:pt x="2102794" y="1254487"/>
                </a:lnTo>
                <a:lnTo>
                  <a:pt x="1292811" y="36280"/>
                </a:lnTo>
                <a:close/>
                <a:moveTo>
                  <a:pt x="4549019" y="0"/>
                </a:moveTo>
                <a:lnTo>
                  <a:pt x="4596089" y="31034"/>
                </a:lnTo>
                <a:lnTo>
                  <a:pt x="3792950" y="1249188"/>
                </a:lnTo>
                <a:lnTo>
                  <a:pt x="3777708" y="1218705"/>
                </a:lnTo>
                <a:lnTo>
                  <a:pt x="3745515" y="121870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2CDA428-3E07-401D-BFE5-7E93E23CAF64}"/>
              </a:ext>
            </a:extLst>
          </p:cNvPr>
          <p:cNvGrpSpPr/>
          <p:nvPr/>
        </p:nvGrpSpPr>
        <p:grpSpPr>
          <a:xfrm>
            <a:off x="8182870" y="4034537"/>
            <a:ext cx="2937088" cy="1290153"/>
            <a:chOff x="8921977" y="4073386"/>
            <a:chExt cx="2937088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DE00CA0-4407-4136-BBC8-730C4469B37F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F6B0138-CAF6-4760-871F-A3E286F9D052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E3FB289-0B68-4EC0-9DD0-8DA5D42229DB}"/>
              </a:ext>
            </a:extLst>
          </p:cNvPr>
          <p:cNvGrpSpPr/>
          <p:nvPr/>
        </p:nvGrpSpPr>
        <p:grpSpPr>
          <a:xfrm>
            <a:off x="1048657" y="4034537"/>
            <a:ext cx="2937088" cy="1290153"/>
            <a:chOff x="332936" y="4652338"/>
            <a:chExt cx="2937088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AD8660B-E0FC-4E0B-92AF-79C1CA625424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4627C4E-D393-460E-BB56-1EC74A02E036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2A1889B-C201-4A69-AA68-634C7B5FB8E8}"/>
              </a:ext>
            </a:extLst>
          </p:cNvPr>
          <p:cNvGrpSpPr/>
          <p:nvPr/>
        </p:nvGrpSpPr>
        <p:grpSpPr>
          <a:xfrm>
            <a:off x="8190665" y="1563318"/>
            <a:ext cx="2937088" cy="1290153"/>
            <a:chOff x="8921977" y="1466725"/>
            <a:chExt cx="2937088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63F46C9-5949-42B6-A9B0-B9341ADB396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0A4882D-9BAB-429C-81E7-A45B0D0511E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AA042D5-C8A3-49B9-B466-D5F434F0C206}"/>
              </a:ext>
            </a:extLst>
          </p:cNvPr>
          <p:cNvGrpSpPr/>
          <p:nvPr/>
        </p:nvGrpSpPr>
        <p:grpSpPr>
          <a:xfrm>
            <a:off x="1056452" y="1563318"/>
            <a:ext cx="2937088" cy="1290153"/>
            <a:chOff x="332936" y="2627766"/>
            <a:chExt cx="2937088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E4E35D0-71FA-4BA9-AA36-4401CB12122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A11E227-FD05-4E16-8900-13031C87BF4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F623D3F1-0EA6-4460-828E-4630643BFA33}"/>
              </a:ext>
            </a:extLst>
          </p:cNvPr>
          <p:cNvSpPr txBox="1"/>
          <p:nvPr/>
        </p:nvSpPr>
        <p:spPr>
          <a:xfrm>
            <a:off x="4627456" y="5534015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F76A987-510B-405E-8803-F0E511FCDE49}"/>
              </a:ext>
            </a:extLst>
          </p:cNvPr>
          <p:cNvSpPr txBox="1"/>
          <p:nvPr/>
        </p:nvSpPr>
        <p:spPr>
          <a:xfrm>
            <a:off x="4627456" y="1040226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bg2"/>
                </a:solidFill>
              </a:rPr>
              <a:t>Lorem Ipsum</a:t>
            </a:r>
          </a:p>
        </p:txBody>
      </p:sp>
      <p:pic>
        <p:nvPicPr>
          <p:cNvPr id="32" name="Graphic 31" descr="Chat">
            <a:extLst>
              <a:ext uri="{FF2B5EF4-FFF2-40B4-BE49-F238E27FC236}">
                <a16:creationId xmlns:a16="http://schemas.microsoft.com/office/drawing/2014/main" id="{F4E8595B-DFE6-4626-BDDD-22BAF3EC7C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20490" y="2753522"/>
            <a:ext cx="703338" cy="703338"/>
          </a:xfrm>
          <a:prstGeom prst="rect">
            <a:avLst/>
          </a:prstGeom>
        </p:spPr>
      </p:pic>
      <p:pic>
        <p:nvPicPr>
          <p:cNvPr id="34" name="Graphic 33" descr="Network">
            <a:extLst>
              <a:ext uri="{FF2B5EF4-FFF2-40B4-BE49-F238E27FC236}">
                <a16:creationId xmlns:a16="http://schemas.microsoft.com/office/drawing/2014/main" id="{2DE85C54-1C82-4522-B6CE-8494201322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66186" y="3561823"/>
            <a:ext cx="703338" cy="703338"/>
          </a:xfrm>
          <a:prstGeom prst="rect">
            <a:avLst/>
          </a:prstGeom>
        </p:spPr>
      </p:pic>
      <p:pic>
        <p:nvPicPr>
          <p:cNvPr id="36" name="Graphic 35" descr="Bullseye">
            <a:extLst>
              <a:ext uri="{FF2B5EF4-FFF2-40B4-BE49-F238E27FC236}">
                <a16:creationId xmlns:a16="http://schemas.microsoft.com/office/drawing/2014/main" id="{DA22AC5F-5420-4E47-A2AF-05329F12677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66186" y="2753522"/>
            <a:ext cx="703338" cy="703338"/>
          </a:xfrm>
          <a:prstGeom prst="rect">
            <a:avLst/>
          </a:prstGeom>
        </p:spPr>
      </p:pic>
      <p:pic>
        <p:nvPicPr>
          <p:cNvPr id="38" name="Graphic 37" descr="Bar chart">
            <a:extLst>
              <a:ext uri="{FF2B5EF4-FFF2-40B4-BE49-F238E27FC236}">
                <a16:creationId xmlns:a16="http://schemas.microsoft.com/office/drawing/2014/main" id="{C7FDFA70-8E93-4600-92DC-3BD2F4A586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520490" y="3562200"/>
            <a:ext cx="703338" cy="703338"/>
          </a:xfrm>
          <a:prstGeom prst="rect">
            <a:avLst/>
          </a:prstGeom>
        </p:spPr>
      </p:pic>
      <p:pic>
        <p:nvPicPr>
          <p:cNvPr id="40" name="Graphic 39" descr="Lightbulb">
            <a:extLst>
              <a:ext uri="{FF2B5EF4-FFF2-40B4-BE49-F238E27FC236}">
                <a16:creationId xmlns:a16="http://schemas.microsoft.com/office/drawing/2014/main" id="{24D1C506-7967-481C-A490-B84FBBB4ED3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40433" y="2356772"/>
            <a:ext cx="703338" cy="703338"/>
          </a:xfrm>
          <a:prstGeom prst="rect">
            <a:avLst/>
          </a:prstGeom>
        </p:spPr>
      </p:pic>
      <p:pic>
        <p:nvPicPr>
          <p:cNvPr id="42" name="Graphic 41" descr="Magnifying glass">
            <a:extLst>
              <a:ext uri="{FF2B5EF4-FFF2-40B4-BE49-F238E27FC236}">
                <a16:creationId xmlns:a16="http://schemas.microsoft.com/office/drawing/2014/main" id="{6B8AE8B6-4A34-4977-84C2-2F438B3B3C0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748176" y="3958510"/>
            <a:ext cx="703338" cy="703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47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8454</TotalTime>
  <Words>366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Infographic Diagram for PowerPoint</vt:lpstr>
      <vt:lpstr>Hexagon Infographic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Infographic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2018-03-31T00:42:59Z</dcterms:modified>
  <cp:category>Charts &amp; Diagrams</cp:category>
</cp:coreProperties>
</file>