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7" r:id="rId4"/>
    <p:sldId id="34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5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1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BE9F-0B5B-4A17-8D92-861E878B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2CDA428-3E07-401D-BFE5-7E93E23CAF64}"/>
              </a:ext>
            </a:extLst>
          </p:cNvPr>
          <p:cNvGrpSpPr/>
          <p:nvPr/>
        </p:nvGrpSpPr>
        <p:grpSpPr>
          <a:xfrm>
            <a:off x="6137153" y="3974472"/>
            <a:ext cx="2202816" cy="1360030"/>
            <a:chOff x="8921977" y="3919498"/>
            <a:chExt cx="2937088" cy="181337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E00CA0-4407-4136-BBC8-730C4469B37F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F6B0138-CAF6-4760-871F-A3E286F9D052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3FB289-0B68-4EC0-9DD0-8DA5D42229DB}"/>
              </a:ext>
            </a:extLst>
          </p:cNvPr>
          <p:cNvGrpSpPr/>
          <p:nvPr/>
        </p:nvGrpSpPr>
        <p:grpSpPr>
          <a:xfrm>
            <a:off x="786493" y="3974471"/>
            <a:ext cx="2202816" cy="1360030"/>
            <a:chOff x="332936" y="4498450"/>
            <a:chExt cx="2937088" cy="18133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AD8660B-E0FC-4E0B-92AF-79C1CA625424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627C4E-D393-460E-BB56-1EC74A02E03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A1889B-C201-4A69-AA68-634C7B5FB8E8}"/>
              </a:ext>
            </a:extLst>
          </p:cNvPr>
          <p:cNvGrpSpPr/>
          <p:nvPr/>
        </p:nvGrpSpPr>
        <p:grpSpPr>
          <a:xfrm>
            <a:off x="6142999" y="1998056"/>
            <a:ext cx="2202816" cy="1360030"/>
            <a:chOff x="8921977" y="1312837"/>
            <a:chExt cx="2937088" cy="1813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63F46C9-5949-42B6-A9B0-B9341ADB396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A4882D-9BAB-429C-81E7-A45B0D0511E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AA042D5-C8A3-49B9-B466-D5F434F0C206}"/>
              </a:ext>
            </a:extLst>
          </p:cNvPr>
          <p:cNvGrpSpPr/>
          <p:nvPr/>
        </p:nvGrpSpPr>
        <p:grpSpPr>
          <a:xfrm>
            <a:off x="792339" y="1998059"/>
            <a:ext cx="2202816" cy="1360030"/>
            <a:chOff x="332936" y="2473878"/>
            <a:chExt cx="2937088" cy="181337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4E35D0-71FA-4BA9-AA36-4401CB12122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11E227-FD05-4E16-8900-13031C87BF4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F623D3F1-0EA6-4460-828E-4630643BFA33}"/>
              </a:ext>
            </a:extLst>
          </p:cNvPr>
          <p:cNvSpPr txBox="1"/>
          <p:nvPr/>
        </p:nvSpPr>
        <p:spPr>
          <a:xfrm>
            <a:off x="3470592" y="5540784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76A987-510B-405E-8803-F0E511FCDE49}"/>
              </a:ext>
            </a:extLst>
          </p:cNvPr>
          <p:cNvSpPr txBox="1"/>
          <p:nvPr/>
        </p:nvSpPr>
        <p:spPr>
          <a:xfrm>
            <a:off x="3470592" y="1449665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8321F90-7A4A-4341-827B-28977C263E2E}"/>
              </a:ext>
            </a:extLst>
          </p:cNvPr>
          <p:cNvSpPr/>
          <p:nvPr/>
        </p:nvSpPr>
        <p:spPr>
          <a:xfrm>
            <a:off x="3834721" y="2569341"/>
            <a:ext cx="1468891" cy="1109262"/>
          </a:xfrm>
          <a:custGeom>
            <a:avLst/>
            <a:gdLst>
              <a:gd name="connsiteX0" fmla="*/ 0 w 1598807"/>
              <a:gd name="connsiteY0" fmla="*/ 0 h 1207370"/>
              <a:gd name="connsiteX1" fmla="*/ 1598807 w 1598807"/>
              <a:gd name="connsiteY1" fmla="*/ 0 h 1207370"/>
              <a:gd name="connsiteX2" fmla="*/ 802778 w 1598807"/>
              <a:gd name="connsiteY2" fmla="*/ 1207370 h 1207370"/>
              <a:gd name="connsiteX3" fmla="*/ 0 w 1598807"/>
              <a:gd name="connsiteY3" fmla="*/ 0 h 120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8807" h="1207370">
                <a:moveTo>
                  <a:pt x="0" y="0"/>
                </a:moveTo>
                <a:lnTo>
                  <a:pt x="1598807" y="0"/>
                </a:lnTo>
                <a:lnTo>
                  <a:pt x="802778" y="120737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30E853C-172C-4DB6-91F5-7C0FF529D082}"/>
              </a:ext>
            </a:extLst>
          </p:cNvPr>
          <p:cNvSpPr/>
          <p:nvPr/>
        </p:nvSpPr>
        <p:spPr>
          <a:xfrm>
            <a:off x="4622342" y="2597349"/>
            <a:ext cx="1274555" cy="1099408"/>
          </a:xfrm>
          <a:custGeom>
            <a:avLst/>
            <a:gdLst>
              <a:gd name="connsiteX0" fmla="*/ 788959 w 1387282"/>
              <a:gd name="connsiteY0" fmla="*/ 0 h 1196645"/>
              <a:gd name="connsiteX1" fmla="*/ 1387282 w 1387282"/>
              <a:gd name="connsiteY1" fmla="*/ 1196645 h 1196645"/>
              <a:gd name="connsiteX2" fmla="*/ 0 w 1387282"/>
              <a:gd name="connsiteY2" fmla="*/ 1196645 h 1196645"/>
              <a:gd name="connsiteX3" fmla="*/ 788959 w 1387282"/>
              <a:gd name="connsiteY3" fmla="*/ 0 h 11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282" h="1196645">
                <a:moveTo>
                  <a:pt x="788959" y="0"/>
                </a:moveTo>
                <a:lnTo>
                  <a:pt x="1387282" y="1196645"/>
                </a:lnTo>
                <a:lnTo>
                  <a:pt x="0" y="1196645"/>
                </a:lnTo>
                <a:lnTo>
                  <a:pt x="7889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5923372-2A83-40AE-8429-EA7274E23A07}"/>
              </a:ext>
            </a:extLst>
          </p:cNvPr>
          <p:cNvSpPr/>
          <p:nvPr/>
        </p:nvSpPr>
        <p:spPr>
          <a:xfrm>
            <a:off x="3247102" y="2602216"/>
            <a:ext cx="1275029" cy="1094540"/>
          </a:xfrm>
          <a:custGeom>
            <a:avLst/>
            <a:gdLst>
              <a:gd name="connsiteX0" fmla="*/ 595674 w 1387798"/>
              <a:gd name="connsiteY0" fmla="*/ 0 h 1191347"/>
              <a:gd name="connsiteX1" fmla="*/ 1387798 w 1387798"/>
              <a:gd name="connsiteY1" fmla="*/ 1191347 h 1191347"/>
              <a:gd name="connsiteX2" fmla="*/ 0 w 1387798"/>
              <a:gd name="connsiteY2" fmla="*/ 1191347 h 1191347"/>
              <a:gd name="connsiteX3" fmla="*/ 595674 w 1387798"/>
              <a:gd name="connsiteY3" fmla="*/ 0 h 119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798" h="1191347">
                <a:moveTo>
                  <a:pt x="595674" y="0"/>
                </a:moveTo>
                <a:lnTo>
                  <a:pt x="1387798" y="1191347"/>
                </a:lnTo>
                <a:lnTo>
                  <a:pt x="0" y="1191347"/>
                </a:lnTo>
                <a:lnTo>
                  <a:pt x="59567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7433C4-A6F2-4887-9074-72328FC977B8}"/>
              </a:ext>
            </a:extLst>
          </p:cNvPr>
          <p:cNvSpPr/>
          <p:nvPr/>
        </p:nvSpPr>
        <p:spPr>
          <a:xfrm>
            <a:off x="3247102" y="3748556"/>
            <a:ext cx="1279043" cy="1103280"/>
          </a:xfrm>
          <a:custGeom>
            <a:avLst/>
            <a:gdLst>
              <a:gd name="connsiteX0" fmla="*/ 0 w 1392168"/>
              <a:gd name="connsiteY0" fmla="*/ 0 h 1200860"/>
              <a:gd name="connsiteX1" fmla="*/ 1392168 w 1392168"/>
              <a:gd name="connsiteY1" fmla="*/ 0 h 1200860"/>
              <a:gd name="connsiteX2" fmla="*/ 600431 w 1392168"/>
              <a:gd name="connsiteY2" fmla="*/ 1200860 h 1200860"/>
              <a:gd name="connsiteX3" fmla="*/ 0 w 1392168"/>
              <a:gd name="connsiteY3" fmla="*/ 0 h 12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168" h="1200860">
                <a:moveTo>
                  <a:pt x="0" y="0"/>
                </a:moveTo>
                <a:lnTo>
                  <a:pt x="1392168" y="0"/>
                </a:lnTo>
                <a:lnTo>
                  <a:pt x="600431" y="1200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8AF4F2-B8B1-43E8-B846-19429A8E3A9D}"/>
              </a:ext>
            </a:extLst>
          </p:cNvPr>
          <p:cNvSpPr/>
          <p:nvPr/>
        </p:nvSpPr>
        <p:spPr>
          <a:xfrm>
            <a:off x="4618777" y="3748556"/>
            <a:ext cx="1278121" cy="1097195"/>
          </a:xfrm>
          <a:custGeom>
            <a:avLst/>
            <a:gdLst>
              <a:gd name="connsiteX0" fmla="*/ 0 w 1391164"/>
              <a:gd name="connsiteY0" fmla="*/ 0 h 1194236"/>
              <a:gd name="connsiteX1" fmla="*/ 1391164 w 1391164"/>
              <a:gd name="connsiteY1" fmla="*/ 0 h 1194236"/>
              <a:gd name="connsiteX2" fmla="*/ 794045 w 1391164"/>
              <a:gd name="connsiteY2" fmla="*/ 1194236 h 1194236"/>
              <a:gd name="connsiteX3" fmla="*/ 0 w 1391164"/>
              <a:gd name="connsiteY3" fmla="*/ 0 h 119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1164" h="1194236">
                <a:moveTo>
                  <a:pt x="0" y="0"/>
                </a:moveTo>
                <a:lnTo>
                  <a:pt x="1391164" y="0"/>
                </a:lnTo>
                <a:lnTo>
                  <a:pt x="794045" y="11942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93659B5-62C0-4A5B-B82B-198158F89892}"/>
              </a:ext>
            </a:extLst>
          </p:cNvPr>
          <p:cNvSpPr/>
          <p:nvPr/>
        </p:nvSpPr>
        <p:spPr>
          <a:xfrm>
            <a:off x="3844874" y="3772432"/>
            <a:ext cx="1461317" cy="1103540"/>
          </a:xfrm>
          <a:custGeom>
            <a:avLst/>
            <a:gdLst>
              <a:gd name="connsiteX0" fmla="*/ 791924 w 1590562"/>
              <a:gd name="connsiteY0" fmla="*/ 0 h 1201143"/>
              <a:gd name="connsiteX1" fmla="*/ 1590562 w 1590562"/>
              <a:gd name="connsiteY1" fmla="*/ 1201143 h 1201143"/>
              <a:gd name="connsiteX2" fmla="*/ 0 w 1590562"/>
              <a:gd name="connsiteY2" fmla="*/ 1201143 h 1201143"/>
              <a:gd name="connsiteX3" fmla="*/ 791924 w 1590562"/>
              <a:gd name="connsiteY3" fmla="*/ 0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562" h="1201143">
                <a:moveTo>
                  <a:pt x="791924" y="0"/>
                </a:moveTo>
                <a:lnTo>
                  <a:pt x="1590562" y="1201143"/>
                </a:lnTo>
                <a:lnTo>
                  <a:pt x="0" y="1201143"/>
                </a:lnTo>
                <a:lnTo>
                  <a:pt x="7919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BD34A5A-60A4-4CF5-B6BB-E6B38A7D1B68}"/>
              </a:ext>
            </a:extLst>
          </p:cNvPr>
          <p:cNvSpPr/>
          <p:nvPr/>
        </p:nvSpPr>
        <p:spPr>
          <a:xfrm>
            <a:off x="1862448" y="1449665"/>
            <a:ext cx="5419104" cy="4552784"/>
          </a:xfrm>
          <a:custGeom>
            <a:avLst/>
            <a:gdLst>
              <a:gd name="connsiteX0" fmla="*/ 2107548 w 5898396"/>
              <a:gd name="connsiteY0" fmla="*/ 3703075 h 4955454"/>
              <a:gd name="connsiteX1" fmla="*/ 2120685 w 5898396"/>
              <a:gd name="connsiteY1" fmla="*/ 3729345 h 4955454"/>
              <a:gd name="connsiteX2" fmla="*/ 2157760 w 5898396"/>
              <a:gd name="connsiteY2" fmla="*/ 3729346 h 4955454"/>
              <a:gd name="connsiteX3" fmla="*/ 1349376 w 5898396"/>
              <a:gd name="connsiteY3" fmla="*/ 4955454 h 4955454"/>
              <a:gd name="connsiteX4" fmla="*/ 1302305 w 5898396"/>
              <a:gd name="connsiteY4" fmla="*/ 4924420 h 4955454"/>
              <a:gd name="connsiteX5" fmla="*/ 3794156 w 5898396"/>
              <a:gd name="connsiteY5" fmla="*/ 3696450 h 4955454"/>
              <a:gd name="connsiteX6" fmla="*/ 4605584 w 5898396"/>
              <a:gd name="connsiteY6" fmla="*/ 4916830 h 4955454"/>
              <a:gd name="connsiteX7" fmla="*/ 4558634 w 5898396"/>
              <a:gd name="connsiteY7" fmla="*/ 4948047 h 4955454"/>
              <a:gd name="connsiteX8" fmla="*/ 3748322 w 5898396"/>
              <a:gd name="connsiteY8" fmla="*/ 3729346 h 4955454"/>
              <a:gd name="connsiteX9" fmla="*/ 3777709 w 5898396"/>
              <a:gd name="connsiteY9" fmla="*/ 3729346 h 4955454"/>
              <a:gd name="connsiteX10" fmla="*/ 0 w 5898396"/>
              <a:gd name="connsiteY10" fmla="*/ 2445834 h 4955454"/>
              <a:gd name="connsiteX11" fmla="*/ 1507121 w 5898396"/>
              <a:gd name="connsiteY11" fmla="*/ 2445834 h 4955454"/>
              <a:gd name="connsiteX12" fmla="*/ 1493024 w 5898396"/>
              <a:gd name="connsiteY12" fmla="*/ 2474026 h 4955454"/>
              <a:gd name="connsiteX13" fmla="*/ 1507119 w 5898396"/>
              <a:gd name="connsiteY13" fmla="*/ 2502215 h 4955454"/>
              <a:gd name="connsiteX14" fmla="*/ 0 w 5898396"/>
              <a:gd name="connsiteY14" fmla="*/ 2502215 h 4955454"/>
              <a:gd name="connsiteX15" fmla="*/ 5898396 w 5898396"/>
              <a:gd name="connsiteY15" fmla="*/ 2445833 h 4955454"/>
              <a:gd name="connsiteX16" fmla="*/ 5898396 w 5898396"/>
              <a:gd name="connsiteY16" fmla="*/ 2502214 h 4955454"/>
              <a:gd name="connsiteX17" fmla="*/ 4391275 w 5898396"/>
              <a:gd name="connsiteY17" fmla="*/ 2502215 h 4955454"/>
              <a:gd name="connsiteX18" fmla="*/ 4405370 w 5898396"/>
              <a:gd name="connsiteY18" fmla="*/ 2474026 h 4955454"/>
              <a:gd name="connsiteX19" fmla="*/ 4391274 w 5898396"/>
              <a:gd name="connsiteY19" fmla="*/ 2445834 h 4955454"/>
              <a:gd name="connsiteX20" fmla="*/ 1339761 w 5898396"/>
              <a:gd name="connsiteY20" fmla="*/ 5063 h 4955454"/>
              <a:gd name="connsiteX21" fmla="*/ 2146708 w 5898396"/>
              <a:gd name="connsiteY21" fmla="*/ 1218705 h 4955454"/>
              <a:gd name="connsiteX22" fmla="*/ 2120684 w 5898396"/>
              <a:gd name="connsiteY22" fmla="*/ 1218705 h 4955454"/>
              <a:gd name="connsiteX23" fmla="*/ 2102794 w 5898396"/>
              <a:gd name="connsiteY23" fmla="*/ 1254487 h 4955454"/>
              <a:gd name="connsiteX24" fmla="*/ 1292811 w 5898396"/>
              <a:gd name="connsiteY24" fmla="*/ 36280 h 4955454"/>
              <a:gd name="connsiteX25" fmla="*/ 4549019 w 5898396"/>
              <a:gd name="connsiteY25" fmla="*/ 0 h 4955454"/>
              <a:gd name="connsiteX26" fmla="*/ 4596089 w 5898396"/>
              <a:gd name="connsiteY26" fmla="*/ 31034 h 4955454"/>
              <a:gd name="connsiteX27" fmla="*/ 3792950 w 5898396"/>
              <a:gd name="connsiteY27" fmla="*/ 1249188 h 4955454"/>
              <a:gd name="connsiteX28" fmla="*/ 3777708 w 5898396"/>
              <a:gd name="connsiteY28" fmla="*/ 1218705 h 4955454"/>
              <a:gd name="connsiteX29" fmla="*/ 3745515 w 5898396"/>
              <a:gd name="connsiteY29" fmla="*/ 1218706 h 495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98396" h="4955454">
                <a:moveTo>
                  <a:pt x="2107548" y="3703075"/>
                </a:moveTo>
                <a:lnTo>
                  <a:pt x="2120685" y="3729345"/>
                </a:lnTo>
                <a:lnTo>
                  <a:pt x="2157760" y="3729346"/>
                </a:lnTo>
                <a:lnTo>
                  <a:pt x="1349376" y="4955454"/>
                </a:lnTo>
                <a:lnTo>
                  <a:pt x="1302305" y="4924420"/>
                </a:lnTo>
                <a:close/>
                <a:moveTo>
                  <a:pt x="3794156" y="3696450"/>
                </a:moveTo>
                <a:lnTo>
                  <a:pt x="4605584" y="4916830"/>
                </a:lnTo>
                <a:lnTo>
                  <a:pt x="4558634" y="4948047"/>
                </a:lnTo>
                <a:lnTo>
                  <a:pt x="3748322" y="3729346"/>
                </a:lnTo>
                <a:lnTo>
                  <a:pt x="3777709" y="3729346"/>
                </a:lnTo>
                <a:close/>
                <a:moveTo>
                  <a:pt x="0" y="2445834"/>
                </a:moveTo>
                <a:lnTo>
                  <a:pt x="1507121" y="2445834"/>
                </a:lnTo>
                <a:lnTo>
                  <a:pt x="1493024" y="2474026"/>
                </a:lnTo>
                <a:lnTo>
                  <a:pt x="1507119" y="2502215"/>
                </a:lnTo>
                <a:lnTo>
                  <a:pt x="0" y="2502215"/>
                </a:lnTo>
                <a:close/>
                <a:moveTo>
                  <a:pt x="5898396" y="2445833"/>
                </a:moveTo>
                <a:lnTo>
                  <a:pt x="5898396" y="2502214"/>
                </a:lnTo>
                <a:lnTo>
                  <a:pt x="4391275" y="2502215"/>
                </a:lnTo>
                <a:lnTo>
                  <a:pt x="4405370" y="2474026"/>
                </a:lnTo>
                <a:lnTo>
                  <a:pt x="4391274" y="2445834"/>
                </a:lnTo>
                <a:close/>
                <a:moveTo>
                  <a:pt x="1339761" y="5063"/>
                </a:moveTo>
                <a:lnTo>
                  <a:pt x="2146708" y="1218705"/>
                </a:lnTo>
                <a:lnTo>
                  <a:pt x="2120684" y="1218705"/>
                </a:lnTo>
                <a:lnTo>
                  <a:pt x="2102794" y="1254487"/>
                </a:lnTo>
                <a:lnTo>
                  <a:pt x="1292811" y="36280"/>
                </a:lnTo>
                <a:close/>
                <a:moveTo>
                  <a:pt x="4549019" y="0"/>
                </a:moveTo>
                <a:lnTo>
                  <a:pt x="4596089" y="31034"/>
                </a:lnTo>
                <a:lnTo>
                  <a:pt x="3792950" y="1249188"/>
                </a:lnTo>
                <a:lnTo>
                  <a:pt x="3777708" y="1218705"/>
                </a:lnTo>
                <a:lnTo>
                  <a:pt x="3745515" y="12187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2" name="Graphic 31" descr="Chat">
            <a:extLst>
              <a:ext uri="{FF2B5EF4-FFF2-40B4-BE49-F238E27FC236}">
                <a16:creationId xmlns:a16="http://schemas.microsoft.com/office/drawing/2014/main" id="{F4E8595B-DFE6-4626-BDDD-22BAF3EC7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1996" y="3023742"/>
            <a:ext cx="646187" cy="646187"/>
          </a:xfrm>
          <a:prstGeom prst="rect">
            <a:avLst/>
          </a:prstGeom>
        </p:spPr>
      </p:pic>
      <p:pic>
        <p:nvPicPr>
          <p:cNvPr id="34" name="Graphic 33" descr="Network">
            <a:extLst>
              <a:ext uri="{FF2B5EF4-FFF2-40B4-BE49-F238E27FC236}">
                <a16:creationId xmlns:a16="http://schemas.microsoft.com/office/drawing/2014/main" id="{2DE85C54-1C82-4522-B6CE-8494201322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3991" y="3766362"/>
            <a:ext cx="646187" cy="646187"/>
          </a:xfrm>
          <a:prstGeom prst="rect">
            <a:avLst/>
          </a:prstGeom>
        </p:spPr>
      </p:pic>
      <p:pic>
        <p:nvPicPr>
          <p:cNvPr id="36" name="Graphic 35" descr="Bullseye">
            <a:extLst>
              <a:ext uri="{FF2B5EF4-FFF2-40B4-BE49-F238E27FC236}">
                <a16:creationId xmlns:a16="http://schemas.microsoft.com/office/drawing/2014/main" id="{DA22AC5F-5420-4E47-A2AF-05329F1267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33991" y="3023742"/>
            <a:ext cx="646187" cy="646187"/>
          </a:xfrm>
          <a:prstGeom prst="rect">
            <a:avLst/>
          </a:prstGeom>
        </p:spPr>
      </p:pic>
      <p:pic>
        <p:nvPicPr>
          <p:cNvPr id="38" name="Graphic 37" descr="Bar chart">
            <a:extLst>
              <a:ext uri="{FF2B5EF4-FFF2-40B4-BE49-F238E27FC236}">
                <a16:creationId xmlns:a16="http://schemas.microsoft.com/office/drawing/2014/main" id="{C7FDFA70-8E93-4600-92DC-3BD2F4A586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1996" y="3766709"/>
            <a:ext cx="646187" cy="646187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24D1C506-7967-481C-A490-B84FBBB4ED3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5325" y="2659232"/>
            <a:ext cx="646187" cy="646187"/>
          </a:xfrm>
          <a:prstGeom prst="rect">
            <a:avLst/>
          </a:prstGeom>
        </p:spPr>
      </p:pic>
      <p:pic>
        <p:nvPicPr>
          <p:cNvPr id="42" name="Graphic 41" descr="Magnifying glass">
            <a:extLst>
              <a:ext uri="{FF2B5EF4-FFF2-40B4-BE49-F238E27FC236}">
                <a16:creationId xmlns:a16="http://schemas.microsoft.com/office/drawing/2014/main" id="{6B8AE8B6-4A34-4977-84C2-2F438B3B3C0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52439" y="4130815"/>
            <a:ext cx="646187" cy="64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7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BE9F-0B5B-4A17-8D92-861E878B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Infographic Diagram for PowerPoint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11B79C-FAC5-457C-AFBD-CD75D5FEAD4D}"/>
              </a:ext>
            </a:extLst>
          </p:cNvPr>
          <p:cNvGrpSpPr/>
          <p:nvPr/>
        </p:nvGrpSpPr>
        <p:grpSpPr>
          <a:xfrm>
            <a:off x="6137153" y="3974472"/>
            <a:ext cx="2202816" cy="1360030"/>
            <a:chOff x="8921977" y="3919498"/>
            <a:chExt cx="2937088" cy="181337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146F0B8-F3CB-409B-BBE2-1487E8C6F1FA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110ED3E-151A-42A6-A703-26A39BB22A6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2"/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2"/>
                  </a:solidFill>
                </a:rPr>
                <a:t>amet</a:t>
              </a:r>
              <a:r>
                <a:rPr lang="en-US" sz="1050" dirty="0">
                  <a:solidFill>
                    <a:schemeClr val="bg2"/>
                  </a:solidFill>
                </a:rPr>
                <a:t>, </a:t>
              </a:r>
              <a:r>
                <a:rPr lang="en-US" sz="1050" dirty="0" err="1">
                  <a:solidFill>
                    <a:schemeClr val="bg2"/>
                  </a:solidFill>
                </a:rPr>
                <a:t>nibh</a:t>
              </a:r>
              <a:r>
                <a:rPr lang="en-US" sz="1050" dirty="0">
                  <a:solidFill>
                    <a:schemeClr val="bg2"/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2"/>
                  </a:solidFill>
                </a:rPr>
                <a:t>maecenas</a:t>
              </a:r>
              <a:r>
                <a:rPr lang="en-US" sz="1050" dirty="0">
                  <a:solidFill>
                    <a:schemeClr val="bg2"/>
                  </a:solidFill>
                </a:rPr>
                <a:t>, </a:t>
              </a:r>
              <a:r>
                <a:rPr lang="en-US" sz="1050" dirty="0" err="1">
                  <a:solidFill>
                    <a:schemeClr val="bg2"/>
                  </a:solidFill>
                </a:rPr>
                <a:t>quam</a:t>
              </a:r>
              <a:r>
                <a:rPr lang="en-US" sz="1050" dirty="0">
                  <a:solidFill>
                    <a:schemeClr val="bg2"/>
                  </a:solidFill>
                </a:rPr>
                <a:t> magna </a:t>
              </a:r>
              <a:r>
                <a:rPr lang="en-US" sz="1050" dirty="0" err="1">
                  <a:solidFill>
                    <a:schemeClr val="bg2"/>
                  </a:solidFill>
                </a:rPr>
                <a:t>nec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quis</a:t>
              </a:r>
              <a:r>
                <a:rPr lang="en-US" sz="1050" dirty="0">
                  <a:solidFill>
                    <a:schemeClr val="bg2"/>
                  </a:solidFill>
                </a:rPr>
                <a:t>, lorem </a:t>
              </a:r>
              <a:r>
                <a:rPr lang="en-US" sz="1050" dirty="0" err="1">
                  <a:solidFill>
                    <a:schemeClr val="bg2"/>
                  </a:solidFill>
                </a:rPr>
                <a:t>nunc</a:t>
              </a:r>
              <a:r>
                <a:rPr lang="en-US" sz="1050" dirty="0">
                  <a:solidFill>
                    <a:schemeClr val="bg2"/>
                  </a:solidFill>
                </a:rPr>
                <a:t>. </a:t>
              </a:r>
              <a:r>
                <a:rPr lang="en-US" sz="1050" dirty="0" err="1">
                  <a:solidFill>
                    <a:schemeClr val="bg2"/>
                  </a:solidFill>
                </a:rPr>
                <a:t>Suspendisse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viverra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sodales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mauris</a:t>
              </a:r>
              <a:r>
                <a:rPr lang="en-US" sz="1050" dirty="0">
                  <a:solidFill>
                    <a:schemeClr val="bg2"/>
                  </a:solidFill>
                </a:rPr>
                <a:t>, </a:t>
              </a:r>
              <a:r>
                <a:rPr lang="en-US" sz="1050" dirty="0" err="1">
                  <a:solidFill>
                    <a:schemeClr val="bg2"/>
                  </a:solidFill>
                </a:rPr>
                <a:t>cras</a:t>
              </a:r>
              <a:r>
                <a:rPr lang="en-US" sz="1050" dirty="0">
                  <a:solidFill>
                    <a:schemeClr val="bg2"/>
                  </a:solidFill>
                </a:rPr>
                <a:t> pharetra </a:t>
              </a:r>
              <a:r>
                <a:rPr lang="en-US" sz="1050" dirty="0" err="1">
                  <a:solidFill>
                    <a:schemeClr val="bg2"/>
                  </a:solidFill>
                </a:rPr>
                <a:t>proin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egestas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arcu</a:t>
              </a:r>
              <a:r>
                <a:rPr lang="en-US" sz="1050" dirty="0">
                  <a:solidFill>
                    <a:schemeClr val="bg2"/>
                  </a:solidFill>
                </a:rPr>
                <a:t> </a:t>
              </a:r>
              <a:r>
                <a:rPr lang="en-US" sz="1050" dirty="0" err="1">
                  <a:solidFill>
                    <a:schemeClr val="bg2"/>
                  </a:solidFill>
                </a:rPr>
                <a:t>erat</a:t>
              </a:r>
              <a:r>
                <a:rPr lang="en-US" sz="1050" dirty="0">
                  <a:solidFill>
                    <a:schemeClr val="bg2"/>
                  </a:solidFill>
                </a:rPr>
                <a:t> dolor, at </a:t>
              </a:r>
              <a:r>
                <a:rPr lang="en-US" sz="1050" dirty="0" err="1">
                  <a:solidFill>
                    <a:schemeClr val="bg2"/>
                  </a:solidFill>
                </a:rPr>
                <a:t>amet</a:t>
              </a:r>
              <a:r>
                <a:rPr lang="en-US" sz="1050" dirty="0">
                  <a:solidFill>
                    <a:schemeClr val="bg2"/>
                  </a:solidFill>
                </a:rPr>
                <a:t>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B929549-E846-455B-B61D-207B6E8A16C0}"/>
              </a:ext>
            </a:extLst>
          </p:cNvPr>
          <p:cNvGrpSpPr/>
          <p:nvPr/>
        </p:nvGrpSpPr>
        <p:grpSpPr>
          <a:xfrm>
            <a:off x="786493" y="3974471"/>
            <a:ext cx="2202816" cy="1360030"/>
            <a:chOff x="332936" y="4498450"/>
            <a:chExt cx="2937088" cy="18133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3CC89D1-C60E-4AAB-88D4-86DD1F54B579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DD09F1-7CF5-4744-9CC3-6381AC88D114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05BE970-BE33-4042-9680-B19AAE959F98}"/>
              </a:ext>
            </a:extLst>
          </p:cNvPr>
          <p:cNvGrpSpPr/>
          <p:nvPr/>
        </p:nvGrpSpPr>
        <p:grpSpPr>
          <a:xfrm>
            <a:off x="6142999" y="1998056"/>
            <a:ext cx="2202816" cy="1360030"/>
            <a:chOff x="8921977" y="1312837"/>
            <a:chExt cx="2937088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F708C9F-6FA9-426A-9EF6-D8B6C461D282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D2BB7ED-0908-4700-BFAF-DC7C7B03CF9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F3EFF5A-8795-4A4A-9FEB-D65FBD774CB6}"/>
              </a:ext>
            </a:extLst>
          </p:cNvPr>
          <p:cNvGrpSpPr/>
          <p:nvPr/>
        </p:nvGrpSpPr>
        <p:grpSpPr>
          <a:xfrm>
            <a:off x="792339" y="1998059"/>
            <a:ext cx="2202816" cy="1360030"/>
            <a:chOff x="332936" y="2473878"/>
            <a:chExt cx="2937088" cy="1813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2954F47-73D9-4216-A13A-D5B7AA14D76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CC9521-B8F5-4580-9EA8-F3822A4E485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FF124FBE-973F-4852-998D-0FF02F466881}"/>
              </a:ext>
            </a:extLst>
          </p:cNvPr>
          <p:cNvSpPr txBox="1"/>
          <p:nvPr/>
        </p:nvSpPr>
        <p:spPr>
          <a:xfrm>
            <a:off x="3470592" y="5540784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BF3D12-0224-487E-9DE9-E199E8D57771}"/>
              </a:ext>
            </a:extLst>
          </p:cNvPr>
          <p:cNvSpPr txBox="1"/>
          <p:nvPr/>
        </p:nvSpPr>
        <p:spPr>
          <a:xfrm>
            <a:off x="3470592" y="1449665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C31A5A2-FD28-4570-A0BA-55716BEF148B}"/>
              </a:ext>
            </a:extLst>
          </p:cNvPr>
          <p:cNvSpPr/>
          <p:nvPr/>
        </p:nvSpPr>
        <p:spPr>
          <a:xfrm>
            <a:off x="3834721" y="2569341"/>
            <a:ext cx="1468891" cy="1109262"/>
          </a:xfrm>
          <a:custGeom>
            <a:avLst/>
            <a:gdLst>
              <a:gd name="connsiteX0" fmla="*/ 0 w 1598807"/>
              <a:gd name="connsiteY0" fmla="*/ 0 h 1207370"/>
              <a:gd name="connsiteX1" fmla="*/ 1598807 w 1598807"/>
              <a:gd name="connsiteY1" fmla="*/ 0 h 1207370"/>
              <a:gd name="connsiteX2" fmla="*/ 802778 w 1598807"/>
              <a:gd name="connsiteY2" fmla="*/ 1207370 h 1207370"/>
              <a:gd name="connsiteX3" fmla="*/ 0 w 1598807"/>
              <a:gd name="connsiteY3" fmla="*/ 0 h 120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8807" h="1207370">
                <a:moveTo>
                  <a:pt x="0" y="0"/>
                </a:moveTo>
                <a:lnTo>
                  <a:pt x="1598807" y="0"/>
                </a:lnTo>
                <a:lnTo>
                  <a:pt x="802778" y="120737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424B3FA-FFAE-4255-A528-AD46DFD51AE5}"/>
              </a:ext>
            </a:extLst>
          </p:cNvPr>
          <p:cNvSpPr/>
          <p:nvPr/>
        </p:nvSpPr>
        <p:spPr>
          <a:xfrm>
            <a:off x="4622342" y="2597349"/>
            <a:ext cx="1274555" cy="1099408"/>
          </a:xfrm>
          <a:custGeom>
            <a:avLst/>
            <a:gdLst>
              <a:gd name="connsiteX0" fmla="*/ 788959 w 1387282"/>
              <a:gd name="connsiteY0" fmla="*/ 0 h 1196645"/>
              <a:gd name="connsiteX1" fmla="*/ 1387282 w 1387282"/>
              <a:gd name="connsiteY1" fmla="*/ 1196645 h 1196645"/>
              <a:gd name="connsiteX2" fmla="*/ 0 w 1387282"/>
              <a:gd name="connsiteY2" fmla="*/ 1196645 h 1196645"/>
              <a:gd name="connsiteX3" fmla="*/ 788959 w 1387282"/>
              <a:gd name="connsiteY3" fmla="*/ 0 h 11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282" h="1196645">
                <a:moveTo>
                  <a:pt x="788959" y="0"/>
                </a:moveTo>
                <a:lnTo>
                  <a:pt x="1387282" y="1196645"/>
                </a:lnTo>
                <a:lnTo>
                  <a:pt x="0" y="1196645"/>
                </a:lnTo>
                <a:lnTo>
                  <a:pt x="78895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17A877B-0F83-49BE-8BEB-4812AE374446}"/>
              </a:ext>
            </a:extLst>
          </p:cNvPr>
          <p:cNvSpPr/>
          <p:nvPr/>
        </p:nvSpPr>
        <p:spPr>
          <a:xfrm>
            <a:off x="3247102" y="2602216"/>
            <a:ext cx="1275029" cy="1094540"/>
          </a:xfrm>
          <a:custGeom>
            <a:avLst/>
            <a:gdLst>
              <a:gd name="connsiteX0" fmla="*/ 595674 w 1387798"/>
              <a:gd name="connsiteY0" fmla="*/ 0 h 1191347"/>
              <a:gd name="connsiteX1" fmla="*/ 1387798 w 1387798"/>
              <a:gd name="connsiteY1" fmla="*/ 1191347 h 1191347"/>
              <a:gd name="connsiteX2" fmla="*/ 0 w 1387798"/>
              <a:gd name="connsiteY2" fmla="*/ 1191347 h 1191347"/>
              <a:gd name="connsiteX3" fmla="*/ 595674 w 1387798"/>
              <a:gd name="connsiteY3" fmla="*/ 0 h 119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798" h="1191347">
                <a:moveTo>
                  <a:pt x="595674" y="0"/>
                </a:moveTo>
                <a:lnTo>
                  <a:pt x="1387798" y="1191347"/>
                </a:lnTo>
                <a:lnTo>
                  <a:pt x="0" y="1191347"/>
                </a:lnTo>
                <a:lnTo>
                  <a:pt x="59567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F23703E-29C5-4DF1-9401-BC32FBF8F865}"/>
              </a:ext>
            </a:extLst>
          </p:cNvPr>
          <p:cNvSpPr/>
          <p:nvPr/>
        </p:nvSpPr>
        <p:spPr>
          <a:xfrm>
            <a:off x="3247102" y="3748556"/>
            <a:ext cx="1279043" cy="1103280"/>
          </a:xfrm>
          <a:custGeom>
            <a:avLst/>
            <a:gdLst>
              <a:gd name="connsiteX0" fmla="*/ 0 w 1392168"/>
              <a:gd name="connsiteY0" fmla="*/ 0 h 1200860"/>
              <a:gd name="connsiteX1" fmla="*/ 1392168 w 1392168"/>
              <a:gd name="connsiteY1" fmla="*/ 0 h 1200860"/>
              <a:gd name="connsiteX2" fmla="*/ 600431 w 1392168"/>
              <a:gd name="connsiteY2" fmla="*/ 1200860 h 1200860"/>
              <a:gd name="connsiteX3" fmla="*/ 0 w 1392168"/>
              <a:gd name="connsiteY3" fmla="*/ 0 h 12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168" h="1200860">
                <a:moveTo>
                  <a:pt x="0" y="0"/>
                </a:moveTo>
                <a:lnTo>
                  <a:pt x="1392168" y="0"/>
                </a:lnTo>
                <a:lnTo>
                  <a:pt x="600431" y="12008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B8470DE-19CD-403C-95A2-0D739869F40A}"/>
              </a:ext>
            </a:extLst>
          </p:cNvPr>
          <p:cNvSpPr/>
          <p:nvPr/>
        </p:nvSpPr>
        <p:spPr>
          <a:xfrm>
            <a:off x="4618777" y="3748556"/>
            <a:ext cx="1278121" cy="1097195"/>
          </a:xfrm>
          <a:custGeom>
            <a:avLst/>
            <a:gdLst>
              <a:gd name="connsiteX0" fmla="*/ 0 w 1391164"/>
              <a:gd name="connsiteY0" fmla="*/ 0 h 1194236"/>
              <a:gd name="connsiteX1" fmla="*/ 1391164 w 1391164"/>
              <a:gd name="connsiteY1" fmla="*/ 0 h 1194236"/>
              <a:gd name="connsiteX2" fmla="*/ 794045 w 1391164"/>
              <a:gd name="connsiteY2" fmla="*/ 1194236 h 1194236"/>
              <a:gd name="connsiteX3" fmla="*/ 0 w 1391164"/>
              <a:gd name="connsiteY3" fmla="*/ 0 h 119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1164" h="1194236">
                <a:moveTo>
                  <a:pt x="0" y="0"/>
                </a:moveTo>
                <a:lnTo>
                  <a:pt x="1391164" y="0"/>
                </a:lnTo>
                <a:lnTo>
                  <a:pt x="794045" y="11942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352AA68-16D1-4736-A0BA-6C9A97E3EE04}"/>
              </a:ext>
            </a:extLst>
          </p:cNvPr>
          <p:cNvSpPr/>
          <p:nvPr/>
        </p:nvSpPr>
        <p:spPr>
          <a:xfrm>
            <a:off x="3844874" y="3772432"/>
            <a:ext cx="1461317" cy="1103540"/>
          </a:xfrm>
          <a:custGeom>
            <a:avLst/>
            <a:gdLst>
              <a:gd name="connsiteX0" fmla="*/ 791924 w 1590562"/>
              <a:gd name="connsiteY0" fmla="*/ 0 h 1201143"/>
              <a:gd name="connsiteX1" fmla="*/ 1590562 w 1590562"/>
              <a:gd name="connsiteY1" fmla="*/ 1201143 h 1201143"/>
              <a:gd name="connsiteX2" fmla="*/ 0 w 1590562"/>
              <a:gd name="connsiteY2" fmla="*/ 1201143 h 1201143"/>
              <a:gd name="connsiteX3" fmla="*/ 791924 w 1590562"/>
              <a:gd name="connsiteY3" fmla="*/ 0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562" h="1201143">
                <a:moveTo>
                  <a:pt x="791924" y="0"/>
                </a:moveTo>
                <a:lnTo>
                  <a:pt x="1590562" y="1201143"/>
                </a:lnTo>
                <a:lnTo>
                  <a:pt x="0" y="1201143"/>
                </a:lnTo>
                <a:lnTo>
                  <a:pt x="7919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2FEB300-BDB8-4809-98D1-08579E4AE8DD}"/>
              </a:ext>
            </a:extLst>
          </p:cNvPr>
          <p:cNvSpPr/>
          <p:nvPr/>
        </p:nvSpPr>
        <p:spPr>
          <a:xfrm>
            <a:off x="1862448" y="1449665"/>
            <a:ext cx="5419104" cy="4552784"/>
          </a:xfrm>
          <a:custGeom>
            <a:avLst/>
            <a:gdLst>
              <a:gd name="connsiteX0" fmla="*/ 2107548 w 5898396"/>
              <a:gd name="connsiteY0" fmla="*/ 3703075 h 4955454"/>
              <a:gd name="connsiteX1" fmla="*/ 2120685 w 5898396"/>
              <a:gd name="connsiteY1" fmla="*/ 3729345 h 4955454"/>
              <a:gd name="connsiteX2" fmla="*/ 2157760 w 5898396"/>
              <a:gd name="connsiteY2" fmla="*/ 3729346 h 4955454"/>
              <a:gd name="connsiteX3" fmla="*/ 1349376 w 5898396"/>
              <a:gd name="connsiteY3" fmla="*/ 4955454 h 4955454"/>
              <a:gd name="connsiteX4" fmla="*/ 1302305 w 5898396"/>
              <a:gd name="connsiteY4" fmla="*/ 4924420 h 4955454"/>
              <a:gd name="connsiteX5" fmla="*/ 3794156 w 5898396"/>
              <a:gd name="connsiteY5" fmla="*/ 3696450 h 4955454"/>
              <a:gd name="connsiteX6" fmla="*/ 4605584 w 5898396"/>
              <a:gd name="connsiteY6" fmla="*/ 4916830 h 4955454"/>
              <a:gd name="connsiteX7" fmla="*/ 4558634 w 5898396"/>
              <a:gd name="connsiteY7" fmla="*/ 4948047 h 4955454"/>
              <a:gd name="connsiteX8" fmla="*/ 3748322 w 5898396"/>
              <a:gd name="connsiteY8" fmla="*/ 3729346 h 4955454"/>
              <a:gd name="connsiteX9" fmla="*/ 3777709 w 5898396"/>
              <a:gd name="connsiteY9" fmla="*/ 3729346 h 4955454"/>
              <a:gd name="connsiteX10" fmla="*/ 0 w 5898396"/>
              <a:gd name="connsiteY10" fmla="*/ 2445834 h 4955454"/>
              <a:gd name="connsiteX11" fmla="*/ 1507121 w 5898396"/>
              <a:gd name="connsiteY11" fmla="*/ 2445834 h 4955454"/>
              <a:gd name="connsiteX12" fmla="*/ 1493024 w 5898396"/>
              <a:gd name="connsiteY12" fmla="*/ 2474026 h 4955454"/>
              <a:gd name="connsiteX13" fmla="*/ 1507119 w 5898396"/>
              <a:gd name="connsiteY13" fmla="*/ 2502215 h 4955454"/>
              <a:gd name="connsiteX14" fmla="*/ 0 w 5898396"/>
              <a:gd name="connsiteY14" fmla="*/ 2502215 h 4955454"/>
              <a:gd name="connsiteX15" fmla="*/ 5898396 w 5898396"/>
              <a:gd name="connsiteY15" fmla="*/ 2445833 h 4955454"/>
              <a:gd name="connsiteX16" fmla="*/ 5898396 w 5898396"/>
              <a:gd name="connsiteY16" fmla="*/ 2502214 h 4955454"/>
              <a:gd name="connsiteX17" fmla="*/ 4391275 w 5898396"/>
              <a:gd name="connsiteY17" fmla="*/ 2502215 h 4955454"/>
              <a:gd name="connsiteX18" fmla="*/ 4405370 w 5898396"/>
              <a:gd name="connsiteY18" fmla="*/ 2474026 h 4955454"/>
              <a:gd name="connsiteX19" fmla="*/ 4391274 w 5898396"/>
              <a:gd name="connsiteY19" fmla="*/ 2445834 h 4955454"/>
              <a:gd name="connsiteX20" fmla="*/ 1339761 w 5898396"/>
              <a:gd name="connsiteY20" fmla="*/ 5063 h 4955454"/>
              <a:gd name="connsiteX21" fmla="*/ 2146708 w 5898396"/>
              <a:gd name="connsiteY21" fmla="*/ 1218705 h 4955454"/>
              <a:gd name="connsiteX22" fmla="*/ 2120684 w 5898396"/>
              <a:gd name="connsiteY22" fmla="*/ 1218705 h 4955454"/>
              <a:gd name="connsiteX23" fmla="*/ 2102794 w 5898396"/>
              <a:gd name="connsiteY23" fmla="*/ 1254487 h 4955454"/>
              <a:gd name="connsiteX24" fmla="*/ 1292811 w 5898396"/>
              <a:gd name="connsiteY24" fmla="*/ 36280 h 4955454"/>
              <a:gd name="connsiteX25" fmla="*/ 4549019 w 5898396"/>
              <a:gd name="connsiteY25" fmla="*/ 0 h 4955454"/>
              <a:gd name="connsiteX26" fmla="*/ 4596089 w 5898396"/>
              <a:gd name="connsiteY26" fmla="*/ 31034 h 4955454"/>
              <a:gd name="connsiteX27" fmla="*/ 3792950 w 5898396"/>
              <a:gd name="connsiteY27" fmla="*/ 1249188 h 4955454"/>
              <a:gd name="connsiteX28" fmla="*/ 3777708 w 5898396"/>
              <a:gd name="connsiteY28" fmla="*/ 1218705 h 4955454"/>
              <a:gd name="connsiteX29" fmla="*/ 3745515 w 5898396"/>
              <a:gd name="connsiteY29" fmla="*/ 1218706 h 495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98396" h="4955454">
                <a:moveTo>
                  <a:pt x="2107548" y="3703075"/>
                </a:moveTo>
                <a:lnTo>
                  <a:pt x="2120685" y="3729345"/>
                </a:lnTo>
                <a:lnTo>
                  <a:pt x="2157760" y="3729346"/>
                </a:lnTo>
                <a:lnTo>
                  <a:pt x="1349376" y="4955454"/>
                </a:lnTo>
                <a:lnTo>
                  <a:pt x="1302305" y="4924420"/>
                </a:lnTo>
                <a:close/>
                <a:moveTo>
                  <a:pt x="3794156" y="3696450"/>
                </a:moveTo>
                <a:lnTo>
                  <a:pt x="4605584" y="4916830"/>
                </a:lnTo>
                <a:lnTo>
                  <a:pt x="4558634" y="4948047"/>
                </a:lnTo>
                <a:lnTo>
                  <a:pt x="3748322" y="3729346"/>
                </a:lnTo>
                <a:lnTo>
                  <a:pt x="3777709" y="3729346"/>
                </a:lnTo>
                <a:close/>
                <a:moveTo>
                  <a:pt x="0" y="2445834"/>
                </a:moveTo>
                <a:lnTo>
                  <a:pt x="1507121" y="2445834"/>
                </a:lnTo>
                <a:lnTo>
                  <a:pt x="1493024" y="2474026"/>
                </a:lnTo>
                <a:lnTo>
                  <a:pt x="1507119" y="2502215"/>
                </a:lnTo>
                <a:lnTo>
                  <a:pt x="0" y="2502215"/>
                </a:lnTo>
                <a:close/>
                <a:moveTo>
                  <a:pt x="5898396" y="2445833"/>
                </a:moveTo>
                <a:lnTo>
                  <a:pt x="5898396" y="2502214"/>
                </a:lnTo>
                <a:lnTo>
                  <a:pt x="4391275" y="2502215"/>
                </a:lnTo>
                <a:lnTo>
                  <a:pt x="4405370" y="2474026"/>
                </a:lnTo>
                <a:lnTo>
                  <a:pt x="4391274" y="2445834"/>
                </a:lnTo>
                <a:close/>
                <a:moveTo>
                  <a:pt x="1339761" y="5063"/>
                </a:moveTo>
                <a:lnTo>
                  <a:pt x="2146708" y="1218705"/>
                </a:lnTo>
                <a:lnTo>
                  <a:pt x="2120684" y="1218705"/>
                </a:lnTo>
                <a:lnTo>
                  <a:pt x="2102794" y="1254487"/>
                </a:lnTo>
                <a:lnTo>
                  <a:pt x="1292811" y="36280"/>
                </a:lnTo>
                <a:close/>
                <a:moveTo>
                  <a:pt x="4549019" y="0"/>
                </a:moveTo>
                <a:lnTo>
                  <a:pt x="4596089" y="31034"/>
                </a:lnTo>
                <a:lnTo>
                  <a:pt x="3792950" y="1249188"/>
                </a:lnTo>
                <a:lnTo>
                  <a:pt x="3777708" y="1218705"/>
                </a:lnTo>
                <a:lnTo>
                  <a:pt x="3745515" y="12187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8" name="Graphic 57" descr="Chat">
            <a:extLst>
              <a:ext uri="{FF2B5EF4-FFF2-40B4-BE49-F238E27FC236}">
                <a16:creationId xmlns:a16="http://schemas.microsoft.com/office/drawing/2014/main" id="{4DE40244-ECDD-4E59-883B-9F61269B3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61996" y="3023742"/>
            <a:ext cx="646187" cy="646187"/>
          </a:xfrm>
          <a:prstGeom prst="rect">
            <a:avLst/>
          </a:prstGeom>
        </p:spPr>
      </p:pic>
      <p:pic>
        <p:nvPicPr>
          <p:cNvPr id="59" name="Graphic 58" descr="Network">
            <a:extLst>
              <a:ext uri="{FF2B5EF4-FFF2-40B4-BE49-F238E27FC236}">
                <a16:creationId xmlns:a16="http://schemas.microsoft.com/office/drawing/2014/main" id="{5E268E0C-FEA0-4130-B4F6-8EBF8A02C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3991" y="3766362"/>
            <a:ext cx="646187" cy="646187"/>
          </a:xfrm>
          <a:prstGeom prst="rect">
            <a:avLst/>
          </a:prstGeom>
        </p:spPr>
      </p:pic>
      <p:pic>
        <p:nvPicPr>
          <p:cNvPr id="60" name="Graphic 59" descr="Bullseye">
            <a:extLst>
              <a:ext uri="{FF2B5EF4-FFF2-40B4-BE49-F238E27FC236}">
                <a16:creationId xmlns:a16="http://schemas.microsoft.com/office/drawing/2014/main" id="{03418F50-E312-4E2C-9D1C-8CDFB34AE0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33991" y="3023742"/>
            <a:ext cx="646187" cy="646187"/>
          </a:xfrm>
          <a:prstGeom prst="rect">
            <a:avLst/>
          </a:prstGeom>
        </p:spPr>
      </p:pic>
      <p:pic>
        <p:nvPicPr>
          <p:cNvPr id="61" name="Graphic 60" descr="Bar chart">
            <a:extLst>
              <a:ext uri="{FF2B5EF4-FFF2-40B4-BE49-F238E27FC236}">
                <a16:creationId xmlns:a16="http://schemas.microsoft.com/office/drawing/2014/main" id="{53FF382C-2F30-4340-B65A-DC1F9F6E3D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1996" y="3766709"/>
            <a:ext cx="646187" cy="646187"/>
          </a:xfrm>
          <a:prstGeom prst="rect">
            <a:avLst/>
          </a:prstGeom>
        </p:spPr>
      </p:pic>
      <p:pic>
        <p:nvPicPr>
          <p:cNvPr id="62" name="Graphic 61" descr="Lightbulb">
            <a:extLst>
              <a:ext uri="{FF2B5EF4-FFF2-40B4-BE49-F238E27FC236}">
                <a16:creationId xmlns:a16="http://schemas.microsoft.com/office/drawing/2014/main" id="{FCEF4105-9057-405A-B73A-24D10F8051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45325" y="2659232"/>
            <a:ext cx="646187" cy="646187"/>
          </a:xfrm>
          <a:prstGeom prst="rect">
            <a:avLst/>
          </a:prstGeom>
        </p:spPr>
      </p:pic>
      <p:pic>
        <p:nvPicPr>
          <p:cNvPr id="63" name="Graphic 62" descr="Magnifying glass">
            <a:extLst>
              <a:ext uri="{FF2B5EF4-FFF2-40B4-BE49-F238E27FC236}">
                <a16:creationId xmlns:a16="http://schemas.microsoft.com/office/drawing/2014/main" id="{6351F30D-336A-482E-8113-5E8D4FDF0AB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52439" y="4130815"/>
            <a:ext cx="646187" cy="64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7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10108</TotalTime>
  <Words>366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Infographic Diagram for PowerPoint</vt:lpstr>
      <vt:lpstr>Hexagon Infographic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Infographic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2018-03-31T00:43:02Z</dcterms:modified>
  <cp:category>Charts &amp; Diagrams</cp:category>
</cp:coreProperties>
</file>