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2796" y="10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11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42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30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29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8.svg"/><Relationship Id="rId20" Type="http://schemas.openxmlformats.org/officeDocument/2006/relationships/image" Target="../media/image32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34.svg"/><Relationship Id="rId5" Type="http://schemas.openxmlformats.org/officeDocument/2006/relationships/image" Target="../media/image5.png"/><Relationship Id="rId15" Type="http://schemas.openxmlformats.org/officeDocument/2006/relationships/image" Target="../media/image27.png"/><Relationship Id="rId23" Type="http://schemas.openxmlformats.org/officeDocument/2006/relationships/image" Target="../media/image33.png"/><Relationship Id="rId10" Type="http://schemas.openxmlformats.org/officeDocument/2006/relationships/image" Target="../media/image10.svg"/><Relationship Id="rId19" Type="http://schemas.openxmlformats.org/officeDocument/2006/relationships/image" Target="../media/image31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Infographic Diagram for PowerPoint</a:t>
            </a:r>
          </a:p>
        </p:txBody>
      </p:sp>
      <p:sp>
        <p:nvSpPr>
          <p:cNvPr id="43" name="Figure">
            <a:extLst>
              <a:ext uri="{FF2B5EF4-FFF2-40B4-BE49-F238E27FC236}">
                <a16:creationId xmlns:a16="http://schemas.microsoft.com/office/drawing/2014/main" id="{E74E216C-AE2F-479E-8C6A-31E99D3C6598}"/>
              </a:ext>
            </a:extLst>
          </p:cNvPr>
          <p:cNvSpPr/>
          <p:nvPr/>
        </p:nvSpPr>
        <p:spPr>
          <a:xfrm>
            <a:off x="3588223" y="2788713"/>
            <a:ext cx="1960349" cy="17388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7" h="21600" extrusionOk="0">
                <a:moveTo>
                  <a:pt x="16686" y="875"/>
                </a:moveTo>
                <a:cubicBezTo>
                  <a:pt x="16440" y="398"/>
                  <a:pt x="15844" y="0"/>
                  <a:pt x="15353" y="0"/>
                </a:cubicBezTo>
                <a:lnTo>
                  <a:pt x="6125" y="0"/>
                </a:lnTo>
                <a:cubicBezTo>
                  <a:pt x="5634" y="0"/>
                  <a:pt x="5038" y="398"/>
                  <a:pt x="4792" y="875"/>
                </a:cubicBezTo>
                <a:lnTo>
                  <a:pt x="185" y="9931"/>
                </a:lnTo>
                <a:cubicBezTo>
                  <a:pt x="-61" y="10409"/>
                  <a:pt x="-61" y="11191"/>
                  <a:pt x="185" y="11669"/>
                </a:cubicBezTo>
                <a:lnTo>
                  <a:pt x="4792" y="20725"/>
                </a:lnTo>
                <a:cubicBezTo>
                  <a:pt x="5038" y="21202"/>
                  <a:pt x="5634" y="21600"/>
                  <a:pt x="6125" y="21600"/>
                </a:cubicBezTo>
                <a:lnTo>
                  <a:pt x="15353" y="21600"/>
                </a:lnTo>
                <a:cubicBezTo>
                  <a:pt x="15844" y="21600"/>
                  <a:pt x="16440" y="21202"/>
                  <a:pt x="16686" y="20725"/>
                </a:cubicBezTo>
                <a:lnTo>
                  <a:pt x="21293" y="11669"/>
                </a:lnTo>
                <a:cubicBezTo>
                  <a:pt x="21539" y="11191"/>
                  <a:pt x="21539" y="10409"/>
                  <a:pt x="21293" y="9931"/>
                </a:cubicBezTo>
                <a:lnTo>
                  <a:pt x="16686" y="875"/>
                </a:lnTo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4" name="Figure">
            <a:extLst>
              <a:ext uri="{FF2B5EF4-FFF2-40B4-BE49-F238E27FC236}">
                <a16:creationId xmlns:a16="http://schemas.microsoft.com/office/drawing/2014/main" id="{2CBFC46F-BA54-4A54-BB11-C68AB4F2C5DB}"/>
              </a:ext>
            </a:extLst>
          </p:cNvPr>
          <p:cNvSpPr/>
          <p:nvPr/>
        </p:nvSpPr>
        <p:spPr>
          <a:xfrm>
            <a:off x="4292731" y="3738731"/>
            <a:ext cx="1668406" cy="1720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998" y="6405"/>
                </a:moveTo>
                <a:lnTo>
                  <a:pt x="13115" y="0"/>
                </a:lnTo>
                <a:lnTo>
                  <a:pt x="9231" y="6405"/>
                </a:lnTo>
                <a:lnTo>
                  <a:pt x="8610" y="7437"/>
                </a:lnTo>
                <a:lnTo>
                  <a:pt x="4243" y="14632"/>
                </a:lnTo>
                <a:lnTo>
                  <a:pt x="3621" y="15637"/>
                </a:lnTo>
                <a:lnTo>
                  <a:pt x="0" y="21600"/>
                </a:lnTo>
                <a:lnTo>
                  <a:pt x="13294" y="21600"/>
                </a:lnTo>
                <a:cubicBezTo>
                  <a:pt x="15381" y="21600"/>
                  <a:pt x="17938" y="20166"/>
                  <a:pt x="18974" y="18424"/>
                </a:cubicBezTo>
                <a:lnTo>
                  <a:pt x="21600" y="14016"/>
                </a:lnTo>
                <a:lnTo>
                  <a:pt x="17606" y="7437"/>
                </a:lnTo>
                <a:lnTo>
                  <a:pt x="16998" y="6405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5" name="Figure">
            <a:extLst>
              <a:ext uri="{FF2B5EF4-FFF2-40B4-BE49-F238E27FC236}">
                <a16:creationId xmlns:a16="http://schemas.microsoft.com/office/drawing/2014/main" id="{76F8390E-136B-4692-BA30-8A59D3B00231}"/>
              </a:ext>
            </a:extLst>
          </p:cNvPr>
          <p:cNvSpPr/>
          <p:nvPr/>
        </p:nvSpPr>
        <p:spPr>
          <a:xfrm>
            <a:off x="2574158" y="2543201"/>
            <a:ext cx="1560861" cy="1705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7" h="21600" extrusionOk="0">
                <a:moveTo>
                  <a:pt x="13130" y="21600"/>
                </a:moveTo>
                <a:lnTo>
                  <a:pt x="21327" y="21600"/>
                </a:lnTo>
                <a:lnTo>
                  <a:pt x="17229" y="15139"/>
                </a:lnTo>
                <a:lnTo>
                  <a:pt x="17229" y="15139"/>
                </a:lnTo>
                <a:lnTo>
                  <a:pt x="16572" y="14112"/>
                </a:lnTo>
                <a:lnTo>
                  <a:pt x="11818" y="6637"/>
                </a:lnTo>
                <a:lnTo>
                  <a:pt x="11161" y="5596"/>
                </a:lnTo>
                <a:lnTo>
                  <a:pt x="7603" y="0"/>
                </a:lnTo>
                <a:lnTo>
                  <a:pt x="821" y="10908"/>
                </a:lnTo>
                <a:cubicBezTo>
                  <a:pt x="-273" y="12665"/>
                  <a:pt x="-273" y="15558"/>
                  <a:pt x="821" y="17315"/>
                </a:cubicBezTo>
                <a:lnTo>
                  <a:pt x="3490" y="21586"/>
                </a:lnTo>
                <a:lnTo>
                  <a:pt x="11832" y="21586"/>
                </a:lnTo>
                <a:lnTo>
                  <a:pt x="13130" y="2158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6" name="Figure">
            <a:extLst>
              <a:ext uri="{FF2B5EF4-FFF2-40B4-BE49-F238E27FC236}">
                <a16:creationId xmlns:a16="http://schemas.microsoft.com/office/drawing/2014/main" id="{D81A0F75-783D-4AA7-ABFE-74666C52ADFD}"/>
              </a:ext>
            </a:extLst>
          </p:cNvPr>
          <p:cNvSpPr/>
          <p:nvPr/>
        </p:nvSpPr>
        <p:spPr>
          <a:xfrm>
            <a:off x="4282058" y="1860042"/>
            <a:ext cx="1981165" cy="1128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54" y="12179"/>
                </a:moveTo>
                <a:lnTo>
                  <a:pt x="0" y="21600"/>
                </a:lnTo>
                <a:lnTo>
                  <a:pt x="6319" y="21600"/>
                </a:lnTo>
                <a:lnTo>
                  <a:pt x="7355" y="21600"/>
                </a:lnTo>
                <a:lnTo>
                  <a:pt x="14943" y="21600"/>
                </a:lnTo>
                <a:lnTo>
                  <a:pt x="15979" y="21600"/>
                </a:lnTo>
                <a:lnTo>
                  <a:pt x="21600" y="21600"/>
                </a:lnTo>
                <a:lnTo>
                  <a:pt x="16084" y="4843"/>
                </a:lnTo>
                <a:cubicBezTo>
                  <a:pt x="15211" y="2187"/>
                  <a:pt x="13058" y="0"/>
                  <a:pt x="11300" y="0"/>
                </a:cubicBezTo>
                <a:lnTo>
                  <a:pt x="7227" y="0"/>
                </a:lnTo>
                <a:lnTo>
                  <a:pt x="3666" y="10647"/>
                </a:lnTo>
                <a:lnTo>
                  <a:pt x="3154" y="12179"/>
                </a:ln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7" name="Figure">
            <a:extLst>
              <a:ext uri="{FF2B5EF4-FFF2-40B4-BE49-F238E27FC236}">
                <a16:creationId xmlns:a16="http://schemas.microsoft.com/office/drawing/2014/main" id="{AE14E21F-CF15-485D-9311-3237B21BE26B}"/>
              </a:ext>
            </a:extLst>
          </p:cNvPr>
          <p:cNvSpPr/>
          <p:nvPr/>
        </p:nvSpPr>
        <p:spPr>
          <a:xfrm>
            <a:off x="3182596" y="1860041"/>
            <a:ext cx="1668406" cy="1720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602" y="15195"/>
                </a:moveTo>
                <a:lnTo>
                  <a:pt x="8485" y="21600"/>
                </a:lnTo>
                <a:lnTo>
                  <a:pt x="12369" y="15195"/>
                </a:lnTo>
                <a:lnTo>
                  <a:pt x="12990" y="14163"/>
                </a:lnTo>
                <a:lnTo>
                  <a:pt x="17357" y="6968"/>
                </a:lnTo>
                <a:lnTo>
                  <a:pt x="17965" y="5949"/>
                </a:lnTo>
                <a:lnTo>
                  <a:pt x="21600" y="0"/>
                </a:lnTo>
                <a:lnTo>
                  <a:pt x="8306" y="0"/>
                </a:lnTo>
                <a:cubicBezTo>
                  <a:pt x="6219" y="0"/>
                  <a:pt x="3662" y="1434"/>
                  <a:pt x="2626" y="3176"/>
                </a:cubicBezTo>
                <a:lnTo>
                  <a:pt x="0" y="7584"/>
                </a:lnTo>
                <a:lnTo>
                  <a:pt x="3994" y="14163"/>
                </a:lnTo>
                <a:lnTo>
                  <a:pt x="4602" y="1519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8" name="Figure">
            <a:extLst>
              <a:ext uri="{FF2B5EF4-FFF2-40B4-BE49-F238E27FC236}">
                <a16:creationId xmlns:a16="http://schemas.microsoft.com/office/drawing/2014/main" id="{E732898F-31A2-4071-BFD2-1FA803DE4210}"/>
              </a:ext>
            </a:extLst>
          </p:cNvPr>
          <p:cNvSpPr/>
          <p:nvPr/>
        </p:nvSpPr>
        <p:spPr>
          <a:xfrm>
            <a:off x="2873040" y="4336497"/>
            <a:ext cx="1981165" cy="1128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46" y="9421"/>
                </a:moveTo>
                <a:lnTo>
                  <a:pt x="21600" y="0"/>
                </a:lnTo>
                <a:lnTo>
                  <a:pt x="15281" y="0"/>
                </a:lnTo>
                <a:lnTo>
                  <a:pt x="14256" y="0"/>
                </a:lnTo>
                <a:lnTo>
                  <a:pt x="6669" y="0"/>
                </a:lnTo>
                <a:lnTo>
                  <a:pt x="5633" y="0"/>
                </a:lnTo>
                <a:lnTo>
                  <a:pt x="0" y="0"/>
                </a:lnTo>
                <a:lnTo>
                  <a:pt x="5516" y="16757"/>
                </a:lnTo>
                <a:cubicBezTo>
                  <a:pt x="6389" y="19413"/>
                  <a:pt x="8542" y="21600"/>
                  <a:pt x="10300" y="21600"/>
                </a:cubicBezTo>
                <a:lnTo>
                  <a:pt x="14373" y="21600"/>
                </a:lnTo>
                <a:lnTo>
                  <a:pt x="17934" y="10953"/>
                </a:lnTo>
                <a:lnTo>
                  <a:pt x="18446" y="942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9" name="Figure">
            <a:extLst>
              <a:ext uri="{FF2B5EF4-FFF2-40B4-BE49-F238E27FC236}">
                <a16:creationId xmlns:a16="http://schemas.microsoft.com/office/drawing/2014/main" id="{33DBC621-A33F-4ADC-911F-33D5C526FAD9}"/>
              </a:ext>
            </a:extLst>
          </p:cNvPr>
          <p:cNvSpPr/>
          <p:nvPr/>
        </p:nvSpPr>
        <p:spPr>
          <a:xfrm>
            <a:off x="5007915" y="3066245"/>
            <a:ext cx="1561928" cy="1705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7" h="21600" extrusionOk="0">
                <a:moveTo>
                  <a:pt x="8191" y="0"/>
                </a:moveTo>
                <a:lnTo>
                  <a:pt x="0" y="0"/>
                </a:lnTo>
                <a:lnTo>
                  <a:pt x="4096" y="6461"/>
                </a:lnTo>
                <a:lnTo>
                  <a:pt x="4751" y="7488"/>
                </a:lnTo>
                <a:lnTo>
                  <a:pt x="9503" y="14963"/>
                </a:lnTo>
                <a:lnTo>
                  <a:pt x="10159" y="16004"/>
                </a:lnTo>
                <a:lnTo>
                  <a:pt x="13715" y="21600"/>
                </a:lnTo>
                <a:lnTo>
                  <a:pt x="20507" y="10692"/>
                </a:lnTo>
                <a:cubicBezTo>
                  <a:pt x="21600" y="8935"/>
                  <a:pt x="21600" y="6042"/>
                  <a:pt x="20507" y="4285"/>
                </a:cubicBezTo>
                <a:lnTo>
                  <a:pt x="17840" y="14"/>
                </a:lnTo>
                <a:lnTo>
                  <a:pt x="9503" y="14"/>
                </a:lnTo>
                <a:lnTo>
                  <a:pt x="8191" y="14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8D7CBBF7-A6FC-4E97-9334-F764180AA075}"/>
              </a:ext>
            </a:extLst>
          </p:cNvPr>
          <p:cNvSpPr/>
          <p:nvPr/>
        </p:nvSpPr>
        <p:spPr>
          <a:xfrm>
            <a:off x="4842204" y="3738732"/>
            <a:ext cx="574532" cy="788837"/>
          </a:xfrm>
          <a:custGeom>
            <a:avLst/>
            <a:gdLst>
              <a:gd name="connsiteX0" fmla="*/ 551510 w 683559"/>
              <a:gd name="connsiteY0" fmla="*/ 0 h 938531"/>
              <a:gd name="connsiteX1" fmla="*/ 683559 w 683559"/>
              <a:gd name="connsiteY1" fmla="*/ 224644 h 938531"/>
              <a:gd name="connsiteX2" fmla="*/ 320123 w 683559"/>
              <a:gd name="connsiteY2" fmla="*/ 854724 h 938531"/>
              <a:gd name="connsiteX3" fmla="*/ 175362 w 683559"/>
              <a:gd name="connsiteY3" fmla="*/ 938531 h 938531"/>
              <a:gd name="connsiteX4" fmla="*/ 0 w 683559"/>
              <a:gd name="connsiteY4" fmla="*/ 938531 h 938531"/>
              <a:gd name="connsiteX5" fmla="*/ 137506 w 683559"/>
              <a:gd name="connsiteY5" fmla="*/ 704877 h 938531"/>
              <a:gd name="connsiteX6" fmla="*/ 194575 w 683559"/>
              <a:gd name="connsiteY6" fmla="*/ 607064 h 93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3559" h="938531">
                <a:moveTo>
                  <a:pt x="551510" y="0"/>
                </a:moveTo>
                <a:lnTo>
                  <a:pt x="683559" y="224644"/>
                </a:lnTo>
                <a:lnTo>
                  <a:pt x="320123" y="854724"/>
                </a:lnTo>
                <a:cubicBezTo>
                  <a:pt x="293408" y="900411"/>
                  <a:pt x="228684" y="938531"/>
                  <a:pt x="175362" y="938531"/>
                </a:cubicBezTo>
                <a:lnTo>
                  <a:pt x="0" y="938531"/>
                </a:lnTo>
                <a:lnTo>
                  <a:pt x="137506" y="704877"/>
                </a:lnTo>
                <a:lnTo>
                  <a:pt x="194575" y="60706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1" name="Figure">
            <a:extLst>
              <a:ext uri="{FF2B5EF4-FFF2-40B4-BE49-F238E27FC236}">
                <a16:creationId xmlns:a16="http://schemas.microsoft.com/office/drawing/2014/main" id="{49AAC9BA-414A-4D2A-BA1B-737D6C3578EB}"/>
              </a:ext>
            </a:extLst>
          </p:cNvPr>
          <p:cNvSpPr/>
          <p:nvPr/>
        </p:nvSpPr>
        <p:spPr>
          <a:xfrm>
            <a:off x="3588223" y="3471873"/>
            <a:ext cx="547329" cy="782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1" h="21600" extrusionOk="0">
                <a:moveTo>
                  <a:pt x="21381" y="21600"/>
                </a:moveTo>
                <a:lnTo>
                  <a:pt x="12374" y="21600"/>
                </a:lnTo>
                <a:lnTo>
                  <a:pt x="657" y="7220"/>
                </a:lnTo>
                <a:cubicBezTo>
                  <a:pt x="-219" y="6159"/>
                  <a:pt x="-219" y="4420"/>
                  <a:pt x="657" y="3359"/>
                </a:cubicBezTo>
                <a:lnTo>
                  <a:pt x="3409" y="0"/>
                </a:lnTo>
                <a:lnTo>
                  <a:pt x="7829" y="5304"/>
                </a:lnTo>
                <a:lnTo>
                  <a:pt x="9705" y="7544"/>
                </a:lnTo>
                <a:lnTo>
                  <a:pt x="9705" y="7544"/>
                </a:lnTo>
                <a:lnTo>
                  <a:pt x="21381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2" name="Figure">
            <a:extLst>
              <a:ext uri="{FF2B5EF4-FFF2-40B4-BE49-F238E27FC236}">
                <a16:creationId xmlns:a16="http://schemas.microsoft.com/office/drawing/2014/main" id="{876AD4CF-84BC-4A77-BC85-B861FF44CD51}"/>
              </a:ext>
            </a:extLst>
          </p:cNvPr>
          <p:cNvSpPr/>
          <p:nvPr/>
        </p:nvSpPr>
        <p:spPr>
          <a:xfrm>
            <a:off x="3726990" y="2788712"/>
            <a:ext cx="576417" cy="7899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7280" y="5400"/>
                </a:lnTo>
                <a:lnTo>
                  <a:pt x="15480" y="7648"/>
                </a:lnTo>
                <a:lnTo>
                  <a:pt x="4240" y="21600"/>
                </a:lnTo>
                <a:lnTo>
                  <a:pt x="0" y="16346"/>
                </a:lnTo>
                <a:lnTo>
                  <a:pt x="11360" y="1956"/>
                </a:lnTo>
                <a:cubicBezTo>
                  <a:pt x="12200" y="905"/>
                  <a:pt x="14240" y="29"/>
                  <a:pt x="15920" y="29"/>
                </a:cubicBezTo>
                <a:lnTo>
                  <a:pt x="21600" y="2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3" name="Figure">
            <a:extLst>
              <a:ext uri="{FF2B5EF4-FFF2-40B4-BE49-F238E27FC236}">
                <a16:creationId xmlns:a16="http://schemas.microsoft.com/office/drawing/2014/main" id="{3885F005-71DF-4713-92A9-D2B77E64751B}"/>
              </a:ext>
            </a:extLst>
          </p:cNvPr>
          <p:cNvSpPr/>
          <p:nvPr/>
        </p:nvSpPr>
        <p:spPr>
          <a:xfrm>
            <a:off x="3951152" y="4336497"/>
            <a:ext cx="905187" cy="197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17"/>
                </a:moveTo>
                <a:lnTo>
                  <a:pt x="18849" y="21600"/>
                </a:lnTo>
                <a:lnTo>
                  <a:pt x="4661" y="21600"/>
                </a:lnTo>
                <a:cubicBezTo>
                  <a:pt x="3592" y="21600"/>
                  <a:pt x="2292" y="18214"/>
                  <a:pt x="1758" y="13894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4" name="Figure">
            <a:extLst>
              <a:ext uri="{FF2B5EF4-FFF2-40B4-BE49-F238E27FC236}">
                <a16:creationId xmlns:a16="http://schemas.microsoft.com/office/drawing/2014/main" id="{4209394B-93F3-4926-8E9F-199133CF2991}"/>
              </a:ext>
            </a:extLst>
          </p:cNvPr>
          <p:cNvSpPr/>
          <p:nvPr/>
        </p:nvSpPr>
        <p:spPr>
          <a:xfrm>
            <a:off x="4282058" y="2788713"/>
            <a:ext cx="905187" cy="197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483"/>
                </a:moveTo>
                <a:lnTo>
                  <a:pt x="2751" y="0"/>
                </a:lnTo>
                <a:lnTo>
                  <a:pt x="16939" y="0"/>
                </a:lnTo>
                <a:cubicBezTo>
                  <a:pt x="18008" y="0"/>
                  <a:pt x="19308" y="3386"/>
                  <a:pt x="19842" y="7706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5" name="Figure">
            <a:extLst>
              <a:ext uri="{FF2B5EF4-FFF2-40B4-BE49-F238E27FC236}">
                <a16:creationId xmlns:a16="http://schemas.microsoft.com/office/drawing/2014/main" id="{B907CD27-4AED-4AC4-9EFA-CFD8FA7DCE1A}"/>
              </a:ext>
            </a:extLst>
          </p:cNvPr>
          <p:cNvSpPr/>
          <p:nvPr/>
        </p:nvSpPr>
        <p:spPr>
          <a:xfrm>
            <a:off x="4997242" y="3066245"/>
            <a:ext cx="547465" cy="78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20766" y="18245"/>
                </a:moveTo>
                <a:lnTo>
                  <a:pt x="18014" y="21600"/>
                </a:lnTo>
                <a:lnTo>
                  <a:pt x="13594" y="16303"/>
                </a:lnTo>
                <a:lnTo>
                  <a:pt x="11717" y="14066"/>
                </a:lnTo>
                <a:lnTo>
                  <a:pt x="0" y="0"/>
                </a:lnTo>
                <a:lnTo>
                  <a:pt x="9007" y="0"/>
                </a:lnTo>
                <a:lnTo>
                  <a:pt x="20724" y="14361"/>
                </a:lnTo>
                <a:cubicBezTo>
                  <a:pt x="21600" y="15450"/>
                  <a:pt x="21600" y="17186"/>
                  <a:pt x="20766" y="18245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6" name="Figure">
            <a:extLst>
              <a:ext uri="{FF2B5EF4-FFF2-40B4-BE49-F238E27FC236}">
                <a16:creationId xmlns:a16="http://schemas.microsoft.com/office/drawing/2014/main" id="{C9CC2DAA-A085-40F5-8398-C493488C7B93}"/>
              </a:ext>
            </a:extLst>
          </p:cNvPr>
          <p:cNvSpPr/>
          <p:nvPr/>
        </p:nvSpPr>
        <p:spPr>
          <a:xfrm>
            <a:off x="4015197" y="3172989"/>
            <a:ext cx="1103732" cy="9799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5" h="21600" extrusionOk="0">
                <a:moveTo>
                  <a:pt x="16678" y="871"/>
                </a:moveTo>
                <a:cubicBezTo>
                  <a:pt x="16429" y="400"/>
                  <a:pt x="15826" y="0"/>
                  <a:pt x="15349" y="0"/>
                </a:cubicBezTo>
                <a:lnTo>
                  <a:pt x="6127" y="0"/>
                </a:lnTo>
                <a:cubicBezTo>
                  <a:pt x="5650" y="0"/>
                  <a:pt x="5047" y="400"/>
                  <a:pt x="4798" y="871"/>
                </a:cubicBezTo>
                <a:lnTo>
                  <a:pt x="187" y="9929"/>
                </a:lnTo>
                <a:cubicBezTo>
                  <a:pt x="-62" y="10400"/>
                  <a:pt x="-62" y="11200"/>
                  <a:pt x="187" y="11671"/>
                </a:cubicBezTo>
                <a:lnTo>
                  <a:pt x="4798" y="20729"/>
                </a:lnTo>
                <a:cubicBezTo>
                  <a:pt x="5047" y="21200"/>
                  <a:pt x="5650" y="21600"/>
                  <a:pt x="6127" y="21600"/>
                </a:cubicBezTo>
                <a:lnTo>
                  <a:pt x="15349" y="21600"/>
                </a:lnTo>
                <a:cubicBezTo>
                  <a:pt x="15826" y="21600"/>
                  <a:pt x="16429" y="21200"/>
                  <a:pt x="16678" y="20729"/>
                </a:cubicBezTo>
                <a:lnTo>
                  <a:pt x="21289" y="11671"/>
                </a:lnTo>
                <a:cubicBezTo>
                  <a:pt x="21538" y="11200"/>
                  <a:pt x="21538" y="10400"/>
                  <a:pt x="21289" y="9929"/>
                </a:cubicBezTo>
                <a:lnTo>
                  <a:pt x="16678" y="871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57" name="Graphic 56" descr="Hourglass">
            <a:extLst>
              <a:ext uri="{FF2B5EF4-FFF2-40B4-BE49-F238E27FC236}">
                <a16:creationId xmlns:a16="http://schemas.microsoft.com/office/drawing/2014/main" id="{5E55DAE8-628E-45B5-AEBD-F2D5670759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41438" y="3220607"/>
            <a:ext cx="768555" cy="768555"/>
          </a:xfrm>
          <a:prstGeom prst="rect">
            <a:avLst/>
          </a:prstGeom>
        </p:spPr>
      </p:pic>
      <p:pic>
        <p:nvPicPr>
          <p:cNvPr id="58" name="Graphic 57" descr="Magnifying glass">
            <a:extLst>
              <a:ext uri="{FF2B5EF4-FFF2-40B4-BE49-F238E27FC236}">
                <a16:creationId xmlns:a16="http://schemas.microsoft.com/office/drawing/2014/main" id="{A521BD44-EEA4-4058-9CEC-5C72DC40E4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17822" y="3220607"/>
            <a:ext cx="768555" cy="768555"/>
          </a:xfrm>
          <a:prstGeom prst="rect">
            <a:avLst/>
          </a:prstGeom>
        </p:spPr>
      </p:pic>
      <p:pic>
        <p:nvPicPr>
          <p:cNvPr id="59" name="Graphic 58" descr="Single gear">
            <a:extLst>
              <a:ext uri="{FF2B5EF4-FFF2-40B4-BE49-F238E27FC236}">
                <a16:creationId xmlns:a16="http://schemas.microsoft.com/office/drawing/2014/main" id="{3ADE3B6D-2E5A-4A3E-A77B-8A6A33BF30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14991" y="1976867"/>
            <a:ext cx="768555" cy="768555"/>
          </a:xfrm>
          <a:prstGeom prst="rect">
            <a:avLst/>
          </a:prstGeom>
        </p:spPr>
      </p:pic>
      <p:pic>
        <p:nvPicPr>
          <p:cNvPr id="60" name="Graphic 59" descr="Stopwatch">
            <a:extLst>
              <a:ext uri="{FF2B5EF4-FFF2-40B4-BE49-F238E27FC236}">
                <a16:creationId xmlns:a16="http://schemas.microsoft.com/office/drawing/2014/main" id="{8BE6C9F5-1F01-4DF4-A446-1200EAB344F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42534" y="1976867"/>
            <a:ext cx="768555" cy="768555"/>
          </a:xfrm>
          <a:prstGeom prst="rect">
            <a:avLst/>
          </a:prstGeom>
        </p:spPr>
      </p:pic>
      <p:pic>
        <p:nvPicPr>
          <p:cNvPr id="61" name="Graphic 60" descr="Eye">
            <a:extLst>
              <a:ext uri="{FF2B5EF4-FFF2-40B4-BE49-F238E27FC236}">
                <a16:creationId xmlns:a16="http://schemas.microsoft.com/office/drawing/2014/main" id="{9D83BC53-5F47-4DFD-9E33-4FF09B8BC21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42534" y="4579398"/>
            <a:ext cx="768555" cy="768555"/>
          </a:xfrm>
          <a:prstGeom prst="rect">
            <a:avLst/>
          </a:prstGeom>
        </p:spPr>
      </p:pic>
      <p:pic>
        <p:nvPicPr>
          <p:cNvPr id="62" name="Graphic 61" descr="Filter">
            <a:extLst>
              <a:ext uri="{FF2B5EF4-FFF2-40B4-BE49-F238E27FC236}">
                <a16:creationId xmlns:a16="http://schemas.microsoft.com/office/drawing/2014/main" id="{EF0B0C6D-FCC2-4771-97B8-CEB6541BB14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14991" y="4579398"/>
            <a:ext cx="768555" cy="768555"/>
          </a:xfrm>
          <a:prstGeom prst="rect">
            <a:avLst/>
          </a:prstGeom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id="{5A4026E9-0380-44EB-A72A-5A19295C6EDB}"/>
              </a:ext>
            </a:extLst>
          </p:cNvPr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CEA7752-8BED-4B5E-B142-1851190F53FA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8A749D2-AD12-4586-9AEC-31C640DD822D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6B284F4-B7E7-480D-B8F0-1E596CD2EBF6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621D2EA-AF81-4BF9-AC70-176D18AB386D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E9A6793A-46FD-4502-9821-83E49A61BCE9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CD28676-5DA9-46AF-8CB2-B8B362F8317F}"/>
              </a:ext>
            </a:extLst>
          </p:cNvPr>
          <p:cNvGrpSpPr/>
          <p:nvPr/>
        </p:nvGrpSpPr>
        <p:grpSpPr>
          <a:xfrm>
            <a:off x="249702" y="2966531"/>
            <a:ext cx="1925752" cy="1391758"/>
            <a:chOff x="249702" y="3025361"/>
            <a:chExt cx="1925752" cy="1391758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0DC1930-D6D9-43C1-8095-47B6730AEDF9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F157F8F-5256-4DB2-B69F-9C1A3F94EC62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DB714EEA-ACCB-474E-8582-1E60C4B4EE80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578DAE7-23D1-4A02-B064-25140DAE3525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473AF10-3E71-496E-AC9E-9FE850A3EAE4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DBC31AB-EAC4-41FC-8730-733201B0DD54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C76D343-9166-49CB-8766-05A6864053F0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C9173EC-D5AD-4A39-9CC1-A92BAC50F6A6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9CD3C3F-1A7A-407F-887B-DB68AC5BFB94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BC914CC3-40D8-423E-8FE8-2E223B1D03EA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564862B-CA21-4E48-905D-BFD248A3280C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41" name="Graphic 40" descr="Hourglass">
            <a:extLst>
              <a:ext uri="{FF2B5EF4-FFF2-40B4-BE49-F238E27FC236}">
                <a16:creationId xmlns:a16="http://schemas.microsoft.com/office/drawing/2014/main" id="{1E32AF28-06EF-4485-97C1-C20A730B28A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85608" y="2935754"/>
            <a:ext cx="461665" cy="461665"/>
          </a:xfrm>
          <a:prstGeom prst="rect">
            <a:avLst/>
          </a:prstGeom>
        </p:spPr>
      </p:pic>
      <p:pic>
        <p:nvPicPr>
          <p:cNvPr id="42" name="Graphic 41" descr="Stopwatch">
            <a:extLst>
              <a:ext uri="{FF2B5EF4-FFF2-40B4-BE49-F238E27FC236}">
                <a16:creationId xmlns:a16="http://schemas.microsoft.com/office/drawing/2014/main" id="{C932A184-BC68-4BD7-B5A9-2DD6C267645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88200" y="1434478"/>
            <a:ext cx="461665" cy="461665"/>
          </a:xfrm>
          <a:prstGeom prst="rect">
            <a:avLst/>
          </a:prstGeom>
        </p:spPr>
      </p:pic>
      <p:pic>
        <p:nvPicPr>
          <p:cNvPr id="81" name="Graphic 80" descr="Eye">
            <a:extLst>
              <a:ext uri="{FF2B5EF4-FFF2-40B4-BE49-F238E27FC236}">
                <a16:creationId xmlns:a16="http://schemas.microsoft.com/office/drawing/2014/main" id="{8A8E63A1-CC97-4384-A26B-4B81EC1D4D45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88200" y="4590920"/>
            <a:ext cx="461665" cy="461665"/>
          </a:xfrm>
          <a:prstGeom prst="rect">
            <a:avLst/>
          </a:prstGeom>
        </p:spPr>
      </p:pic>
      <p:pic>
        <p:nvPicPr>
          <p:cNvPr id="82" name="Graphic 81" descr="Magnifying glass">
            <a:extLst>
              <a:ext uri="{FF2B5EF4-FFF2-40B4-BE49-F238E27FC236}">
                <a16:creationId xmlns:a16="http://schemas.microsoft.com/office/drawing/2014/main" id="{DBB85CDE-FFA2-4405-B9F2-E3DFBFCDAEF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562967" y="2935754"/>
            <a:ext cx="466344" cy="466344"/>
          </a:xfrm>
          <a:prstGeom prst="rect">
            <a:avLst/>
          </a:prstGeom>
        </p:spPr>
      </p:pic>
      <p:pic>
        <p:nvPicPr>
          <p:cNvPr id="83" name="Graphic 82" descr="Single gear">
            <a:extLst>
              <a:ext uri="{FF2B5EF4-FFF2-40B4-BE49-F238E27FC236}">
                <a16:creationId xmlns:a16="http://schemas.microsoft.com/office/drawing/2014/main" id="{70E00EA7-5AD9-4E8A-BE7C-1CDFB5E4D981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8289456" y="1434478"/>
            <a:ext cx="466344" cy="466344"/>
          </a:xfrm>
          <a:prstGeom prst="rect">
            <a:avLst/>
          </a:prstGeom>
        </p:spPr>
      </p:pic>
      <p:pic>
        <p:nvPicPr>
          <p:cNvPr id="84" name="Graphic 83" descr="Filter">
            <a:extLst>
              <a:ext uri="{FF2B5EF4-FFF2-40B4-BE49-F238E27FC236}">
                <a16:creationId xmlns:a16="http://schemas.microsoft.com/office/drawing/2014/main" id="{F7810367-7E3C-46F7-BE0D-A5F89FAE0024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8289456" y="4590920"/>
            <a:ext cx="466344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968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Infographic Diagram for PowerPoint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CD0D954-0ED7-4EBC-A24C-DEC8E208D726}"/>
              </a:ext>
            </a:extLst>
          </p:cNvPr>
          <p:cNvSpPr/>
          <p:nvPr/>
        </p:nvSpPr>
        <p:spPr>
          <a:xfrm>
            <a:off x="3588268" y="2788713"/>
            <a:ext cx="1960349" cy="1738856"/>
          </a:xfrm>
          <a:custGeom>
            <a:avLst/>
            <a:gdLst>
              <a:gd name="connsiteX0" fmla="*/ 741833 w 1960349"/>
              <a:gd name="connsiteY0" fmla="*/ 384276 h 1738856"/>
              <a:gd name="connsiteX1" fmla="*/ 673528 w 1960349"/>
              <a:gd name="connsiteY1" fmla="*/ 423790 h 1738856"/>
              <a:gd name="connsiteX2" fmla="*/ 436540 w 1960349"/>
              <a:gd name="connsiteY2" fmla="*/ 834717 h 1738856"/>
              <a:gd name="connsiteX3" fmla="*/ 436540 w 1960349"/>
              <a:gd name="connsiteY3" fmla="*/ 913745 h 1738856"/>
              <a:gd name="connsiteX4" fmla="*/ 673528 w 1960349"/>
              <a:gd name="connsiteY4" fmla="*/ 1324671 h 1738856"/>
              <a:gd name="connsiteX5" fmla="*/ 741833 w 1960349"/>
              <a:gd name="connsiteY5" fmla="*/ 1364185 h 1738856"/>
              <a:gd name="connsiteX6" fmla="*/ 1215808 w 1960349"/>
              <a:gd name="connsiteY6" fmla="*/ 1364185 h 1738856"/>
              <a:gd name="connsiteX7" fmla="*/ 1284114 w 1960349"/>
              <a:gd name="connsiteY7" fmla="*/ 1324671 h 1738856"/>
              <a:gd name="connsiteX8" fmla="*/ 1521102 w 1960349"/>
              <a:gd name="connsiteY8" fmla="*/ 913745 h 1738856"/>
              <a:gd name="connsiteX9" fmla="*/ 1521102 w 1960349"/>
              <a:gd name="connsiteY9" fmla="*/ 834717 h 1738856"/>
              <a:gd name="connsiteX10" fmla="*/ 1284114 w 1960349"/>
              <a:gd name="connsiteY10" fmla="*/ 423790 h 1738856"/>
              <a:gd name="connsiteX11" fmla="*/ 1215808 w 1960349"/>
              <a:gd name="connsiteY11" fmla="*/ 384276 h 1738856"/>
              <a:gd name="connsiteX12" fmla="*/ 559025 w 1960349"/>
              <a:gd name="connsiteY12" fmla="*/ 0 h 1738856"/>
              <a:gd name="connsiteX13" fmla="*/ 1401326 w 1960349"/>
              <a:gd name="connsiteY13" fmla="*/ 0 h 1738856"/>
              <a:gd name="connsiteX14" fmla="*/ 1522998 w 1960349"/>
              <a:gd name="connsiteY14" fmla="*/ 70440 h 1738856"/>
              <a:gd name="connsiteX15" fmla="*/ 1943509 w 1960349"/>
              <a:gd name="connsiteY15" fmla="*/ 799471 h 1738856"/>
              <a:gd name="connsiteX16" fmla="*/ 1943509 w 1960349"/>
              <a:gd name="connsiteY16" fmla="*/ 939385 h 1738856"/>
              <a:gd name="connsiteX17" fmla="*/ 1522998 w 1960349"/>
              <a:gd name="connsiteY17" fmla="*/ 1668416 h 1738856"/>
              <a:gd name="connsiteX18" fmla="*/ 1401326 w 1960349"/>
              <a:gd name="connsiteY18" fmla="*/ 1738856 h 1738856"/>
              <a:gd name="connsiteX19" fmla="*/ 559025 w 1960349"/>
              <a:gd name="connsiteY19" fmla="*/ 1738856 h 1738856"/>
              <a:gd name="connsiteX20" fmla="*/ 437353 w 1960349"/>
              <a:gd name="connsiteY20" fmla="*/ 1668416 h 1738856"/>
              <a:gd name="connsiteX21" fmla="*/ 16841 w 1960349"/>
              <a:gd name="connsiteY21" fmla="*/ 939385 h 1738856"/>
              <a:gd name="connsiteX22" fmla="*/ 16841 w 1960349"/>
              <a:gd name="connsiteY22" fmla="*/ 799471 h 1738856"/>
              <a:gd name="connsiteX23" fmla="*/ 437353 w 1960349"/>
              <a:gd name="connsiteY23" fmla="*/ 70440 h 1738856"/>
              <a:gd name="connsiteX24" fmla="*/ 559025 w 1960349"/>
              <a:gd name="connsiteY24" fmla="*/ 0 h 173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60349" h="1738856">
                <a:moveTo>
                  <a:pt x="741833" y="384276"/>
                </a:moveTo>
                <a:cubicBezTo>
                  <a:pt x="717317" y="384276"/>
                  <a:pt x="686326" y="402423"/>
                  <a:pt x="673528" y="423790"/>
                </a:cubicBezTo>
                <a:lnTo>
                  <a:pt x="436540" y="834717"/>
                </a:lnTo>
                <a:cubicBezTo>
                  <a:pt x="423743" y="856084"/>
                  <a:pt x="423743" y="892377"/>
                  <a:pt x="436540" y="913745"/>
                </a:cubicBezTo>
                <a:lnTo>
                  <a:pt x="673528" y="1324671"/>
                </a:lnTo>
                <a:cubicBezTo>
                  <a:pt x="686326" y="1346039"/>
                  <a:pt x="717317" y="1364185"/>
                  <a:pt x="741833" y="1364185"/>
                </a:cubicBezTo>
                <a:lnTo>
                  <a:pt x="1215808" y="1364185"/>
                </a:lnTo>
                <a:cubicBezTo>
                  <a:pt x="1240324" y="1364185"/>
                  <a:pt x="1271316" y="1346039"/>
                  <a:pt x="1284114" y="1324671"/>
                </a:cubicBezTo>
                <a:lnTo>
                  <a:pt x="1521102" y="913745"/>
                </a:lnTo>
                <a:cubicBezTo>
                  <a:pt x="1533899" y="892377"/>
                  <a:pt x="1533899" y="856084"/>
                  <a:pt x="1521102" y="834717"/>
                </a:cubicBezTo>
                <a:lnTo>
                  <a:pt x="1284114" y="423790"/>
                </a:lnTo>
                <a:cubicBezTo>
                  <a:pt x="1271316" y="402423"/>
                  <a:pt x="1240324" y="384276"/>
                  <a:pt x="1215808" y="384276"/>
                </a:cubicBezTo>
                <a:close/>
                <a:moveTo>
                  <a:pt x="559025" y="0"/>
                </a:moveTo>
                <a:lnTo>
                  <a:pt x="1401326" y="0"/>
                </a:lnTo>
                <a:cubicBezTo>
                  <a:pt x="1446143" y="0"/>
                  <a:pt x="1500544" y="32040"/>
                  <a:pt x="1522998" y="70440"/>
                </a:cubicBezTo>
                <a:lnTo>
                  <a:pt x="1943509" y="799471"/>
                </a:lnTo>
                <a:cubicBezTo>
                  <a:pt x="1965963" y="837952"/>
                  <a:pt x="1965963" y="900905"/>
                  <a:pt x="1943509" y="939385"/>
                </a:cubicBezTo>
                <a:lnTo>
                  <a:pt x="1522998" y="1668416"/>
                </a:lnTo>
                <a:cubicBezTo>
                  <a:pt x="1500544" y="1706816"/>
                  <a:pt x="1446143" y="1738856"/>
                  <a:pt x="1401326" y="1738856"/>
                </a:cubicBezTo>
                <a:lnTo>
                  <a:pt x="559025" y="1738856"/>
                </a:lnTo>
                <a:cubicBezTo>
                  <a:pt x="514208" y="1738856"/>
                  <a:pt x="459807" y="1706816"/>
                  <a:pt x="437353" y="1668416"/>
                </a:cubicBezTo>
                <a:lnTo>
                  <a:pt x="16841" y="939385"/>
                </a:lnTo>
                <a:cubicBezTo>
                  <a:pt x="-5613" y="900905"/>
                  <a:pt x="-5613" y="837952"/>
                  <a:pt x="16841" y="799471"/>
                </a:cubicBezTo>
                <a:lnTo>
                  <a:pt x="437353" y="70440"/>
                </a:lnTo>
                <a:cubicBezTo>
                  <a:pt x="459807" y="32040"/>
                  <a:pt x="514208" y="0"/>
                  <a:pt x="559025" y="0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4" name="Figure">
            <a:extLst>
              <a:ext uri="{FF2B5EF4-FFF2-40B4-BE49-F238E27FC236}">
                <a16:creationId xmlns:a16="http://schemas.microsoft.com/office/drawing/2014/main" id="{2CBFC46F-BA54-4A54-BB11-C68AB4F2C5DB}"/>
              </a:ext>
            </a:extLst>
          </p:cNvPr>
          <p:cNvSpPr/>
          <p:nvPr/>
        </p:nvSpPr>
        <p:spPr>
          <a:xfrm>
            <a:off x="4292731" y="3738731"/>
            <a:ext cx="1668406" cy="1720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998" y="6405"/>
                </a:moveTo>
                <a:lnTo>
                  <a:pt x="13115" y="0"/>
                </a:lnTo>
                <a:lnTo>
                  <a:pt x="9231" y="6405"/>
                </a:lnTo>
                <a:lnTo>
                  <a:pt x="8610" y="7437"/>
                </a:lnTo>
                <a:lnTo>
                  <a:pt x="4243" y="14632"/>
                </a:lnTo>
                <a:lnTo>
                  <a:pt x="3621" y="15637"/>
                </a:lnTo>
                <a:lnTo>
                  <a:pt x="0" y="21600"/>
                </a:lnTo>
                <a:lnTo>
                  <a:pt x="13294" y="21600"/>
                </a:lnTo>
                <a:cubicBezTo>
                  <a:pt x="15381" y="21600"/>
                  <a:pt x="17938" y="20166"/>
                  <a:pt x="18974" y="18424"/>
                </a:cubicBezTo>
                <a:lnTo>
                  <a:pt x="21600" y="14016"/>
                </a:lnTo>
                <a:lnTo>
                  <a:pt x="17606" y="7437"/>
                </a:lnTo>
                <a:lnTo>
                  <a:pt x="16998" y="6405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5" name="Figure">
            <a:extLst>
              <a:ext uri="{FF2B5EF4-FFF2-40B4-BE49-F238E27FC236}">
                <a16:creationId xmlns:a16="http://schemas.microsoft.com/office/drawing/2014/main" id="{76F8390E-136B-4692-BA30-8A59D3B00231}"/>
              </a:ext>
            </a:extLst>
          </p:cNvPr>
          <p:cNvSpPr/>
          <p:nvPr/>
        </p:nvSpPr>
        <p:spPr>
          <a:xfrm>
            <a:off x="2574158" y="2543201"/>
            <a:ext cx="1560861" cy="1705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7" h="21600" extrusionOk="0">
                <a:moveTo>
                  <a:pt x="13130" y="21600"/>
                </a:moveTo>
                <a:lnTo>
                  <a:pt x="21327" y="21600"/>
                </a:lnTo>
                <a:lnTo>
                  <a:pt x="17229" y="15139"/>
                </a:lnTo>
                <a:lnTo>
                  <a:pt x="17229" y="15139"/>
                </a:lnTo>
                <a:lnTo>
                  <a:pt x="16572" y="14112"/>
                </a:lnTo>
                <a:lnTo>
                  <a:pt x="11818" y="6637"/>
                </a:lnTo>
                <a:lnTo>
                  <a:pt x="11161" y="5596"/>
                </a:lnTo>
                <a:lnTo>
                  <a:pt x="7603" y="0"/>
                </a:lnTo>
                <a:lnTo>
                  <a:pt x="821" y="10908"/>
                </a:lnTo>
                <a:cubicBezTo>
                  <a:pt x="-273" y="12665"/>
                  <a:pt x="-273" y="15558"/>
                  <a:pt x="821" y="17315"/>
                </a:cubicBezTo>
                <a:lnTo>
                  <a:pt x="3490" y="21586"/>
                </a:lnTo>
                <a:lnTo>
                  <a:pt x="11832" y="21586"/>
                </a:lnTo>
                <a:lnTo>
                  <a:pt x="13130" y="2158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6" name="Figure">
            <a:extLst>
              <a:ext uri="{FF2B5EF4-FFF2-40B4-BE49-F238E27FC236}">
                <a16:creationId xmlns:a16="http://schemas.microsoft.com/office/drawing/2014/main" id="{D81A0F75-783D-4AA7-ABFE-74666C52ADFD}"/>
              </a:ext>
            </a:extLst>
          </p:cNvPr>
          <p:cNvSpPr/>
          <p:nvPr/>
        </p:nvSpPr>
        <p:spPr>
          <a:xfrm>
            <a:off x="4282058" y="1860042"/>
            <a:ext cx="1981165" cy="1128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54" y="12179"/>
                </a:moveTo>
                <a:lnTo>
                  <a:pt x="0" y="21600"/>
                </a:lnTo>
                <a:lnTo>
                  <a:pt x="6319" y="21600"/>
                </a:lnTo>
                <a:lnTo>
                  <a:pt x="7355" y="21600"/>
                </a:lnTo>
                <a:lnTo>
                  <a:pt x="14943" y="21600"/>
                </a:lnTo>
                <a:lnTo>
                  <a:pt x="15979" y="21600"/>
                </a:lnTo>
                <a:lnTo>
                  <a:pt x="21600" y="21600"/>
                </a:lnTo>
                <a:lnTo>
                  <a:pt x="16084" y="4843"/>
                </a:lnTo>
                <a:cubicBezTo>
                  <a:pt x="15211" y="2187"/>
                  <a:pt x="13058" y="0"/>
                  <a:pt x="11300" y="0"/>
                </a:cubicBezTo>
                <a:lnTo>
                  <a:pt x="7227" y="0"/>
                </a:lnTo>
                <a:lnTo>
                  <a:pt x="3666" y="10647"/>
                </a:lnTo>
                <a:lnTo>
                  <a:pt x="3154" y="12179"/>
                </a:ln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7" name="Figure">
            <a:extLst>
              <a:ext uri="{FF2B5EF4-FFF2-40B4-BE49-F238E27FC236}">
                <a16:creationId xmlns:a16="http://schemas.microsoft.com/office/drawing/2014/main" id="{AE14E21F-CF15-485D-9311-3237B21BE26B}"/>
              </a:ext>
            </a:extLst>
          </p:cNvPr>
          <p:cNvSpPr/>
          <p:nvPr/>
        </p:nvSpPr>
        <p:spPr>
          <a:xfrm>
            <a:off x="3182596" y="1860041"/>
            <a:ext cx="1668406" cy="1720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602" y="15195"/>
                </a:moveTo>
                <a:lnTo>
                  <a:pt x="8485" y="21600"/>
                </a:lnTo>
                <a:lnTo>
                  <a:pt x="12369" y="15195"/>
                </a:lnTo>
                <a:lnTo>
                  <a:pt x="12990" y="14163"/>
                </a:lnTo>
                <a:lnTo>
                  <a:pt x="17357" y="6968"/>
                </a:lnTo>
                <a:lnTo>
                  <a:pt x="17965" y="5949"/>
                </a:lnTo>
                <a:lnTo>
                  <a:pt x="21600" y="0"/>
                </a:lnTo>
                <a:lnTo>
                  <a:pt x="8306" y="0"/>
                </a:lnTo>
                <a:cubicBezTo>
                  <a:pt x="6219" y="0"/>
                  <a:pt x="3662" y="1434"/>
                  <a:pt x="2626" y="3176"/>
                </a:cubicBezTo>
                <a:lnTo>
                  <a:pt x="0" y="7584"/>
                </a:lnTo>
                <a:lnTo>
                  <a:pt x="3994" y="14163"/>
                </a:lnTo>
                <a:lnTo>
                  <a:pt x="4602" y="1519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8" name="Figure">
            <a:extLst>
              <a:ext uri="{FF2B5EF4-FFF2-40B4-BE49-F238E27FC236}">
                <a16:creationId xmlns:a16="http://schemas.microsoft.com/office/drawing/2014/main" id="{E732898F-31A2-4071-BFD2-1FA803DE4210}"/>
              </a:ext>
            </a:extLst>
          </p:cNvPr>
          <p:cNvSpPr/>
          <p:nvPr/>
        </p:nvSpPr>
        <p:spPr>
          <a:xfrm>
            <a:off x="2873040" y="4336497"/>
            <a:ext cx="1981165" cy="1128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46" y="9421"/>
                </a:moveTo>
                <a:lnTo>
                  <a:pt x="21600" y="0"/>
                </a:lnTo>
                <a:lnTo>
                  <a:pt x="15281" y="0"/>
                </a:lnTo>
                <a:lnTo>
                  <a:pt x="14256" y="0"/>
                </a:lnTo>
                <a:lnTo>
                  <a:pt x="6669" y="0"/>
                </a:lnTo>
                <a:lnTo>
                  <a:pt x="5633" y="0"/>
                </a:lnTo>
                <a:lnTo>
                  <a:pt x="0" y="0"/>
                </a:lnTo>
                <a:lnTo>
                  <a:pt x="5516" y="16757"/>
                </a:lnTo>
                <a:cubicBezTo>
                  <a:pt x="6389" y="19413"/>
                  <a:pt x="8542" y="21600"/>
                  <a:pt x="10300" y="21600"/>
                </a:cubicBezTo>
                <a:lnTo>
                  <a:pt x="14373" y="21600"/>
                </a:lnTo>
                <a:lnTo>
                  <a:pt x="17934" y="10953"/>
                </a:lnTo>
                <a:lnTo>
                  <a:pt x="18446" y="942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9" name="Figure">
            <a:extLst>
              <a:ext uri="{FF2B5EF4-FFF2-40B4-BE49-F238E27FC236}">
                <a16:creationId xmlns:a16="http://schemas.microsoft.com/office/drawing/2014/main" id="{33DBC621-A33F-4ADC-911F-33D5C526FAD9}"/>
              </a:ext>
            </a:extLst>
          </p:cNvPr>
          <p:cNvSpPr/>
          <p:nvPr/>
        </p:nvSpPr>
        <p:spPr>
          <a:xfrm>
            <a:off x="5007915" y="3066245"/>
            <a:ext cx="1561928" cy="1705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7" h="21600" extrusionOk="0">
                <a:moveTo>
                  <a:pt x="8191" y="0"/>
                </a:moveTo>
                <a:lnTo>
                  <a:pt x="0" y="0"/>
                </a:lnTo>
                <a:lnTo>
                  <a:pt x="4096" y="6461"/>
                </a:lnTo>
                <a:lnTo>
                  <a:pt x="4751" y="7488"/>
                </a:lnTo>
                <a:lnTo>
                  <a:pt x="9503" y="14963"/>
                </a:lnTo>
                <a:lnTo>
                  <a:pt x="10159" y="16004"/>
                </a:lnTo>
                <a:lnTo>
                  <a:pt x="13715" y="21600"/>
                </a:lnTo>
                <a:lnTo>
                  <a:pt x="20507" y="10692"/>
                </a:lnTo>
                <a:cubicBezTo>
                  <a:pt x="21600" y="8935"/>
                  <a:pt x="21600" y="6042"/>
                  <a:pt x="20507" y="4285"/>
                </a:cubicBezTo>
                <a:lnTo>
                  <a:pt x="17840" y="14"/>
                </a:lnTo>
                <a:lnTo>
                  <a:pt x="9503" y="14"/>
                </a:lnTo>
                <a:lnTo>
                  <a:pt x="8191" y="14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8D7CBBF7-A6FC-4E97-9334-F764180AA075}"/>
              </a:ext>
            </a:extLst>
          </p:cNvPr>
          <p:cNvSpPr/>
          <p:nvPr/>
        </p:nvSpPr>
        <p:spPr>
          <a:xfrm>
            <a:off x="4842204" y="3738732"/>
            <a:ext cx="574532" cy="788837"/>
          </a:xfrm>
          <a:custGeom>
            <a:avLst/>
            <a:gdLst>
              <a:gd name="connsiteX0" fmla="*/ 551510 w 683559"/>
              <a:gd name="connsiteY0" fmla="*/ 0 h 938531"/>
              <a:gd name="connsiteX1" fmla="*/ 683559 w 683559"/>
              <a:gd name="connsiteY1" fmla="*/ 224644 h 938531"/>
              <a:gd name="connsiteX2" fmla="*/ 320123 w 683559"/>
              <a:gd name="connsiteY2" fmla="*/ 854724 h 938531"/>
              <a:gd name="connsiteX3" fmla="*/ 175362 w 683559"/>
              <a:gd name="connsiteY3" fmla="*/ 938531 h 938531"/>
              <a:gd name="connsiteX4" fmla="*/ 0 w 683559"/>
              <a:gd name="connsiteY4" fmla="*/ 938531 h 938531"/>
              <a:gd name="connsiteX5" fmla="*/ 137506 w 683559"/>
              <a:gd name="connsiteY5" fmla="*/ 704877 h 938531"/>
              <a:gd name="connsiteX6" fmla="*/ 194575 w 683559"/>
              <a:gd name="connsiteY6" fmla="*/ 607064 h 93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3559" h="938531">
                <a:moveTo>
                  <a:pt x="551510" y="0"/>
                </a:moveTo>
                <a:lnTo>
                  <a:pt x="683559" y="224644"/>
                </a:lnTo>
                <a:lnTo>
                  <a:pt x="320123" y="854724"/>
                </a:lnTo>
                <a:cubicBezTo>
                  <a:pt x="293408" y="900411"/>
                  <a:pt x="228684" y="938531"/>
                  <a:pt x="175362" y="938531"/>
                </a:cubicBezTo>
                <a:lnTo>
                  <a:pt x="0" y="938531"/>
                </a:lnTo>
                <a:lnTo>
                  <a:pt x="137506" y="704877"/>
                </a:lnTo>
                <a:lnTo>
                  <a:pt x="194575" y="60706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1" name="Figure">
            <a:extLst>
              <a:ext uri="{FF2B5EF4-FFF2-40B4-BE49-F238E27FC236}">
                <a16:creationId xmlns:a16="http://schemas.microsoft.com/office/drawing/2014/main" id="{49AAC9BA-414A-4D2A-BA1B-737D6C3578EB}"/>
              </a:ext>
            </a:extLst>
          </p:cNvPr>
          <p:cNvSpPr/>
          <p:nvPr/>
        </p:nvSpPr>
        <p:spPr>
          <a:xfrm>
            <a:off x="3588223" y="3471873"/>
            <a:ext cx="547329" cy="782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1" h="21600" extrusionOk="0">
                <a:moveTo>
                  <a:pt x="21381" y="21600"/>
                </a:moveTo>
                <a:lnTo>
                  <a:pt x="12374" y="21600"/>
                </a:lnTo>
                <a:lnTo>
                  <a:pt x="657" y="7220"/>
                </a:lnTo>
                <a:cubicBezTo>
                  <a:pt x="-219" y="6159"/>
                  <a:pt x="-219" y="4420"/>
                  <a:pt x="657" y="3359"/>
                </a:cubicBezTo>
                <a:lnTo>
                  <a:pt x="3409" y="0"/>
                </a:lnTo>
                <a:lnTo>
                  <a:pt x="7829" y="5304"/>
                </a:lnTo>
                <a:lnTo>
                  <a:pt x="9705" y="7544"/>
                </a:lnTo>
                <a:lnTo>
                  <a:pt x="9705" y="7544"/>
                </a:lnTo>
                <a:lnTo>
                  <a:pt x="21381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2" name="Figure">
            <a:extLst>
              <a:ext uri="{FF2B5EF4-FFF2-40B4-BE49-F238E27FC236}">
                <a16:creationId xmlns:a16="http://schemas.microsoft.com/office/drawing/2014/main" id="{876AD4CF-84BC-4A77-BC85-B861FF44CD51}"/>
              </a:ext>
            </a:extLst>
          </p:cNvPr>
          <p:cNvSpPr/>
          <p:nvPr/>
        </p:nvSpPr>
        <p:spPr>
          <a:xfrm>
            <a:off x="3726990" y="2788712"/>
            <a:ext cx="576417" cy="7899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7280" y="5400"/>
                </a:lnTo>
                <a:lnTo>
                  <a:pt x="15480" y="7648"/>
                </a:lnTo>
                <a:lnTo>
                  <a:pt x="4240" y="21600"/>
                </a:lnTo>
                <a:lnTo>
                  <a:pt x="0" y="16346"/>
                </a:lnTo>
                <a:lnTo>
                  <a:pt x="11360" y="1956"/>
                </a:lnTo>
                <a:cubicBezTo>
                  <a:pt x="12200" y="905"/>
                  <a:pt x="14240" y="29"/>
                  <a:pt x="15920" y="29"/>
                </a:cubicBezTo>
                <a:lnTo>
                  <a:pt x="21600" y="2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3" name="Figure">
            <a:extLst>
              <a:ext uri="{FF2B5EF4-FFF2-40B4-BE49-F238E27FC236}">
                <a16:creationId xmlns:a16="http://schemas.microsoft.com/office/drawing/2014/main" id="{3885F005-71DF-4713-92A9-D2B77E64751B}"/>
              </a:ext>
            </a:extLst>
          </p:cNvPr>
          <p:cNvSpPr/>
          <p:nvPr/>
        </p:nvSpPr>
        <p:spPr>
          <a:xfrm>
            <a:off x="3951152" y="4336497"/>
            <a:ext cx="905187" cy="197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17"/>
                </a:moveTo>
                <a:lnTo>
                  <a:pt x="18849" y="21600"/>
                </a:lnTo>
                <a:lnTo>
                  <a:pt x="4661" y="21600"/>
                </a:lnTo>
                <a:cubicBezTo>
                  <a:pt x="3592" y="21600"/>
                  <a:pt x="2292" y="18214"/>
                  <a:pt x="1758" y="13894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4" name="Figure">
            <a:extLst>
              <a:ext uri="{FF2B5EF4-FFF2-40B4-BE49-F238E27FC236}">
                <a16:creationId xmlns:a16="http://schemas.microsoft.com/office/drawing/2014/main" id="{4209394B-93F3-4926-8E9F-199133CF2991}"/>
              </a:ext>
            </a:extLst>
          </p:cNvPr>
          <p:cNvSpPr/>
          <p:nvPr/>
        </p:nvSpPr>
        <p:spPr>
          <a:xfrm>
            <a:off x="4282058" y="2788713"/>
            <a:ext cx="905187" cy="197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483"/>
                </a:moveTo>
                <a:lnTo>
                  <a:pt x="2751" y="0"/>
                </a:lnTo>
                <a:lnTo>
                  <a:pt x="16939" y="0"/>
                </a:lnTo>
                <a:cubicBezTo>
                  <a:pt x="18008" y="0"/>
                  <a:pt x="19308" y="3386"/>
                  <a:pt x="19842" y="7706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5" name="Figure">
            <a:extLst>
              <a:ext uri="{FF2B5EF4-FFF2-40B4-BE49-F238E27FC236}">
                <a16:creationId xmlns:a16="http://schemas.microsoft.com/office/drawing/2014/main" id="{B907CD27-4AED-4AC4-9EFA-CFD8FA7DCE1A}"/>
              </a:ext>
            </a:extLst>
          </p:cNvPr>
          <p:cNvSpPr/>
          <p:nvPr/>
        </p:nvSpPr>
        <p:spPr>
          <a:xfrm>
            <a:off x="4997242" y="3066245"/>
            <a:ext cx="547465" cy="78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20766" y="18245"/>
                </a:moveTo>
                <a:lnTo>
                  <a:pt x="18014" y="21600"/>
                </a:lnTo>
                <a:lnTo>
                  <a:pt x="13594" y="16303"/>
                </a:lnTo>
                <a:lnTo>
                  <a:pt x="11717" y="14066"/>
                </a:lnTo>
                <a:lnTo>
                  <a:pt x="0" y="0"/>
                </a:lnTo>
                <a:lnTo>
                  <a:pt x="9007" y="0"/>
                </a:lnTo>
                <a:lnTo>
                  <a:pt x="20724" y="14361"/>
                </a:lnTo>
                <a:cubicBezTo>
                  <a:pt x="21600" y="15450"/>
                  <a:pt x="21600" y="17186"/>
                  <a:pt x="20766" y="18245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57" name="Graphic 56" descr="Hourglass">
            <a:extLst>
              <a:ext uri="{FF2B5EF4-FFF2-40B4-BE49-F238E27FC236}">
                <a16:creationId xmlns:a16="http://schemas.microsoft.com/office/drawing/2014/main" id="{5E55DAE8-628E-45B5-AEBD-F2D5670759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41438" y="3220607"/>
            <a:ext cx="768555" cy="768555"/>
          </a:xfrm>
          <a:prstGeom prst="rect">
            <a:avLst/>
          </a:prstGeom>
        </p:spPr>
      </p:pic>
      <p:pic>
        <p:nvPicPr>
          <p:cNvPr id="58" name="Graphic 57" descr="Magnifying glass">
            <a:extLst>
              <a:ext uri="{FF2B5EF4-FFF2-40B4-BE49-F238E27FC236}">
                <a16:creationId xmlns:a16="http://schemas.microsoft.com/office/drawing/2014/main" id="{A521BD44-EEA4-4058-9CEC-5C72DC40E4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17822" y="3220607"/>
            <a:ext cx="768555" cy="768555"/>
          </a:xfrm>
          <a:prstGeom prst="rect">
            <a:avLst/>
          </a:prstGeom>
        </p:spPr>
      </p:pic>
      <p:pic>
        <p:nvPicPr>
          <p:cNvPr id="59" name="Graphic 58" descr="Single gear">
            <a:extLst>
              <a:ext uri="{FF2B5EF4-FFF2-40B4-BE49-F238E27FC236}">
                <a16:creationId xmlns:a16="http://schemas.microsoft.com/office/drawing/2014/main" id="{3ADE3B6D-2E5A-4A3E-A77B-8A6A33BF30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14991" y="1976867"/>
            <a:ext cx="768555" cy="768555"/>
          </a:xfrm>
          <a:prstGeom prst="rect">
            <a:avLst/>
          </a:prstGeom>
        </p:spPr>
      </p:pic>
      <p:pic>
        <p:nvPicPr>
          <p:cNvPr id="60" name="Graphic 59" descr="Stopwatch">
            <a:extLst>
              <a:ext uri="{FF2B5EF4-FFF2-40B4-BE49-F238E27FC236}">
                <a16:creationId xmlns:a16="http://schemas.microsoft.com/office/drawing/2014/main" id="{8BE6C9F5-1F01-4DF4-A446-1200EAB344F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42534" y="1976867"/>
            <a:ext cx="768555" cy="768555"/>
          </a:xfrm>
          <a:prstGeom prst="rect">
            <a:avLst/>
          </a:prstGeom>
        </p:spPr>
      </p:pic>
      <p:pic>
        <p:nvPicPr>
          <p:cNvPr id="61" name="Graphic 60" descr="Eye">
            <a:extLst>
              <a:ext uri="{FF2B5EF4-FFF2-40B4-BE49-F238E27FC236}">
                <a16:creationId xmlns:a16="http://schemas.microsoft.com/office/drawing/2014/main" id="{9D83BC53-5F47-4DFD-9E33-4FF09B8BC21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42534" y="4579398"/>
            <a:ext cx="768555" cy="768555"/>
          </a:xfrm>
          <a:prstGeom prst="rect">
            <a:avLst/>
          </a:prstGeom>
        </p:spPr>
      </p:pic>
      <p:pic>
        <p:nvPicPr>
          <p:cNvPr id="62" name="Graphic 61" descr="Filter">
            <a:extLst>
              <a:ext uri="{FF2B5EF4-FFF2-40B4-BE49-F238E27FC236}">
                <a16:creationId xmlns:a16="http://schemas.microsoft.com/office/drawing/2014/main" id="{EF0B0C6D-FCC2-4771-97B8-CEB6541BB14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14991" y="4579398"/>
            <a:ext cx="768555" cy="768555"/>
          </a:xfrm>
          <a:prstGeom prst="rect">
            <a:avLst/>
          </a:prstGeom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id="{5A4026E9-0380-44EB-A72A-5A19295C6EDB}"/>
              </a:ext>
            </a:extLst>
          </p:cNvPr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CEA7752-8BED-4B5E-B142-1851190F53FA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8A749D2-AD12-4586-9AEC-31C640DD822D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6B284F4-B7E7-480D-B8F0-1E596CD2EBF6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621D2EA-AF81-4BF9-AC70-176D18AB386D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E9A6793A-46FD-4502-9821-83E49A61BCE9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20DC1930-D6D9-43C1-8095-47B6730AEDF9}"/>
              </a:ext>
            </a:extLst>
          </p:cNvPr>
          <p:cNvSpPr txBox="1"/>
          <p:nvPr/>
        </p:nvSpPr>
        <p:spPr>
          <a:xfrm>
            <a:off x="249702" y="2966531"/>
            <a:ext cx="1925752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cap="all" dirty="0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F157F8F-5256-4DB2-B69F-9C1A3F94EC62}"/>
              </a:ext>
            </a:extLst>
          </p:cNvPr>
          <p:cNvSpPr txBox="1"/>
          <p:nvPr/>
        </p:nvSpPr>
        <p:spPr>
          <a:xfrm>
            <a:off x="254813" y="3342626"/>
            <a:ext cx="1920641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578DAE7-23D1-4A02-B064-25140DAE3525}"/>
              </a:ext>
            </a:extLst>
          </p:cNvPr>
          <p:cNvSpPr txBox="1"/>
          <p:nvPr/>
        </p:nvSpPr>
        <p:spPr>
          <a:xfrm>
            <a:off x="249702" y="4621698"/>
            <a:ext cx="220281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cap="all" dirty="0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473AF10-3E71-496E-AC9E-9FE850A3EAE4}"/>
              </a:ext>
            </a:extLst>
          </p:cNvPr>
          <p:cNvSpPr txBox="1"/>
          <p:nvPr/>
        </p:nvSpPr>
        <p:spPr>
          <a:xfrm>
            <a:off x="255548" y="4997790"/>
            <a:ext cx="2196970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DBC31AB-EAC4-41FC-8730-733201B0DD54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C76D343-9166-49CB-8766-05A6864053F0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tx2">
                      <a:lumMod val="50000"/>
                      <a:lumOff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C9173EC-D5AD-4A39-9CC1-A92BAC50F6A6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BC914CC3-40D8-423E-8FE8-2E223B1D03EA}"/>
              </a:ext>
            </a:extLst>
          </p:cNvPr>
          <p:cNvSpPr txBox="1"/>
          <p:nvPr/>
        </p:nvSpPr>
        <p:spPr>
          <a:xfrm>
            <a:off x="255548" y="1465256"/>
            <a:ext cx="220281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cap="all" dirty="0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64862B-CA21-4E48-905D-BFD248A3280C}"/>
              </a:ext>
            </a:extLst>
          </p:cNvPr>
          <p:cNvSpPr txBox="1"/>
          <p:nvPr/>
        </p:nvSpPr>
        <p:spPr>
          <a:xfrm>
            <a:off x="261394" y="1841349"/>
            <a:ext cx="2196970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83" name="Graphic 82" descr="Hourglass">
            <a:extLst>
              <a:ext uri="{FF2B5EF4-FFF2-40B4-BE49-F238E27FC236}">
                <a16:creationId xmlns:a16="http://schemas.microsoft.com/office/drawing/2014/main" id="{DC036BEE-77B6-4409-85EF-501DC37D1C3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85608" y="2935754"/>
            <a:ext cx="461665" cy="461665"/>
          </a:xfrm>
          <a:prstGeom prst="rect">
            <a:avLst/>
          </a:prstGeom>
        </p:spPr>
      </p:pic>
      <p:pic>
        <p:nvPicPr>
          <p:cNvPr id="84" name="Graphic 83" descr="Stopwatch">
            <a:extLst>
              <a:ext uri="{FF2B5EF4-FFF2-40B4-BE49-F238E27FC236}">
                <a16:creationId xmlns:a16="http://schemas.microsoft.com/office/drawing/2014/main" id="{096D18BC-638E-4C94-B6B9-1F9551CDDC9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88200" y="1434478"/>
            <a:ext cx="461665" cy="461665"/>
          </a:xfrm>
          <a:prstGeom prst="rect">
            <a:avLst/>
          </a:prstGeom>
        </p:spPr>
      </p:pic>
      <p:pic>
        <p:nvPicPr>
          <p:cNvPr id="85" name="Graphic 84" descr="Eye">
            <a:extLst>
              <a:ext uri="{FF2B5EF4-FFF2-40B4-BE49-F238E27FC236}">
                <a16:creationId xmlns:a16="http://schemas.microsoft.com/office/drawing/2014/main" id="{1A29C73A-A495-4B6E-97F5-CF2608551DF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88200" y="4590920"/>
            <a:ext cx="461665" cy="461665"/>
          </a:xfrm>
          <a:prstGeom prst="rect">
            <a:avLst/>
          </a:prstGeom>
        </p:spPr>
      </p:pic>
      <p:pic>
        <p:nvPicPr>
          <p:cNvPr id="86" name="Graphic 85" descr="Magnifying glass">
            <a:extLst>
              <a:ext uri="{FF2B5EF4-FFF2-40B4-BE49-F238E27FC236}">
                <a16:creationId xmlns:a16="http://schemas.microsoft.com/office/drawing/2014/main" id="{FB52581B-DA8F-43BD-8870-EBF276A0E530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562967" y="2935754"/>
            <a:ext cx="466344" cy="466344"/>
          </a:xfrm>
          <a:prstGeom prst="rect">
            <a:avLst/>
          </a:prstGeom>
        </p:spPr>
      </p:pic>
      <p:pic>
        <p:nvPicPr>
          <p:cNvPr id="87" name="Graphic 86" descr="Single gear">
            <a:extLst>
              <a:ext uri="{FF2B5EF4-FFF2-40B4-BE49-F238E27FC236}">
                <a16:creationId xmlns:a16="http://schemas.microsoft.com/office/drawing/2014/main" id="{9E87ECF6-32AB-43B0-9E75-632D6FB2CB80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8289456" y="1434478"/>
            <a:ext cx="466344" cy="466344"/>
          </a:xfrm>
          <a:prstGeom prst="rect">
            <a:avLst/>
          </a:prstGeom>
        </p:spPr>
      </p:pic>
      <p:pic>
        <p:nvPicPr>
          <p:cNvPr id="88" name="Graphic 87" descr="Filter">
            <a:extLst>
              <a:ext uri="{FF2B5EF4-FFF2-40B4-BE49-F238E27FC236}">
                <a16:creationId xmlns:a16="http://schemas.microsoft.com/office/drawing/2014/main" id="{36A99F49-D603-4FEA-B9F3-84F5DA362673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8289456" y="4590920"/>
            <a:ext cx="466344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094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10134</TotalTime>
  <Words>514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Infographic Diagram for PowerPoint</vt:lpstr>
      <vt:lpstr>Hexagon Infographic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Infographic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2018-10-05T16:22:26Z</dcterms:modified>
  <cp:category>Charts &amp; Diagrams</cp:category>
</cp:coreProperties>
</file>