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73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Lines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E05421-B24F-4245-A035-9B85B2CD3C07}"/>
              </a:ext>
            </a:extLst>
          </p:cNvPr>
          <p:cNvGrpSpPr/>
          <p:nvPr/>
        </p:nvGrpSpPr>
        <p:grpSpPr>
          <a:xfrm>
            <a:off x="799844" y="1356356"/>
            <a:ext cx="8192012" cy="4716166"/>
            <a:chOff x="1696145" y="1563806"/>
            <a:chExt cx="6703779" cy="385938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A4CC8F0-7E17-422A-A51A-6EF8EE1D9257}"/>
                </a:ext>
              </a:extLst>
            </p:cNvPr>
            <p:cNvGrpSpPr/>
            <p:nvPr/>
          </p:nvGrpSpPr>
          <p:grpSpPr>
            <a:xfrm>
              <a:off x="1696145" y="1684940"/>
              <a:ext cx="5751712" cy="3488122"/>
              <a:chOff x="2261526" y="1103585"/>
              <a:chExt cx="7668947" cy="4650829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08E5367D-9C22-46A0-A189-4377DA18020D}"/>
                  </a:ext>
                </a:extLst>
              </p:cNvPr>
              <p:cNvSpPr/>
              <p:nvPr/>
            </p:nvSpPr>
            <p:spPr>
              <a:xfrm>
                <a:off x="2261526" y="2508073"/>
                <a:ext cx="1576970" cy="3227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4"/>
                    </a:moveTo>
                    <a:lnTo>
                      <a:pt x="21600" y="11938"/>
                    </a:lnTo>
                    <a:cubicBezTo>
                      <a:pt x="21600" y="12004"/>
                      <a:pt x="21533" y="12086"/>
                      <a:pt x="21397" y="12119"/>
                    </a:cubicBezTo>
                    <a:lnTo>
                      <a:pt x="11002" y="15054"/>
                    </a:lnTo>
                    <a:cubicBezTo>
                      <a:pt x="10969" y="15071"/>
                      <a:pt x="10935" y="15071"/>
                      <a:pt x="10901" y="15071"/>
                    </a:cubicBezTo>
                    <a:lnTo>
                      <a:pt x="10901" y="20396"/>
                    </a:lnTo>
                    <a:lnTo>
                      <a:pt x="11880" y="20677"/>
                    </a:lnTo>
                    <a:lnTo>
                      <a:pt x="11880" y="21287"/>
                    </a:lnTo>
                    <a:lnTo>
                      <a:pt x="10800" y="21600"/>
                    </a:lnTo>
                    <a:lnTo>
                      <a:pt x="9720" y="21287"/>
                    </a:lnTo>
                    <a:lnTo>
                      <a:pt x="9720" y="20677"/>
                    </a:lnTo>
                    <a:lnTo>
                      <a:pt x="10699" y="20396"/>
                    </a:lnTo>
                    <a:lnTo>
                      <a:pt x="10699" y="15071"/>
                    </a:lnTo>
                    <a:cubicBezTo>
                      <a:pt x="10665" y="15071"/>
                      <a:pt x="10631" y="15054"/>
                      <a:pt x="10597" y="15054"/>
                    </a:cubicBezTo>
                    <a:lnTo>
                      <a:pt x="202" y="12119"/>
                    </a:lnTo>
                    <a:cubicBezTo>
                      <a:pt x="67" y="12086"/>
                      <a:pt x="0" y="12020"/>
                      <a:pt x="0" y="11938"/>
                    </a:cubicBezTo>
                    <a:lnTo>
                      <a:pt x="0" y="6068"/>
                    </a:lnTo>
                    <a:cubicBezTo>
                      <a:pt x="0" y="6002"/>
                      <a:pt x="67" y="5919"/>
                      <a:pt x="202" y="5886"/>
                    </a:cubicBezTo>
                    <a:lnTo>
                      <a:pt x="10597" y="2951"/>
                    </a:lnTo>
                    <a:cubicBezTo>
                      <a:pt x="10732" y="2918"/>
                      <a:pt x="10868" y="2918"/>
                      <a:pt x="11002" y="2951"/>
                    </a:cubicBezTo>
                    <a:lnTo>
                      <a:pt x="19204" y="5210"/>
                    </a:lnTo>
                    <a:cubicBezTo>
                      <a:pt x="19406" y="5260"/>
                      <a:pt x="19474" y="5392"/>
                      <a:pt x="19372" y="5491"/>
                    </a:cubicBezTo>
                    <a:cubicBezTo>
                      <a:pt x="19271" y="5590"/>
                      <a:pt x="19001" y="5623"/>
                      <a:pt x="18799" y="5573"/>
                    </a:cubicBezTo>
                    <a:lnTo>
                      <a:pt x="10800" y="3364"/>
                    </a:lnTo>
                    <a:lnTo>
                      <a:pt x="810" y="6183"/>
                    </a:lnTo>
                    <a:lnTo>
                      <a:pt x="810" y="11806"/>
                    </a:lnTo>
                    <a:lnTo>
                      <a:pt x="10800" y="14625"/>
                    </a:lnTo>
                    <a:lnTo>
                      <a:pt x="20790" y="11806"/>
                    </a:lnTo>
                    <a:lnTo>
                      <a:pt x="20790" y="198"/>
                    </a:lnTo>
                    <a:cubicBezTo>
                      <a:pt x="20790" y="82"/>
                      <a:pt x="20993" y="0"/>
                      <a:pt x="21195" y="0"/>
                    </a:cubicBezTo>
                    <a:cubicBezTo>
                      <a:pt x="21397" y="0"/>
                      <a:pt x="21600" y="99"/>
                      <a:pt x="21600" y="21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DC7571C5-1DEA-4643-B4C3-65AC5F0DA583}"/>
                  </a:ext>
                </a:extLst>
              </p:cNvPr>
              <p:cNvSpPr/>
              <p:nvPr/>
            </p:nvSpPr>
            <p:spPr>
              <a:xfrm>
                <a:off x="5464745" y="2508076"/>
                <a:ext cx="1430330" cy="32278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7" h="21600" extrusionOk="0">
                    <a:moveTo>
                      <a:pt x="51" y="5936"/>
                    </a:moveTo>
                    <a:cubicBezTo>
                      <a:pt x="-60" y="5837"/>
                      <a:pt x="14" y="5722"/>
                      <a:pt x="236" y="5656"/>
                    </a:cubicBezTo>
                    <a:lnTo>
                      <a:pt x="9906" y="3182"/>
                    </a:lnTo>
                    <a:cubicBezTo>
                      <a:pt x="10055" y="3149"/>
                      <a:pt x="10240" y="3149"/>
                      <a:pt x="10351" y="3182"/>
                    </a:cubicBezTo>
                    <a:lnTo>
                      <a:pt x="20021" y="5656"/>
                    </a:lnTo>
                    <a:cubicBezTo>
                      <a:pt x="20243" y="5705"/>
                      <a:pt x="20317" y="5837"/>
                      <a:pt x="20206" y="5936"/>
                    </a:cubicBezTo>
                    <a:cubicBezTo>
                      <a:pt x="20132" y="6002"/>
                      <a:pt x="19984" y="6035"/>
                      <a:pt x="19799" y="6035"/>
                    </a:cubicBezTo>
                    <a:cubicBezTo>
                      <a:pt x="19725" y="6035"/>
                      <a:pt x="19650" y="6018"/>
                      <a:pt x="19576" y="6002"/>
                    </a:cubicBezTo>
                    <a:lnTo>
                      <a:pt x="10166" y="3578"/>
                    </a:lnTo>
                    <a:lnTo>
                      <a:pt x="755" y="6002"/>
                    </a:lnTo>
                    <a:cubicBezTo>
                      <a:pt x="459" y="6068"/>
                      <a:pt x="199" y="6035"/>
                      <a:pt x="51" y="5936"/>
                    </a:cubicBezTo>
                    <a:close/>
                    <a:moveTo>
                      <a:pt x="21058" y="0"/>
                    </a:moveTo>
                    <a:cubicBezTo>
                      <a:pt x="20799" y="0"/>
                      <a:pt x="20614" y="99"/>
                      <a:pt x="20614" y="198"/>
                    </a:cubicBezTo>
                    <a:lnTo>
                      <a:pt x="20614" y="11806"/>
                    </a:lnTo>
                    <a:lnTo>
                      <a:pt x="9647" y="14625"/>
                    </a:lnTo>
                    <a:lnTo>
                      <a:pt x="681" y="12317"/>
                    </a:lnTo>
                    <a:cubicBezTo>
                      <a:pt x="459" y="12267"/>
                      <a:pt x="199" y="12300"/>
                      <a:pt x="51" y="12399"/>
                    </a:cubicBezTo>
                    <a:cubicBezTo>
                      <a:pt x="-60" y="12498"/>
                      <a:pt x="14" y="12614"/>
                      <a:pt x="236" y="12680"/>
                    </a:cubicBezTo>
                    <a:lnTo>
                      <a:pt x="9388" y="15038"/>
                    </a:lnTo>
                    <a:lnTo>
                      <a:pt x="9388" y="20396"/>
                    </a:lnTo>
                    <a:lnTo>
                      <a:pt x="8313" y="20677"/>
                    </a:lnTo>
                    <a:lnTo>
                      <a:pt x="8313" y="21287"/>
                    </a:lnTo>
                    <a:lnTo>
                      <a:pt x="9499" y="21600"/>
                    </a:lnTo>
                    <a:lnTo>
                      <a:pt x="10684" y="21287"/>
                    </a:lnTo>
                    <a:lnTo>
                      <a:pt x="10684" y="20677"/>
                    </a:lnTo>
                    <a:lnTo>
                      <a:pt x="9610" y="20396"/>
                    </a:lnTo>
                    <a:lnTo>
                      <a:pt x="9610" y="15087"/>
                    </a:lnTo>
                    <a:cubicBezTo>
                      <a:pt x="9610" y="15087"/>
                      <a:pt x="9647" y="15087"/>
                      <a:pt x="9647" y="15087"/>
                    </a:cubicBezTo>
                    <a:cubicBezTo>
                      <a:pt x="9721" y="15087"/>
                      <a:pt x="9795" y="15071"/>
                      <a:pt x="9869" y="15054"/>
                    </a:cubicBezTo>
                    <a:lnTo>
                      <a:pt x="21281" y="12119"/>
                    </a:lnTo>
                    <a:cubicBezTo>
                      <a:pt x="21429" y="12086"/>
                      <a:pt x="21503" y="12020"/>
                      <a:pt x="21503" y="11938"/>
                    </a:cubicBezTo>
                    <a:lnTo>
                      <a:pt x="21503" y="214"/>
                    </a:lnTo>
                    <a:cubicBezTo>
                      <a:pt x="21540" y="82"/>
                      <a:pt x="21318" y="0"/>
                      <a:pt x="2105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7CEA0C5F-1487-420D-B4AF-6E314EF04766}"/>
                  </a:ext>
                </a:extLst>
              </p:cNvPr>
              <p:cNvSpPr/>
              <p:nvPr/>
            </p:nvSpPr>
            <p:spPr>
              <a:xfrm>
                <a:off x="3912415" y="1103588"/>
                <a:ext cx="1479821" cy="32278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3" h="21600" extrusionOk="0">
                    <a:moveTo>
                      <a:pt x="19536" y="15813"/>
                    </a:moveTo>
                    <a:cubicBezTo>
                      <a:pt x="19643" y="15911"/>
                      <a:pt x="19572" y="16027"/>
                      <a:pt x="19357" y="16093"/>
                    </a:cubicBezTo>
                    <a:lnTo>
                      <a:pt x="10008" y="18566"/>
                    </a:lnTo>
                    <a:cubicBezTo>
                      <a:pt x="9936" y="18583"/>
                      <a:pt x="9864" y="18599"/>
                      <a:pt x="9793" y="18599"/>
                    </a:cubicBezTo>
                    <a:cubicBezTo>
                      <a:pt x="9721" y="18599"/>
                      <a:pt x="9649" y="18583"/>
                      <a:pt x="9578" y="18566"/>
                    </a:cubicBezTo>
                    <a:lnTo>
                      <a:pt x="229" y="16093"/>
                    </a:lnTo>
                    <a:cubicBezTo>
                      <a:pt x="14" y="16043"/>
                      <a:pt x="-58" y="15911"/>
                      <a:pt x="49" y="15813"/>
                    </a:cubicBezTo>
                    <a:cubicBezTo>
                      <a:pt x="157" y="15714"/>
                      <a:pt x="443" y="15681"/>
                      <a:pt x="658" y="15730"/>
                    </a:cubicBezTo>
                    <a:lnTo>
                      <a:pt x="9757" y="18154"/>
                    </a:lnTo>
                    <a:lnTo>
                      <a:pt x="18855" y="15730"/>
                    </a:lnTo>
                    <a:cubicBezTo>
                      <a:pt x="19142" y="15681"/>
                      <a:pt x="19429" y="15714"/>
                      <a:pt x="19536" y="15813"/>
                    </a:cubicBezTo>
                    <a:close/>
                    <a:moveTo>
                      <a:pt x="21291" y="9481"/>
                    </a:moveTo>
                    <a:lnTo>
                      <a:pt x="10258" y="6546"/>
                    </a:lnTo>
                    <a:cubicBezTo>
                      <a:pt x="10151" y="6513"/>
                      <a:pt x="10008" y="6513"/>
                      <a:pt x="9900" y="6529"/>
                    </a:cubicBezTo>
                    <a:lnTo>
                      <a:pt x="9900" y="1204"/>
                    </a:lnTo>
                    <a:lnTo>
                      <a:pt x="10939" y="923"/>
                    </a:lnTo>
                    <a:lnTo>
                      <a:pt x="10939" y="313"/>
                    </a:lnTo>
                    <a:lnTo>
                      <a:pt x="9793" y="0"/>
                    </a:lnTo>
                    <a:lnTo>
                      <a:pt x="8646" y="313"/>
                    </a:lnTo>
                    <a:lnTo>
                      <a:pt x="8646" y="923"/>
                    </a:lnTo>
                    <a:lnTo>
                      <a:pt x="9685" y="1204"/>
                    </a:lnTo>
                    <a:lnTo>
                      <a:pt x="9685" y="6579"/>
                    </a:lnTo>
                    <a:lnTo>
                      <a:pt x="623" y="8821"/>
                    </a:lnTo>
                    <a:cubicBezTo>
                      <a:pt x="408" y="8871"/>
                      <a:pt x="336" y="9003"/>
                      <a:pt x="444" y="9102"/>
                    </a:cubicBezTo>
                    <a:cubicBezTo>
                      <a:pt x="551" y="9201"/>
                      <a:pt x="838" y="9234"/>
                      <a:pt x="1052" y="9184"/>
                    </a:cubicBezTo>
                    <a:lnTo>
                      <a:pt x="10043" y="6975"/>
                    </a:lnTo>
                    <a:lnTo>
                      <a:pt x="20646" y="9794"/>
                    </a:lnTo>
                    <a:lnTo>
                      <a:pt x="20646" y="21402"/>
                    </a:lnTo>
                    <a:cubicBezTo>
                      <a:pt x="20646" y="21518"/>
                      <a:pt x="20861" y="21600"/>
                      <a:pt x="21076" y="21600"/>
                    </a:cubicBezTo>
                    <a:cubicBezTo>
                      <a:pt x="21291" y="21600"/>
                      <a:pt x="21506" y="21501"/>
                      <a:pt x="21506" y="21402"/>
                    </a:cubicBezTo>
                    <a:lnTo>
                      <a:pt x="21506" y="9679"/>
                    </a:lnTo>
                    <a:cubicBezTo>
                      <a:pt x="21542" y="9596"/>
                      <a:pt x="21435" y="9530"/>
                      <a:pt x="21291" y="948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E68FE804-3DBF-4CBB-9AB5-6937F9518E45}"/>
                  </a:ext>
                </a:extLst>
              </p:cNvPr>
              <p:cNvSpPr/>
              <p:nvPr/>
            </p:nvSpPr>
            <p:spPr>
              <a:xfrm>
                <a:off x="6943154" y="1103585"/>
                <a:ext cx="1457165" cy="322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1" h="21600" extrusionOk="0">
                    <a:moveTo>
                      <a:pt x="19865" y="15825"/>
                    </a:moveTo>
                    <a:cubicBezTo>
                      <a:pt x="19975" y="15924"/>
                      <a:pt x="19902" y="16039"/>
                      <a:pt x="19683" y="16105"/>
                    </a:cubicBezTo>
                    <a:lnTo>
                      <a:pt x="10176" y="18580"/>
                    </a:lnTo>
                    <a:cubicBezTo>
                      <a:pt x="10104" y="18597"/>
                      <a:pt x="10031" y="18613"/>
                      <a:pt x="9958" y="18613"/>
                    </a:cubicBezTo>
                    <a:cubicBezTo>
                      <a:pt x="9885" y="18613"/>
                      <a:pt x="9812" y="18597"/>
                      <a:pt x="9739" y="18580"/>
                    </a:cubicBezTo>
                    <a:lnTo>
                      <a:pt x="232" y="16105"/>
                    </a:lnTo>
                    <a:cubicBezTo>
                      <a:pt x="14" y="16056"/>
                      <a:pt x="-59" y="15924"/>
                      <a:pt x="50" y="15825"/>
                    </a:cubicBezTo>
                    <a:cubicBezTo>
                      <a:pt x="160" y="15726"/>
                      <a:pt x="451" y="15693"/>
                      <a:pt x="669" y="15742"/>
                    </a:cubicBezTo>
                    <a:lnTo>
                      <a:pt x="9921" y="18168"/>
                    </a:lnTo>
                    <a:lnTo>
                      <a:pt x="19173" y="15742"/>
                    </a:lnTo>
                    <a:cubicBezTo>
                      <a:pt x="19465" y="15693"/>
                      <a:pt x="19756" y="15726"/>
                      <a:pt x="19865" y="15825"/>
                    </a:cubicBezTo>
                    <a:close/>
                    <a:moveTo>
                      <a:pt x="21286" y="9488"/>
                    </a:moveTo>
                    <a:lnTo>
                      <a:pt x="10104" y="6551"/>
                    </a:lnTo>
                    <a:lnTo>
                      <a:pt x="10104" y="1205"/>
                    </a:lnTo>
                    <a:lnTo>
                      <a:pt x="11160" y="924"/>
                    </a:lnTo>
                    <a:lnTo>
                      <a:pt x="11160" y="314"/>
                    </a:lnTo>
                    <a:lnTo>
                      <a:pt x="9994" y="0"/>
                    </a:lnTo>
                    <a:lnTo>
                      <a:pt x="8829" y="314"/>
                    </a:lnTo>
                    <a:lnTo>
                      <a:pt x="8829" y="924"/>
                    </a:lnTo>
                    <a:lnTo>
                      <a:pt x="9885" y="1205"/>
                    </a:lnTo>
                    <a:lnTo>
                      <a:pt x="9885" y="6518"/>
                    </a:lnTo>
                    <a:cubicBezTo>
                      <a:pt x="9812" y="6518"/>
                      <a:pt x="9739" y="6518"/>
                      <a:pt x="9666" y="6534"/>
                    </a:cubicBezTo>
                    <a:lnTo>
                      <a:pt x="305" y="8812"/>
                    </a:lnTo>
                    <a:cubicBezTo>
                      <a:pt x="87" y="8861"/>
                      <a:pt x="14" y="8993"/>
                      <a:pt x="123" y="9092"/>
                    </a:cubicBezTo>
                    <a:cubicBezTo>
                      <a:pt x="232" y="9191"/>
                      <a:pt x="524" y="9224"/>
                      <a:pt x="742" y="9175"/>
                    </a:cubicBezTo>
                    <a:lnTo>
                      <a:pt x="9885" y="6963"/>
                    </a:lnTo>
                    <a:lnTo>
                      <a:pt x="20667" y="9785"/>
                    </a:lnTo>
                    <a:lnTo>
                      <a:pt x="20667" y="21402"/>
                    </a:lnTo>
                    <a:cubicBezTo>
                      <a:pt x="20667" y="21517"/>
                      <a:pt x="20885" y="21600"/>
                      <a:pt x="21104" y="21600"/>
                    </a:cubicBezTo>
                    <a:cubicBezTo>
                      <a:pt x="21359" y="21600"/>
                      <a:pt x="21541" y="21501"/>
                      <a:pt x="21541" y="21402"/>
                    </a:cubicBezTo>
                    <a:lnTo>
                      <a:pt x="21541" y="9670"/>
                    </a:lnTo>
                    <a:cubicBezTo>
                      <a:pt x="21541" y="9604"/>
                      <a:pt x="21432" y="9538"/>
                      <a:pt x="21286" y="9488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25384879-0ABB-4FCD-81DF-8DBD3C94DEFE}"/>
                  </a:ext>
                </a:extLst>
              </p:cNvPr>
              <p:cNvSpPr/>
              <p:nvPr/>
            </p:nvSpPr>
            <p:spPr>
              <a:xfrm>
                <a:off x="8495484" y="3025517"/>
                <a:ext cx="1434989" cy="2728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0" h="21590" extrusionOk="0">
                    <a:moveTo>
                      <a:pt x="21540" y="3226"/>
                    </a:moveTo>
                    <a:lnTo>
                      <a:pt x="21540" y="10166"/>
                    </a:lnTo>
                    <a:cubicBezTo>
                      <a:pt x="21540" y="10244"/>
                      <a:pt x="21466" y="10342"/>
                      <a:pt x="21318" y="10381"/>
                    </a:cubicBezTo>
                    <a:lnTo>
                      <a:pt x="9926" y="13851"/>
                    </a:lnTo>
                    <a:cubicBezTo>
                      <a:pt x="9889" y="13870"/>
                      <a:pt x="9815" y="13870"/>
                      <a:pt x="9741" y="13870"/>
                    </a:cubicBezTo>
                    <a:lnTo>
                      <a:pt x="9741" y="20167"/>
                    </a:lnTo>
                    <a:lnTo>
                      <a:pt x="10814" y="20498"/>
                    </a:lnTo>
                    <a:lnTo>
                      <a:pt x="10814" y="21220"/>
                    </a:lnTo>
                    <a:lnTo>
                      <a:pt x="9630" y="21590"/>
                    </a:lnTo>
                    <a:lnTo>
                      <a:pt x="8447" y="21220"/>
                    </a:lnTo>
                    <a:lnTo>
                      <a:pt x="8447" y="20498"/>
                    </a:lnTo>
                    <a:lnTo>
                      <a:pt x="9519" y="20167"/>
                    </a:lnTo>
                    <a:lnTo>
                      <a:pt x="9519" y="13870"/>
                    </a:lnTo>
                    <a:cubicBezTo>
                      <a:pt x="9482" y="13870"/>
                      <a:pt x="9482" y="13870"/>
                      <a:pt x="9445" y="13851"/>
                    </a:cubicBezTo>
                    <a:lnTo>
                      <a:pt x="236" y="11043"/>
                    </a:lnTo>
                    <a:cubicBezTo>
                      <a:pt x="14" y="10985"/>
                      <a:pt x="-60" y="10829"/>
                      <a:pt x="51" y="10712"/>
                    </a:cubicBezTo>
                    <a:cubicBezTo>
                      <a:pt x="162" y="10595"/>
                      <a:pt x="458" y="10556"/>
                      <a:pt x="680" y="10615"/>
                    </a:cubicBezTo>
                    <a:lnTo>
                      <a:pt x="9630" y="13344"/>
                    </a:lnTo>
                    <a:lnTo>
                      <a:pt x="20578" y="10010"/>
                    </a:lnTo>
                    <a:lnTo>
                      <a:pt x="20578" y="3363"/>
                    </a:lnTo>
                    <a:lnTo>
                      <a:pt x="9335" y="497"/>
                    </a:lnTo>
                    <a:lnTo>
                      <a:pt x="717" y="3168"/>
                    </a:lnTo>
                    <a:cubicBezTo>
                      <a:pt x="495" y="3226"/>
                      <a:pt x="236" y="3187"/>
                      <a:pt x="88" y="3090"/>
                    </a:cubicBezTo>
                    <a:cubicBezTo>
                      <a:pt x="-23" y="2973"/>
                      <a:pt x="51" y="2836"/>
                      <a:pt x="236" y="2758"/>
                    </a:cubicBezTo>
                    <a:lnTo>
                      <a:pt x="9076" y="29"/>
                    </a:lnTo>
                    <a:cubicBezTo>
                      <a:pt x="9224" y="-10"/>
                      <a:pt x="9372" y="-10"/>
                      <a:pt x="9519" y="29"/>
                    </a:cubicBezTo>
                    <a:lnTo>
                      <a:pt x="21244" y="3031"/>
                    </a:lnTo>
                    <a:cubicBezTo>
                      <a:pt x="21429" y="3051"/>
                      <a:pt x="21540" y="3129"/>
                      <a:pt x="21540" y="322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8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4306BDE-69FD-4052-AB65-41555F3CEA57}"/>
                </a:ext>
              </a:extLst>
            </p:cNvPr>
            <p:cNvGrpSpPr/>
            <p:nvPr/>
          </p:nvGrpSpPr>
          <p:grpSpPr>
            <a:xfrm>
              <a:off x="2486891" y="4593923"/>
              <a:ext cx="1348011" cy="829269"/>
              <a:chOff x="332936" y="2686449"/>
              <a:chExt cx="2975111" cy="1105689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1750BB-B787-439A-BD32-F2351E18DBA0}"/>
                  </a:ext>
                </a:extLst>
              </p:cNvPr>
              <p:cNvSpPr txBox="1"/>
              <p:nvPr/>
            </p:nvSpPr>
            <p:spPr>
              <a:xfrm>
                <a:off x="332936" y="2686449"/>
                <a:ext cx="2926079" cy="40298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09A778F-F89A-4D4F-91BB-78D7539B7B9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70521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12FDE99-A2FB-4BF6-9768-1592470E5EAA}"/>
                </a:ext>
              </a:extLst>
            </p:cNvPr>
            <p:cNvGrpSpPr/>
            <p:nvPr/>
          </p:nvGrpSpPr>
          <p:grpSpPr>
            <a:xfrm>
              <a:off x="4769402" y="4593922"/>
              <a:ext cx="1348011" cy="829268"/>
              <a:chOff x="332936" y="2686449"/>
              <a:chExt cx="2975111" cy="110568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6A20F76-EBF6-4403-8A5B-E8B45DAC54EC}"/>
                  </a:ext>
                </a:extLst>
              </p:cNvPr>
              <p:cNvSpPr txBox="1"/>
              <p:nvPr/>
            </p:nvSpPr>
            <p:spPr>
              <a:xfrm>
                <a:off x="332936" y="2686449"/>
                <a:ext cx="2926079" cy="40298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C889E3E-CC7E-4517-89F8-324CF2E2851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70521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9FD3C62-782E-4302-B80E-A866C34851FA}"/>
                </a:ext>
              </a:extLst>
            </p:cNvPr>
            <p:cNvGrpSpPr/>
            <p:nvPr/>
          </p:nvGrpSpPr>
          <p:grpSpPr>
            <a:xfrm>
              <a:off x="7051913" y="4593922"/>
              <a:ext cx="1348011" cy="829268"/>
              <a:chOff x="332936" y="2686449"/>
              <a:chExt cx="2975111" cy="1105688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D6A6B0-E4D0-4451-9D23-51C162830CBF}"/>
                  </a:ext>
                </a:extLst>
              </p:cNvPr>
              <p:cNvSpPr txBox="1"/>
              <p:nvPr/>
            </p:nvSpPr>
            <p:spPr>
              <a:xfrm>
                <a:off x="332936" y="2686449"/>
                <a:ext cx="2926079" cy="40298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05106E9-C29D-443F-BD81-1E56EA0BF05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70521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6151031-CF75-402E-8086-27E1474420BC}"/>
                </a:ext>
              </a:extLst>
            </p:cNvPr>
            <p:cNvGrpSpPr/>
            <p:nvPr/>
          </p:nvGrpSpPr>
          <p:grpSpPr>
            <a:xfrm>
              <a:off x="3628147" y="1563806"/>
              <a:ext cx="1348011" cy="829268"/>
              <a:chOff x="332936" y="2686449"/>
              <a:chExt cx="2975111" cy="1105688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8569C37-23EA-4D0C-A4C0-BDF4AE635BFA}"/>
                  </a:ext>
                </a:extLst>
              </p:cNvPr>
              <p:cNvSpPr txBox="1"/>
              <p:nvPr/>
            </p:nvSpPr>
            <p:spPr>
              <a:xfrm>
                <a:off x="332936" y="2686449"/>
                <a:ext cx="2926079" cy="40298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8EE1F2D-6F19-4F6C-A933-5AF1E3F5A2E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70521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DA9E86E-A123-4CEF-A2A9-35EBDECD92C1}"/>
                </a:ext>
              </a:extLst>
            </p:cNvPr>
            <p:cNvGrpSpPr/>
            <p:nvPr/>
          </p:nvGrpSpPr>
          <p:grpSpPr>
            <a:xfrm>
              <a:off x="5910658" y="1563806"/>
              <a:ext cx="1348011" cy="829268"/>
              <a:chOff x="332936" y="2686449"/>
              <a:chExt cx="2975111" cy="1105688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6BEFD0F-FA3C-443C-BBBC-21B7BC49C219}"/>
                  </a:ext>
                </a:extLst>
              </p:cNvPr>
              <p:cNvSpPr txBox="1"/>
              <p:nvPr/>
            </p:nvSpPr>
            <p:spPr>
              <a:xfrm>
                <a:off x="332936" y="2686449"/>
                <a:ext cx="2926079" cy="40298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75FB1D3-9569-4D31-A0DA-05DCDBAFF98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70521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  <p:grpSp>
          <p:nvGrpSpPr>
            <p:cNvPr id="30" name="Graphic 8" descr="Lightbulb">
              <a:extLst>
                <a:ext uri="{FF2B5EF4-FFF2-40B4-BE49-F238E27FC236}">
                  <a16:creationId xmlns:a16="http://schemas.microsoft.com/office/drawing/2014/main" id="{DF23C802-54CB-4916-A6D0-FA7C8F6E4E51}"/>
                </a:ext>
              </a:extLst>
            </p:cNvPr>
            <p:cNvGrpSpPr/>
            <p:nvPr/>
          </p:nvGrpSpPr>
          <p:grpSpPr>
            <a:xfrm>
              <a:off x="2102557" y="3435457"/>
              <a:ext cx="371475" cy="600076"/>
              <a:chOff x="2803410" y="3437611"/>
              <a:chExt cx="495300" cy="800102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3F433C0-F7CB-4555-9921-8ECD1740B8B1}"/>
                  </a:ext>
                </a:extLst>
              </p:cNvPr>
              <p:cNvSpPr/>
              <p:nvPr/>
            </p:nvSpPr>
            <p:spPr>
              <a:xfrm>
                <a:off x="2927234" y="3990062"/>
                <a:ext cx="247651" cy="57151"/>
              </a:xfrm>
              <a:custGeom>
                <a:avLst/>
                <a:gdLst>
                  <a:gd name="connsiteX0" fmla="*/ 28575 w 247650"/>
                  <a:gd name="connsiteY0" fmla="*/ 0 h 57150"/>
                  <a:gd name="connsiteX1" fmla="*/ 219075 w 247650"/>
                  <a:gd name="connsiteY1" fmla="*/ 0 h 57150"/>
                  <a:gd name="connsiteX2" fmla="*/ 247650 w 247650"/>
                  <a:gd name="connsiteY2" fmla="*/ 28575 h 57150"/>
                  <a:gd name="connsiteX3" fmla="*/ 219075 w 247650"/>
                  <a:gd name="connsiteY3" fmla="*/ 57150 h 57150"/>
                  <a:gd name="connsiteX4" fmla="*/ 28575 w 247650"/>
                  <a:gd name="connsiteY4" fmla="*/ 57150 h 57150"/>
                  <a:gd name="connsiteX5" fmla="*/ 0 w 247650"/>
                  <a:gd name="connsiteY5" fmla="*/ 28575 h 57150"/>
                  <a:gd name="connsiteX6" fmla="*/ 28575 w 247650"/>
                  <a:gd name="connsiteY6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50" h="57150">
                    <a:moveTo>
                      <a:pt x="28575" y="0"/>
                    </a:moveTo>
                    <a:lnTo>
                      <a:pt x="219075" y="0"/>
                    </a:lnTo>
                    <a:cubicBezTo>
                      <a:pt x="235268" y="0"/>
                      <a:pt x="247650" y="12383"/>
                      <a:pt x="247650" y="28575"/>
                    </a:cubicBezTo>
                    <a:cubicBezTo>
                      <a:pt x="247650" y="44767"/>
                      <a:pt x="235268" y="57150"/>
                      <a:pt x="219075" y="57150"/>
                    </a:cubicBezTo>
                    <a:lnTo>
                      <a:pt x="28575" y="57150"/>
                    </a:lnTo>
                    <a:cubicBezTo>
                      <a:pt x="12382" y="57150"/>
                      <a:pt x="0" y="44767"/>
                      <a:pt x="0" y="28575"/>
                    </a:cubicBezTo>
                    <a:cubicBezTo>
                      <a:pt x="0" y="12383"/>
                      <a:pt x="12382" y="0"/>
                      <a:pt x="28575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3FAF40C-3FE4-4208-8ECA-6B25EBCE5204}"/>
                  </a:ext>
                </a:extLst>
              </p:cNvPr>
              <p:cNvSpPr/>
              <p:nvPr/>
            </p:nvSpPr>
            <p:spPr>
              <a:xfrm>
                <a:off x="2927234" y="4085313"/>
                <a:ext cx="247651" cy="57151"/>
              </a:xfrm>
              <a:custGeom>
                <a:avLst/>
                <a:gdLst>
                  <a:gd name="connsiteX0" fmla="*/ 28575 w 247650"/>
                  <a:gd name="connsiteY0" fmla="*/ 0 h 57150"/>
                  <a:gd name="connsiteX1" fmla="*/ 219075 w 247650"/>
                  <a:gd name="connsiteY1" fmla="*/ 0 h 57150"/>
                  <a:gd name="connsiteX2" fmla="*/ 247650 w 247650"/>
                  <a:gd name="connsiteY2" fmla="*/ 28575 h 57150"/>
                  <a:gd name="connsiteX3" fmla="*/ 219075 w 247650"/>
                  <a:gd name="connsiteY3" fmla="*/ 57150 h 57150"/>
                  <a:gd name="connsiteX4" fmla="*/ 28575 w 247650"/>
                  <a:gd name="connsiteY4" fmla="*/ 57150 h 57150"/>
                  <a:gd name="connsiteX5" fmla="*/ 0 w 247650"/>
                  <a:gd name="connsiteY5" fmla="*/ 28575 h 57150"/>
                  <a:gd name="connsiteX6" fmla="*/ 28575 w 247650"/>
                  <a:gd name="connsiteY6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7650" h="57150">
                    <a:moveTo>
                      <a:pt x="28575" y="0"/>
                    </a:moveTo>
                    <a:lnTo>
                      <a:pt x="219075" y="0"/>
                    </a:lnTo>
                    <a:cubicBezTo>
                      <a:pt x="235268" y="0"/>
                      <a:pt x="247650" y="12383"/>
                      <a:pt x="247650" y="28575"/>
                    </a:cubicBezTo>
                    <a:cubicBezTo>
                      <a:pt x="247650" y="44767"/>
                      <a:pt x="235268" y="57150"/>
                      <a:pt x="219075" y="57150"/>
                    </a:cubicBezTo>
                    <a:lnTo>
                      <a:pt x="28575" y="57150"/>
                    </a:lnTo>
                    <a:cubicBezTo>
                      <a:pt x="12382" y="57150"/>
                      <a:pt x="0" y="44767"/>
                      <a:pt x="0" y="28575"/>
                    </a:cubicBezTo>
                    <a:cubicBezTo>
                      <a:pt x="0" y="12383"/>
                      <a:pt x="12382" y="0"/>
                      <a:pt x="28575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A42325D-BBB5-4C3B-8076-43F4B7107433}"/>
                  </a:ext>
                </a:extLst>
              </p:cNvPr>
              <p:cNvSpPr/>
              <p:nvPr/>
            </p:nvSpPr>
            <p:spPr>
              <a:xfrm>
                <a:off x="2989146" y="4180562"/>
                <a:ext cx="123825" cy="57151"/>
              </a:xfrm>
              <a:custGeom>
                <a:avLst/>
                <a:gdLst>
                  <a:gd name="connsiteX0" fmla="*/ 0 w 123825"/>
                  <a:gd name="connsiteY0" fmla="*/ 0 h 57150"/>
                  <a:gd name="connsiteX1" fmla="*/ 61913 w 123825"/>
                  <a:gd name="connsiteY1" fmla="*/ 57150 h 57150"/>
                  <a:gd name="connsiteX2" fmla="*/ 123825 w 123825"/>
                  <a:gd name="connsiteY2" fmla="*/ 0 h 57150"/>
                  <a:gd name="connsiteX3" fmla="*/ 0 w 123825"/>
                  <a:gd name="connsiteY3" fmla="*/ 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57150">
                    <a:moveTo>
                      <a:pt x="0" y="0"/>
                    </a:moveTo>
                    <a:cubicBezTo>
                      <a:pt x="2857" y="32385"/>
                      <a:pt x="29527" y="57150"/>
                      <a:pt x="61913" y="57150"/>
                    </a:cubicBezTo>
                    <a:cubicBezTo>
                      <a:pt x="94298" y="57150"/>
                      <a:pt x="120968" y="32385"/>
                      <a:pt x="12382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2474EFAC-74CC-42B0-A4E2-9CA2F8007A68}"/>
                  </a:ext>
                </a:extLst>
              </p:cNvPr>
              <p:cNvSpPr/>
              <p:nvPr/>
            </p:nvSpPr>
            <p:spPr>
              <a:xfrm>
                <a:off x="2803410" y="3437611"/>
                <a:ext cx="495300" cy="514351"/>
              </a:xfrm>
              <a:custGeom>
                <a:avLst/>
                <a:gdLst>
                  <a:gd name="connsiteX0" fmla="*/ 247650 w 495300"/>
                  <a:gd name="connsiteY0" fmla="*/ 0 h 514350"/>
                  <a:gd name="connsiteX1" fmla="*/ 247650 w 495300"/>
                  <a:gd name="connsiteY1" fmla="*/ 0 h 514350"/>
                  <a:gd name="connsiteX2" fmla="*/ 247650 w 495300"/>
                  <a:gd name="connsiteY2" fmla="*/ 0 h 514350"/>
                  <a:gd name="connsiteX3" fmla="*/ 0 w 495300"/>
                  <a:gd name="connsiteY3" fmla="*/ 244793 h 514350"/>
                  <a:gd name="connsiteX4" fmla="*/ 0 w 495300"/>
                  <a:gd name="connsiteY4" fmla="*/ 253365 h 514350"/>
                  <a:gd name="connsiteX5" fmla="*/ 17145 w 495300"/>
                  <a:gd name="connsiteY5" fmla="*/ 339090 h 514350"/>
                  <a:gd name="connsiteX6" fmla="*/ 60007 w 495300"/>
                  <a:gd name="connsiteY6" fmla="*/ 409575 h 514350"/>
                  <a:gd name="connsiteX7" fmla="*/ 118110 w 495300"/>
                  <a:gd name="connsiteY7" fmla="*/ 503873 h 514350"/>
                  <a:gd name="connsiteX8" fmla="*/ 135255 w 495300"/>
                  <a:gd name="connsiteY8" fmla="*/ 514350 h 514350"/>
                  <a:gd name="connsiteX9" fmla="*/ 360045 w 495300"/>
                  <a:gd name="connsiteY9" fmla="*/ 514350 h 514350"/>
                  <a:gd name="connsiteX10" fmla="*/ 377190 w 495300"/>
                  <a:gd name="connsiteY10" fmla="*/ 503873 h 514350"/>
                  <a:gd name="connsiteX11" fmla="*/ 435292 w 495300"/>
                  <a:gd name="connsiteY11" fmla="*/ 409575 h 514350"/>
                  <a:gd name="connsiteX12" fmla="*/ 478155 w 495300"/>
                  <a:gd name="connsiteY12" fmla="*/ 339090 h 514350"/>
                  <a:gd name="connsiteX13" fmla="*/ 495300 w 495300"/>
                  <a:gd name="connsiteY13" fmla="*/ 253365 h 514350"/>
                  <a:gd name="connsiteX14" fmla="*/ 495300 w 495300"/>
                  <a:gd name="connsiteY14" fmla="*/ 244793 h 514350"/>
                  <a:gd name="connsiteX15" fmla="*/ 247650 w 495300"/>
                  <a:gd name="connsiteY15" fmla="*/ 0 h 514350"/>
                  <a:gd name="connsiteX16" fmla="*/ 438150 w 495300"/>
                  <a:gd name="connsiteY16" fmla="*/ 252413 h 514350"/>
                  <a:gd name="connsiteX17" fmla="*/ 424815 w 495300"/>
                  <a:gd name="connsiteY17" fmla="*/ 319088 h 514350"/>
                  <a:gd name="connsiteX18" fmla="*/ 392430 w 495300"/>
                  <a:gd name="connsiteY18" fmla="*/ 371475 h 514350"/>
                  <a:gd name="connsiteX19" fmla="*/ 337185 w 495300"/>
                  <a:gd name="connsiteY19" fmla="*/ 457200 h 514350"/>
                  <a:gd name="connsiteX20" fmla="*/ 247650 w 495300"/>
                  <a:gd name="connsiteY20" fmla="*/ 457200 h 514350"/>
                  <a:gd name="connsiteX21" fmla="*/ 159068 w 495300"/>
                  <a:gd name="connsiteY21" fmla="*/ 457200 h 514350"/>
                  <a:gd name="connsiteX22" fmla="*/ 103823 w 495300"/>
                  <a:gd name="connsiteY22" fmla="*/ 371475 h 514350"/>
                  <a:gd name="connsiteX23" fmla="*/ 71438 w 495300"/>
                  <a:gd name="connsiteY23" fmla="*/ 319088 h 514350"/>
                  <a:gd name="connsiteX24" fmla="*/ 58103 w 495300"/>
                  <a:gd name="connsiteY24" fmla="*/ 252413 h 514350"/>
                  <a:gd name="connsiteX25" fmla="*/ 58103 w 495300"/>
                  <a:gd name="connsiteY25" fmla="*/ 244793 h 514350"/>
                  <a:gd name="connsiteX26" fmla="*/ 248602 w 495300"/>
                  <a:gd name="connsiteY26" fmla="*/ 56197 h 514350"/>
                  <a:gd name="connsiteX27" fmla="*/ 248602 w 495300"/>
                  <a:gd name="connsiteY27" fmla="*/ 56197 h 514350"/>
                  <a:gd name="connsiteX28" fmla="*/ 248602 w 495300"/>
                  <a:gd name="connsiteY28" fmla="*/ 56197 h 514350"/>
                  <a:gd name="connsiteX29" fmla="*/ 248602 w 495300"/>
                  <a:gd name="connsiteY29" fmla="*/ 56197 h 514350"/>
                  <a:gd name="connsiteX30" fmla="*/ 248602 w 495300"/>
                  <a:gd name="connsiteY30" fmla="*/ 56197 h 514350"/>
                  <a:gd name="connsiteX31" fmla="*/ 248602 w 495300"/>
                  <a:gd name="connsiteY31" fmla="*/ 56197 h 514350"/>
                  <a:gd name="connsiteX32" fmla="*/ 248602 w 495300"/>
                  <a:gd name="connsiteY32" fmla="*/ 56197 h 514350"/>
                  <a:gd name="connsiteX33" fmla="*/ 439103 w 495300"/>
                  <a:gd name="connsiteY33" fmla="*/ 244793 h 514350"/>
                  <a:gd name="connsiteX34" fmla="*/ 439103 w 495300"/>
                  <a:gd name="connsiteY34" fmla="*/ 252413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95300" h="514350">
                    <a:moveTo>
                      <a:pt x="247650" y="0"/>
                    </a:moveTo>
                    <a:cubicBezTo>
                      <a:pt x="247650" y="0"/>
                      <a:pt x="247650" y="0"/>
                      <a:pt x="247650" y="0"/>
                    </a:cubicBezTo>
                    <a:cubicBezTo>
                      <a:pt x="247650" y="0"/>
                      <a:pt x="247650" y="0"/>
                      <a:pt x="247650" y="0"/>
                    </a:cubicBezTo>
                    <a:cubicBezTo>
                      <a:pt x="112395" y="952"/>
                      <a:pt x="2857" y="109538"/>
                      <a:pt x="0" y="244793"/>
                    </a:cubicBezTo>
                    <a:lnTo>
                      <a:pt x="0" y="253365"/>
                    </a:lnTo>
                    <a:cubicBezTo>
                      <a:pt x="953" y="282893"/>
                      <a:pt x="6668" y="311468"/>
                      <a:pt x="17145" y="339090"/>
                    </a:cubicBezTo>
                    <a:cubicBezTo>
                      <a:pt x="27622" y="364808"/>
                      <a:pt x="41910" y="388620"/>
                      <a:pt x="60007" y="409575"/>
                    </a:cubicBezTo>
                    <a:cubicBezTo>
                      <a:pt x="82868" y="434340"/>
                      <a:pt x="107632" y="482918"/>
                      <a:pt x="118110" y="503873"/>
                    </a:cubicBezTo>
                    <a:cubicBezTo>
                      <a:pt x="120968" y="510540"/>
                      <a:pt x="127635" y="514350"/>
                      <a:pt x="135255" y="514350"/>
                    </a:cubicBezTo>
                    <a:lnTo>
                      <a:pt x="360045" y="514350"/>
                    </a:lnTo>
                    <a:cubicBezTo>
                      <a:pt x="367665" y="514350"/>
                      <a:pt x="374333" y="510540"/>
                      <a:pt x="377190" y="503873"/>
                    </a:cubicBezTo>
                    <a:cubicBezTo>
                      <a:pt x="387668" y="482918"/>
                      <a:pt x="412433" y="434340"/>
                      <a:pt x="435292" y="409575"/>
                    </a:cubicBezTo>
                    <a:cubicBezTo>
                      <a:pt x="453390" y="388620"/>
                      <a:pt x="468630" y="364808"/>
                      <a:pt x="478155" y="339090"/>
                    </a:cubicBezTo>
                    <a:cubicBezTo>
                      <a:pt x="488633" y="311468"/>
                      <a:pt x="494348" y="282893"/>
                      <a:pt x="495300" y="253365"/>
                    </a:cubicBezTo>
                    <a:lnTo>
                      <a:pt x="495300" y="244793"/>
                    </a:lnTo>
                    <a:cubicBezTo>
                      <a:pt x="492442" y="109538"/>
                      <a:pt x="382905" y="952"/>
                      <a:pt x="247650" y="0"/>
                    </a:cubicBezTo>
                    <a:close/>
                    <a:moveTo>
                      <a:pt x="438150" y="252413"/>
                    </a:moveTo>
                    <a:cubicBezTo>
                      <a:pt x="437198" y="275273"/>
                      <a:pt x="432435" y="298133"/>
                      <a:pt x="424815" y="319088"/>
                    </a:cubicBezTo>
                    <a:cubicBezTo>
                      <a:pt x="417195" y="338138"/>
                      <a:pt x="406717" y="356235"/>
                      <a:pt x="392430" y="371475"/>
                    </a:cubicBezTo>
                    <a:cubicBezTo>
                      <a:pt x="370523" y="398145"/>
                      <a:pt x="351473" y="426720"/>
                      <a:pt x="337185" y="457200"/>
                    </a:cubicBezTo>
                    <a:lnTo>
                      <a:pt x="247650" y="457200"/>
                    </a:lnTo>
                    <a:lnTo>
                      <a:pt x="159068" y="457200"/>
                    </a:lnTo>
                    <a:cubicBezTo>
                      <a:pt x="143827" y="426720"/>
                      <a:pt x="124777" y="398145"/>
                      <a:pt x="103823" y="371475"/>
                    </a:cubicBezTo>
                    <a:cubicBezTo>
                      <a:pt x="90488" y="356235"/>
                      <a:pt x="79057" y="338138"/>
                      <a:pt x="71438" y="319088"/>
                    </a:cubicBezTo>
                    <a:cubicBezTo>
                      <a:pt x="62865" y="298133"/>
                      <a:pt x="59055" y="275273"/>
                      <a:pt x="58103" y="252413"/>
                    </a:cubicBezTo>
                    <a:lnTo>
                      <a:pt x="58103" y="244793"/>
                    </a:lnTo>
                    <a:cubicBezTo>
                      <a:pt x="60007" y="140970"/>
                      <a:pt x="144780" y="57150"/>
                      <a:pt x="248602" y="56197"/>
                    </a:cubicBezTo>
                    <a:lnTo>
                      <a:pt x="248602" y="56197"/>
                    </a:lnTo>
                    <a:lnTo>
                      <a:pt x="248602" y="56197"/>
                    </a:lnTo>
                    <a:cubicBezTo>
                      <a:pt x="248602" y="56197"/>
                      <a:pt x="248602" y="56197"/>
                      <a:pt x="248602" y="56197"/>
                    </a:cubicBezTo>
                    <a:cubicBezTo>
                      <a:pt x="248602" y="56197"/>
                      <a:pt x="248602" y="56197"/>
                      <a:pt x="248602" y="56197"/>
                    </a:cubicBezTo>
                    <a:lnTo>
                      <a:pt x="248602" y="56197"/>
                    </a:lnTo>
                    <a:lnTo>
                      <a:pt x="248602" y="56197"/>
                    </a:lnTo>
                    <a:cubicBezTo>
                      <a:pt x="352425" y="57150"/>
                      <a:pt x="437198" y="140018"/>
                      <a:pt x="439103" y="244793"/>
                    </a:cubicBezTo>
                    <a:lnTo>
                      <a:pt x="439103" y="25241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35" name="Graphic 11" descr="Bullseye">
              <a:extLst>
                <a:ext uri="{FF2B5EF4-FFF2-40B4-BE49-F238E27FC236}">
                  <a16:creationId xmlns:a16="http://schemas.microsoft.com/office/drawing/2014/main" id="{AEFB1A8D-F673-4E96-BBEE-74AEC390634C}"/>
                </a:ext>
              </a:extLst>
            </p:cNvPr>
            <p:cNvGrpSpPr/>
            <p:nvPr/>
          </p:nvGrpSpPr>
          <p:grpSpPr>
            <a:xfrm>
              <a:off x="3147844" y="2789925"/>
              <a:ext cx="564356" cy="564356"/>
              <a:chOff x="4197127" y="2576902"/>
              <a:chExt cx="752475" cy="752475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99376693-28EF-47CD-B365-12A3EAEFBC72}"/>
                  </a:ext>
                </a:extLst>
              </p:cNvPr>
              <p:cNvSpPr/>
              <p:nvPr/>
            </p:nvSpPr>
            <p:spPr>
              <a:xfrm>
                <a:off x="4462875" y="2576902"/>
                <a:ext cx="486727" cy="485775"/>
              </a:xfrm>
              <a:custGeom>
                <a:avLst/>
                <a:gdLst>
                  <a:gd name="connsiteX0" fmla="*/ 401003 w 486727"/>
                  <a:gd name="connsiteY0" fmla="*/ 85725 h 485775"/>
                  <a:gd name="connsiteX1" fmla="*/ 391478 w 486727"/>
                  <a:gd name="connsiteY1" fmla="*/ 0 h 485775"/>
                  <a:gd name="connsiteX2" fmla="*/ 286703 w 486727"/>
                  <a:gd name="connsiteY2" fmla="*/ 104775 h 485775"/>
                  <a:gd name="connsiteX3" fmla="*/ 292417 w 486727"/>
                  <a:gd name="connsiteY3" fmla="*/ 154305 h 485775"/>
                  <a:gd name="connsiteX4" fmla="*/ 140017 w 486727"/>
                  <a:gd name="connsiteY4" fmla="*/ 306705 h 485775"/>
                  <a:gd name="connsiteX5" fmla="*/ 95250 w 486727"/>
                  <a:gd name="connsiteY5" fmla="*/ 295275 h 485775"/>
                  <a:gd name="connsiteX6" fmla="*/ 0 w 486727"/>
                  <a:gd name="connsiteY6" fmla="*/ 390525 h 485775"/>
                  <a:gd name="connsiteX7" fmla="*/ 95250 w 486727"/>
                  <a:gd name="connsiteY7" fmla="*/ 485775 h 485775"/>
                  <a:gd name="connsiteX8" fmla="*/ 190500 w 486727"/>
                  <a:gd name="connsiteY8" fmla="*/ 390525 h 485775"/>
                  <a:gd name="connsiteX9" fmla="*/ 180022 w 486727"/>
                  <a:gd name="connsiteY9" fmla="*/ 346710 h 485775"/>
                  <a:gd name="connsiteX10" fmla="*/ 332423 w 486727"/>
                  <a:gd name="connsiteY10" fmla="*/ 194310 h 485775"/>
                  <a:gd name="connsiteX11" fmla="*/ 381953 w 486727"/>
                  <a:gd name="connsiteY11" fmla="*/ 200025 h 485775"/>
                  <a:gd name="connsiteX12" fmla="*/ 486728 w 486727"/>
                  <a:gd name="connsiteY12" fmla="*/ 95250 h 485775"/>
                  <a:gd name="connsiteX13" fmla="*/ 401003 w 486727"/>
                  <a:gd name="connsiteY13" fmla="*/ 85725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6727" h="485775">
                    <a:moveTo>
                      <a:pt x="401003" y="85725"/>
                    </a:moveTo>
                    <a:lnTo>
                      <a:pt x="391478" y="0"/>
                    </a:lnTo>
                    <a:lnTo>
                      <a:pt x="286703" y="104775"/>
                    </a:lnTo>
                    <a:lnTo>
                      <a:pt x="292417" y="154305"/>
                    </a:lnTo>
                    <a:lnTo>
                      <a:pt x="140017" y="306705"/>
                    </a:lnTo>
                    <a:cubicBezTo>
                      <a:pt x="126682" y="300038"/>
                      <a:pt x="111442" y="295275"/>
                      <a:pt x="95250" y="295275"/>
                    </a:cubicBezTo>
                    <a:cubicBezTo>
                      <a:pt x="42863" y="295275"/>
                      <a:pt x="0" y="338138"/>
                      <a:pt x="0" y="390525"/>
                    </a:cubicBezTo>
                    <a:cubicBezTo>
                      <a:pt x="0" y="442913"/>
                      <a:pt x="42863" y="485775"/>
                      <a:pt x="95250" y="485775"/>
                    </a:cubicBezTo>
                    <a:cubicBezTo>
                      <a:pt x="147638" y="485775"/>
                      <a:pt x="190500" y="442913"/>
                      <a:pt x="190500" y="390525"/>
                    </a:cubicBezTo>
                    <a:cubicBezTo>
                      <a:pt x="190500" y="374333"/>
                      <a:pt x="186690" y="360045"/>
                      <a:pt x="180022" y="346710"/>
                    </a:cubicBezTo>
                    <a:lnTo>
                      <a:pt x="332423" y="194310"/>
                    </a:lnTo>
                    <a:lnTo>
                      <a:pt x="381953" y="200025"/>
                    </a:lnTo>
                    <a:lnTo>
                      <a:pt x="486728" y="95250"/>
                    </a:lnTo>
                    <a:lnTo>
                      <a:pt x="401003" y="8572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C7FC9743-7822-40EF-8FC8-5E1CA4C757B6}"/>
                  </a:ext>
                </a:extLst>
              </p:cNvPr>
              <p:cNvSpPr/>
              <p:nvPr/>
            </p:nvSpPr>
            <p:spPr>
              <a:xfrm>
                <a:off x="4197127" y="2605477"/>
                <a:ext cx="723900" cy="723900"/>
              </a:xfrm>
              <a:custGeom>
                <a:avLst/>
                <a:gdLst>
                  <a:gd name="connsiteX0" fmla="*/ 674370 w 723900"/>
                  <a:gd name="connsiteY0" fmla="*/ 198120 h 723900"/>
                  <a:gd name="connsiteX1" fmla="*/ 661988 w 723900"/>
                  <a:gd name="connsiteY1" fmla="*/ 211455 h 723900"/>
                  <a:gd name="connsiteX2" fmla="*/ 643890 w 723900"/>
                  <a:gd name="connsiteY2" fmla="*/ 209550 h 723900"/>
                  <a:gd name="connsiteX3" fmla="*/ 623888 w 723900"/>
                  <a:gd name="connsiteY3" fmla="*/ 206693 h 723900"/>
                  <a:gd name="connsiteX4" fmla="*/ 666750 w 723900"/>
                  <a:gd name="connsiteY4" fmla="*/ 361950 h 723900"/>
                  <a:gd name="connsiteX5" fmla="*/ 361950 w 723900"/>
                  <a:gd name="connsiteY5" fmla="*/ 666750 h 723900"/>
                  <a:gd name="connsiteX6" fmla="*/ 57150 w 723900"/>
                  <a:gd name="connsiteY6" fmla="*/ 361950 h 723900"/>
                  <a:gd name="connsiteX7" fmla="*/ 361950 w 723900"/>
                  <a:gd name="connsiteY7" fmla="*/ 57150 h 723900"/>
                  <a:gd name="connsiteX8" fmla="*/ 517208 w 723900"/>
                  <a:gd name="connsiteY8" fmla="*/ 100013 h 723900"/>
                  <a:gd name="connsiteX9" fmla="*/ 515303 w 723900"/>
                  <a:gd name="connsiteY9" fmla="*/ 80963 h 723900"/>
                  <a:gd name="connsiteX10" fmla="*/ 512445 w 723900"/>
                  <a:gd name="connsiteY10" fmla="*/ 61913 h 723900"/>
                  <a:gd name="connsiteX11" fmla="*/ 525780 w 723900"/>
                  <a:gd name="connsiteY11" fmla="*/ 48578 h 723900"/>
                  <a:gd name="connsiteX12" fmla="*/ 532448 w 723900"/>
                  <a:gd name="connsiteY12" fmla="*/ 41910 h 723900"/>
                  <a:gd name="connsiteX13" fmla="*/ 361950 w 723900"/>
                  <a:gd name="connsiteY13" fmla="*/ 0 h 723900"/>
                  <a:gd name="connsiteX14" fmla="*/ 0 w 723900"/>
                  <a:gd name="connsiteY14" fmla="*/ 361950 h 723900"/>
                  <a:gd name="connsiteX15" fmla="*/ 361950 w 723900"/>
                  <a:gd name="connsiteY15" fmla="*/ 723900 h 723900"/>
                  <a:gd name="connsiteX16" fmla="*/ 723900 w 723900"/>
                  <a:gd name="connsiteY16" fmla="*/ 361950 h 723900"/>
                  <a:gd name="connsiteX17" fmla="*/ 681038 w 723900"/>
                  <a:gd name="connsiteY17" fmla="*/ 192405 h 723900"/>
                  <a:gd name="connsiteX18" fmla="*/ 674370 w 723900"/>
                  <a:gd name="connsiteY18" fmla="*/ 198120 h 723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23900" h="723900">
                    <a:moveTo>
                      <a:pt x="674370" y="198120"/>
                    </a:moveTo>
                    <a:lnTo>
                      <a:pt x="661988" y="211455"/>
                    </a:lnTo>
                    <a:lnTo>
                      <a:pt x="643890" y="209550"/>
                    </a:lnTo>
                    <a:lnTo>
                      <a:pt x="623888" y="206693"/>
                    </a:lnTo>
                    <a:cubicBezTo>
                      <a:pt x="650558" y="252413"/>
                      <a:pt x="666750" y="304800"/>
                      <a:pt x="666750" y="361950"/>
                    </a:cubicBezTo>
                    <a:cubicBezTo>
                      <a:pt x="666750" y="529590"/>
                      <a:pt x="529590" y="666750"/>
                      <a:pt x="361950" y="666750"/>
                    </a:cubicBezTo>
                    <a:cubicBezTo>
                      <a:pt x="194310" y="666750"/>
                      <a:pt x="57150" y="529590"/>
                      <a:pt x="57150" y="361950"/>
                    </a:cubicBezTo>
                    <a:cubicBezTo>
                      <a:pt x="57150" y="194310"/>
                      <a:pt x="194310" y="57150"/>
                      <a:pt x="361950" y="57150"/>
                    </a:cubicBezTo>
                    <a:cubicBezTo>
                      <a:pt x="418148" y="57150"/>
                      <a:pt x="471488" y="72390"/>
                      <a:pt x="517208" y="100013"/>
                    </a:cubicBezTo>
                    <a:lnTo>
                      <a:pt x="515303" y="80963"/>
                    </a:lnTo>
                    <a:lnTo>
                      <a:pt x="512445" y="61913"/>
                    </a:lnTo>
                    <a:lnTo>
                      <a:pt x="525780" y="48578"/>
                    </a:lnTo>
                    <a:lnTo>
                      <a:pt x="532448" y="41910"/>
                    </a:lnTo>
                    <a:cubicBezTo>
                      <a:pt x="481013" y="15240"/>
                      <a:pt x="423863" y="0"/>
                      <a:pt x="361950" y="0"/>
                    </a:cubicBezTo>
                    <a:cubicBezTo>
                      <a:pt x="161925" y="0"/>
                      <a:pt x="0" y="161925"/>
                      <a:pt x="0" y="361950"/>
                    </a:cubicBezTo>
                    <a:cubicBezTo>
                      <a:pt x="0" y="561975"/>
                      <a:pt x="161925" y="723900"/>
                      <a:pt x="361950" y="723900"/>
                    </a:cubicBezTo>
                    <a:cubicBezTo>
                      <a:pt x="561975" y="723900"/>
                      <a:pt x="723900" y="561975"/>
                      <a:pt x="723900" y="361950"/>
                    </a:cubicBezTo>
                    <a:cubicBezTo>
                      <a:pt x="723900" y="300038"/>
                      <a:pt x="708660" y="242888"/>
                      <a:pt x="681038" y="192405"/>
                    </a:cubicBezTo>
                    <a:lnTo>
                      <a:pt x="674370" y="19812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DF5AD70-DD91-4398-9083-441C6A0B1635}"/>
                  </a:ext>
                </a:extLst>
              </p:cNvPr>
              <p:cNvSpPr/>
              <p:nvPr/>
            </p:nvSpPr>
            <p:spPr>
              <a:xfrm>
                <a:off x="4330476" y="2738826"/>
                <a:ext cx="457200" cy="457200"/>
              </a:xfrm>
              <a:custGeom>
                <a:avLst/>
                <a:gdLst>
                  <a:gd name="connsiteX0" fmla="*/ 387668 w 457200"/>
                  <a:gd name="connsiteY0" fmla="*/ 163830 h 457200"/>
                  <a:gd name="connsiteX1" fmla="*/ 400050 w 457200"/>
                  <a:gd name="connsiteY1" fmla="*/ 228600 h 457200"/>
                  <a:gd name="connsiteX2" fmla="*/ 228600 w 457200"/>
                  <a:gd name="connsiteY2" fmla="*/ 400050 h 457200"/>
                  <a:gd name="connsiteX3" fmla="*/ 57150 w 457200"/>
                  <a:gd name="connsiteY3" fmla="*/ 228600 h 457200"/>
                  <a:gd name="connsiteX4" fmla="*/ 228600 w 457200"/>
                  <a:gd name="connsiteY4" fmla="*/ 57150 h 457200"/>
                  <a:gd name="connsiteX5" fmla="*/ 293370 w 457200"/>
                  <a:gd name="connsiteY5" fmla="*/ 69532 h 457200"/>
                  <a:gd name="connsiteX6" fmla="*/ 336233 w 457200"/>
                  <a:gd name="connsiteY6" fmla="*/ 26670 h 457200"/>
                  <a:gd name="connsiteX7" fmla="*/ 228600 w 457200"/>
                  <a:gd name="connsiteY7" fmla="*/ 0 h 457200"/>
                  <a:gd name="connsiteX8" fmla="*/ 0 w 457200"/>
                  <a:gd name="connsiteY8" fmla="*/ 228600 h 457200"/>
                  <a:gd name="connsiteX9" fmla="*/ 228600 w 457200"/>
                  <a:gd name="connsiteY9" fmla="*/ 457200 h 457200"/>
                  <a:gd name="connsiteX10" fmla="*/ 457200 w 457200"/>
                  <a:gd name="connsiteY10" fmla="*/ 228600 h 457200"/>
                  <a:gd name="connsiteX11" fmla="*/ 430530 w 457200"/>
                  <a:gd name="connsiteY11" fmla="*/ 120968 h 457200"/>
                  <a:gd name="connsiteX12" fmla="*/ 387668 w 457200"/>
                  <a:gd name="connsiteY12" fmla="*/ 16383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57200" h="457200">
                    <a:moveTo>
                      <a:pt x="387668" y="163830"/>
                    </a:moveTo>
                    <a:cubicBezTo>
                      <a:pt x="396240" y="183833"/>
                      <a:pt x="400050" y="205740"/>
                      <a:pt x="400050" y="228600"/>
                    </a:cubicBezTo>
                    <a:cubicBezTo>
                      <a:pt x="400050" y="322898"/>
                      <a:pt x="322898" y="400050"/>
                      <a:pt x="228600" y="400050"/>
                    </a:cubicBezTo>
                    <a:cubicBezTo>
                      <a:pt x="134302" y="400050"/>
                      <a:pt x="57150" y="322898"/>
                      <a:pt x="57150" y="228600"/>
                    </a:cubicBezTo>
                    <a:cubicBezTo>
                      <a:pt x="57150" y="134302"/>
                      <a:pt x="134302" y="57150"/>
                      <a:pt x="228600" y="57150"/>
                    </a:cubicBezTo>
                    <a:cubicBezTo>
                      <a:pt x="251460" y="57150"/>
                      <a:pt x="273368" y="61913"/>
                      <a:pt x="293370" y="69532"/>
                    </a:cubicBezTo>
                    <a:lnTo>
                      <a:pt x="336233" y="26670"/>
                    </a:lnTo>
                    <a:cubicBezTo>
                      <a:pt x="303848" y="9525"/>
                      <a:pt x="267653" y="0"/>
                      <a:pt x="228600" y="0"/>
                    </a:cubicBezTo>
                    <a:cubicBezTo>
                      <a:pt x="102870" y="0"/>
                      <a:pt x="0" y="102870"/>
                      <a:pt x="0" y="228600"/>
                    </a:cubicBezTo>
                    <a:cubicBezTo>
                      <a:pt x="0" y="354330"/>
                      <a:pt x="102870" y="457200"/>
                      <a:pt x="228600" y="457200"/>
                    </a:cubicBezTo>
                    <a:cubicBezTo>
                      <a:pt x="354330" y="457200"/>
                      <a:pt x="457200" y="354330"/>
                      <a:pt x="457200" y="228600"/>
                    </a:cubicBezTo>
                    <a:cubicBezTo>
                      <a:pt x="457200" y="189548"/>
                      <a:pt x="447675" y="153352"/>
                      <a:pt x="430530" y="120968"/>
                    </a:cubicBezTo>
                    <a:lnTo>
                      <a:pt x="387668" y="16383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39" name="Graphic 9" descr="Head with gears">
              <a:extLst>
                <a:ext uri="{FF2B5EF4-FFF2-40B4-BE49-F238E27FC236}">
                  <a16:creationId xmlns:a16="http://schemas.microsoft.com/office/drawing/2014/main" id="{6BAAFAF3-5772-4231-9D1F-61DC6030F249}"/>
                </a:ext>
              </a:extLst>
            </p:cNvPr>
            <p:cNvGrpSpPr/>
            <p:nvPr/>
          </p:nvGrpSpPr>
          <p:grpSpPr>
            <a:xfrm>
              <a:off x="4328723" y="3484566"/>
              <a:ext cx="485989" cy="576500"/>
              <a:chOff x="5771628" y="3503090"/>
              <a:chExt cx="647985" cy="768667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B72009B-2EBA-4D67-91A6-BA8CEAE9F1D4}"/>
                  </a:ext>
                </a:extLst>
              </p:cNvPr>
              <p:cNvSpPr/>
              <p:nvPr/>
            </p:nvSpPr>
            <p:spPr>
              <a:xfrm>
                <a:off x="6047089" y="3637395"/>
                <a:ext cx="80009" cy="80009"/>
              </a:xfrm>
              <a:custGeom>
                <a:avLst/>
                <a:gdLst>
                  <a:gd name="connsiteX0" fmla="*/ 40005 w 80009"/>
                  <a:gd name="connsiteY0" fmla="*/ 0 h 80009"/>
                  <a:gd name="connsiteX1" fmla="*/ 0 w 80009"/>
                  <a:gd name="connsiteY1" fmla="*/ 40005 h 80009"/>
                  <a:gd name="connsiteX2" fmla="*/ 40005 w 80009"/>
                  <a:gd name="connsiteY2" fmla="*/ 80010 h 80009"/>
                  <a:gd name="connsiteX3" fmla="*/ 80010 w 80009"/>
                  <a:gd name="connsiteY3" fmla="*/ 40005 h 80009"/>
                  <a:gd name="connsiteX4" fmla="*/ 40005 w 80009"/>
                  <a:gd name="connsiteY4" fmla="*/ 0 h 8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009" h="80009">
                    <a:moveTo>
                      <a:pt x="40005" y="0"/>
                    </a:moveTo>
                    <a:cubicBezTo>
                      <a:pt x="18097" y="0"/>
                      <a:pt x="0" y="18097"/>
                      <a:pt x="0" y="40005"/>
                    </a:cubicBezTo>
                    <a:cubicBezTo>
                      <a:pt x="0" y="61913"/>
                      <a:pt x="18097" y="80010"/>
                      <a:pt x="40005" y="80010"/>
                    </a:cubicBezTo>
                    <a:cubicBezTo>
                      <a:pt x="61913" y="80010"/>
                      <a:pt x="80010" y="61913"/>
                      <a:pt x="80010" y="40005"/>
                    </a:cubicBezTo>
                    <a:cubicBezTo>
                      <a:pt x="80010" y="18097"/>
                      <a:pt x="61913" y="0"/>
                      <a:pt x="400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5A331B2-A000-4AEC-A9B4-12E6D090D776}"/>
                  </a:ext>
                </a:extLst>
              </p:cNvPr>
              <p:cNvSpPr/>
              <p:nvPr/>
            </p:nvSpPr>
            <p:spPr>
              <a:xfrm>
                <a:off x="5927073" y="3830753"/>
                <a:ext cx="80011" cy="80011"/>
              </a:xfrm>
              <a:custGeom>
                <a:avLst/>
                <a:gdLst>
                  <a:gd name="connsiteX0" fmla="*/ 80010 w 80010"/>
                  <a:gd name="connsiteY0" fmla="*/ 40005 h 80010"/>
                  <a:gd name="connsiteX1" fmla="*/ 40005 w 80010"/>
                  <a:gd name="connsiteY1" fmla="*/ 80010 h 80010"/>
                  <a:gd name="connsiteX2" fmla="*/ 0 w 80010"/>
                  <a:gd name="connsiteY2" fmla="*/ 40005 h 80010"/>
                  <a:gd name="connsiteX3" fmla="*/ 40005 w 80010"/>
                  <a:gd name="connsiteY3" fmla="*/ 0 h 80010"/>
                  <a:gd name="connsiteX4" fmla="*/ 80010 w 80010"/>
                  <a:gd name="connsiteY4" fmla="*/ 40005 h 80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010" h="80010">
                    <a:moveTo>
                      <a:pt x="80010" y="40005"/>
                    </a:moveTo>
                    <a:cubicBezTo>
                      <a:pt x="80010" y="62099"/>
                      <a:pt x="62099" y="80010"/>
                      <a:pt x="40005" y="80010"/>
                    </a:cubicBezTo>
                    <a:cubicBezTo>
                      <a:pt x="17911" y="80010"/>
                      <a:pt x="0" y="62099"/>
                      <a:pt x="0" y="40005"/>
                    </a:cubicBezTo>
                    <a:cubicBezTo>
                      <a:pt x="0" y="17911"/>
                      <a:pt x="17911" y="0"/>
                      <a:pt x="40005" y="0"/>
                    </a:cubicBezTo>
                    <a:cubicBezTo>
                      <a:pt x="62099" y="0"/>
                      <a:pt x="80010" y="17911"/>
                      <a:pt x="80010" y="40005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CF9CEC81-33ED-4E95-9B21-0F3B0640B163}"/>
                  </a:ext>
                </a:extLst>
              </p:cNvPr>
              <p:cNvSpPr/>
              <p:nvPr/>
            </p:nvSpPr>
            <p:spPr>
              <a:xfrm>
                <a:off x="5771628" y="3503090"/>
                <a:ext cx="647985" cy="768667"/>
              </a:xfrm>
              <a:custGeom>
                <a:avLst/>
                <a:gdLst>
                  <a:gd name="connsiteX0" fmla="*/ 428816 w 647985"/>
                  <a:gd name="connsiteY0" fmla="*/ 187643 h 768667"/>
                  <a:gd name="connsiteX1" fmla="*/ 405004 w 647985"/>
                  <a:gd name="connsiteY1" fmla="*/ 199073 h 768667"/>
                  <a:gd name="connsiteX2" fmla="*/ 395479 w 647985"/>
                  <a:gd name="connsiteY2" fmla="*/ 220028 h 768667"/>
                  <a:gd name="connsiteX3" fmla="*/ 404051 w 647985"/>
                  <a:gd name="connsiteY3" fmla="*/ 244793 h 768667"/>
                  <a:gd name="connsiteX4" fmla="*/ 385001 w 647985"/>
                  <a:gd name="connsiteY4" fmla="*/ 263843 h 768667"/>
                  <a:gd name="connsiteX5" fmla="*/ 360236 w 647985"/>
                  <a:gd name="connsiteY5" fmla="*/ 255270 h 768667"/>
                  <a:gd name="connsiteX6" fmla="*/ 339281 w 647985"/>
                  <a:gd name="connsiteY6" fmla="*/ 263843 h 768667"/>
                  <a:gd name="connsiteX7" fmla="*/ 327851 w 647985"/>
                  <a:gd name="connsiteY7" fmla="*/ 286703 h 768667"/>
                  <a:gd name="connsiteX8" fmla="*/ 301181 w 647985"/>
                  <a:gd name="connsiteY8" fmla="*/ 286703 h 768667"/>
                  <a:gd name="connsiteX9" fmla="*/ 289751 w 647985"/>
                  <a:gd name="connsiteY9" fmla="*/ 262890 h 768667"/>
                  <a:gd name="connsiteX10" fmla="*/ 268796 w 647985"/>
                  <a:gd name="connsiteY10" fmla="*/ 254318 h 768667"/>
                  <a:gd name="connsiteX11" fmla="*/ 244031 w 647985"/>
                  <a:gd name="connsiteY11" fmla="*/ 262890 h 768667"/>
                  <a:gd name="connsiteX12" fmla="*/ 224981 w 647985"/>
                  <a:gd name="connsiteY12" fmla="*/ 243840 h 768667"/>
                  <a:gd name="connsiteX13" fmla="*/ 233554 w 647985"/>
                  <a:gd name="connsiteY13" fmla="*/ 219075 h 768667"/>
                  <a:gd name="connsiteX14" fmla="*/ 224981 w 647985"/>
                  <a:gd name="connsiteY14" fmla="*/ 198120 h 768667"/>
                  <a:gd name="connsiteX15" fmla="*/ 201169 w 647985"/>
                  <a:gd name="connsiteY15" fmla="*/ 186690 h 768667"/>
                  <a:gd name="connsiteX16" fmla="*/ 201169 w 647985"/>
                  <a:gd name="connsiteY16" fmla="*/ 160020 h 768667"/>
                  <a:gd name="connsiteX17" fmla="*/ 224981 w 647985"/>
                  <a:gd name="connsiteY17" fmla="*/ 148590 h 768667"/>
                  <a:gd name="connsiteX18" fmla="*/ 233554 w 647985"/>
                  <a:gd name="connsiteY18" fmla="*/ 127635 h 768667"/>
                  <a:gd name="connsiteX19" fmla="*/ 225934 w 647985"/>
                  <a:gd name="connsiteY19" fmla="*/ 102870 h 768667"/>
                  <a:gd name="connsiteX20" fmla="*/ 244984 w 647985"/>
                  <a:gd name="connsiteY20" fmla="*/ 83820 h 768667"/>
                  <a:gd name="connsiteX21" fmla="*/ 269749 w 647985"/>
                  <a:gd name="connsiteY21" fmla="*/ 92393 h 768667"/>
                  <a:gd name="connsiteX22" fmla="*/ 290704 w 647985"/>
                  <a:gd name="connsiteY22" fmla="*/ 83820 h 768667"/>
                  <a:gd name="connsiteX23" fmla="*/ 302134 w 647985"/>
                  <a:gd name="connsiteY23" fmla="*/ 60007 h 768667"/>
                  <a:gd name="connsiteX24" fmla="*/ 328804 w 647985"/>
                  <a:gd name="connsiteY24" fmla="*/ 60007 h 768667"/>
                  <a:gd name="connsiteX25" fmla="*/ 340234 w 647985"/>
                  <a:gd name="connsiteY25" fmla="*/ 82868 h 768667"/>
                  <a:gd name="connsiteX26" fmla="*/ 361189 w 647985"/>
                  <a:gd name="connsiteY26" fmla="*/ 91440 h 768667"/>
                  <a:gd name="connsiteX27" fmla="*/ 385954 w 647985"/>
                  <a:gd name="connsiteY27" fmla="*/ 82868 h 768667"/>
                  <a:gd name="connsiteX28" fmla="*/ 405004 w 647985"/>
                  <a:gd name="connsiteY28" fmla="*/ 101917 h 768667"/>
                  <a:gd name="connsiteX29" fmla="*/ 396431 w 647985"/>
                  <a:gd name="connsiteY29" fmla="*/ 126683 h 768667"/>
                  <a:gd name="connsiteX30" fmla="*/ 405004 w 647985"/>
                  <a:gd name="connsiteY30" fmla="*/ 147638 h 768667"/>
                  <a:gd name="connsiteX31" fmla="*/ 428816 w 647985"/>
                  <a:gd name="connsiteY31" fmla="*/ 159068 h 768667"/>
                  <a:gd name="connsiteX32" fmla="*/ 428816 w 647985"/>
                  <a:gd name="connsiteY32" fmla="*/ 187643 h 768667"/>
                  <a:gd name="connsiteX33" fmla="*/ 308801 w 647985"/>
                  <a:gd name="connsiteY33" fmla="*/ 381000 h 768667"/>
                  <a:gd name="connsiteX34" fmla="*/ 284989 w 647985"/>
                  <a:gd name="connsiteY34" fmla="*/ 392430 h 768667"/>
                  <a:gd name="connsiteX35" fmla="*/ 276416 w 647985"/>
                  <a:gd name="connsiteY35" fmla="*/ 413385 h 768667"/>
                  <a:gd name="connsiteX36" fmla="*/ 284036 w 647985"/>
                  <a:gd name="connsiteY36" fmla="*/ 438150 h 768667"/>
                  <a:gd name="connsiteX37" fmla="*/ 264986 w 647985"/>
                  <a:gd name="connsiteY37" fmla="*/ 457200 h 768667"/>
                  <a:gd name="connsiteX38" fmla="*/ 240221 w 647985"/>
                  <a:gd name="connsiteY38" fmla="*/ 448628 h 768667"/>
                  <a:gd name="connsiteX39" fmla="*/ 219266 w 647985"/>
                  <a:gd name="connsiteY39" fmla="*/ 457200 h 768667"/>
                  <a:gd name="connsiteX40" fmla="*/ 208789 w 647985"/>
                  <a:gd name="connsiteY40" fmla="*/ 480060 h 768667"/>
                  <a:gd name="connsiteX41" fmla="*/ 182119 w 647985"/>
                  <a:gd name="connsiteY41" fmla="*/ 480060 h 768667"/>
                  <a:gd name="connsiteX42" fmla="*/ 170689 w 647985"/>
                  <a:gd name="connsiteY42" fmla="*/ 456248 h 768667"/>
                  <a:gd name="connsiteX43" fmla="*/ 149734 w 647985"/>
                  <a:gd name="connsiteY43" fmla="*/ 447675 h 768667"/>
                  <a:gd name="connsiteX44" fmla="*/ 124969 w 647985"/>
                  <a:gd name="connsiteY44" fmla="*/ 455295 h 768667"/>
                  <a:gd name="connsiteX45" fmla="*/ 105919 w 647985"/>
                  <a:gd name="connsiteY45" fmla="*/ 436245 h 768667"/>
                  <a:gd name="connsiteX46" fmla="*/ 114491 w 647985"/>
                  <a:gd name="connsiteY46" fmla="*/ 411480 h 768667"/>
                  <a:gd name="connsiteX47" fmla="*/ 105919 w 647985"/>
                  <a:gd name="connsiteY47" fmla="*/ 390525 h 768667"/>
                  <a:gd name="connsiteX48" fmla="*/ 82106 w 647985"/>
                  <a:gd name="connsiteY48" fmla="*/ 379095 h 768667"/>
                  <a:gd name="connsiteX49" fmla="*/ 82106 w 647985"/>
                  <a:gd name="connsiteY49" fmla="*/ 352425 h 768667"/>
                  <a:gd name="connsiteX50" fmla="*/ 105919 w 647985"/>
                  <a:gd name="connsiteY50" fmla="*/ 340995 h 768667"/>
                  <a:gd name="connsiteX51" fmla="*/ 114491 w 647985"/>
                  <a:gd name="connsiteY51" fmla="*/ 320040 h 768667"/>
                  <a:gd name="connsiteX52" fmla="*/ 105919 w 647985"/>
                  <a:gd name="connsiteY52" fmla="*/ 295275 h 768667"/>
                  <a:gd name="connsiteX53" fmla="*/ 124969 w 647985"/>
                  <a:gd name="connsiteY53" fmla="*/ 276225 h 768667"/>
                  <a:gd name="connsiteX54" fmla="*/ 149734 w 647985"/>
                  <a:gd name="connsiteY54" fmla="*/ 284798 h 768667"/>
                  <a:gd name="connsiteX55" fmla="*/ 170689 w 647985"/>
                  <a:gd name="connsiteY55" fmla="*/ 276225 h 768667"/>
                  <a:gd name="connsiteX56" fmla="*/ 182119 w 647985"/>
                  <a:gd name="connsiteY56" fmla="*/ 252412 h 768667"/>
                  <a:gd name="connsiteX57" fmla="*/ 209741 w 647985"/>
                  <a:gd name="connsiteY57" fmla="*/ 252412 h 768667"/>
                  <a:gd name="connsiteX58" fmla="*/ 221171 w 647985"/>
                  <a:gd name="connsiteY58" fmla="*/ 276225 h 768667"/>
                  <a:gd name="connsiteX59" fmla="*/ 242126 w 647985"/>
                  <a:gd name="connsiteY59" fmla="*/ 284798 h 768667"/>
                  <a:gd name="connsiteX60" fmla="*/ 266891 w 647985"/>
                  <a:gd name="connsiteY60" fmla="*/ 276225 h 768667"/>
                  <a:gd name="connsiteX61" fmla="*/ 285941 w 647985"/>
                  <a:gd name="connsiteY61" fmla="*/ 295275 h 768667"/>
                  <a:gd name="connsiteX62" fmla="*/ 277369 w 647985"/>
                  <a:gd name="connsiteY62" fmla="*/ 320040 h 768667"/>
                  <a:gd name="connsiteX63" fmla="*/ 285941 w 647985"/>
                  <a:gd name="connsiteY63" fmla="*/ 340995 h 768667"/>
                  <a:gd name="connsiteX64" fmla="*/ 309754 w 647985"/>
                  <a:gd name="connsiteY64" fmla="*/ 352425 h 768667"/>
                  <a:gd name="connsiteX65" fmla="*/ 308801 w 647985"/>
                  <a:gd name="connsiteY65" fmla="*/ 381000 h 768667"/>
                  <a:gd name="connsiteX66" fmla="*/ 308801 w 647985"/>
                  <a:gd name="connsiteY66" fmla="*/ 381000 h 768667"/>
                  <a:gd name="connsiteX67" fmla="*/ 638366 w 647985"/>
                  <a:gd name="connsiteY67" fmla="*/ 416243 h 768667"/>
                  <a:gd name="connsiteX68" fmla="*/ 572644 w 647985"/>
                  <a:gd name="connsiteY68" fmla="*/ 301943 h 768667"/>
                  <a:gd name="connsiteX69" fmla="*/ 572644 w 647985"/>
                  <a:gd name="connsiteY69" fmla="*/ 297180 h 768667"/>
                  <a:gd name="connsiteX70" fmla="*/ 432626 w 647985"/>
                  <a:gd name="connsiteY70" fmla="*/ 40005 h 768667"/>
                  <a:gd name="connsiteX71" fmla="*/ 140209 w 647985"/>
                  <a:gd name="connsiteY71" fmla="*/ 40005 h 768667"/>
                  <a:gd name="connsiteX72" fmla="*/ 191 w 647985"/>
                  <a:gd name="connsiteY72" fmla="*/ 297180 h 768667"/>
                  <a:gd name="connsiteX73" fmla="*/ 112586 w 647985"/>
                  <a:gd name="connsiteY73" fmla="*/ 527685 h 768667"/>
                  <a:gd name="connsiteX74" fmla="*/ 112586 w 647985"/>
                  <a:gd name="connsiteY74" fmla="*/ 768668 h 768667"/>
                  <a:gd name="connsiteX75" fmla="*/ 413576 w 647985"/>
                  <a:gd name="connsiteY75" fmla="*/ 768668 h 768667"/>
                  <a:gd name="connsiteX76" fmla="*/ 413576 w 647985"/>
                  <a:gd name="connsiteY76" fmla="*/ 654368 h 768667"/>
                  <a:gd name="connsiteX77" fmla="*/ 460249 w 647985"/>
                  <a:gd name="connsiteY77" fmla="*/ 654368 h 768667"/>
                  <a:gd name="connsiteX78" fmla="*/ 540259 w 647985"/>
                  <a:gd name="connsiteY78" fmla="*/ 621030 h 768667"/>
                  <a:gd name="connsiteX79" fmla="*/ 572644 w 647985"/>
                  <a:gd name="connsiteY79" fmla="*/ 540068 h 768667"/>
                  <a:gd name="connsiteX80" fmla="*/ 572644 w 647985"/>
                  <a:gd name="connsiteY80" fmla="*/ 482918 h 768667"/>
                  <a:gd name="connsiteX81" fmla="*/ 614554 w 647985"/>
                  <a:gd name="connsiteY81" fmla="*/ 482918 h 768667"/>
                  <a:gd name="connsiteX82" fmla="*/ 638366 w 647985"/>
                  <a:gd name="connsiteY82" fmla="*/ 416243 h 76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647985" h="768667">
                    <a:moveTo>
                      <a:pt x="428816" y="187643"/>
                    </a:moveTo>
                    <a:lnTo>
                      <a:pt x="405004" y="199073"/>
                    </a:lnTo>
                    <a:cubicBezTo>
                      <a:pt x="403099" y="206693"/>
                      <a:pt x="399289" y="213360"/>
                      <a:pt x="395479" y="220028"/>
                    </a:cubicBezTo>
                    <a:lnTo>
                      <a:pt x="404051" y="244793"/>
                    </a:lnTo>
                    <a:lnTo>
                      <a:pt x="385001" y="263843"/>
                    </a:lnTo>
                    <a:lnTo>
                      <a:pt x="360236" y="255270"/>
                    </a:lnTo>
                    <a:cubicBezTo>
                      <a:pt x="353569" y="259080"/>
                      <a:pt x="346901" y="261937"/>
                      <a:pt x="339281" y="263843"/>
                    </a:cubicBezTo>
                    <a:lnTo>
                      <a:pt x="327851" y="286703"/>
                    </a:lnTo>
                    <a:lnTo>
                      <a:pt x="301181" y="286703"/>
                    </a:lnTo>
                    <a:lnTo>
                      <a:pt x="289751" y="262890"/>
                    </a:lnTo>
                    <a:cubicBezTo>
                      <a:pt x="282131" y="260985"/>
                      <a:pt x="275464" y="258128"/>
                      <a:pt x="268796" y="254318"/>
                    </a:cubicBezTo>
                    <a:lnTo>
                      <a:pt x="244031" y="262890"/>
                    </a:lnTo>
                    <a:lnTo>
                      <a:pt x="224981" y="243840"/>
                    </a:lnTo>
                    <a:lnTo>
                      <a:pt x="233554" y="219075"/>
                    </a:lnTo>
                    <a:cubicBezTo>
                      <a:pt x="229744" y="212408"/>
                      <a:pt x="226886" y="205740"/>
                      <a:pt x="224981" y="198120"/>
                    </a:cubicBezTo>
                    <a:lnTo>
                      <a:pt x="201169" y="186690"/>
                    </a:lnTo>
                    <a:lnTo>
                      <a:pt x="201169" y="160020"/>
                    </a:lnTo>
                    <a:lnTo>
                      <a:pt x="224981" y="148590"/>
                    </a:lnTo>
                    <a:cubicBezTo>
                      <a:pt x="226886" y="140970"/>
                      <a:pt x="229744" y="134303"/>
                      <a:pt x="233554" y="127635"/>
                    </a:cubicBezTo>
                    <a:lnTo>
                      <a:pt x="225934" y="102870"/>
                    </a:lnTo>
                    <a:lnTo>
                      <a:pt x="244984" y="83820"/>
                    </a:lnTo>
                    <a:lnTo>
                      <a:pt x="269749" y="92393"/>
                    </a:lnTo>
                    <a:cubicBezTo>
                      <a:pt x="276416" y="88583"/>
                      <a:pt x="283084" y="85725"/>
                      <a:pt x="290704" y="83820"/>
                    </a:cubicBezTo>
                    <a:lnTo>
                      <a:pt x="302134" y="60007"/>
                    </a:lnTo>
                    <a:lnTo>
                      <a:pt x="328804" y="60007"/>
                    </a:lnTo>
                    <a:lnTo>
                      <a:pt x="340234" y="82868"/>
                    </a:lnTo>
                    <a:cubicBezTo>
                      <a:pt x="347854" y="84773"/>
                      <a:pt x="354521" y="87630"/>
                      <a:pt x="361189" y="91440"/>
                    </a:cubicBezTo>
                    <a:lnTo>
                      <a:pt x="385954" y="82868"/>
                    </a:lnTo>
                    <a:lnTo>
                      <a:pt x="405004" y="101917"/>
                    </a:lnTo>
                    <a:lnTo>
                      <a:pt x="396431" y="126683"/>
                    </a:lnTo>
                    <a:cubicBezTo>
                      <a:pt x="400241" y="133350"/>
                      <a:pt x="403099" y="140018"/>
                      <a:pt x="405004" y="147638"/>
                    </a:cubicBezTo>
                    <a:lnTo>
                      <a:pt x="428816" y="159068"/>
                    </a:lnTo>
                    <a:lnTo>
                      <a:pt x="428816" y="187643"/>
                    </a:lnTo>
                    <a:close/>
                    <a:moveTo>
                      <a:pt x="308801" y="381000"/>
                    </a:moveTo>
                    <a:lnTo>
                      <a:pt x="284989" y="392430"/>
                    </a:lnTo>
                    <a:cubicBezTo>
                      <a:pt x="283084" y="400050"/>
                      <a:pt x="280226" y="406718"/>
                      <a:pt x="276416" y="413385"/>
                    </a:cubicBezTo>
                    <a:lnTo>
                      <a:pt x="284036" y="438150"/>
                    </a:lnTo>
                    <a:lnTo>
                      <a:pt x="264986" y="457200"/>
                    </a:lnTo>
                    <a:lnTo>
                      <a:pt x="240221" y="448628"/>
                    </a:lnTo>
                    <a:cubicBezTo>
                      <a:pt x="233554" y="452438"/>
                      <a:pt x="226886" y="455295"/>
                      <a:pt x="219266" y="457200"/>
                    </a:cubicBezTo>
                    <a:lnTo>
                      <a:pt x="208789" y="480060"/>
                    </a:lnTo>
                    <a:lnTo>
                      <a:pt x="182119" y="480060"/>
                    </a:lnTo>
                    <a:lnTo>
                      <a:pt x="170689" y="456248"/>
                    </a:lnTo>
                    <a:cubicBezTo>
                      <a:pt x="163069" y="454343"/>
                      <a:pt x="156401" y="451485"/>
                      <a:pt x="149734" y="447675"/>
                    </a:cubicBezTo>
                    <a:lnTo>
                      <a:pt x="124969" y="455295"/>
                    </a:lnTo>
                    <a:lnTo>
                      <a:pt x="105919" y="436245"/>
                    </a:lnTo>
                    <a:lnTo>
                      <a:pt x="114491" y="411480"/>
                    </a:lnTo>
                    <a:cubicBezTo>
                      <a:pt x="110681" y="404813"/>
                      <a:pt x="107824" y="398145"/>
                      <a:pt x="105919" y="390525"/>
                    </a:cubicBezTo>
                    <a:lnTo>
                      <a:pt x="82106" y="379095"/>
                    </a:lnTo>
                    <a:lnTo>
                      <a:pt x="82106" y="352425"/>
                    </a:lnTo>
                    <a:lnTo>
                      <a:pt x="105919" y="340995"/>
                    </a:lnTo>
                    <a:cubicBezTo>
                      <a:pt x="107824" y="333375"/>
                      <a:pt x="110681" y="326708"/>
                      <a:pt x="114491" y="320040"/>
                    </a:cubicBezTo>
                    <a:lnTo>
                      <a:pt x="105919" y="295275"/>
                    </a:lnTo>
                    <a:lnTo>
                      <a:pt x="124969" y="276225"/>
                    </a:lnTo>
                    <a:lnTo>
                      <a:pt x="149734" y="284798"/>
                    </a:lnTo>
                    <a:cubicBezTo>
                      <a:pt x="156401" y="280988"/>
                      <a:pt x="163069" y="278130"/>
                      <a:pt x="170689" y="276225"/>
                    </a:cubicBezTo>
                    <a:lnTo>
                      <a:pt x="182119" y="252412"/>
                    </a:lnTo>
                    <a:lnTo>
                      <a:pt x="209741" y="252412"/>
                    </a:lnTo>
                    <a:lnTo>
                      <a:pt x="221171" y="276225"/>
                    </a:lnTo>
                    <a:cubicBezTo>
                      <a:pt x="228791" y="278130"/>
                      <a:pt x="235459" y="280988"/>
                      <a:pt x="242126" y="284798"/>
                    </a:cubicBezTo>
                    <a:lnTo>
                      <a:pt x="266891" y="276225"/>
                    </a:lnTo>
                    <a:lnTo>
                      <a:pt x="285941" y="295275"/>
                    </a:lnTo>
                    <a:lnTo>
                      <a:pt x="277369" y="320040"/>
                    </a:lnTo>
                    <a:cubicBezTo>
                      <a:pt x="281179" y="326708"/>
                      <a:pt x="284036" y="333375"/>
                      <a:pt x="285941" y="340995"/>
                    </a:cubicBezTo>
                    <a:lnTo>
                      <a:pt x="309754" y="352425"/>
                    </a:lnTo>
                    <a:lnTo>
                      <a:pt x="308801" y="381000"/>
                    </a:lnTo>
                    <a:lnTo>
                      <a:pt x="308801" y="381000"/>
                    </a:lnTo>
                    <a:close/>
                    <a:moveTo>
                      <a:pt x="638366" y="416243"/>
                    </a:moveTo>
                    <a:lnTo>
                      <a:pt x="572644" y="301943"/>
                    </a:lnTo>
                    <a:lnTo>
                      <a:pt x="572644" y="297180"/>
                    </a:lnTo>
                    <a:cubicBezTo>
                      <a:pt x="576454" y="192405"/>
                      <a:pt x="523114" y="94298"/>
                      <a:pt x="432626" y="40005"/>
                    </a:cubicBezTo>
                    <a:cubicBezTo>
                      <a:pt x="342139" y="-13335"/>
                      <a:pt x="230696" y="-13335"/>
                      <a:pt x="140209" y="40005"/>
                    </a:cubicBezTo>
                    <a:cubicBezTo>
                      <a:pt x="49721" y="93345"/>
                      <a:pt x="-3619" y="192405"/>
                      <a:pt x="191" y="297180"/>
                    </a:cubicBezTo>
                    <a:cubicBezTo>
                      <a:pt x="191" y="387668"/>
                      <a:pt x="41149" y="472440"/>
                      <a:pt x="112586" y="527685"/>
                    </a:cubicBezTo>
                    <a:lnTo>
                      <a:pt x="112586" y="768668"/>
                    </a:lnTo>
                    <a:lnTo>
                      <a:pt x="413576" y="768668"/>
                    </a:lnTo>
                    <a:lnTo>
                      <a:pt x="413576" y="654368"/>
                    </a:lnTo>
                    <a:lnTo>
                      <a:pt x="460249" y="654368"/>
                    </a:lnTo>
                    <a:cubicBezTo>
                      <a:pt x="490729" y="654368"/>
                      <a:pt x="519304" y="641985"/>
                      <a:pt x="540259" y="621030"/>
                    </a:cubicBezTo>
                    <a:cubicBezTo>
                      <a:pt x="561214" y="599123"/>
                      <a:pt x="572644" y="570548"/>
                      <a:pt x="572644" y="540068"/>
                    </a:cubicBezTo>
                    <a:lnTo>
                      <a:pt x="572644" y="482918"/>
                    </a:lnTo>
                    <a:lnTo>
                      <a:pt x="614554" y="482918"/>
                    </a:lnTo>
                    <a:cubicBezTo>
                      <a:pt x="639319" y="480060"/>
                      <a:pt x="661226" y="451485"/>
                      <a:pt x="638366" y="416243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43" name="Graphic 7" descr="Stopwatch">
              <a:extLst>
                <a:ext uri="{FF2B5EF4-FFF2-40B4-BE49-F238E27FC236}">
                  <a16:creationId xmlns:a16="http://schemas.microsoft.com/office/drawing/2014/main" id="{0951265B-C7F8-4C34-A080-F819EF62D6E7}"/>
                </a:ext>
              </a:extLst>
            </p:cNvPr>
            <p:cNvGrpSpPr/>
            <p:nvPr/>
          </p:nvGrpSpPr>
          <p:grpSpPr>
            <a:xfrm>
              <a:off x="5470809" y="2800495"/>
              <a:ext cx="486200" cy="556823"/>
              <a:chOff x="7294415" y="2590994"/>
              <a:chExt cx="648267" cy="742431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BA894687-C5EE-4085-9BCD-EEE51C99E614}"/>
                  </a:ext>
                </a:extLst>
              </p:cNvPr>
              <p:cNvSpPr/>
              <p:nvPr/>
            </p:nvSpPr>
            <p:spPr>
              <a:xfrm>
                <a:off x="7598928" y="2800545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71"/>
                      <a:pt x="29571" y="38100"/>
                      <a:pt x="19050" y="38100"/>
                    </a:cubicBezTo>
                    <a:cubicBezTo>
                      <a:pt x="8529" y="38100"/>
                      <a:pt x="0" y="29571"/>
                      <a:pt x="0" y="19050"/>
                    </a:cubicBezTo>
                    <a:cubicBezTo>
                      <a:pt x="0" y="8529"/>
                      <a:pt x="8529" y="0"/>
                      <a:pt x="19050" y="0"/>
                    </a:cubicBezTo>
                    <a:cubicBezTo>
                      <a:pt x="29571" y="0"/>
                      <a:pt x="38100" y="8529"/>
                      <a:pt x="38100" y="1905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1A876D8E-1207-4438-A3A4-1A04C3F8D260}"/>
                  </a:ext>
                </a:extLst>
              </p:cNvPr>
              <p:cNvSpPr/>
              <p:nvPr/>
            </p:nvSpPr>
            <p:spPr>
              <a:xfrm>
                <a:off x="7598928" y="3181545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71"/>
                      <a:pt x="29571" y="38100"/>
                      <a:pt x="19050" y="38100"/>
                    </a:cubicBezTo>
                    <a:cubicBezTo>
                      <a:pt x="8529" y="38100"/>
                      <a:pt x="0" y="29571"/>
                      <a:pt x="0" y="19050"/>
                    </a:cubicBezTo>
                    <a:cubicBezTo>
                      <a:pt x="0" y="8529"/>
                      <a:pt x="8529" y="0"/>
                      <a:pt x="19050" y="0"/>
                    </a:cubicBezTo>
                    <a:cubicBezTo>
                      <a:pt x="29571" y="0"/>
                      <a:pt x="38100" y="8529"/>
                      <a:pt x="38100" y="1905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11252A9F-F8BB-4482-B9E7-27110BC350FB}"/>
                  </a:ext>
                </a:extLst>
              </p:cNvPr>
              <p:cNvSpPr/>
              <p:nvPr/>
            </p:nvSpPr>
            <p:spPr>
              <a:xfrm>
                <a:off x="7789429" y="2981521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71"/>
                      <a:pt x="29571" y="38100"/>
                      <a:pt x="19050" y="38100"/>
                    </a:cubicBezTo>
                    <a:cubicBezTo>
                      <a:pt x="8529" y="38100"/>
                      <a:pt x="0" y="29571"/>
                      <a:pt x="0" y="19050"/>
                    </a:cubicBezTo>
                    <a:cubicBezTo>
                      <a:pt x="0" y="8529"/>
                      <a:pt x="8529" y="0"/>
                      <a:pt x="19050" y="0"/>
                    </a:cubicBezTo>
                    <a:cubicBezTo>
                      <a:pt x="29571" y="0"/>
                      <a:pt x="38100" y="8529"/>
                      <a:pt x="38100" y="1905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BAFFA94D-9174-44D1-B227-6FCE276DBE0D}"/>
                  </a:ext>
                </a:extLst>
              </p:cNvPr>
              <p:cNvSpPr/>
              <p:nvPr/>
            </p:nvSpPr>
            <p:spPr>
              <a:xfrm>
                <a:off x="7408428" y="2981521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71"/>
                      <a:pt x="29571" y="38100"/>
                      <a:pt x="19050" y="38100"/>
                    </a:cubicBezTo>
                    <a:cubicBezTo>
                      <a:pt x="8529" y="38100"/>
                      <a:pt x="0" y="29571"/>
                      <a:pt x="0" y="19050"/>
                    </a:cubicBezTo>
                    <a:cubicBezTo>
                      <a:pt x="0" y="8529"/>
                      <a:pt x="8529" y="0"/>
                      <a:pt x="19050" y="0"/>
                    </a:cubicBezTo>
                    <a:cubicBezTo>
                      <a:pt x="29571" y="0"/>
                      <a:pt x="38100" y="8529"/>
                      <a:pt x="38100" y="1905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1C5C6673-7C9D-4BFF-A387-078729AF41AE}"/>
                  </a:ext>
                </a:extLst>
              </p:cNvPr>
              <p:cNvSpPr/>
              <p:nvPr/>
            </p:nvSpPr>
            <p:spPr>
              <a:xfrm>
                <a:off x="7598928" y="2867221"/>
                <a:ext cx="126683" cy="240983"/>
              </a:xfrm>
              <a:custGeom>
                <a:avLst/>
                <a:gdLst>
                  <a:gd name="connsiteX0" fmla="*/ 38100 w 126682"/>
                  <a:gd name="connsiteY0" fmla="*/ 0 h 240982"/>
                  <a:gd name="connsiteX1" fmla="*/ 0 w 126682"/>
                  <a:gd name="connsiteY1" fmla="*/ 0 h 240982"/>
                  <a:gd name="connsiteX2" fmla="*/ 0 w 126682"/>
                  <a:gd name="connsiteY2" fmla="*/ 133350 h 240982"/>
                  <a:gd name="connsiteX3" fmla="*/ 5715 w 126682"/>
                  <a:gd name="connsiteY3" fmla="*/ 146685 h 240982"/>
                  <a:gd name="connsiteX4" fmla="*/ 100013 w 126682"/>
                  <a:gd name="connsiteY4" fmla="*/ 240983 h 240982"/>
                  <a:gd name="connsiteX5" fmla="*/ 126682 w 126682"/>
                  <a:gd name="connsiteY5" fmla="*/ 214313 h 240982"/>
                  <a:gd name="connsiteX6" fmla="*/ 38100 w 126682"/>
                  <a:gd name="connsiteY6" fmla="*/ 125730 h 240982"/>
                  <a:gd name="connsiteX7" fmla="*/ 38100 w 126682"/>
                  <a:gd name="connsiteY7" fmla="*/ 0 h 240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6682" h="240982">
                    <a:moveTo>
                      <a:pt x="38100" y="0"/>
                    </a:moveTo>
                    <a:lnTo>
                      <a:pt x="0" y="0"/>
                    </a:lnTo>
                    <a:lnTo>
                      <a:pt x="0" y="133350"/>
                    </a:lnTo>
                    <a:cubicBezTo>
                      <a:pt x="0" y="138113"/>
                      <a:pt x="1905" y="142875"/>
                      <a:pt x="5715" y="146685"/>
                    </a:cubicBezTo>
                    <a:lnTo>
                      <a:pt x="100013" y="240983"/>
                    </a:lnTo>
                    <a:lnTo>
                      <a:pt x="126682" y="214313"/>
                    </a:lnTo>
                    <a:lnTo>
                      <a:pt x="38100" y="125730"/>
                    </a:lnTo>
                    <a:lnTo>
                      <a:pt x="3810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4A7949B-821F-4A70-9176-4808616ECF07}"/>
                  </a:ext>
                </a:extLst>
              </p:cNvPr>
              <p:cNvSpPr/>
              <p:nvPr/>
            </p:nvSpPr>
            <p:spPr>
              <a:xfrm>
                <a:off x="7294415" y="2590994"/>
                <a:ext cx="648267" cy="742431"/>
              </a:xfrm>
              <a:custGeom>
                <a:avLst/>
                <a:gdLst>
                  <a:gd name="connsiteX0" fmla="*/ 323559 w 648267"/>
                  <a:gd name="connsiteY0" fmla="*/ 685800 h 742430"/>
                  <a:gd name="connsiteX1" fmla="*/ 56859 w 648267"/>
                  <a:gd name="connsiteY1" fmla="*/ 419100 h 742430"/>
                  <a:gd name="connsiteX2" fmla="*/ 323559 w 648267"/>
                  <a:gd name="connsiteY2" fmla="*/ 152400 h 742430"/>
                  <a:gd name="connsiteX3" fmla="*/ 590259 w 648267"/>
                  <a:gd name="connsiteY3" fmla="*/ 419100 h 742430"/>
                  <a:gd name="connsiteX4" fmla="*/ 323559 w 648267"/>
                  <a:gd name="connsiteY4" fmla="*/ 685800 h 742430"/>
                  <a:gd name="connsiteX5" fmla="*/ 323559 w 648267"/>
                  <a:gd name="connsiteY5" fmla="*/ 685800 h 742430"/>
                  <a:gd name="connsiteX6" fmla="*/ 549301 w 648267"/>
                  <a:gd name="connsiteY6" fmla="*/ 186690 h 742430"/>
                  <a:gd name="connsiteX7" fmla="*/ 577876 w 648267"/>
                  <a:gd name="connsiteY7" fmla="*/ 158115 h 742430"/>
                  <a:gd name="connsiteX8" fmla="*/ 576924 w 648267"/>
                  <a:gd name="connsiteY8" fmla="*/ 118110 h 742430"/>
                  <a:gd name="connsiteX9" fmla="*/ 536919 w 648267"/>
                  <a:gd name="connsiteY9" fmla="*/ 117157 h 742430"/>
                  <a:gd name="connsiteX10" fmla="*/ 504534 w 648267"/>
                  <a:gd name="connsiteY10" fmla="*/ 150495 h 742430"/>
                  <a:gd name="connsiteX11" fmla="*/ 352134 w 648267"/>
                  <a:gd name="connsiteY11" fmla="*/ 97155 h 742430"/>
                  <a:gd name="connsiteX12" fmla="*/ 352134 w 648267"/>
                  <a:gd name="connsiteY12" fmla="*/ 57150 h 742430"/>
                  <a:gd name="connsiteX13" fmla="*/ 437859 w 648267"/>
                  <a:gd name="connsiteY13" fmla="*/ 57150 h 742430"/>
                  <a:gd name="connsiteX14" fmla="*/ 437859 w 648267"/>
                  <a:gd name="connsiteY14" fmla="*/ 0 h 742430"/>
                  <a:gd name="connsiteX15" fmla="*/ 209259 w 648267"/>
                  <a:gd name="connsiteY15" fmla="*/ 0 h 742430"/>
                  <a:gd name="connsiteX16" fmla="*/ 209259 w 648267"/>
                  <a:gd name="connsiteY16" fmla="*/ 57150 h 742430"/>
                  <a:gd name="connsiteX17" fmla="*/ 294984 w 648267"/>
                  <a:gd name="connsiteY17" fmla="*/ 57150 h 742430"/>
                  <a:gd name="connsiteX18" fmla="*/ 294984 w 648267"/>
                  <a:gd name="connsiteY18" fmla="*/ 96203 h 742430"/>
                  <a:gd name="connsiteX19" fmla="*/ 2566 w 648267"/>
                  <a:gd name="connsiteY19" fmla="*/ 378143 h 742430"/>
                  <a:gd name="connsiteX20" fmla="*/ 215926 w 648267"/>
                  <a:gd name="connsiteY20" fmla="*/ 723900 h 742430"/>
                  <a:gd name="connsiteX21" fmla="*/ 599784 w 648267"/>
                  <a:gd name="connsiteY21" fmla="*/ 589598 h 742430"/>
                  <a:gd name="connsiteX22" fmla="*/ 549301 w 648267"/>
                  <a:gd name="connsiteY22" fmla="*/ 186690 h 742430"/>
                  <a:gd name="connsiteX23" fmla="*/ 549301 w 648267"/>
                  <a:gd name="connsiteY23" fmla="*/ 186690 h 742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48267" h="742430">
                    <a:moveTo>
                      <a:pt x="323559" y="685800"/>
                    </a:moveTo>
                    <a:cubicBezTo>
                      <a:pt x="175921" y="685800"/>
                      <a:pt x="56859" y="566738"/>
                      <a:pt x="56859" y="419100"/>
                    </a:cubicBezTo>
                    <a:cubicBezTo>
                      <a:pt x="56859" y="271463"/>
                      <a:pt x="175921" y="152400"/>
                      <a:pt x="323559" y="152400"/>
                    </a:cubicBezTo>
                    <a:cubicBezTo>
                      <a:pt x="471196" y="152400"/>
                      <a:pt x="590259" y="271463"/>
                      <a:pt x="590259" y="419100"/>
                    </a:cubicBezTo>
                    <a:cubicBezTo>
                      <a:pt x="590259" y="566738"/>
                      <a:pt x="471196" y="685800"/>
                      <a:pt x="323559" y="685800"/>
                    </a:cubicBezTo>
                    <a:lnTo>
                      <a:pt x="323559" y="685800"/>
                    </a:lnTo>
                    <a:close/>
                    <a:moveTo>
                      <a:pt x="549301" y="186690"/>
                    </a:moveTo>
                    <a:lnTo>
                      <a:pt x="577876" y="158115"/>
                    </a:lnTo>
                    <a:cubicBezTo>
                      <a:pt x="588354" y="146685"/>
                      <a:pt x="588354" y="129540"/>
                      <a:pt x="576924" y="118110"/>
                    </a:cubicBezTo>
                    <a:cubicBezTo>
                      <a:pt x="566446" y="107632"/>
                      <a:pt x="548349" y="106680"/>
                      <a:pt x="536919" y="117157"/>
                    </a:cubicBezTo>
                    <a:lnTo>
                      <a:pt x="504534" y="150495"/>
                    </a:lnTo>
                    <a:cubicBezTo>
                      <a:pt x="458814" y="120015"/>
                      <a:pt x="406426" y="100965"/>
                      <a:pt x="352134" y="97155"/>
                    </a:cubicBezTo>
                    <a:lnTo>
                      <a:pt x="352134" y="57150"/>
                    </a:lnTo>
                    <a:lnTo>
                      <a:pt x="437859" y="57150"/>
                    </a:lnTo>
                    <a:lnTo>
                      <a:pt x="437859" y="0"/>
                    </a:lnTo>
                    <a:lnTo>
                      <a:pt x="209259" y="0"/>
                    </a:lnTo>
                    <a:lnTo>
                      <a:pt x="209259" y="57150"/>
                    </a:lnTo>
                    <a:lnTo>
                      <a:pt x="294984" y="57150"/>
                    </a:lnTo>
                    <a:lnTo>
                      <a:pt x="294984" y="96203"/>
                    </a:lnTo>
                    <a:cubicBezTo>
                      <a:pt x="143536" y="109538"/>
                      <a:pt x="21616" y="226695"/>
                      <a:pt x="2566" y="378143"/>
                    </a:cubicBezTo>
                    <a:cubicBezTo>
                      <a:pt x="-16484" y="529590"/>
                      <a:pt x="72099" y="673418"/>
                      <a:pt x="215926" y="723900"/>
                    </a:cubicBezTo>
                    <a:cubicBezTo>
                      <a:pt x="359754" y="774383"/>
                      <a:pt x="518821" y="719138"/>
                      <a:pt x="599784" y="589598"/>
                    </a:cubicBezTo>
                    <a:cubicBezTo>
                      <a:pt x="680746" y="460058"/>
                      <a:pt x="657886" y="292418"/>
                      <a:pt x="549301" y="186690"/>
                    </a:cubicBezTo>
                    <a:lnTo>
                      <a:pt x="549301" y="18669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</p:grpSp>
        <p:grpSp>
          <p:nvGrpSpPr>
            <p:cNvPr id="50" name="Graphic 10" descr="Research">
              <a:extLst>
                <a:ext uri="{FF2B5EF4-FFF2-40B4-BE49-F238E27FC236}">
                  <a16:creationId xmlns:a16="http://schemas.microsoft.com/office/drawing/2014/main" id="{F3D1A2AD-76C0-4EF5-A293-8C1A775EC057}"/>
                </a:ext>
              </a:extLst>
            </p:cNvPr>
            <p:cNvGrpSpPr/>
            <p:nvPr/>
          </p:nvGrpSpPr>
          <p:grpSpPr>
            <a:xfrm>
              <a:off x="6568028" y="3451882"/>
              <a:ext cx="565253" cy="565967"/>
              <a:chOff x="8757375" y="3459516"/>
              <a:chExt cx="753671" cy="754624"/>
            </a:xfrm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B0332B2C-21FD-4E6C-8E0A-C56CA0CAFA62}"/>
                  </a:ext>
                </a:extLst>
              </p:cNvPr>
              <p:cNvSpPr/>
              <p:nvPr/>
            </p:nvSpPr>
            <p:spPr>
              <a:xfrm>
                <a:off x="8757375" y="3459516"/>
                <a:ext cx="753671" cy="754624"/>
              </a:xfrm>
              <a:custGeom>
                <a:avLst/>
                <a:gdLst>
                  <a:gd name="connsiteX0" fmla="*/ 616273 w 753670"/>
                  <a:gd name="connsiteY0" fmla="*/ 521975 h 754623"/>
                  <a:gd name="connsiteX1" fmla="*/ 557218 w 753670"/>
                  <a:gd name="connsiteY1" fmla="*/ 503878 h 754623"/>
                  <a:gd name="connsiteX2" fmla="*/ 514355 w 753670"/>
                  <a:gd name="connsiteY2" fmla="*/ 461968 h 754623"/>
                  <a:gd name="connsiteX3" fmla="*/ 573410 w 753670"/>
                  <a:gd name="connsiteY3" fmla="*/ 288613 h 754623"/>
                  <a:gd name="connsiteX4" fmla="*/ 287660 w 753670"/>
                  <a:gd name="connsiteY4" fmla="*/ 5 h 754623"/>
                  <a:gd name="connsiteX5" fmla="*/ 5 w 753670"/>
                  <a:gd name="connsiteY5" fmla="*/ 285755 h 754623"/>
                  <a:gd name="connsiteX6" fmla="*/ 285755 w 753670"/>
                  <a:gd name="connsiteY6" fmla="*/ 573410 h 754623"/>
                  <a:gd name="connsiteX7" fmla="*/ 461015 w 753670"/>
                  <a:gd name="connsiteY7" fmla="*/ 514355 h 754623"/>
                  <a:gd name="connsiteX8" fmla="*/ 502925 w 753670"/>
                  <a:gd name="connsiteY8" fmla="*/ 556265 h 754623"/>
                  <a:gd name="connsiteX9" fmla="*/ 521023 w 753670"/>
                  <a:gd name="connsiteY9" fmla="*/ 616273 h 754623"/>
                  <a:gd name="connsiteX10" fmla="*/ 640085 w 753670"/>
                  <a:gd name="connsiteY10" fmla="*/ 735335 h 754623"/>
                  <a:gd name="connsiteX11" fmla="*/ 734383 w 753670"/>
                  <a:gd name="connsiteY11" fmla="*/ 735335 h 754623"/>
                  <a:gd name="connsiteX12" fmla="*/ 734383 w 753670"/>
                  <a:gd name="connsiteY12" fmla="*/ 641038 h 754623"/>
                  <a:gd name="connsiteX13" fmla="*/ 616273 w 753670"/>
                  <a:gd name="connsiteY13" fmla="*/ 521975 h 754623"/>
                  <a:gd name="connsiteX14" fmla="*/ 287660 w 753670"/>
                  <a:gd name="connsiteY14" fmla="*/ 516260 h 754623"/>
                  <a:gd name="connsiteX15" fmla="*/ 59060 w 753670"/>
                  <a:gd name="connsiteY15" fmla="*/ 287660 h 754623"/>
                  <a:gd name="connsiteX16" fmla="*/ 287660 w 753670"/>
                  <a:gd name="connsiteY16" fmla="*/ 59060 h 754623"/>
                  <a:gd name="connsiteX17" fmla="*/ 516260 w 753670"/>
                  <a:gd name="connsiteY17" fmla="*/ 287660 h 754623"/>
                  <a:gd name="connsiteX18" fmla="*/ 287660 w 753670"/>
                  <a:gd name="connsiteY18" fmla="*/ 516260 h 75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53670" h="754623">
                    <a:moveTo>
                      <a:pt x="616273" y="521975"/>
                    </a:moveTo>
                    <a:cubicBezTo>
                      <a:pt x="601033" y="506735"/>
                      <a:pt x="578173" y="499115"/>
                      <a:pt x="557218" y="503878"/>
                    </a:cubicBezTo>
                    <a:lnTo>
                      <a:pt x="514355" y="461968"/>
                    </a:lnTo>
                    <a:cubicBezTo>
                      <a:pt x="552455" y="412438"/>
                      <a:pt x="573410" y="351478"/>
                      <a:pt x="573410" y="288613"/>
                    </a:cubicBezTo>
                    <a:cubicBezTo>
                      <a:pt x="574363" y="129545"/>
                      <a:pt x="445775" y="958"/>
                      <a:pt x="287660" y="5"/>
                    </a:cubicBezTo>
                    <a:cubicBezTo>
                      <a:pt x="129545" y="-947"/>
                      <a:pt x="958" y="127640"/>
                      <a:pt x="5" y="285755"/>
                    </a:cubicBezTo>
                    <a:cubicBezTo>
                      <a:pt x="-947" y="443870"/>
                      <a:pt x="127640" y="572458"/>
                      <a:pt x="285755" y="573410"/>
                    </a:cubicBezTo>
                    <a:cubicBezTo>
                      <a:pt x="348620" y="573410"/>
                      <a:pt x="410533" y="552455"/>
                      <a:pt x="461015" y="514355"/>
                    </a:cubicBezTo>
                    <a:lnTo>
                      <a:pt x="502925" y="556265"/>
                    </a:lnTo>
                    <a:cubicBezTo>
                      <a:pt x="499115" y="578173"/>
                      <a:pt x="505783" y="600080"/>
                      <a:pt x="521023" y="616273"/>
                    </a:cubicBezTo>
                    <a:lnTo>
                      <a:pt x="640085" y="735335"/>
                    </a:lnTo>
                    <a:cubicBezTo>
                      <a:pt x="665803" y="761053"/>
                      <a:pt x="708665" y="761053"/>
                      <a:pt x="734383" y="735335"/>
                    </a:cubicBezTo>
                    <a:cubicBezTo>
                      <a:pt x="760100" y="709618"/>
                      <a:pt x="760100" y="666755"/>
                      <a:pt x="734383" y="641038"/>
                    </a:cubicBezTo>
                    <a:lnTo>
                      <a:pt x="616273" y="521975"/>
                    </a:lnTo>
                    <a:close/>
                    <a:moveTo>
                      <a:pt x="287660" y="516260"/>
                    </a:moveTo>
                    <a:cubicBezTo>
                      <a:pt x="160978" y="516260"/>
                      <a:pt x="59060" y="414343"/>
                      <a:pt x="59060" y="287660"/>
                    </a:cubicBezTo>
                    <a:cubicBezTo>
                      <a:pt x="59060" y="160978"/>
                      <a:pt x="160978" y="59060"/>
                      <a:pt x="287660" y="59060"/>
                    </a:cubicBezTo>
                    <a:cubicBezTo>
                      <a:pt x="414343" y="59060"/>
                      <a:pt x="516260" y="160978"/>
                      <a:pt x="516260" y="287660"/>
                    </a:cubicBezTo>
                    <a:cubicBezTo>
                      <a:pt x="516260" y="413390"/>
                      <a:pt x="413390" y="516260"/>
                      <a:pt x="287660" y="51626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E1A2C9C-34B7-4D4A-BA52-0F3264C365F6}"/>
                  </a:ext>
                </a:extLst>
              </p:cNvPr>
              <p:cNvSpPr/>
              <p:nvPr/>
            </p:nvSpPr>
            <p:spPr>
              <a:xfrm>
                <a:off x="8840242" y="3601075"/>
                <a:ext cx="410527" cy="301355"/>
              </a:xfrm>
              <a:custGeom>
                <a:avLst/>
                <a:gdLst>
                  <a:gd name="connsiteX0" fmla="*/ 409575 w 410527"/>
                  <a:gd name="connsiteY0" fmla="*/ 131810 h 301354"/>
                  <a:gd name="connsiteX1" fmla="*/ 355283 w 410527"/>
                  <a:gd name="connsiteY1" fmla="*/ 131810 h 301354"/>
                  <a:gd name="connsiteX2" fmla="*/ 342900 w 410527"/>
                  <a:gd name="connsiteY2" fmla="*/ 139430 h 301354"/>
                  <a:gd name="connsiteX3" fmla="*/ 306705 w 410527"/>
                  <a:gd name="connsiteY3" fmla="*/ 178483 h 301354"/>
                  <a:gd name="connsiteX4" fmla="*/ 276225 w 410527"/>
                  <a:gd name="connsiteY4" fmla="*/ 72755 h 301354"/>
                  <a:gd name="connsiteX5" fmla="*/ 255270 w 410527"/>
                  <a:gd name="connsiteY5" fmla="*/ 61325 h 301354"/>
                  <a:gd name="connsiteX6" fmla="*/ 243840 w 410527"/>
                  <a:gd name="connsiteY6" fmla="*/ 71803 h 301354"/>
                  <a:gd name="connsiteX7" fmla="*/ 186690 w 410527"/>
                  <a:gd name="connsiteY7" fmla="*/ 223250 h 301354"/>
                  <a:gd name="connsiteX8" fmla="*/ 147638 w 410527"/>
                  <a:gd name="connsiteY8" fmla="*/ 13700 h 301354"/>
                  <a:gd name="connsiteX9" fmla="*/ 128588 w 410527"/>
                  <a:gd name="connsiteY9" fmla="*/ 365 h 301354"/>
                  <a:gd name="connsiteX10" fmla="*/ 115253 w 410527"/>
                  <a:gd name="connsiteY10" fmla="*/ 11795 h 301354"/>
                  <a:gd name="connsiteX11" fmla="*/ 74295 w 410527"/>
                  <a:gd name="connsiteY11" fmla="*/ 131810 h 301354"/>
                  <a:gd name="connsiteX12" fmla="*/ 0 w 410527"/>
                  <a:gd name="connsiteY12" fmla="*/ 131810 h 301354"/>
                  <a:gd name="connsiteX13" fmla="*/ 0 w 410527"/>
                  <a:gd name="connsiteY13" fmla="*/ 169910 h 301354"/>
                  <a:gd name="connsiteX14" fmla="*/ 86678 w 410527"/>
                  <a:gd name="connsiteY14" fmla="*/ 169910 h 301354"/>
                  <a:gd name="connsiteX15" fmla="*/ 102870 w 410527"/>
                  <a:gd name="connsiteY15" fmla="*/ 155623 h 301354"/>
                  <a:gd name="connsiteX16" fmla="*/ 126682 w 410527"/>
                  <a:gd name="connsiteY16" fmla="*/ 83232 h 301354"/>
                  <a:gd name="connsiteX17" fmla="*/ 164783 w 410527"/>
                  <a:gd name="connsiteY17" fmla="*/ 288020 h 301354"/>
                  <a:gd name="connsiteX18" fmla="*/ 180023 w 410527"/>
                  <a:gd name="connsiteY18" fmla="*/ 301355 h 301354"/>
                  <a:gd name="connsiteX19" fmla="*/ 181927 w 410527"/>
                  <a:gd name="connsiteY19" fmla="*/ 301355 h 301354"/>
                  <a:gd name="connsiteX20" fmla="*/ 198120 w 410527"/>
                  <a:gd name="connsiteY20" fmla="*/ 290878 h 301354"/>
                  <a:gd name="connsiteX21" fmla="*/ 259080 w 410527"/>
                  <a:gd name="connsiteY21" fmla="*/ 130858 h 301354"/>
                  <a:gd name="connsiteX22" fmla="*/ 283845 w 410527"/>
                  <a:gd name="connsiteY22" fmla="*/ 216583 h 301354"/>
                  <a:gd name="connsiteX23" fmla="*/ 304800 w 410527"/>
                  <a:gd name="connsiteY23" fmla="*/ 228012 h 301354"/>
                  <a:gd name="connsiteX24" fmla="*/ 312420 w 410527"/>
                  <a:gd name="connsiteY24" fmla="*/ 223250 h 301354"/>
                  <a:gd name="connsiteX25" fmla="*/ 363855 w 410527"/>
                  <a:gd name="connsiteY25" fmla="*/ 169910 h 301354"/>
                  <a:gd name="connsiteX26" fmla="*/ 410528 w 410527"/>
                  <a:gd name="connsiteY26" fmla="*/ 169910 h 301354"/>
                  <a:gd name="connsiteX27" fmla="*/ 410528 w 410527"/>
                  <a:gd name="connsiteY27" fmla="*/ 131810 h 30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10527" h="301354">
                    <a:moveTo>
                      <a:pt x="409575" y="131810"/>
                    </a:moveTo>
                    <a:lnTo>
                      <a:pt x="355283" y="131810"/>
                    </a:lnTo>
                    <a:cubicBezTo>
                      <a:pt x="350520" y="132762"/>
                      <a:pt x="345758" y="135620"/>
                      <a:pt x="342900" y="139430"/>
                    </a:cubicBezTo>
                    <a:lnTo>
                      <a:pt x="306705" y="178483"/>
                    </a:lnTo>
                    <a:lnTo>
                      <a:pt x="276225" y="72755"/>
                    </a:lnTo>
                    <a:cubicBezTo>
                      <a:pt x="273368" y="64182"/>
                      <a:pt x="263843" y="58467"/>
                      <a:pt x="255270" y="61325"/>
                    </a:cubicBezTo>
                    <a:cubicBezTo>
                      <a:pt x="250508" y="63230"/>
                      <a:pt x="245745" y="66088"/>
                      <a:pt x="243840" y="71803"/>
                    </a:cubicBezTo>
                    <a:lnTo>
                      <a:pt x="186690" y="223250"/>
                    </a:lnTo>
                    <a:lnTo>
                      <a:pt x="147638" y="13700"/>
                    </a:lnTo>
                    <a:cubicBezTo>
                      <a:pt x="145733" y="4175"/>
                      <a:pt x="137160" y="-1540"/>
                      <a:pt x="128588" y="365"/>
                    </a:cubicBezTo>
                    <a:cubicBezTo>
                      <a:pt x="122873" y="1317"/>
                      <a:pt x="118110" y="6080"/>
                      <a:pt x="115253" y="11795"/>
                    </a:cubicBezTo>
                    <a:lnTo>
                      <a:pt x="74295" y="131810"/>
                    </a:lnTo>
                    <a:lnTo>
                      <a:pt x="0" y="131810"/>
                    </a:lnTo>
                    <a:lnTo>
                      <a:pt x="0" y="169910"/>
                    </a:lnTo>
                    <a:lnTo>
                      <a:pt x="86678" y="169910"/>
                    </a:lnTo>
                    <a:cubicBezTo>
                      <a:pt x="94298" y="168958"/>
                      <a:pt x="100965" y="163242"/>
                      <a:pt x="102870" y="155623"/>
                    </a:cubicBezTo>
                    <a:lnTo>
                      <a:pt x="126682" y="83232"/>
                    </a:lnTo>
                    <a:lnTo>
                      <a:pt x="164783" y="288020"/>
                    </a:lnTo>
                    <a:cubicBezTo>
                      <a:pt x="165735" y="295640"/>
                      <a:pt x="172402" y="301355"/>
                      <a:pt x="180023" y="301355"/>
                    </a:cubicBezTo>
                    <a:lnTo>
                      <a:pt x="181927" y="301355"/>
                    </a:lnTo>
                    <a:cubicBezTo>
                      <a:pt x="188595" y="301355"/>
                      <a:pt x="195263" y="297545"/>
                      <a:pt x="198120" y="290878"/>
                    </a:cubicBezTo>
                    <a:lnTo>
                      <a:pt x="259080" y="130858"/>
                    </a:lnTo>
                    <a:lnTo>
                      <a:pt x="283845" y="216583"/>
                    </a:lnTo>
                    <a:cubicBezTo>
                      <a:pt x="286703" y="225155"/>
                      <a:pt x="295275" y="230870"/>
                      <a:pt x="304800" y="228012"/>
                    </a:cubicBezTo>
                    <a:cubicBezTo>
                      <a:pt x="307658" y="227060"/>
                      <a:pt x="310515" y="225155"/>
                      <a:pt x="312420" y="223250"/>
                    </a:cubicBezTo>
                    <a:lnTo>
                      <a:pt x="363855" y="169910"/>
                    </a:lnTo>
                    <a:lnTo>
                      <a:pt x="410528" y="169910"/>
                    </a:lnTo>
                    <a:lnTo>
                      <a:pt x="410528" y="13181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Lines Process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ADBB2D0-7C31-47FC-B0F1-C22DEDB34157}"/>
              </a:ext>
            </a:extLst>
          </p:cNvPr>
          <p:cNvGrpSpPr/>
          <p:nvPr/>
        </p:nvGrpSpPr>
        <p:grpSpPr>
          <a:xfrm>
            <a:off x="799844" y="1504382"/>
            <a:ext cx="7028587" cy="4262482"/>
            <a:chOff x="2261526" y="1103585"/>
            <a:chExt cx="7668947" cy="4650829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DEFC0E4A-6F06-49B3-BA38-0CFF7B1A668D}"/>
                </a:ext>
              </a:extLst>
            </p:cNvPr>
            <p:cNvSpPr/>
            <p:nvPr/>
          </p:nvSpPr>
          <p:spPr>
            <a:xfrm>
              <a:off x="2261526" y="2508073"/>
              <a:ext cx="1576970" cy="32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"/>
                  </a:moveTo>
                  <a:lnTo>
                    <a:pt x="21600" y="11938"/>
                  </a:lnTo>
                  <a:cubicBezTo>
                    <a:pt x="21600" y="12004"/>
                    <a:pt x="21533" y="12086"/>
                    <a:pt x="21397" y="12119"/>
                  </a:cubicBezTo>
                  <a:lnTo>
                    <a:pt x="11002" y="15054"/>
                  </a:lnTo>
                  <a:cubicBezTo>
                    <a:pt x="10969" y="15071"/>
                    <a:pt x="10935" y="15071"/>
                    <a:pt x="10901" y="15071"/>
                  </a:cubicBezTo>
                  <a:lnTo>
                    <a:pt x="10901" y="20396"/>
                  </a:lnTo>
                  <a:lnTo>
                    <a:pt x="11880" y="20677"/>
                  </a:lnTo>
                  <a:lnTo>
                    <a:pt x="11880" y="21287"/>
                  </a:lnTo>
                  <a:lnTo>
                    <a:pt x="10800" y="21600"/>
                  </a:lnTo>
                  <a:lnTo>
                    <a:pt x="9720" y="21287"/>
                  </a:lnTo>
                  <a:lnTo>
                    <a:pt x="9720" y="20677"/>
                  </a:lnTo>
                  <a:lnTo>
                    <a:pt x="10699" y="20396"/>
                  </a:lnTo>
                  <a:lnTo>
                    <a:pt x="10699" y="15071"/>
                  </a:lnTo>
                  <a:cubicBezTo>
                    <a:pt x="10665" y="15071"/>
                    <a:pt x="10631" y="15054"/>
                    <a:pt x="10597" y="15054"/>
                  </a:cubicBezTo>
                  <a:lnTo>
                    <a:pt x="202" y="12119"/>
                  </a:lnTo>
                  <a:cubicBezTo>
                    <a:pt x="67" y="12086"/>
                    <a:pt x="0" y="12020"/>
                    <a:pt x="0" y="11938"/>
                  </a:cubicBezTo>
                  <a:lnTo>
                    <a:pt x="0" y="6068"/>
                  </a:lnTo>
                  <a:cubicBezTo>
                    <a:pt x="0" y="6002"/>
                    <a:pt x="67" y="5919"/>
                    <a:pt x="202" y="5886"/>
                  </a:cubicBezTo>
                  <a:lnTo>
                    <a:pt x="10597" y="2951"/>
                  </a:lnTo>
                  <a:cubicBezTo>
                    <a:pt x="10732" y="2918"/>
                    <a:pt x="10868" y="2918"/>
                    <a:pt x="11002" y="2951"/>
                  </a:cubicBezTo>
                  <a:lnTo>
                    <a:pt x="19204" y="5210"/>
                  </a:lnTo>
                  <a:cubicBezTo>
                    <a:pt x="19406" y="5260"/>
                    <a:pt x="19474" y="5392"/>
                    <a:pt x="19372" y="5491"/>
                  </a:cubicBezTo>
                  <a:cubicBezTo>
                    <a:pt x="19271" y="5590"/>
                    <a:pt x="19001" y="5623"/>
                    <a:pt x="18799" y="5573"/>
                  </a:cubicBezTo>
                  <a:lnTo>
                    <a:pt x="10800" y="3364"/>
                  </a:lnTo>
                  <a:lnTo>
                    <a:pt x="810" y="6183"/>
                  </a:lnTo>
                  <a:lnTo>
                    <a:pt x="810" y="11806"/>
                  </a:lnTo>
                  <a:lnTo>
                    <a:pt x="10800" y="14625"/>
                  </a:lnTo>
                  <a:lnTo>
                    <a:pt x="20790" y="11806"/>
                  </a:lnTo>
                  <a:lnTo>
                    <a:pt x="20790" y="198"/>
                  </a:lnTo>
                  <a:cubicBezTo>
                    <a:pt x="20790" y="82"/>
                    <a:pt x="20993" y="0"/>
                    <a:pt x="21195" y="0"/>
                  </a:cubicBezTo>
                  <a:cubicBezTo>
                    <a:pt x="21397" y="0"/>
                    <a:pt x="21600" y="99"/>
                    <a:pt x="21600" y="2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549FF256-229F-4FFA-A746-A915BE8F2A5C}"/>
                </a:ext>
              </a:extLst>
            </p:cNvPr>
            <p:cNvSpPr/>
            <p:nvPr/>
          </p:nvSpPr>
          <p:spPr>
            <a:xfrm>
              <a:off x="5464745" y="2508076"/>
              <a:ext cx="1430330" cy="322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51" y="5936"/>
                  </a:moveTo>
                  <a:cubicBezTo>
                    <a:pt x="-60" y="5837"/>
                    <a:pt x="14" y="5722"/>
                    <a:pt x="236" y="5656"/>
                  </a:cubicBezTo>
                  <a:lnTo>
                    <a:pt x="9906" y="3182"/>
                  </a:lnTo>
                  <a:cubicBezTo>
                    <a:pt x="10055" y="3149"/>
                    <a:pt x="10240" y="3149"/>
                    <a:pt x="10351" y="3182"/>
                  </a:cubicBezTo>
                  <a:lnTo>
                    <a:pt x="20021" y="5656"/>
                  </a:lnTo>
                  <a:cubicBezTo>
                    <a:pt x="20243" y="5705"/>
                    <a:pt x="20317" y="5837"/>
                    <a:pt x="20206" y="5936"/>
                  </a:cubicBezTo>
                  <a:cubicBezTo>
                    <a:pt x="20132" y="6002"/>
                    <a:pt x="19984" y="6035"/>
                    <a:pt x="19799" y="6035"/>
                  </a:cubicBezTo>
                  <a:cubicBezTo>
                    <a:pt x="19725" y="6035"/>
                    <a:pt x="19650" y="6018"/>
                    <a:pt x="19576" y="6002"/>
                  </a:cubicBezTo>
                  <a:lnTo>
                    <a:pt x="10166" y="3578"/>
                  </a:lnTo>
                  <a:lnTo>
                    <a:pt x="755" y="6002"/>
                  </a:lnTo>
                  <a:cubicBezTo>
                    <a:pt x="459" y="6068"/>
                    <a:pt x="199" y="6035"/>
                    <a:pt x="51" y="5936"/>
                  </a:cubicBezTo>
                  <a:close/>
                  <a:moveTo>
                    <a:pt x="21058" y="0"/>
                  </a:moveTo>
                  <a:cubicBezTo>
                    <a:pt x="20799" y="0"/>
                    <a:pt x="20614" y="99"/>
                    <a:pt x="20614" y="198"/>
                  </a:cubicBezTo>
                  <a:lnTo>
                    <a:pt x="20614" y="11806"/>
                  </a:lnTo>
                  <a:lnTo>
                    <a:pt x="9647" y="14625"/>
                  </a:lnTo>
                  <a:lnTo>
                    <a:pt x="681" y="12317"/>
                  </a:lnTo>
                  <a:cubicBezTo>
                    <a:pt x="459" y="12267"/>
                    <a:pt x="199" y="12300"/>
                    <a:pt x="51" y="12399"/>
                  </a:cubicBezTo>
                  <a:cubicBezTo>
                    <a:pt x="-60" y="12498"/>
                    <a:pt x="14" y="12614"/>
                    <a:pt x="236" y="12680"/>
                  </a:cubicBezTo>
                  <a:lnTo>
                    <a:pt x="9388" y="15038"/>
                  </a:lnTo>
                  <a:lnTo>
                    <a:pt x="9388" y="20396"/>
                  </a:lnTo>
                  <a:lnTo>
                    <a:pt x="8313" y="20677"/>
                  </a:lnTo>
                  <a:lnTo>
                    <a:pt x="8313" y="21287"/>
                  </a:lnTo>
                  <a:lnTo>
                    <a:pt x="9499" y="21600"/>
                  </a:lnTo>
                  <a:lnTo>
                    <a:pt x="10684" y="21287"/>
                  </a:lnTo>
                  <a:lnTo>
                    <a:pt x="10684" y="20677"/>
                  </a:lnTo>
                  <a:lnTo>
                    <a:pt x="9610" y="20396"/>
                  </a:lnTo>
                  <a:lnTo>
                    <a:pt x="9610" y="15087"/>
                  </a:lnTo>
                  <a:cubicBezTo>
                    <a:pt x="9610" y="15087"/>
                    <a:pt x="9647" y="15087"/>
                    <a:pt x="9647" y="15087"/>
                  </a:cubicBezTo>
                  <a:cubicBezTo>
                    <a:pt x="9721" y="15087"/>
                    <a:pt x="9795" y="15071"/>
                    <a:pt x="9869" y="15054"/>
                  </a:cubicBezTo>
                  <a:lnTo>
                    <a:pt x="21281" y="12119"/>
                  </a:lnTo>
                  <a:cubicBezTo>
                    <a:pt x="21429" y="12086"/>
                    <a:pt x="21503" y="12020"/>
                    <a:pt x="21503" y="11938"/>
                  </a:cubicBezTo>
                  <a:lnTo>
                    <a:pt x="21503" y="214"/>
                  </a:lnTo>
                  <a:cubicBezTo>
                    <a:pt x="21540" y="82"/>
                    <a:pt x="21318" y="0"/>
                    <a:pt x="210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A96D1E0-09C0-476C-B1A2-78DD9E9011AA}"/>
                </a:ext>
              </a:extLst>
            </p:cNvPr>
            <p:cNvSpPr/>
            <p:nvPr/>
          </p:nvSpPr>
          <p:spPr>
            <a:xfrm>
              <a:off x="3912415" y="1103588"/>
              <a:ext cx="1479821" cy="322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9536" y="15813"/>
                  </a:moveTo>
                  <a:cubicBezTo>
                    <a:pt x="19643" y="15911"/>
                    <a:pt x="19572" y="16027"/>
                    <a:pt x="19357" y="16093"/>
                  </a:cubicBezTo>
                  <a:lnTo>
                    <a:pt x="10008" y="18566"/>
                  </a:lnTo>
                  <a:cubicBezTo>
                    <a:pt x="9936" y="18583"/>
                    <a:pt x="9864" y="18599"/>
                    <a:pt x="9793" y="18599"/>
                  </a:cubicBezTo>
                  <a:cubicBezTo>
                    <a:pt x="9721" y="18599"/>
                    <a:pt x="9649" y="18583"/>
                    <a:pt x="9578" y="18566"/>
                  </a:cubicBezTo>
                  <a:lnTo>
                    <a:pt x="229" y="16093"/>
                  </a:lnTo>
                  <a:cubicBezTo>
                    <a:pt x="14" y="16043"/>
                    <a:pt x="-58" y="15911"/>
                    <a:pt x="49" y="15813"/>
                  </a:cubicBezTo>
                  <a:cubicBezTo>
                    <a:pt x="157" y="15714"/>
                    <a:pt x="443" y="15681"/>
                    <a:pt x="658" y="15730"/>
                  </a:cubicBezTo>
                  <a:lnTo>
                    <a:pt x="9757" y="18154"/>
                  </a:lnTo>
                  <a:lnTo>
                    <a:pt x="18855" y="15730"/>
                  </a:lnTo>
                  <a:cubicBezTo>
                    <a:pt x="19142" y="15681"/>
                    <a:pt x="19429" y="15714"/>
                    <a:pt x="19536" y="15813"/>
                  </a:cubicBezTo>
                  <a:close/>
                  <a:moveTo>
                    <a:pt x="21291" y="9481"/>
                  </a:moveTo>
                  <a:lnTo>
                    <a:pt x="10258" y="6546"/>
                  </a:lnTo>
                  <a:cubicBezTo>
                    <a:pt x="10151" y="6513"/>
                    <a:pt x="10008" y="6513"/>
                    <a:pt x="9900" y="6529"/>
                  </a:cubicBezTo>
                  <a:lnTo>
                    <a:pt x="9900" y="1204"/>
                  </a:lnTo>
                  <a:lnTo>
                    <a:pt x="10939" y="923"/>
                  </a:lnTo>
                  <a:lnTo>
                    <a:pt x="10939" y="313"/>
                  </a:lnTo>
                  <a:lnTo>
                    <a:pt x="9793" y="0"/>
                  </a:lnTo>
                  <a:lnTo>
                    <a:pt x="8646" y="313"/>
                  </a:lnTo>
                  <a:lnTo>
                    <a:pt x="8646" y="923"/>
                  </a:lnTo>
                  <a:lnTo>
                    <a:pt x="9685" y="1204"/>
                  </a:lnTo>
                  <a:lnTo>
                    <a:pt x="9685" y="6579"/>
                  </a:lnTo>
                  <a:lnTo>
                    <a:pt x="623" y="8821"/>
                  </a:lnTo>
                  <a:cubicBezTo>
                    <a:pt x="408" y="8871"/>
                    <a:pt x="336" y="9003"/>
                    <a:pt x="444" y="9102"/>
                  </a:cubicBezTo>
                  <a:cubicBezTo>
                    <a:pt x="551" y="9201"/>
                    <a:pt x="838" y="9234"/>
                    <a:pt x="1052" y="9184"/>
                  </a:cubicBezTo>
                  <a:lnTo>
                    <a:pt x="10043" y="6975"/>
                  </a:lnTo>
                  <a:lnTo>
                    <a:pt x="20646" y="9794"/>
                  </a:lnTo>
                  <a:lnTo>
                    <a:pt x="20646" y="21402"/>
                  </a:lnTo>
                  <a:cubicBezTo>
                    <a:pt x="20646" y="21518"/>
                    <a:pt x="20861" y="21600"/>
                    <a:pt x="21076" y="21600"/>
                  </a:cubicBezTo>
                  <a:cubicBezTo>
                    <a:pt x="21291" y="21600"/>
                    <a:pt x="21506" y="21501"/>
                    <a:pt x="21506" y="21402"/>
                  </a:cubicBezTo>
                  <a:lnTo>
                    <a:pt x="21506" y="9679"/>
                  </a:lnTo>
                  <a:cubicBezTo>
                    <a:pt x="21542" y="9596"/>
                    <a:pt x="21435" y="9530"/>
                    <a:pt x="21291" y="948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0413395E-5EDB-4DCD-B2E3-E75E992570E8}"/>
                </a:ext>
              </a:extLst>
            </p:cNvPr>
            <p:cNvSpPr/>
            <p:nvPr/>
          </p:nvSpPr>
          <p:spPr>
            <a:xfrm>
              <a:off x="6943154" y="1103585"/>
              <a:ext cx="1457165" cy="32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19865" y="15825"/>
                  </a:moveTo>
                  <a:cubicBezTo>
                    <a:pt x="19975" y="15924"/>
                    <a:pt x="19902" y="16039"/>
                    <a:pt x="19683" y="16105"/>
                  </a:cubicBezTo>
                  <a:lnTo>
                    <a:pt x="10176" y="18580"/>
                  </a:lnTo>
                  <a:cubicBezTo>
                    <a:pt x="10104" y="18597"/>
                    <a:pt x="10031" y="18613"/>
                    <a:pt x="9958" y="18613"/>
                  </a:cubicBezTo>
                  <a:cubicBezTo>
                    <a:pt x="9885" y="18613"/>
                    <a:pt x="9812" y="18597"/>
                    <a:pt x="9739" y="18580"/>
                  </a:cubicBezTo>
                  <a:lnTo>
                    <a:pt x="232" y="16105"/>
                  </a:lnTo>
                  <a:cubicBezTo>
                    <a:pt x="14" y="16056"/>
                    <a:pt x="-59" y="15924"/>
                    <a:pt x="50" y="15825"/>
                  </a:cubicBezTo>
                  <a:cubicBezTo>
                    <a:pt x="160" y="15726"/>
                    <a:pt x="451" y="15693"/>
                    <a:pt x="669" y="15742"/>
                  </a:cubicBezTo>
                  <a:lnTo>
                    <a:pt x="9921" y="18168"/>
                  </a:lnTo>
                  <a:lnTo>
                    <a:pt x="19173" y="15742"/>
                  </a:lnTo>
                  <a:cubicBezTo>
                    <a:pt x="19465" y="15693"/>
                    <a:pt x="19756" y="15726"/>
                    <a:pt x="19865" y="15825"/>
                  </a:cubicBezTo>
                  <a:close/>
                  <a:moveTo>
                    <a:pt x="21286" y="9488"/>
                  </a:moveTo>
                  <a:lnTo>
                    <a:pt x="10104" y="6551"/>
                  </a:lnTo>
                  <a:lnTo>
                    <a:pt x="10104" y="1205"/>
                  </a:lnTo>
                  <a:lnTo>
                    <a:pt x="11160" y="924"/>
                  </a:lnTo>
                  <a:lnTo>
                    <a:pt x="11160" y="314"/>
                  </a:lnTo>
                  <a:lnTo>
                    <a:pt x="9994" y="0"/>
                  </a:lnTo>
                  <a:lnTo>
                    <a:pt x="8829" y="314"/>
                  </a:lnTo>
                  <a:lnTo>
                    <a:pt x="8829" y="924"/>
                  </a:lnTo>
                  <a:lnTo>
                    <a:pt x="9885" y="1205"/>
                  </a:lnTo>
                  <a:lnTo>
                    <a:pt x="9885" y="6518"/>
                  </a:lnTo>
                  <a:cubicBezTo>
                    <a:pt x="9812" y="6518"/>
                    <a:pt x="9739" y="6518"/>
                    <a:pt x="9666" y="6534"/>
                  </a:cubicBezTo>
                  <a:lnTo>
                    <a:pt x="305" y="8812"/>
                  </a:lnTo>
                  <a:cubicBezTo>
                    <a:pt x="87" y="8861"/>
                    <a:pt x="14" y="8993"/>
                    <a:pt x="123" y="9092"/>
                  </a:cubicBezTo>
                  <a:cubicBezTo>
                    <a:pt x="232" y="9191"/>
                    <a:pt x="524" y="9224"/>
                    <a:pt x="742" y="9175"/>
                  </a:cubicBezTo>
                  <a:lnTo>
                    <a:pt x="9885" y="6963"/>
                  </a:lnTo>
                  <a:lnTo>
                    <a:pt x="20667" y="9785"/>
                  </a:lnTo>
                  <a:lnTo>
                    <a:pt x="20667" y="21402"/>
                  </a:lnTo>
                  <a:cubicBezTo>
                    <a:pt x="20667" y="21517"/>
                    <a:pt x="20885" y="21600"/>
                    <a:pt x="21104" y="21600"/>
                  </a:cubicBezTo>
                  <a:cubicBezTo>
                    <a:pt x="21359" y="21600"/>
                    <a:pt x="21541" y="21501"/>
                    <a:pt x="21541" y="21402"/>
                  </a:cubicBezTo>
                  <a:lnTo>
                    <a:pt x="21541" y="9670"/>
                  </a:lnTo>
                  <a:cubicBezTo>
                    <a:pt x="21541" y="9604"/>
                    <a:pt x="21432" y="9538"/>
                    <a:pt x="21286" y="948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F79CB695-B5A8-4802-A790-1B1B720FFC02}"/>
                </a:ext>
              </a:extLst>
            </p:cNvPr>
            <p:cNvSpPr/>
            <p:nvPr/>
          </p:nvSpPr>
          <p:spPr>
            <a:xfrm>
              <a:off x="8495484" y="3025517"/>
              <a:ext cx="1434989" cy="272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90" extrusionOk="0">
                  <a:moveTo>
                    <a:pt x="21540" y="3226"/>
                  </a:moveTo>
                  <a:lnTo>
                    <a:pt x="21540" y="10166"/>
                  </a:lnTo>
                  <a:cubicBezTo>
                    <a:pt x="21540" y="10244"/>
                    <a:pt x="21466" y="10342"/>
                    <a:pt x="21318" y="10381"/>
                  </a:cubicBezTo>
                  <a:lnTo>
                    <a:pt x="9926" y="13851"/>
                  </a:lnTo>
                  <a:cubicBezTo>
                    <a:pt x="9889" y="13870"/>
                    <a:pt x="9815" y="13870"/>
                    <a:pt x="9741" y="13870"/>
                  </a:cubicBezTo>
                  <a:lnTo>
                    <a:pt x="9741" y="20167"/>
                  </a:lnTo>
                  <a:lnTo>
                    <a:pt x="10814" y="20498"/>
                  </a:lnTo>
                  <a:lnTo>
                    <a:pt x="10814" y="21220"/>
                  </a:lnTo>
                  <a:lnTo>
                    <a:pt x="9630" y="21590"/>
                  </a:lnTo>
                  <a:lnTo>
                    <a:pt x="8447" y="21220"/>
                  </a:lnTo>
                  <a:lnTo>
                    <a:pt x="8447" y="20498"/>
                  </a:lnTo>
                  <a:lnTo>
                    <a:pt x="9519" y="20167"/>
                  </a:lnTo>
                  <a:lnTo>
                    <a:pt x="9519" y="13870"/>
                  </a:lnTo>
                  <a:cubicBezTo>
                    <a:pt x="9482" y="13870"/>
                    <a:pt x="9482" y="13870"/>
                    <a:pt x="9445" y="13851"/>
                  </a:cubicBezTo>
                  <a:lnTo>
                    <a:pt x="236" y="11043"/>
                  </a:lnTo>
                  <a:cubicBezTo>
                    <a:pt x="14" y="10985"/>
                    <a:pt x="-60" y="10829"/>
                    <a:pt x="51" y="10712"/>
                  </a:cubicBezTo>
                  <a:cubicBezTo>
                    <a:pt x="162" y="10595"/>
                    <a:pt x="458" y="10556"/>
                    <a:pt x="680" y="10615"/>
                  </a:cubicBezTo>
                  <a:lnTo>
                    <a:pt x="9630" y="13344"/>
                  </a:lnTo>
                  <a:lnTo>
                    <a:pt x="20578" y="10010"/>
                  </a:lnTo>
                  <a:lnTo>
                    <a:pt x="20578" y="3363"/>
                  </a:lnTo>
                  <a:lnTo>
                    <a:pt x="9335" y="497"/>
                  </a:lnTo>
                  <a:lnTo>
                    <a:pt x="717" y="3168"/>
                  </a:lnTo>
                  <a:cubicBezTo>
                    <a:pt x="495" y="3226"/>
                    <a:pt x="236" y="3187"/>
                    <a:pt x="88" y="3090"/>
                  </a:cubicBezTo>
                  <a:cubicBezTo>
                    <a:pt x="-23" y="2973"/>
                    <a:pt x="51" y="2836"/>
                    <a:pt x="236" y="2758"/>
                  </a:cubicBezTo>
                  <a:lnTo>
                    <a:pt x="9076" y="29"/>
                  </a:lnTo>
                  <a:cubicBezTo>
                    <a:pt x="9224" y="-10"/>
                    <a:pt x="9372" y="-10"/>
                    <a:pt x="9519" y="29"/>
                  </a:cubicBezTo>
                  <a:lnTo>
                    <a:pt x="21244" y="3031"/>
                  </a:lnTo>
                  <a:cubicBezTo>
                    <a:pt x="21429" y="3051"/>
                    <a:pt x="21540" y="3129"/>
                    <a:pt x="21540" y="322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B60AA0B-D43D-4A30-863B-43E63A20EA63}"/>
              </a:ext>
            </a:extLst>
          </p:cNvPr>
          <p:cNvGrpSpPr/>
          <p:nvPr/>
        </p:nvGrpSpPr>
        <p:grpSpPr>
          <a:xfrm>
            <a:off x="1766135" y="5059156"/>
            <a:ext cx="1647268" cy="1013366"/>
            <a:chOff x="332936" y="2686449"/>
            <a:chExt cx="2975111" cy="110568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D1BEF5C-7516-4C49-B34F-631BFB61378B}"/>
                </a:ext>
              </a:extLst>
            </p:cNvPr>
            <p:cNvSpPr txBox="1"/>
            <p:nvPr/>
          </p:nvSpPr>
          <p:spPr>
            <a:xfrm>
              <a:off x="332936" y="2686449"/>
              <a:ext cx="2926079" cy="402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C300837-C638-4D7D-96B6-012E6F9FC1B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05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845F7A-EAB3-43D1-B71C-E5C6624F4339}"/>
              </a:ext>
            </a:extLst>
          </p:cNvPr>
          <p:cNvGrpSpPr/>
          <p:nvPr/>
        </p:nvGrpSpPr>
        <p:grpSpPr>
          <a:xfrm>
            <a:off x="4555361" y="5059155"/>
            <a:ext cx="1647268" cy="1013365"/>
            <a:chOff x="332936" y="2686449"/>
            <a:chExt cx="2975111" cy="110568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32AC0CC-FEB7-4F8D-AA09-34DDF88CD07E}"/>
                </a:ext>
              </a:extLst>
            </p:cNvPr>
            <p:cNvSpPr txBox="1"/>
            <p:nvPr/>
          </p:nvSpPr>
          <p:spPr>
            <a:xfrm>
              <a:off x="332936" y="2686449"/>
              <a:ext cx="2926079" cy="402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ADC57F0-08F4-46AC-A0E5-9D1469DADC4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05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80671A3-3F3E-4D8F-BCB2-F6AFB732C5D0}"/>
              </a:ext>
            </a:extLst>
          </p:cNvPr>
          <p:cNvGrpSpPr/>
          <p:nvPr/>
        </p:nvGrpSpPr>
        <p:grpSpPr>
          <a:xfrm>
            <a:off x="7344588" y="5059155"/>
            <a:ext cx="1647268" cy="1013365"/>
            <a:chOff x="332936" y="2686449"/>
            <a:chExt cx="2975111" cy="110568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DEC12AB-609D-43B3-B836-F9BAB361405D}"/>
                </a:ext>
              </a:extLst>
            </p:cNvPr>
            <p:cNvSpPr txBox="1"/>
            <p:nvPr/>
          </p:nvSpPr>
          <p:spPr>
            <a:xfrm>
              <a:off x="332936" y="2686449"/>
              <a:ext cx="2926079" cy="402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C9B9917-FF85-42F8-80C0-21DA2640A79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05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778B630-7B83-4C94-9F50-ACF4CC75F9E3}"/>
              </a:ext>
            </a:extLst>
          </p:cNvPr>
          <p:cNvGrpSpPr/>
          <p:nvPr/>
        </p:nvGrpSpPr>
        <p:grpSpPr>
          <a:xfrm>
            <a:off x="3160749" y="1356356"/>
            <a:ext cx="1647268" cy="1013365"/>
            <a:chOff x="332936" y="2686449"/>
            <a:chExt cx="2975111" cy="110568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82E0FEC-E85D-4832-A522-2069C6A3686C}"/>
                </a:ext>
              </a:extLst>
            </p:cNvPr>
            <p:cNvSpPr txBox="1"/>
            <p:nvPr/>
          </p:nvSpPr>
          <p:spPr>
            <a:xfrm>
              <a:off x="332936" y="2686449"/>
              <a:ext cx="2926079" cy="402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2F1E3ED-77E0-40BD-BD27-15C945977BF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05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B0CE4F4-24AF-4B9B-B0A5-448029AD1CE5}"/>
              </a:ext>
            </a:extLst>
          </p:cNvPr>
          <p:cNvGrpSpPr/>
          <p:nvPr/>
        </p:nvGrpSpPr>
        <p:grpSpPr>
          <a:xfrm>
            <a:off x="5949975" y="1356356"/>
            <a:ext cx="1647268" cy="1013365"/>
            <a:chOff x="332936" y="2686449"/>
            <a:chExt cx="2975111" cy="110568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A92176F-822B-4F8E-82DF-7EC4B6319163}"/>
                </a:ext>
              </a:extLst>
            </p:cNvPr>
            <p:cNvSpPr txBox="1"/>
            <p:nvPr/>
          </p:nvSpPr>
          <p:spPr>
            <a:xfrm>
              <a:off x="332936" y="2686449"/>
              <a:ext cx="2926079" cy="4029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6D0882D-3244-43A3-BACD-87E0117D896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05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60" name="Graphic 8" descr="Lightbulb">
            <a:extLst>
              <a:ext uri="{FF2B5EF4-FFF2-40B4-BE49-F238E27FC236}">
                <a16:creationId xmlns:a16="http://schemas.microsoft.com/office/drawing/2014/main" id="{E8EF9E03-A078-4A5A-B329-59D4C7842451}"/>
              </a:ext>
            </a:extLst>
          </p:cNvPr>
          <p:cNvGrpSpPr/>
          <p:nvPr/>
        </p:nvGrpSpPr>
        <p:grpSpPr>
          <a:xfrm>
            <a:off x="1296479" y="3643512"/>
            <a:ext cx="453942" cy="733292"/>
            <a:chOff x="2803410" y="3437611"/>
            <a:chExt cx="495300" cy="80010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AC9B7A1-9313-4624-85C7-2FD599B27995}"/>
                </a:ext>
              </a:extLst>
            </p:cNvPr>
            <p:cNvSpPr/>
            <p:nvPr/>
          </p:nvSpPr>
          <p:spPr>
            <a:xfrm>
              <a:off x="2927234" y="3990062"/>
              <a:ext cx="247651" cy="57151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1ABCC08-8EBD-47DA-B8B3-66BEA385F5D5}"/>
                </a:ext>
              </a:extLst>
            </p:cNvPr>
            <p:cNvSpPr/>
            <p:nvPr/>
          </p:nvSpPr>
          <p:spPr>
            <a:xfrm>
              <a:off x="2927234" y="4085313"/>
              <a:ext cx="247651" cy="57151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B7F9725-5436-428F-A14E-832480DD838A}"/>
                </a:ext>
              </a:extLst>
            </p:cNvPr>
            <p:cNvSpPr/>
            <p:nvPr/>
          </p:nvSpPr>
          <p:spPr>
            <a:xfrm>
              <a:off x="2989146" y="4180562"/>
              <a:ext cx="123825" cy="57151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6663191-5D1A-403A-BDA5-55EAD39E37AA}"/>
                </a:ext>
              </a:extLst>
            </p:cNvPr>
            <p:cNvSpPr/>
            <p:nvPr/>
          </p:nvSpPr>
          <p:spPr>
            <a:xfrm>
              <a:off x="2803410" y="3437611"/>
              <a:ext cx="495300" cy="514351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61" name="Graphic 11" descr="Bullseye">
            <a:extLst>
              <a:ext uri="{FF2B5EF4-FFF2-40B4-BE49-F238E27FC236}">
                <a16:creationId xmlns:a16="http://schemas.microsoft.com/office/drawing/2014/main" id="{64049F93-D290-46AD-A687-1C4A402D5532}"/>
              </a:ext>
            </a:extLst>
          </p:cNvPr>
          <p:cNvGrpSpPr/>
          <p:nvPr/>
        </p:nvGrpSpPr>
        <p:grpSpPr>
          <a:xfrm>
            <a:off x="2573819" y="2854672"/>
            <a:ext cx="689643" cy="689642"/>
            <a:chOff x="4197127" y="2576902"/>
            <a:chExt cx="752475" cy="75247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F70A1B6-1DF9-469A-87C5-3DEAA74CDEDF}"/>
                </a:ext>
              </a:extLst>
            </p:cNvPr>
            <p:cNvSpPr/>
            <p:nvPr/>
          </p:nvSpPr>
          <p:spPr>
            <a:xfrm>
              <a:off x="4462875" y="257690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3B4C8ED-3E66-426E-99A4-31E3D85F3278}"/>
                </a:ext>
              </a:extLst>
            </p:cNvPr>
            <p:cNvSpPr/>
            <p:nvPr/>
          </p:nvSpPr>
          <p:spPr>
            <a:xfrm>
              <a:off x="4197127" y="260547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14466F5-1F85-4014-A93B-F49AD7707E75}"/>
                </a:ext>
              </a:extLst>
            </p:cNvPr>
            <p:cNvSpPr/>
            <p:nvPr/>
          </p:nvSpPr>
          <p:spPr>
            <a:xfrm>
              <a:off x="4330476" y="2738826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62" name="Graphic 9" descr="Head with gears">
            <a:extLst>
              <a:ext uri="{FF2B5EF4-FFF2-40B4-BE49-F238E27FC236}">
                <a16:creationId xmlns:a16="http://schemas.microsoft.com/office/drawing/2014/main" id="{16D2876D-3440-486C-AE9F-818587D2659C}"/>
              </a:ext>
            </a:extLst>
          </p:cNvPr>
          <p:cNvGrpSpPr/>
          <p:nvPr/>
        </p:nvGrpSpPr>
        <p:grpSpPr>
          <a:xfrm>
            <a:off x="4016852" y="3703523"/>
            <a:ext cx="593878" cy="704482"/>
            <a:chOff x="5771628" y="3503090"/>
            <a:chExt cx="647985" cy="76866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DE9B37B-8698-4E37-8601-3EAE3D83B6C3}"/>
                </a:ext>
              </a:extLst>
            </p:cNvPr>
            <p:cNvSpPr/>
            <p:nvPr/>
          </p:nvSpPr>
          <p:spPr>
            <a:xfrm>
              <a:off x="6047089" y="3637395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7C0AB7B-6D1E-4A32-A26F-0A6B72AB1662}"/>
                </a:ext>
              </a:extLst>
            </p:cNvPr>
            <p:cNvSpPr/>
            <p:nvPr/>
          </p:nvSpPr>
          <p:spPr>
            <a:xfrm>
              <a:off x="5927073" y="3830753"/>
              <a:ext cx="80011" cy="80011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4C2EE03-43C1-419A-9B7A-1D441196C2D1}"/>
                </a:ext>
              </a:extLst>
            </p:cNvPr>
            <p:cNvSpPr/>
            <p:nvPr/>
          </p:nvSpPr>
          <p:spPr>
            <a:xfrm>
              <a:off x="5771628" y="3503090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63" name="Graphic 7" descr="Stopwatch">
            <a:extLst>
              <a:ext uri="{FF2B5EF4-FFF2-40B4-BE49-F238E27FC236}">
                <a16:creationId xmlns:a16="http://schemas.microsoft.com/office/drawing/2014/main" id="{25A34DAE-1EB7-4EF8-A75D-CA0D196B8509}"/>
              </a:ext>
            </a:extLst>
          </p:cNvPr>
          <p:cNvGrpSpPr/>
          <p:nvPr/>
        </p:nvGrpSpPr>
        <p:grpSpPr>
          <a:xfrm>
            <a:off x="5412480" y="2867589"/>
            <a:ext cx="594136" cy="680437"/>
            <a:chOff x="7294415" y="2590994"/>
            <a:chExt cx="648267" cy="742431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B48118F-1B67-4706-8BD5-18CCD6610B8F}"/>
                </a:ext>
              </a:extLst>
            </p:cNvPr>
            <p:cNvSpPr/>
            <p:nvPr/>
          </p:nvSpPr>
          <p:spPr>
            <a:xfrm>
              <a:off x="7598928" y="280054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5E1A8BA-161E-4155-A713-6D94976332C0}"/>
                </a:ext>
              </a:extLst>
            </p:cNvPr>
            <p:cNvSpPr/>
            <p:nvPr/>
          </p:nvSpPr>
          <p:spPr>
            <a:xfrm>
              <a:off x="7598928" y="318154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1525D34-71EB-4C5B-8CEB-DEC25061F899}"/>
                </a:ext>
              </a:extLst>
            </p:cNvPr>
            <p:cNvSpPr/>
            <p:nvPr/>
          </p:nvSpPr>
          <p:spPr>
            <a:xfrm>
              <a:off x="7789429" y="29815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1BC81CB-43A5-4B7B-A50B-2C7BC3A93C36}"/>
                </a:ext>
              </a:extLst>
            </p:cNvPr>
            <p:cNvSpPr/>
            <p:nvPr/>
          </p:nvSpPr>
          <p:spPr>
            <a:xfrm>
              <a:off x="7408428" y="29815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42437D8-8262-42D4-A753-906778C8E258}"/>
                </a:ext>
              </a:extLst>
            </p:cNvPr>
            <p:cNvSpPr/>
            <p:nvPr/>
          </p:nvSpPr>
          <p:spPr>
            <a:xfrm>
              <a:off x="7598928" y="2867221"/>
              <a:ext cx="126683" cy="240983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88D3100-6603-4159-BF9D-E5F53FB7AD0F}"/>
                </a:ext>
              </a:extLst>
            </p:cNvPr>
            <p:cNvSpPr/>
            <p:nvPr/>
          </p:nvSpPr>
          <p:spPr>
            <a:xfrm>
              <a:off x="7294415" y="2590994"/>
              <a:ext cx="648267" cy="742431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64" name="Graphic 10" descr="Research">
            <a:extLst>
              <a:ext uri="{FF2B5EF4-FFF2-40B4-BE49-F238E27FC236}">
                <a16:creationId xmlns:a16="http://schemas.microsoft.com/office/drawing/2014/main" id="{8897806C-5147-4985-B573-BEFD2CB56891}"/>
              </a:ext>
            </a:extLst>
          </p:cNvPr>
          <p:cNvGrpSpPr/>
          <p:nvPr/>
        </p:nvGrpSpPr>
        <p:grpSpPr>
          <a:xfrm>
            <a:off x="6753281" y="3663583"/>
            <a:ext cx="690739" cy="691611"/>
            <a:chOff x="8757375" y="3459516"/>
            <a:chExt cx="753671" cy="75462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42B1859-4B79-4BD1-B9EB-576C96BB1003}"/>
                </a:ext>
              </a:extLst>
            </p:cNvPr>
            <p:cNvSpPr/>
            <p:nvPr/>
          </p:nvSpPr>
          <p:spPr>
            <a:xfrm>
              <a:off x="8757375" y="3459516"/>
              <a:ext cx="753671" cy="754624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DA5E851-5E58-48C9-AD04-517C4C9CB77F}"/>
                </a:ext>
              </a:extLst>
            </p:cNvPr>
            <p:cNvSpPr/>
            <p:nvPr/>
          </p:nvSpPr>
          <p:spPr>
            <a:xfrm>
              <a:off x="8840242" y="3601075"/>
              <a:ext cx="410527" cy="301355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8333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227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Lines Process – Slide Template</vt:lpstr>
      <vt:lpstr>Hexagon Lines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Lines Process</dc:title>
  <dc:creator>PresentationGO.com</dc:creator>
  <dc:description>© Copyright PresentationGO.com</dc:description>
  <dcterms:created xsi:type="dcterms:W3CDTF">2014-11-26T05:14:11Z</dcterms:created>
  <dcterms:modified xsi:type="dcterms:W3CDTF">2020-03-25T03:38:57Z</dcterms:modified>
  <cp:category>Charts &amp; Diagrams</cp:category>
</cp:coreProperties>
</file>