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2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2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Matrix Diagram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DF6B1B-C6FE-48B5-A5D2-744C3DAFC7C1}"/>
              </a:ext>
            </a:extLst>
          </p:cNvPr>
          <p:cNvSpPr/>
          <p:nvPr/>
        </p:nvSpPr>
        <p:spPr>
          <a:xfrm>
            <a:off x="2434699" y="1940100"/>
            <a:ext cx="1720236" cy="1536873"/>
          </a:xfrm>
          <a:custGeom>
            <a:avLst/>
            <a:gdLst>
              <a:gd name="connsiteX0" fmla="*/ 674349 w 2293648"/>
              <a:gd name="connsiteY0" fmla="*/ 0 h 2049164"/>
              <a:gd name="connsiteX1" fmla="*/ 1623485 w 2293648"/>
              <a:gd name="connsiteY1" fmla="*/ 0 h 2049164"/>
              <a:gd name="connsiteX2" fmla="*/ 1799520 w 2293648"/>
              <a:gd name="connsiteY2" fmla="*/ 101699 h 2049164"/>
              <a:gd name="connsiteX3" fmla="*/ 2273660 w 2293648"/>
              <a:gd name="connsiteY3" fmla="*/ 922883 h 2049164"/>
              <a:gd name="connsiteX4" fmla="*/ 2289283 w 2293648"/>
              <a:gd name="connsiteY4" fmla="*/ 961401 h 2049164"/>
              <a:gd name="connsiteX5" fmla="*/ 2293648 w 2293648"/>
              <a:gd name="connsiteY5" fmla="*/ 986389 h 2049164"/>
              <a:gd name="connsiteX6" fmla="*/ 1855105 w 2293648"/>
              <a:gd name="connsiteY6" fmla="*/ 986389 h 2049164"/>
              <a:gd name="connsiteX7" fmla="*/ 1750310 w 2293648"/>
              <a:gd name="connsiteY7" fmla="*/ 1047621 h 2049164"/>
              <a:gd name="connsiteX8" fmla="*/ 1465966 w 2293648"/>
              <a:gd name="connsiteY8" fmla="*/ 1538725 h 2049164"/>
              <a:gd name="connsiteX9" fmla="*/ 1465966 w 2293648"/>
              <a:gd name="connsiteY9" fmla="*/ 1659827 h 2049164"/>
              <a:gd name="connsiteX10" fmla="*/ 1684246 w 2293648"/>
              <a:gd name="connsiteY10" fmla="*/ 2036829 h 2049164"/>
              <a:gd name="connsiteX11" fmla="*/ 1659896 w 2293648"/>
              <a:gd name="connsiteY11" fmla="*/ 2044834 h 2049164"/>
              <a:gd name="connsiteX12" fmla="*/ 1623485 w 2293648"/>
              <a:gd name="connsiteY12" fmla="*/ 2049164 h 2049164"/>
              <a:gd name="connsiteX13" fmla="*/ 674349 w 2293648"/>
              <a:gd name="connsiteY13" fmla="*/ 2049164 h 2049164"/>
              <a:gd name="connsiteX14" fmla="*/ 498206 w 2293648"/>
              <a:gd name="connsiteY14" fmla="*/ 1947465 h 2049164"/>
              <a:gd name="connsiteX15" fmla="*/ 24174 w 2293648"/>
              <a:gd name="connsiteY15" fmla="*/ 1126281 h 2049164"/>
              <a:gd name="connsiteX16" fmla="*/ 24174 w 2293648"/>
              <a:gd name="connsiteY16" fmla="*/ 922883 h 2049164"/>
              <a:gd name="connsiteX17" fmla="*/ 498206 w 2293648"/>
              <a:gd name="connsiteY17" fmla="*/ 101699 h 2049164"/>
              <a:gd name="connsiteX18" fmla="*/ 674349 w 2293648"/>
              <a:gd name="connsiteY18" fmla="*/ 0 h 204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648" h="2049164">
                <a:moveTo>
                  <a:pt x="674349" y="0"/>
                </a:moveTo>
                <a:lnTo>
                  <a:pt x="1623485" y="0"/>
                </a:lnTo>
                <a:cubicBezTo>
                  <a:pt x="1687838" y="0"/>
                  <a:pt x="1767397" y="45252"/>
                  <a:pt x="1799520" y="101699"/>
                </a:cubicBezTo>
                <a:lnTo>
                  <a:pt x="2273660" y="922883"/>
                </a:lnTo>
                <a:cubicBezTo>
                  <a:pt x="2280192" y="934481"/>
                  <a:pt x="2285405" y="947519"/>
                  <a:pt x="2289283" y="961401"/>
                </a:cubicBezTo>
                <a:lnTo>
                  <a:pt x="2293648" y="986389"/>
                </a:lnTo>
                <a:lnTo>
                  <a:pt x="1855105" y="986389"/>
                </a:lnTo>
                <a:cubicBezTo>
                  <a:pt x="1816992" y="986389"/>
                  <a:pt x="1769398" y="1013572"/>
                  <a:pt x="1750310" y="1047621"/>
                </a:cubicBezTo>
                <a:lnTo>
                  <a:pt x="1465966" y="1538725"/>
                </a:lnTo>
                <a:cubicBezTo>
                  <a:pt x="1446941" y="1571412"/>
                  <a:pt x="1446941" y="1625777"/>
                  <a:pt x="1465966" y="1659827"/>
                </a:cubicBezTo>
                <a:lnTo>
                  <a:pt x="1684246" y="2036829"/>
                </a:lnTo>
                <a:lnTo>
                  <a:pt x="1659896" y="2044834"/>
                </a:lnTo>
                <a:cubicBezTo>
                  <a:pt x="1647544" y="2047652"/>
                  <a:pt x="1635290" y="2049164"/>
                  <a:pt x="1623485" y="2049164"/>
                </a:cubicBezTo>
                <a:lnTo>
                  <a:pt x="674349" y="2049164"/>
                </a:lnTo>
                <a:cubicBezTo>
                  <a:pt x="609888" y="2049164"/>
                  <a:pt x="530437" y="2003912"/>
                  <a:pt x="498206" y="1947465"/>
                </a:cubicBezTo>
                <a:lnTo>
                  <a:pt x="24174" y="1126281"/>
                </a:lnTo>
                <a:cubicBezTo>
                  <a:pt x="-8057" y="1069835"/>
                  <a:pt x="-8057" y="979330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0BAC6B8-8981-4730-BBDB-F77A1A380393}"/>
              </a:ext>
            </a:extLst>
          </p:cNvPr>
          <p:cNvSpPr/>
          <p:nvPr/>
        </p:nvSpPr>
        <p:spPr>
          <a:xfrm>
            <a:off x="4988932" y="1940101"/>
            <a:ext cx="1720370" cy="1537627"/>
          </a:xfrm>
          <a:custGeom>
            <a:avLst/>
            <a:gdLst>
              <a:gd name="connsiteX0" fmla="*/ 670344 w 2293827"/>
              <a:gd name="connsiteY0" fmla="*/ 0 h 2050169"/>
              <a:gd name="connsiteX1" fmla="*/ 1619480 w 2293827"/>
              <a:gd name="connsiteY1" fmla="*/ 0 h 2050169"/>
              <a:gd name="connsiteX2" fmla="*/ 1795622 w 2293827"/>
              <a:gd name="connsiteY2" fmla="*/ 101654 h 2050169"/>
              <a:gd name="connsiteX3" fmla="*/ 2269655 w 2293827"/>
              <a:gd name="connsiteY3" fmla="*/ 922956 h 2050169"/>
              <a:gd name="connsiteX4" fmla="*/ 2269655 w 2293827"/>
              <a:gd name="connsiteY4" fmla="*/ 1126264 h 2050169"/>
              <a:gd name="connsiteX5" fmla="*/ 1796586 w 2293827"/>
              <a:gd name="connsiteY5" fmla="*/ 1948515 h 2050169"/>
              <a:gd name="connsiteX6" fmla="*/ 1620551 w 2293827"/>
              <a:gd name="connsiteY6" fmla="*/ 2050169 h 2050169"/>
              <a:gd name="connsiteX7" fmla="*/ 671415 w 2293827"/>
              <a:gd name="connsiteY7" fmla="*/ 2050169 h 2050169"/>
              <a:gd name="connsiteX8" fmla="*/ 634957 w 2293827"/>
              <a:gd name="connsiteY8" fmla="*/ 2045850 h 2050169"/>
              <a:gd name="connsiteX9" fmla="*/ 616101 w 2293827"/>
              <a:gd name="connsiteY9" fmla="*/ 2039661 h 2050169"/>
              <a:gd name="connsiteX10" fmla="*/ 835440 w 2293827"/>
              <a:gd name="connsiteY10" fmla="*/ 1660832 h 2050169"/>
              <a:gd name="connsiteX11" fmla="*/ 835440 w 2293827"/>
              <a:gd name="connsiteY11" fmla="*/ 1539730 h 2050169"/>
              <a:gd name="connsiteX12" fmla="*/ 551096 w 2293827"/>
              <a:gd name="connsiteY12" fmla="*/ 1048626 h 2050169"/>
              <a:gd name="connsiteX13" fmla="*/ 446300 w 2293827"/>
              <a:gd name="connsiteY13" fmla="*/ 987394 h 2050169"/>
              <a:gd name="connsiteX14" fmla="*/ 0 w 2293827"/>
              <a:gd name="connsiteY14" fmla="*/ 987394 h 2050169"/>
              <a:gd name="connsiteX15" fmla="*/ 4546 w 2293827"/>
              <a:gd name="connsiteY15" fmla="*/ 961385 h 2050169"/>
              <a:gd name="connsiteX16" fmla="*/ 20170 w 2293827"/>
              <a:gd name="connsiteY16" fmla="*/ 922956 h 2050169"/>
              <a:gd name="connsiteX17" fmla="*/ 494309 w 2293827"/>
              <a:gd name="connsiteY17" fmla="*/ 101654 h 2050169"/>
              <a:gd name="connsiteX18" fmla="*/ 670344 w 2293827"/>
              <a:gd name="connsiteY18" fmla="*/ 0 h 205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827" h="2050169">
                <a:moveTo>
                  <a:pt x="670344" y="0"/>
                </a:moveTo>
                <a:lnTo>
                  <a:pt x="1619480" y="0"/>
                </a:lnTo>
                <a:cubicBezTo>
                  <a:pt x="1683940" y="0"/>
                  <a:pt x="1763392" y="45275"/>
                  <a:pt x="1795622" y="101654"/>
                </a:cubicBezTo>
                <a:lnTo>
                  <a:pt x="2269655" y="922956"/>
                </a:lnTo>
                <a:cubicBezTo>
                  <a:pt x="2301885" y="979336"/>
                  <a:pt x="2301885" y="1069885"/>
                  <a:pt x="2269655" y="1126264"/>
                </a:cubicBezTo>
                <a:lnTo>
                  <a:pt x="1796586" y="1948515"/>
                </a:lnTo>
                <a:cubicBezTo>
                  <a:pt x="1764463" y="2004895"/>
                  <a:pt x="1684904" y="2050169"/>
                  <a:pt x="1620551" y="2050169"/>
                </a:cubicBezTo>
                <a:lnTo>
                  <a:pt x="671415" y="2050169"/>
                </a:lnTo>
                <a:cubicBezTo>
                  <a:pt x="659583" y="2050169"/>
                  <a:pt x="647316" y="2048662"/>
                  <a:pt x="634957" y="2045850"/>
                </a:cubicBezTo>
                <a:lnTo>
                  <a:pt x="616101" y="2039661"/>
                </a:lnTo>
                <a:lnTo>
                  <a:pt x="835440" y="1660832"/>
                </a:lnTo>
                <a:cubicBezTo>
                  <a:pt x="854464" y="1628144"/>
                  <a:pt x="854464" y="1573779"/>
                  <a:pt x="835440" y="1539730"/>
                </a:cubicBezTo>
                <a:lnTo>
                  <a:pt x="551096" y="1048626"/>
                </a:lnTo>
                <a:cubicBezTo>
                  <a:pt x="532007" y="1014577"/>
                  <a:pt x="484414" y="987394"/>
                  <a:pt x="446300" y="987394"/>
                </a:cubicBezTo>
                <a:lnTo>
                  <a:pt x="0" y="987394"/>
                </a:lnTo>
                <a:lnTo>
                  <a:pt x="4546" y="961385"/>
                </a:lnTo>
                <a:cubicBezTo>
                  <a:pt x="8425" y="947521"/>
                  <a:pt x="13638" y="934512"/>
                  <a:pt x="20170" y="922956"/>
                </a:cubicBezTo>
                <a:lnTo>
                  <a:pt x="494309" y="101654"/>
                </a:lnTo>
                <a:cubicBezTo>
                  <a:pt x="526432" y="45275"/>
                  <a:pt x="605991" y="0"/>
                  <a:pt x="67034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C357B90-AFDD-4244-ABF6-6A5914E2F761}"/>
              </a:ext>
            </a:extLst>
          </p:cNvPr>
          <p:cNvSpPr/>
          <p:nvPr/>
        </p:nvSpPr>
        <p:spPr>
          <a:xfrm>
            <a:off x="2532435" y="2027087"/>
            <a:ext cx="1524695" cy="1362899"/>
          </a:xfrm>
          <a:custGeom>
            <a:avLst/>
            <a:gdLst>
              <a:gd name="connsiteX0" fmla="*/ 598049 w 2032926"/>
              <a:gd name="connsiteY0" fmla="*/ 0 h 1817198"/>
              <a:gd name="connsiteX1" fmla="*/ 1439035 w 2032926"/>
              <a:gd name="connsiteY1" fmla="*/ 0 h 1817198"/>
              <a:gd name="connsiteX2" fmla="*/ 1594394 w 2032926"/>
              <a:gd name="connsiteY2" fmla="*/ 90776 h 1817198"/>
              <a:gd name="connsiteX3" fmla="*/ 2015932 w 2032926"/>
              <a:gd name="connsiteY3" fmla="*/ 818833 h 1817198"/>
              <a:gd name="connsiteX4" fmla="*/ 2031796 w 2032926"/>
              <a:gd name="connsiteY4" fmla="*/ 860230 h 1817198"/>
              <a:gd name="connsiteX5" fmla="*/ 2032926 w 2032926"/>
              <a:gd name="connsiteY5" fmla="*/ 870406 h 1817198"/>
              <a:gd name="connsiteX6" fmla="*/ 1724790 w 2032926"/>
              <a:gd name="connsiteY6" fmla="*/ 870406 h 1817198"/>
              <a:gd name="connsiteX7" fmla="*/ 1619995 w 2032926"/>
              <a:gd name="connsiteY7" fmla="*/ 931638 h 1817198"/>
              <a:gd name="connsiteX8" fmla="*/ 1335651 w 2032926"/>
              <a:gd name="connsiteY8" fmla="*/ 1422742 h 1817198"/>
              <a:gd name="connsiteX9" fmla="*/ 1335651 w 2032926"/>
              <a:gd name="connsiteY9" fmla="*/ 1543844 h 1817198"/>
              <a:gd name="connsiteX10" fmla="*/ 1488470 w 2032926"/>
              <a:gd name="connsiteY10" fmla="*/ 1807785 h 1817198"/>
              <a:gd name="connsiteX11" fmla="*/ 1483168 w 2032926"/>
              <a:gd name="connsiteY11" fmla="*/ 1810113 h 1817198"/>
              <a:gd name="connsiteX12" fmla="*/ 1439035 w 2032926"/>
              <a:gd name="connsiteY12" fmla="*/ 1817198 h 1817198"/>
              <a:gd name="connsiteX13" fmla="*/ 598049 w 2032926"/>
              <a:gd name="connsiteY13" fmla="*/ 1817198 h 1817198"/>
              <a:gd name="connsiteX14" fmla="*/ 442691 w 2032926"/>
              <a:gd name="connsiteY14" fmla="*/ 1726422 h 1817198"/>
              <a:gd name="connsiteX15" fmla="*/ 21153 w 2032926"/>
              <a:gd name="connsiteY15" fmla="*/ 998365 h 1817198"/>
              <a:gd name="connsiteX16" fmla="*/ 21153 w 2032926"/>
              <a:gd name="connsiteY16" fmla="*/ 818833 h 1817198"/>
              <a:gd name="connsiteX17" fmla="*/ 442691 w 2032926"/>
              <a:gd name="connsiteY17" fmla="*/ 90776 h 1817198"/>
              <a:gd name="connsiteX18" fmla="*/ 598049 w 2032926"/>
              <a:gd name="connsiteY18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2926" h="1817198">
                <a:moveTo>
                  <a:pt x="598049" y="0"/>
                </a:moveTo>
                <a:lnTo>
                  <a:pt x="1439035" y="0"/>
                </a:lnTo>
                <a:cubicBezTo>
                  <a:pt x="1495538" y="0"/>
                  <a:pt x="1566095" y="40298"/>
                  <a:pt x="1594394" y="90776"/>
                </a:cubicBezTo>
                <a:lnTo>
                  <a:pt x="2015932" y="818833"/>
                </a:lnTo>
                <a:cubicBezTo>
                  <a:pt x="2022983" y="830948"/>
                  <a:pt x="2028271" y="845071"/>
                  <a:pt x="2031796" y="860230"/>
                </a:cubicBezTo>
                <a:lnTo>
                  <a:pt x="2032926" y="870406"/>
                </a:lnTo>
                <a:lnTo>
                  <a:pt x="1724790" y="870406"/>
                </a:lnTo>
                <a:cubicBezTo>
                  <a:pt x="1686677" y="870406"/>
                  <a:pt x="1639083" y="897589"/>
                  <a:pt x="1619995" y="931638"/>
                </a:cubicBezTo>
                <a:lnTo>
                  <a:pt x="1335651" y="1422742"/>
                </a:lnTo>
                <a:cubicBezTo>
                  <a:pt x="1316626" y="1455429"/>
                  <a:pt x="1316626" y="1509794"/>
                  <a:pt x="1335651" y="1543844"/>
                </a:cubicBezTo>
                <a:lnTo>
                  <a:pt x="1488470" y="1807785"/>
                </a:lnTo>
                <a:lnTo>
                  <a:pt x="1483168" y="1810113"/>
                </a:lnTo>
                <a:cubicBezTo>
                  <a:pt x="1468165" y="1814680"/>
                  <a:pt x="1453161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5B441F8-B765-495C-8FCA-4C46BFD9B985}"/>
              </a:ext>
            </a:extLst>
          </p:cNvPr>
          <p:cNvSpPr/>
          <p:nvPr/>
        </p:nvSpPr>
        <p:spPr>
          <a:xfrm>
            <a:off x="5086960" y="2027087"/>
            <a:ext cx="1524677" cy="1362899"/>
          </a:xfrm>
          <a:custGeom>
            <a:avLst/>
            <a:gdLst>
              <a:gd name="connsiteX0" fmla="*/ 593868 w 2032903"/>
              <a:gd name="connsiteY0" fmla="*/ 0 h 1817198"/>
              <a:gd name="connsiteX1" fmla="*/ 1434854 w 2032903"/>
              <a:gd name="connsiteY1" fmla="*/ 0 h 1817198"/>
              <a:gd name="connsiteX2" fmla="*/ 1590213 w 2032903"/>
              <a:gd name="connsiteY2" fmla="*/ 90776 h 1817198"/>
              <a:gd name="connsiteX3" fmla="*/ 2011750 w 2032903"/>
              <a:gd name="connsiteY3" fmla="*/ 818833 h 1817198"/>
              <a:gd name="connsiteX4" fmla="*/ 2011750 w 2032903"/>
              <a:gd name="connsiteY4" fmla="*/ 998365 h 1817198"/>
              <a:gd name="connsiteX5" fmla="*/ 1590213 w 2032903"/>
              <a:gd name="connsiteY5" fmla="*/ 1726422 h 1817198"/>
              <a:gd name="connsiteX6" fmla="*/ 1434854 w 2032903"/>
              <a:gd name="connsiteY6" fmla="*/ 1817198 h 1817198"/>
              <a:gd name="connsiteX7" fmla="*/ 593868 w 2032903"/>
              <a:gd name="connsiteY7" fmla="*/ 1817198 h 1817198"/>
              <a:gd name="connsiteX8" fmla="*/ 551028 w 2032903"/>
              <a:gd name="connsiteY8" fmla="*/ 1810320 h 1817198"/>
              <a:gd name="connsiteX9" fmla="*/ 704734 w 2032903"/>
              <a:gd name="connsiteY9" fmla="*/ 1544849 h 1817198"/>
              <a:gd name="connsiteX10" fmla="*/ 704734 w 2032903"/>
              <a:gd name="connsiteY10" fmla="*/ 1423747 h 1817198"/>
              <a:gd name="connsiteX11" fmla="*/ 420390 w 2032903"/>
              <a:gd name="connsiteY11" fmla="*/ 932643 h 1817198"/>
              <a:gd name="connsiteX12" fmla="*/ 315594 w 2032903"/>
              <a:gd name="connsiteY12" fmla="*/ 871411 h 1817198"/>
              <a:gd name="connsiteX13" fmla="*/ 0 w 2032903"/>
              <a:gd name="connsiteY13" fmla="*/ 871411 h 1817198"/>
              <a:gd name="connsiteX14" fmla="*/ 1107 w 2032903"/>
              <a:gd name="connsiteY14" fmla="*/ 861366 h 1817198"/>
              <a:gd name="connsiteX15" fmla="*/ 16972 w 2032903"/>
              <a:gd name="connsiteY15" fmla="*/ 818833 h 1817198"/>
              <a:gd name="connsiteX16" fmla="*/ 438510 w 2032903"/>
              <a:gd name="connsiteY16" fmla="*/ 90776 h 1817198"/>
              <a:gd name="connsiteX17" fmla="*/ 593868 w 2032903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2903" h="1817198">
                <a:moveTo>
                  <a:pt x="593868" y="0"/>
                </a:moveTo>
                <a:lnTo>
                  <a:pt x="1434854" y="0"/>
                </a:lnTo>
                <a:cubicBezTo>
                  <a:pt x="1491357" y="0"/>
                  <a:pt x="1561914" y="40298"/>
                  <a:pt x="1590213" y="90776"/>
                </a:cubicBezTo>
                <a:lnTo>
                  <a:pt x="2011750" y="818833"/>
                </a:lnTo>
                <a:cubicBezTo>
                  <a:pt x="2039954" y="867292"/>
                  <a:pt x="2039954" y="947888"/>
                  <a:pt x="2011750" y="998365"/>
                </a:cubicBezTo>
                <a:lnTo>
                  <a:pt x="1590213" y="1726422"/>
                </a:lnTo>
                <a:cubicBezTo>
                  <a:pt x="1561914" y="1776900"/>
                  <a:pt x="1491357" y="1817198"/>
                  <a:pt x="1434854" y="1817198"/>
                </a:cubicBezTo>
                <a:lnTo>
                  <a:pt x="593868" y="1817198"/>
                </a:lnTo>
                <a:lnTo>
                  <a:pt x="551028" y="1810320"/>
                </a:lnTo>
                <a:lnTo>
                  <a:pt x="704734" y="1544849"/>
                </a:lnTo>
                <a:cubicBezTo>
                  <a:pt x="723758" y="1512161"/>
                  <a:pt x="723758" y="1457796"/>
                  <a:pt x="704734" y="1423747"/>
                </a:cubicBezTo>
                <a:lnTo>
                  <a:pt x="420390" y="932643"/>
                </a:lnTo>
                <a:cubicBezTo>
                  <a:pt x="401301" y="898594"/>
                  <a:pt x="353708" y="871411"/>
                  <a:pt x="315594" y="871411"/>
                </a:cubicBezTo>
                <a:lnTo>
                  <a:pt x="0" y="871411"/>
                </a:lnTo>
                <a:lnTo>
                  <a:pt x="1107" y="861366"/>
                </a:lnTo>
                <a:cubicBezTo>
                  <a:pt x="4633" y="845954"/>
                  <a:pt x="9921" y="831452"/>
                  <a:pt x="16972" y="818833"/>
                </a:cubicBezTo>
                <a:lnTo>
                  <a:pt x="438510" y="90776"/>
                </a:lnTo>
                <a:cubicBezTo>
                  <a:pt x="466808" y="40298"/>
                  <a:pt x="537365" y="0"/>
                  <a:pt x="5938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90C256BB-7BC5-4D1D-8035-FE35EC6A70FE}"/>
              </a:ext>
            </a:extLst>
          </p:cNvPr>
          <p:cNvSpPr/>
          <p:nvPr/>
        </p:nvSpPr>
        <p:spPr>
          <a:xfrm>
            <a:off x="3657534" y="2800628"/>
            <a:ext cx="762399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9733"/>
                </a:moveTo>
                <a:lnTo>
                  <a:pt x="16790" y="1079"/>
                </a:lnTo>
                <a:cubicBezTo>
                  <a:pt x="16492" y="479"/>
                  <a:pt x="15749" y="0"/>
                  <a:pt x="15154" y="0"/>
                </a:cubicBezTo>
                <a:lnTo>
                  <a:pt x="6298" y="0"/>
                </a:lnTo>
                <a:cubicBezTo>
                  <a:pt x="5703" y="0"/>
                  <a:pt x="4960" y="479"/>
                  <a:pt x="4662" y="1079"/>
                </a:cubicBezTo>
                <a:lnTo>
                  <a:pt x="223" y="9733"/>
                </a:lnTo>
                <a:cubicBezTo>
                  <a:pt x="-74" y="10333"/>
                  <a:pt x="-74" y="11291"/>
                  <a:pt x="223" y="11867"/>
                </a:cubicBezTo>
                <a:lnTo>
                  <a:pt x="4662" y="20521"/>
                </a:lnTo>
                <a:cubicBezTo>
                  <a:pt x="4960" y="21121"/>
                  <a:pt x="5703" y="21600"/>
                  <a:pt x="6298" y="21600"/>
                </a:cubicBezTo>
                <a:lnTo>
                  <a:pt x="15154" y="21600"/>
                </a:lnTo>
                <a:cubicBezTo>
                  <a:pt x="15749" y="21600"/>
                  <a:pt x="16492" y="21121"/>
                  <a:pt x="16790" y="20521"/>
                </a:cubicBezTo>
                <a:lnTo>
                  <a:pt x="21229" y="11867"/>
                </a:lnTo>
                <a:cubicBezTo>
                  <a:pt x="21526" y="11267"/>
                  <a:pt x="21526" y="10309"/>
                  <a:pt x="21229" y="9733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01</a:t>
            </a:r>
            <a:endParaRPr sz="2700" b="1" dirty="0"/>
          </a:p>
        </p:txBody>
      </p:sp>
      <p:sp>
        <p:nvSpPr>
          <p:cNvPr id="42" name="Figure">
            <a:extLst>
              <a:ext uri="{FF2B5EF4-FFF2-40B4-BE49-F238E27FC236}">
                <a16:creationId xmlns:a16="http://schemas.microsoft.com/office/drawing/2014/main" id="{5B7AD40A-BF97-43FF-AAC7-F7D3AFC62550}"/>
              </a:ext>
            </a:extLst>
          </p:cNvPr>
          <p:cNvSpPr/>
          <p:nvPr/>
        </p:nvSpPr>
        <p:spPr>
          <a:xfrm>
            <a:off x="4729420" y="2800628"/>
            <a:ext cx="762965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9733"/>
                </a:moveTo>
                <a:lnTo>
                  <a:pt x="4673" y="1079"/>
                </a:lnTo>
                <a:cubicBezTo>
                  <a:pt x="4970" y="479"/>
                  <a:pt x="5713" y="0"/>
                  <a:pt x="6307" y="0"/>
                </a:cubicBezTo>
                <a:lnTo>
                  <a:pt x="15155" y="0"/>
                </a:lnTo>
                <a:cubicBezTo>
                  <a:pt x="15749" y="0"/>
                  <a:pt x="16491" y="479"/>
                  <a:pt x="16788" y="1079"/>
                </a:cubicBezTo>
                <a:lnTo>
                  <a:pt x="21223" y="9733"/>
                </a:lnTo>
                <a:cubicBezTo>
                  <a:pt x="21520" y="10333"/>
                  <a:pt x="21520" y="11291"/>
                  <a:pt x="21223" y="11867"/>
                </a:cubicBezTo>
                <a:lnTo>
                  <a:pt x="16788" y="20521"/>
                </a:lnTo>
                <a:cubicBezTo>
                  <a:pt x="16491" y="21121"/>
                  <a:pt x="15749" y="21600"/>
                  <a:pt x="15155" y="21600"/>
                </a:cubicBezTo>
                <a:lnTo>
                  <a:pt x="6307" y="21600"/>
                </a:lnTo>
                <a:cubicBezTo>
                  <a:pt x="5713" y="21600"/>
                  <a:pt x="4970" y="21121"/>
                  <a:pt x="4673" y="20521"/>
                </a:cubicBezTo>
                <a:lnTo>
                  <a:pt x="238" y="11867"/>
                </a:lnTo>
                <a:cubicBezTo>
                  <a:pt x="-80" y="11267"/>
                  <a:pt x="-80" y="10309"/>
                  <a:pt x="238" y="9733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02</a:t>
            </a:r>
            <a:endParaRPr sz="2700"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79CED89-2FEC-4A2F-A9B2-7EE74A943EC0}"/>
              </a:ext>
            </a:extLst>
          </p:cNvPr>
          <p:cNvSpPr/>
          <p:nvPr/>
        </p:nvSpPr>
        <p:spPr>
          <a:xfrm>
            <a:off x="2434699" y="3755620"/>
            <a:ext cx="1722370" cy="1536872"/>
          </a:xfrm>
          <a:custGeom>
            <a:avLst/>
            <a:gdLst>
              <a:gd name="connsiteX0" fmla="*/ 674349 w 2296493"/>
              <a:gd name="connsiteY0" fmla="*/ 0 h 2049163"/>
              <a:gd name="connsiteX1" fmla="*/ 1623485 w 2296493"/>
              <a:gd name="connsiteY1" fmla="*/ 0 h 2049163"/>
              <a:gd name="connsiteX2" fmla="*/ 1659896 w 2296493"/>
              <a:gd name="connsiteY2" fmla="*/ 4330 h 2049163"/>
              <a:gd name="connsiteX3" fmla="*/ 1676324 w 2296493"/>
              <a:gd name="connsiteY3" fmla="*/ 9731 h 2049163"/>
              <a:gd name="connsiteX4" fmla="*/ 1465966 w 2296493"/>
              <a:gd name="connsiteY4" fmla="*/ 373050 h 2049163"/>
              <a:gd name="connsiteX5" fmla="*/ 1465966 w 2296493"/>
              <a:gd name="connsiteY5" fmla="*/ 494152 h 2049163"/>
              <a:gd name="connsiteX6" fmla="*/ 1750310 w 2296493"/>
              <a:gd name="connsiteY6" fmla="*/ 985255 h 2049163"/>
              <a:gd name="connsiteX7" fmla="*/ 1855105 w 2296493"/>
              <a:gd name="connsiteY7" fmla="*/ 1046487 h 2049163"/>
              <a:gd name="connsiteX8" fmla="*/ 2296493 w 2296493"/>
              <a:gd name="connsiteY8" fmla="*/ 1046487 h 2049163"/>
              <a:gd name="connsiteX9" fmla="*/ 2289283 w 2296493"/>
              <a:gd name="connsiteY9" fmla="*/ 1087763 h 2049163"/>
              <a:gd name="connsiteX10" fmla="*/ 2273660 w 2296493"/>
              <a:gd name="connsiteY10" fmla="*/ 1126281 h 2049163"/>
              <a:gd name="connsiteX11" fmla="*/ 1799520 w 2296493"/>
              <a:gd name="connsiteY11" fmla="*/ 1947464 h 2049163"/>
              <a:gd name="connsiteX12" fmla="*/ 1623485 w 2296493"/>
              <a:gd name="connsiteY12" fmla="*/ 2049163 h 2049163"/>
              <a:gd name="connsiteX13" fmla="*/ 674349 w 2296493"/>
              <a:gd name="connsiteY13" fmla="*/ 2049163 h 2049163"/>
              <a:gd name="connsiteX14" fmla="*/ 498206 w 2296493"/>
              <a:gd name="connsiteY14" fmla="*/ 1947464 h 2049163"/>
              <a:gd name="connsiteX15" fmla="*/ 24174 w 2296493"/>
              <a:gd name="connsiteY15" fmla="*/ 1126281 h 2049163"/>
              <a:gd name="connsiteX16" fmla="*/ 24174 w 2296493"/>
              <a:gd name="connsiteY16" fmla="*/ 922883 h 2049163"/>
              <a:gd name="connsiteX17" fmla="*/ 498206 w 2296493"/>
              <a:gd name="connsiteY17" fmla="*/ 101699 h 2049163"/>
              <a:gd name="connsiteX18" fmla="*/ 674349 w 2296493"/>
              <a:gd name="connsiteY18" fmla="*/ 0 h 204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493" h="2049163">
                <a:moveTo>
                  <a:pt x="674349" y="0"/>
                </a:moveTo>
                <a:lnTo>
                  <a:pt x="1623485" y="0"/>
                </a:lnTo>
                <a:cubicBezTo>
                  <a:pt x="1635290" y="0"/>
                  <a:pt x="1647544" y="1512"/>
                  <a:pt x="1659896" y="4330"/>
                </a:cubicBezTo>
                <a:lnTo>
                  <a:pt x="1676324" y="9731"/>
                </a:lnTo>
                <a:lnTo>
                  <a:pt x="1465966" y="373050"/>
                </a:lnTo>
                <a:cubicBezTo>
                  <a:pt x="1446941" y="405737"/>
                  <a:pt x="1446941" y="460102"/>
                  <a:pt x="1465966" y="494152"/>
                </a:cubicBezTo>
                <a:lnTo>
                  <a:pt x="1750310" y="985255"/>
                </a:lnTo>
                <a:cubicBezTo>
                  <a:pt x="1769398" y="1019305"/>
                  <a:pt x="1816992" y="1046487"/>
                  <a:pt x="1855105" y="1046487"/>
                </a:cubicBezTo>
                <a:lnTo>
                  <a:pt x="2296493" y="1046487"/>
                </a:lnTo>
                <a:lnTo>
                  <a:pt x="2289283" y="1087763"/>
                </a:lnTo>
                <a:cubicBezTo>
                  <a:pt x="2285405" y="1101645"/>
                  <a:pt x="2280192" y="1114683"/>
                  <a:pt x="2273660" y="1126281"/>
                </a:cubicBezTo>
                <a:lnTo>
                  <a:pt x="1799520" y="1947464"/>
                </a:lnTo>
                <a:cubicBezTo>
                  <a:pt x="1767397" y="2003911"/>
                  <a:pt x="1687838" y="2049163"/>
                  <a:pt x="1623485" y="2049163"/>
                </a:cubicBezTo>
                <a:lnTo>
                  <a:pt x="674349" y="2049163"/>
                </a:lnTo>
                <a:cubicBezTo>
                  <a:pt x="609888" y="2049163"/>
                  <a:pt x="530437" y="2003911"/>
                  <a:pt x="498206" y="1947464"/>
                </a:cubicBezTo>
                <a:lnTo>
                  <a:pt x="24174" y="1126281"/>
                </a:lnTo>
                <a:cubicBezTo>
                  <a:pt x="-8057" y="1069834"/>
                  <a:pt x="-8057" y="979329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D380928-059C-4C75-9138-23E9A28241B5}"/>
              </a:ext>
            </a:extLst>
          </p:cNvPr>
          <p:cNvSpPr/>
          <p:nvPr/>
        </p:nvSpPr>
        <p:spPr>
          <a:xfrm>
            <a:off x="2532435" y="3842606"/>
            <a:ext cx="1525940" cy="1362899"/>
          </a:xfrm>
          <a:custGeom>
            <a:avLst/>
            <a:gdLst>
              <a:gd name="connsiteX0" fmla="*/ 598049 w 2034587"/>
              <a:gd name="connsiteY0" fmla="*/ 0 h 1817198"/>
              <a:gd name="connsiteX1" fmla="*/ 1439035 w 2034587"/>
              <a:gd name="connsiteY1" fmla="*/ 0 h 1817198"/>
              <a:gd name="connsiteX2" fmla="*/ 1480625 w 2034587"/>
              <a:gd name="connsiteY2" fmla="*/ 6677 h 1817198"/>
              <a:gd name="connsiteX3" fmla="*/ 1335652 w 2034587"/>
              <a:gd name="connsiteY3" fmla="*/ 257068 h 1817198"/>
              <a:gd name="connsiteX4" fmla="*/ 1335652 w 2034587"/>
              <a:gd name="connsiteY4" fmla="*/ 378170 h 1817198"/>
              <a:gd name="connsiteX5" fmla="*/ 1619996 w 2034587"/>
              <a:gd name="connsiteY5" fmla="*/ 869273 h 1817198"/>
              <a:gd name="connsiteX6" fmla="*/ 1724791 w 2034587"/>
              <a:gd name="connsiteY6" fmla="*/ 930505 h 1817198"/>
              <a:gd name="connsiteX7" fmla="*/ 2034587 w 2034587"/>
              <a:gd name="connsiteY7" fmla="*/ 930505 h 1817198"/>
              <a:gd name="connsiteX8" fmla="*/ 2031796 w 2034587"/>
              <a:gd name="connsiteY8" fmla="*/ 955833 h 1817198"/>
              <a:gd name="connsiteX9" fmla="*/ 2015932 w 2034587"/>
              <a:gd name="connsiteY9" fmla="*/ 998365 h 1817198"/>
              <a:gd name="connsiteX10" fmla="*/ 1594394 w 2034587"/>
              <a:gd name="connsiteY10" fmla="*/ 1726422 h 1817198"/>
              <a:gd name="connsiteX11" fmla="*/ 1439035 w 2034587"/>
              <a:gd name="connsiteY11" fmla="*/ 1817198 h 1817198"/>
              <a:gd name="connsiteX12" fmla="*/ 598049 w 2034587"/>
              <a:gd name="connsiteY12" fmla="*/ 1817198 h 1817198"/>
              <a:gd name="connsiteX13" fmla="*/ 442691 w 2034587"/>
              <a:gd name="connsiteY13" fmla="*/ 1726422 h 1817198"/>
              <a:gd name="connsiteX14" fmla="*/ 21153 w 2034587"/>
              <a:gd name="connsiteY14" fmla="*/ 998365 h 1817198"/>
              <a:gd name="connsiteX15" fmla="*/ 21153 w 2034587"/>
              <a:gd name="connsiteY15" fmla="*/ 818833 h 1817198"/>
              <a:gd name="connsiteX16" fmla="*/ 442691 w 2034587"/>
              <a:gd name="connsiteY16" fmla="*/ 90776 h 1817198"/>
              <a:gd name="connsiteX17" fmla="*/ 598049 w 2034587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4587" h="1817198">
                <a:moveTo>
                  <a:pt x="598049" y="0"/>
                </a:moveTo>
                <a:lnTo>
                  <a:pt x="1439035" y="0"/>
                </a:lnTo>
                <a:lnTo>
                  <a:pt x="1480625" y="6677"/>
                </a:lnTo>
                <a:lnTo>
                  <a:pt x="1335652" y="257068"/>
                </a:lnTo>
                <a:cubicBezTo>
                  <a:pt x="1316627" y="289755"/>
                  <a:pt x="1316627" y="344120"/>
                  <a:pt x="1335652" y="378170"/>
                </a:cubicBezTo>
                <a:lnTo>
                  <a:pt x="1619996" y="869273"/>
                </a:lnTo>
                <a:cubicBezTo>
                  <a:pt x="1639084" y="903323"/>
                  <a:pt x="1686678" y="930505"/>
                  <a:pt x="1724791" y="930505"/>
                </a:cubicBezTo>
                <a:lnTo>
                  <a:pt x="2034587" y="930505"/>
                </a:lnTo>
                <a:lnTo>
                  <a:pt x="2031796" y="955833"/>
                </a:lnTo>
                <a:cubicBezTo>
                  <a:pt x="2028271" y="971244"/>
                  <a:pt x="2022983" y="985746"/>
                  <a:pt x="2015932" y="998365"/>
                </a:cubicBezTo>
                <a:lnTo>
                  <a:pt x="1594394" y="1726422"/>
                </a:lnTo>
                <a:cubicBezTo>
                  <a:pt x="1566095" y="1776900"/>
                  <a:pt x="1495538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AEB689E-D0DB-43FA-A4A3-628C78C3A8CC}"/>
              </a:ext>
            </a:extLst>
          </p:cNvPr>
          <p:cNvSpPr/>
          <p:nvPr/>
        </p:nvSpPr>
        <p:spPr>
          <a:xfrm>
            <a:off x="4986797" y="3755620"/>
            <a:ext cx="1722505" cy="1537626"/>
          </a:xfrm>
          <a:custGeom>
            <a:avLst/>
            <a:gdLst>
              <a:gd name="connsiteX0" fmla="*/ 674261 w 2296673"/>
              <a:gd name="connsiteY0" fmla="*/ 0 h 2050168"/>
              <a:gd name="connsiteX1" fmla="*/ 1623397 w 2296673"/>
              <a:gd name="connsiteY1" fmla="*/ 0 h 2050168"/>
              <a:gd name="connsiteX2" fmla="*/ 1799432 w 2296673"/>
              <a:gd name="connsiteY2" fmla="*/ 101654 h 2050168"/>
              <a:gd name="connsiteX3" fmla="*/ 2272501 w 2296673"/>
              <a:gd name="connsiteY3" fmla="*/ 923905 h 2050168"/>
              <a:gd name="connsiteX4" fmla="*/ 2272501 w 2296673"/>
              <a:gd name="connsiteY4" fmla="*/ 1127213 h 2050168"/>
              <a:gd name="connsiteX5" fmla="*/ 1798468 w 2296673"/>
              <a:gd name="connsiteY5" fmla="*/ 1948514 h 2050168"/>
              <a:gd name="connsiteX6" fmla="*/ 1622326 w 2296673"/>
              <a:gd name="connsiteY6" fmla="*/ 2050168 h 2050168"/>
              <a:gd name="connsiteX7" fmla="*/ 673190 w 2296673"/>
              <a:gd name="connsiteY7" fmla="*/ 2050168 h 2050168"/>
              <a:gd name="connsiteX8" fmla="*/ 497155 w 2296673"/>
              <a:gd name="connsiteY8" fmla="*/ 1948514 h 2050168"/>
              <a:gd name="connsiteX9" fmla="*/ 23016 w 2296673"/>
              <a:gd name="connsiteY9" fmla="*/ 1127213 h 2050168"/>
              <a:gd name="connsiteX10" fmla="*/ 7392 w 2296673"/>
              <a:gd name="connsiteY10" fmla="*/ 1088784 h 2050168"/>
              <a:gd name="connsiteX11" fmla="*/ 0 w 2296673"/>
              <a:gd name="connsiteY11" fmla="*/ 1046487 h 2050168"/>
              <a:gd name="connsiteX12" fmla="*/ 449146 w 2296673"/>
              <a:gd name="connsiteY12" fmla="*/ 1046487 h 2050168"/>
              <a:gd name="connsiteX13" fmla="*/ 553942 w 2296673"/>
              <a:gd name="connsiteY13" fmla="*/ 985255 h 2050168"/>
              <a:gd name="connsiteX14" fmla="*/ 838286 w 2296673"/>
              <a:gd name="connsiteY14" fmla="*/ 494152 h 2050168"/>
              <a:gd name="connsiteX15" fmla="*/ 838286 w 2296673"/>
              <a:gd name="connsiteY15" fmla="*/ 373050 h 2050168"/>
              <a:gd name="connsiteX16" fmla="*/ 626872 w 2296673"/>
              <a:gd name="connsiteY16" fmla="*/ 7907 h 2050168"/>
              <a:gd name="connsiteX17" fmla="*/ 637803 w 2296673"/>
              <a:gd name="connsiteY17" fmla="*/ 4319 h 2050168"/>
              <a:gd name="connsiteX18" fmla="*/ 674261 w 2296673"/>
              <a:gd name="connsiteY18" fmla="*/ 0 h 205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673" h="2050168">
                <a:moveTo>
                  <a:pt x="674261" y="0"/>
                </a:moveTo>
                <a:lnTo>
                  <a:pt x="1623397" y="0"/>
                </a:lnTo>
                <a:cubicBezTo>
                  <a:pt x="1687750" y="0"/>
                  <a:pt x="1767309" y="45275"/>
                  <a:pt x="1799432" y="101654"/>
                </a:cubicBezTo>
                <a:lnTo>
                  <a:pt x="2272501" y="923905"/>
                </a:lnTo>
                <a:cubicBezTo>
                  <a:pt x="2304731" y="980284"/>
                  <a:pt x="2304731" y="1070833"/>
                  <a:pt x="2272501" y="1127213"/>
                </a:cubicBezTo>
                <a:lnTo>
                  <a:pt x="1798468" y="1948514"/>
                </a:lnTo>
                <a:cubicBezTo>
                  <a:pt x="1766238" y="2004894"/>
                  <a:pt x="1686786" y="2050168"/>
                  <a:pt x="1622326" y="2050168"/>
                </a:cubicBezTo>
                <a:lnTo>
                  <a:pt x="673190" y="2050168"/>
                </a:lnTo>
                <a:cubicBezTo>
                  <a:pt x="608837" y="2050168"/>
                  <a:pt x="529278" y="2004894"/>
                  <a:pt x="497155" y="1948514"/>
                </a:cubicBezTo>
                <a:lnTo>
                  <a:pt x="23016" y="1127213"/>
                </a:lnTo>
                <a:cubicBezTo>
                  <a:pt x="16484" y="1115657"/>
                  <a:pt x="11271" y="1102648"/>
                  <a:pt x="7392" y="1088784"/>
                </a:cubicBezTo>
                <a:lnTo>
                  <a:pt x="0" y="1046487"/>
                </a:lnTo>
                <a:lnTo>
                  <a:pt x="449146" y="1046487"/>
                </a:lnTo>
                <a:cubicBezTo>
                  <a:pt x="487260" y="1046487"/>
                  <a:pt x="534853" y="1019305"/>
                  <a:pt x="553942" y="985255"/>
                </a:cubicBezTo>
                <a:lnTo>
                  <a:pt x="838286" y="494152"/>
                </a:lnTo>
                <a:cubicBezTo>
                  <a:pt x="857310" y="461464"/>
                  <a:pt x="857310" y="407099"/>
                  <a:pt x="838286" y="373050"/>
                </a:cubicBezTo>
                <a:lnTo>
                  <a:pt x="626872" y="7907"/>
                </a:lnTo>
                <a:lnTo>
                  <a:pt x="637803" y="4319"/>
                </a:lnTo>
                <a:cubicBezTo>
                  <a:pt x="650162" y="1507"/>
                  <a:pt x="662429" y="0"/>
                  <a:pt x="674261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70B873B-AE47-4491-9B46-44868B6322D1}"/>
              </a:ext>
            </a:extLst>
          </p:cNvPr>
          <p:cNvSpPr/>
          <p:nvPr/>
        </p:nvSpPr>
        <p:spPr>
          <a:xfrm>
            <a:off x="5085586" y="3842606"/>
            <a:ext cx="1526051" cy="1362899"/>
          </a:xfrm>
          <a:custGeom>
            <a:avLst/>
            <a:gdLst>
              <a:gd name="connsiteX0" fmla="*/ 595700 w 2034735"/>
              <a:gd name="connsiteY0" fmla="*/ 0 h 1817198"/>
              <a:gd name="connsiteX1" fmla="*/ 1436686 w 2034735"/>
              <a:gd name="connsiteY1" fmla="*/ 0 h 1817198"/>
              <a:gd name="connsiteX2" fmla="*/ 1592045 w 2034735"/>
              <a:gd name="connsiteY2" fmla="*/ 90776 h 1817198"/>
              <a:gd name="connsiteX3" fmla="*/ 2013582 w 2034735"/>
              <a:gd name="connsiteY3" fmla="*/ 818833 h 1817198"/>
              <a:gd name="connsiteX4" fmla="*/ 2013582 w 2034735"/>
              <a:gd name="connsiteY4" fmla="*/ 998365 h 1817198"/>
              <a:gd name="connsiteX5" fmla="*/ 1592045 w 2034735"/>
              <a:gd name="connsiteY5" fmla="*/ 1726422 h 1817198"/>
              <a:gd name="connsiteX6" fmla="*/ 1436686 w 2034735"/>
              <a:gd name="connsiteY6" fmla="*/ 1817198 h 1817198"/>
              <a:gd name="connsiteX7" fmla="*/ 595700 w 2034735"/>
              <a:gd name="connsiteY7" fmla="*/ 1817198 h 1817198"/>
              <a:gd name="connsiteX8" fmla="*/ 440342 w 2034735"/>
              <a:gd name="connsiteY8" fmla="*/ 1726422 h 1817198"/>
              <a:gd name="connsiteX9" fmla="*/ 18804 w 2034735"/>
              <a:gd name="connsiteY9" fmla="*/ 998365 h 1817198"/>
              <a:gd name="connsiteX10" fmla="*/ 2939 w 2034735"/>
              <a:gd name="connsiteY10" fmla="*/ 956968 h 1817198"/>
              <a:gd name="connsiteX11" fmla="*/ 0 w 2034735"/>
              <a:gd name="connsiteY11" fmla="*/ 930506 h 1817198"/>
              <a:gd name="connsiteX12" fmla="*/ 317426 w 2034735"/>
              <a:gd name="connsiteY12" fmla="*/ 930506 h 1817198"/>
              <a:gd name="connsiteX13" fmla="*/ 422222 w 2034735"/>
              <a:gd name="connsiteY13" fmla="*/ 869274 h 1817198"/>
              <a:gd name="connsiteX14" fmla="*/ 706566 w 2034735"/>
              <a:gd name="connsiteY14" fmla="*/ 378171 h 1817198"/>
              <a:gd name="connsiteX15" fmla="*/ 706566 w 2034735"/>
              <a:gd name="connsiteY15" fmla="*/ 257069 h 1817198"/>
              <a:gd name="connsiteX16" fmla="*/ 560955 w 2034735"/>
              <a:gd name="connsiteY16" fmla="*/ 5578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4735" h="1817198">
                <a:moveTo>
                  <a:pt x="595700" y="0"/>
                </a:moveTo>
                <a:lnTo>
                  <a:pt x="1436686" y="0"/>
                </a:lnTo>
                <a:cubicBezTo>
                  <a:pt x="1493189" y="0"/>
                  <a:pt x="1563746" y="40298"/>
                  <a:pt x="1592045" y="90776"/>
                </a:cubicBezTo>
                <a:lnTo>
                  <a:pt x="2013582" y="818833"/>
                </a:lnTo>
                <a:cubicBezTo>
                  <a:pt x="2041786" y="867292"/>
                  <a:pt x="2041786" y="947888"/>
                  <a:pt x="2013582" y="998365"/>
                </a:cubicBezTo>
                <a:lnTo>
                  <a:pt x="1592045" y="1726422"/>
                </a:lnTo>
                <a:cubicBezTo>
                  <a:pt x="1563746" y="1776900"/>
                  <a:pt x="1493189" y="1817198"/>
                  <a:pt x="1436686" y="1817198"/>
                </a:cubicBezTo>
                <a:lnTo>
                  <a:pt x="595700" y="1817198"/>
                </a:lnTo>
                <a:cubicBezTo>
                  <a:pt x="539197" y="1817198"/>
                  <a:pt x="468640" y="1776900"/>
                  <a:pt x="440342" y="1726422"/>
                </a:cubicBezTo>
                <a:lnTo>
                  <a:pt x="18804" y="998365"/>
                </a:lnTo>
                <a:cubicBezTo>
                  <a:pt x="11753" y="986251"/>
                  <a:pt x="6465" y="972127"/>
                  <a:pt x="2939" y="956968"/>
                </a:cubicBezTo>
                <a:lnTo>
                  <a:pt x="0" y="930506"/>
                </a:lnTo>
                <a:lnTo>
                  <a:pt x="317426" y="930506"/>
                </a:lnTo>
                <a:cubicBezTo>
                  <a:pt x="355540" y="930506"/>
                  <a:pt x="403133" y="903324"/>
                  <a:pt x="422222" y="869274"/>
                </a:cubicBezTo>
                <a:lnTo>
                  <a:pt x="706566" y="378171"/>
                </a:lnTo>
                <a:cubicBezTo>
                  <a:pt x="725590" y="345483"/>
                  <a:pt x="725590" y="291118"/>
                  <a:pt x="706566" y="257069"/>
                </a:cubicBezTo>
                <a:lnTo>
                  <a:pt x="560955" y="557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3" name="Figure">
            <a:extLst>
              <a:ext uri="{FF2B5EF4-FFF2-40B4-BE49-F238E27FC236}">
                <a16:creationId xmlns:a16="http://schemas.microsoft.com/office/drawing/2014/main" id="{274183D8-B1AF-4BD0-B907-FB55FD7606D6}"/>
              </a:ext>
            </a:extLst>
          </p:cNvPr>
          <p:cNvSpPr/>
          <p:nvPr/>
        </p:nvSpPr>
        <p:spPr>
          <a:xfrm>
            <a:off x="3657534" y="3748071"/>
            <a:ext cx="762399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11867"/>
                </a:moveTo>
                <a:lnTo>
                  <a:pt x="16790" y="20521"/>
                </a:lnTo>
                <a:cubicBezTo>
                  <a:pt x="16492" y="21121"/>
                  <a:pt x="15749" y="21600"/>
                  <a:pt x="15154" y="21600"/>
                </a:cubicBezTo>
                <a:lnTo>
                  <a:pt x="6298" y="21600"/>
                </a:lnTo>
                <a:cubicBezTo>
                  <a:pt x="5703" y="21600"/>
                  <a:pt x="4960" y="21121"/>
                  <a:pt x="4662" y="20521"/>
                </a:cubicBezTo>
                <a:lnTo>
                  <a:pt x="223" y="11867"/>
                </a:lnTo>
                <a:cubicBezTo>
                  <a:pt x="-74" y="11267"/>
                  <a:pt x="-74" y="10309"/>
                  <a:pt x="223" y="9733"/>
                </a:cubicBezTo>
                <a:lnTo>
                  <a:pt x="4662" y="1079"/>
                </a:lnTo>
                <a:cubicBezTo>
                  <a:pt x="4960" y="479"/>
                  <a:pt x="5703" y="0"/>
                  <a:pt x="6298" y="0"/>
                </a:cubicBezTo>
                <a:lnTo>
                  <a:pt x="15154" y="0"/>
                </a:lnTo>
                <a:cubicBezTo>
                  <a:pt x="15749" y="0"/>
                  <a:pt x="16492" y="479"/>
                  <a:pt x="16790" y="1079"/>
                </a:cubicBezTo>
                <a:lnTo>
                  <a:pt x="21229" y="9733"/>
                </a:lnTo>
                <a:cubicBezTo>
                  <a:pt x="21526" y="10333"/>
                  <a:pt x="21526" y="11291"/>
                  <a:pt x="21229" y="11867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04</a:t>
            </a:r>
            <a:endParaRPr sz="2700" b="1" dirty="0"/>
          </a:p>
        </p:txBody>
      </p:sp>
      <p:sp>
        <p:nvSpPr>
          <p:cNvPr id="74" name="Figure">
            <a:extLst>
              <a:ext uri="{FF2B5EF4-FFF2-40B4-BE49-F238E27FC236}">
                <a16:creationId xmlns:a16="http://schemas.microsoft.com/office/drawing/2014/main" id="{4D3E57D5-59B3-4FF6-89F2-48DA2E770E6E}"/>
              </a:ext>
            </a:extLst>
          </p:cNvPr>
          <p:cNvSpPr/>
          <p:nvPr/>
        </p:nvSpPr>
        <p:spPr>
          <a:xfrm>
            <a:off x="4729420" y="3748071"/>
            <a:ext cx="762965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11867"/>
                </a:moveTo>
                <a:lnTo>
                  <a:pt x="4673" y="20521"/>
                </a:lnTo>
                <a:cubicBezTo>
                  <a:pt x="4970" y="21121"/>
                  <a:pt x="5713" y="21600"/>
                  <a:pt x="6307" y="21600"/>
                </a:cubicBezTo>
                <a:lnTo>
                  <a:pt x="15155" y="21600"/>
                </a:lnTo>
                <a:cubicBezTo>
                  <a:pt x="15749" y="21600"/>
                  <a:pt x="16491" y="21121"/>
                  <a:pt x="16788" y="20521"/>
                </a:cubicBezTo>
                <a:lnTo>
                  <a:pt x="21223" y="11867"/>
                </a:lnTo>
                <a:cubicBezTo>
                  <a:pt x="21520" y="11267"/>
                  <a:pt x="21520" y="10309"/>
                  <a:pt x="21223" y="9733"/>
                </a:cubicBezTo>
                <a:lnTo>
                  <a:pt x="16788" y="1079"/>
                </a:lnTo>
                <a:cubicBezTo>
                  <a:pt x="16491" y="479"/>
                  <a:pt x="15749" y="0"/>
                  <a:pt x="15155" y="0"/>
                </a:cubicBezTo>
                <a:lnTo>
                  <a:pt x="6307" y="0"/>
                </a:lnTo>
                <a:cubicBezTo>
                  <a:pt x="5713" y="0"/>
                  <a:pt x="4970" y="479"/>
                  <a:pt x="4673" y="1079"/>
                </a:cubicBezTo>
                <a:lnTo>
                  <a:pt x="238" y="9733"/>
                </a:lnTo>
                <a:cubicBezTo>
                  <a:pt x="-80" y="10333"/>
                  <a:pt x="-80" y="11291"/>
                  <a:pt x="238" y="11867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03</a:t>
            </a:r>
            <a:endParaRPr sz="2700" b="1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277B69A-136F-40AF-9E9E-97B4BCE0F909}"/>
              </a:ext>
            </a:extLst>
          </p:cNvPr>
          <p:cNvGrpSpPr/>
          <p:nvPr/>
        </p:nvGrpSpPr>
        <p:grpSpPr>
          <a:xfrm>
            <a:off x="7013826" y="3842606"/>
            <a:ext cx="1869664" cy="1413892"/>
            <a:chOff x="8921977" y="4001571"/>
            <a:chExt cx="2937088" cy="188518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B7B21F-7B21-4D62-9411-5517E7246DE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E7A764-647D-4214-B92C-7AE7A182B67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4D79DEB-BAD8-4CB1-91D7-35CDC3F11F91}"/>
              </a:ext>
            </a:extLst>
          </p:cNvPr>
          <p:cNvGrpSpPr/>
          <p:nvPr/>
        </p:nvGrpSpPr>
        <p:grpSpPr>
          <a:xfrm>
            <a:off x="260511" y="3842605"/>
            <a:ext cx="1869664" cy="1413892"/>
            <a:chOff x="332936" y="4580523"/>
            <a:chExt cx="2937088" cy="188518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2E0E8B7-5916-4D1F-8237-988B064077A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C8D83D-3BEE-4BAA-8707-911A6AEE246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88D1FBB-B600-48C8-8AC2-A0290DF71CB8}"/>
              </a:ext>
            </a:extLst>
          </p:cNvPr>
          <p:cNvGrpSpPr/>
          <p:nvPr/>
        </p:nvGrpSpPr>
        <p:grpSpPr>
          <a:xfrm>
            <a:off x="7013826" y="2027343"/>
            <a:ext cx="1869664" cy="1413892"/>
            <a:chOff x="8921977" y="1394910"/>
            <a:chExt cx="2937088" cy="188518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51B252A-CD70-45D7-9581-A0E4B8C44E8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CCE0FA1-811D-458E-8EE2-D4D7502002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B3F0F92-8D28-4BD5-9EB0-FC680EBDA3F7}"/>
              </a:ext>
            </a:extLst>
          </p:cNvPr>
          <p:cNvGrpSpPr/>
          <p:nvPr/>
        </p:nvGrpSpPr>
        <p:grpSpPr>
          <a:xfrm>
            <a:off x="260511" y="2027345"/>
            <a:ext cx="1869664" cy="1413892"/>
            <a:chOff x="332936" y="2555951"/>
            <a:chExt cx="2937088" cy="188518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6B60E7B-F2D6-489A-BA74-189A9A35B6C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53EA4AA-94AA-405C-BCD4-4A211A8F1A2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87" name="Graphic 86" descr="Users">
            <a:extLst>
              <a:ext uri="{FF2B5EF4-FFF2-40B4-BE49-F238E27FC236}">
                <a16:creationId xmlns:a16="http://schemas.microsoft.com/office/drawing/2014/main" id="{B63E9B06-ED0C-4C3B-812E-4F4E5DFA4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5149" y="2365637"/>
            <a:ext cx="685800" cy="685800"/>
          </a:xfrm>
          <a:prstGeom prst="rect">
            <a:avLst/>
          </a:prstGeom>
        </p:spPr>
      </p:pic>
      <p:pic>
        <p:nvPicPr>
          <p:cNvPr id="88" name="Graphic 87" descr="Puzzle">
            <a:extLst>
              <a:ext uri="{FF2B5EF4-FFF2-40B4-BE49-F238E27FC236}">
                <a16:creationId xmlns:a16="http://schemas.microsoft.com/office/drawing/2014/main" id="{F6013503-1C0A-4CE1-B8BD-03A40978E1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5149" y="4181803"/>
            <a:ext cx="685800" cy="685800"/>
          </a:xfrm>
          <a:prstGeom prst="rect">
            <a:avLst/>
          </a:prstGeom>
        </p:spPr>
      </p:pic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2131BCEC-B17E-46D8-BAB0-21D37CA8D9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52504" y="4181155"/>
            <a:ext cx="685800" cy="685800"/>
          </a:xfrm>
          <a:prstGeom prst="rect">
            <a:avLst/>
          </a:prstGeom>
        </p:spPr>
      </p:pic>
      <p:pic>
        <p:nvPicPr>
          <p:cNvPr id="90" name="Graphic 89" descr="Rocket">
            <a:extLst>
              <a:ext uri="{FF2B5EF4-FFF2-40B4-BE49-F238E27FC236}">
                <a16:creationId xmlns:a16="http://schemas.microsoft.com/office/drawing/2014/main" id="{A950BA0E-0A10-48DF-8704-1876A3544F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51882" y="236563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5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Matrix Diagram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DF6B1B-C6FE-48B5-A5D2-744C3DAFC7C1}"/>
              </a:ext>
            </a:extLst>
          </p:cNvPr>
          <p:cNvSpPr/>
          <p:nvPr/>
        </p:nvSpPr>
        <p:spPr>
          <a:xfrm>
            <a:off x="2434699" y="1940100"/>
            <a:ext cx="1720236" cy="1536873"/>
          </a:xfrm>
          <a:custGeom>
            <a:avLst/>
            <a:gdLst>
              <a:gd name="connsiteX0" fmla="*/ 674349 w 2293648"/>
              <a:gd name="connsiteY0" fmla="*/ 0 h 2049164"/>
              <a:gd name="connsiteX1" fmla="*/ 1623485 w 2293648"/>
              <a:gd name="connsiteY1" fmla="*/ 0 h 2049164"/>
              <a:gd name="connsiteX2" fmla="*/ 1799520 w 2293648"/>
              <a:gd name="connsiteY2" fmla="*/ 101699 h 2049164"/>
              <a:gd name="connsiteX3" fmla="*/ 2273660 w 2293648"/>
              <a:gd name="connsiteY3" fmla="*/ 922883 h 2049164"/>
              <a:gd name="connsiteX4" fmla="*/ 2289283 w 2293648"/>
              <a:gd name="connsiteY4" fmla="*/ 961401 h 2049164"/>
              <a:gd name="connsiteX5" fmla="*/ 2293648 w 2293648"/>
              <a:gd name="connsiteY5" fmla="*/ 986389 h 2049164"/>
              <a:gd name="connsiteX6" fmla="*/ 1855105 w 2293648"/>
              <a:gd name="connsiteY6" fmla="*/ 986389 h 2049164"/>
              <a:gd name="connsiteX7" fmla="*/ 1750310 w 2293648"/>
              <a:gd name="connsiteY7" fmla="*/ 1047621 h 2049164"/>
              <a:gd name="connsiteX8" fmla="*/ 1465966 w 2293648"/>
              <a:gd name="connsiteY8" fmla="*/ 1538725 h 2049164"/>
              <a:gd name="connsiteX9" fmla="*/ 1465966 w 2293648"/>
              <a:gd name="connsiteY9" fmla="*/ 1659827 h 2049164"/>
              <a:gd name="connsiteX10" fmla="*/ 1684246 w 2293648"/>
              <a:gd name="connsiteY10" fmla="*/ 2036829 h 2049164"/>
              <a:gd name="connsiteX11" fmla="*/ 1659896 w 2293648"/>
              <a:gd name="connsiteY11" fmla="*/ 2044834 h 2049164"/>
              <a:gd name="connsiteX12" fmla="*/ 1623485 w 2293648"/>
              <a:gd name="connsiteY12" fmla="*/ 2049164 h 2049164"/>
              <a:gd name="connsiteX13" fmla="*/ 674349 w 2293648"/>
              <a:gd name="connsiteY13" fmla="*/ 2049164 h 2049164"/>
              <a:gd name="connsiteX14" fmla="*/ 498206 w 2293648"/>
              <a:gd name="connsiteY14" fmla="*/ 1947465 h 2049164"/>
              <a:gd name="connsiteX15" fmla="*/ 24174 w 2293648"/>
              <a:gd name="connsiteY15" fmla="*/ 1126281 h 2049164"/>
              <a:gd name="connsiteX16" fmla="*/ 24174 w 2293648"/>
              <a:gd name="connsiteY16" fmla="*/ 922883 h 2049164"/>
              <a:gd name="connsiteX17" fmla="*/ 498206 w 2293648"/>
              <a:gd name="connsiteY17" fmla="*/ 101699 h 2049164"/>
              <a:gd name="connsiteX18" fmla="*/ 674349 w 2293648"/>
              <a:gd name="connsiteY18" fmla="*/ 0 h 204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648" h="2049164">
                <a:moveTo>
                  <a:pt x="674349" y="0"/>
                </a:moveTo>
                <a:lnTo>
                  <a:pt x="1623485" y="0"/>
                </a:lnTo>
                <a:cubicBezTo>
                  <a:pt x="1687838" y="0"/>
                  <a:pt x="1767397" y="45252"/>
                  <a:pt x="1799520" y="101699"/>
                </a:cubicBezTo>
                <a:lnTo>
                  <a:pt x="2273660" y="922883"/>
                </a:lnTo>
                <a:cubicBezTo>
                  <a:pt x="2280192" y="934481"/>
                  <a:pt x="2285405" y="947519"/>
                  <a:pt x="2289283" y="961401"/>
                </a:cubicBezTo>
                <a:lnTo>
                  <a:pt x="2293648" y="986389"/>
                </a:lnTo>
                <a:lnTo>
                  <a:pt x="1855105" y="986389"/>
                </a:lnTo>
                <a:cubicBezTo>
                  <a:pt x="1816992" y="986389"/>
                  <a:pt x="1769398" y="1013572"/>
                  <a:pt x="1750310" y="1047621"/>
                </a:cubicBezTo>
                <a:lnTo>
                  <a:pt x="1465966" y="1538725"/>
                </a:lnTo>
                <a:cubicBezTo>
                  <a:pt x="1446941" y="1571412"/>
                  <a:pt x="1446941" y="1625777"/>
                  <a:pt x="1465966" y="1659827"/>
                </a:cubicBezTo>
                <a:lnTo>
                  <a:pt x="1684246" y="2036829"/>
                </a:lnTo>
                <a:lnTo>
                  <a:pt x="1659896" y="2044834"/>
                </a:lnTo>
                <a:cubicBezTo>
                  <a:pt x="1647544" y="2047652"/>
                  <a:pt x="1635290" y="2049164"/>
                  <a:pt x="1623485" y="2049164"/>
                </a:cubicBezTo>
                <a:lnTo>
                  <a:pt x="674349" y="2049164"/>
                </a:lnTo>
                <a:cubicBezTo>
                  <a:pt x="609888" y="2049164"/>
                  <a:pt x="530437" y="2003912"/>
                  <a:pt x="498206" y="1947465"/>
                </a:cubicBezTo>
                <a:lnTo>
                  <a:pt x="24174" y="1126281"/>
                </a:lnTo>
                <a:cubicBezTo>
                  <a:pt x="-8057" y="1069835"/>
                  <a:pt x="-8057" y="979330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0BAC6B8-8981-4730-BBDB-F77A1A380393}"/>
              </a:ext>
            </a:extLst>
          </p:cNvPr>
          <p:cNvSpPr/>
          <p:nvPr/>
        </p:nvSpPr>
        <p:spPr>
          <a:xfrm>
            <a:off x="4988932" y="1940101"/>
            <a:ext cx="1720370" cy="1537627"/>
          </a:xfrm>
          <a:custGeom>
            <a:avLst/>
            <a:gdLst>
              <a:gd name="connsiteX0" fmla="*/ 670344 w 2293827"/>
              <a:gd name="connsiteY0" fmla="*/ 0 h 2050169"/>
              <a:gd name="connsiteX1" fmla="*/ 1619480 w 2293827"/>
              <a:gd name="connsiteY1" fmla="*/ 0 h 2050169"/>
              <a:gd name="connsiteX2" fmla="*/ 1795622 w 2293827"/>
              <a:gd name="connsiteY2" fmla="*/ 101654 h 2050169"/>
              <a:gd name="connsiteX3" fmla="*/ 2269655 w 2293827"/>
              <a:gd name="connsiteY3" fmla="*/ 922956 h 2050169"/>
              <a:gd name="connsiteX4" fmla="*/ 2269655 w 2293827"/>
              <a:gd name="connsiteY4" fmla="*/ 1126264 h 2050169"/>
              <a:gd name="connsiteX5" fmla="*/ 1796586 w 2293827"/>
              <a:gd name="connsiteY5" fmla="*/ 1948515 h 2050169"/>
              <a:gd name="connsiteX6" fmla="*/ 1620551 w 2293827"/>
              <a:gd name="connsiteY6" fmla="*/ 2050169 h 2050169"/>
              <a:gd name="connsiteX7" fmla="*/ 671415 w 2293827"/>
              <a:gd name="connsiteY7" fmla="*/ 2050169 h 2050169"/>
              <a:gd name="connsiteX8" fmla="*/ 634957 w 2293827"/>
              <a:gd name="connsiteY8" fmla="*/ 2045850 h 2050169"/>
              <a:gd name="connsiteX9" fmla="*/ 616101 w 2293827"/>
              <a:gd name="connsiteY9" fmla="*/ 2039661 h 2050169"/>
              <a:gd name="connsiteX10" fmla="*/ 835440 w 2293827"/>
              <a:gd name="connsiteY10" fmla="*/ 1660832 h 2050169"/>
              <a:gd name="connsiteX11" fmla="*/ 835440 w 2293827"/>
              <a:gd name="connsiteY11" fmla="*/ 1539730 h 2050169"/>
              <a:gd name="connsiteX12" fmla="*/ 551096 w 2293827"/>
              <a:gd name="connsiteY12" fmla="*/ 1048626 h 2050169"/>
              <a:gd name="connsiteX13" fmla="*/ 446300 w 2293827"/>
              <a:gd name="connsiteY13" fmla="*/ 987394 h 2050169"/>
              <a:gd name="connsiteX14" fmla="*/ 0 w 2293827"/>
              <a:gd name="connsiteY14" fmla="*/ 987394 h 2050169"/>
              <a:gd name="connsiteX15" fmla="*/ 4546 w 2293827"/>
              <a:gd name="connsiteY15" fmla="*/ 961385 h 2050169"/>
              <a:gd name="connsiteX16" fmla="*/ 20170 w 2293827"/>
              <a:gd name="connsiteY16" fmla="*/ 922956 h 2050169"/>
              <a:gd name="connsiteX17" fmla="*/ 494309 w 2293827"/>
              <a:gd name="connsiteY17" fmla="*/ 101654 h 2050169"/>
              <a:gd name="connsiteX18" fmla="*/ 670344 w 2293827"/>
              <a:gd name="connsiteY18" fmla="*/ 0 h 205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3827" h="2050169">
                <a:moveTo>
                  <a:pt x="670344" y="0"/>
                </a:moveTo>
                <a:lnTo>
                  <a:pt x="1619480" y="0"/>
                </a:lnTo>
                <a:cubicBezTo>
                  <a:pt x="1683940" y="0"/>
                  <a:pt x="1763392" y="45275"/>
                  <a:pt x="1795622" y="101654"/>
                </a:cubicBezTo>
                <a:lnTo>
                  <a:pt x="2269655" y="922956"/>
                </a:lnTo>
                <a:cubicBezTo>
                  <a:pt x="2301885" y="979336"/>
                  <a:pt x="2301885" y="1069885"/>
                  <a:pt x="2269655" y="1126264"/>
                </a:cubicBezTo>
                <a:lnTo>
                  <a:pt x="1796586" y="1948515"/>
                </a:lnTo>
                <a:cubicBezTo>
                  <a:pt x="1764463" y="2004895"/>
                  <a:pt x="1684904" y="2050169"/>
                  <a:pt x="1620551" y="2050169"/>
                </a:cubicBezTo>
                <a:lnTo>
                  <a:pt x="671415" y="2050169"/>
                </a:lnTo>
                <a:cubicBezTo>
                  <a:pt x="659583" y="2050169"/>
                  <a:pt x="647316" y="2048662"/>
                  <a:pt x="634957" y="2045850"/>
                </a:cubicBezTo>
                <a:lnTo>
                  <a:pt x="616101" y="2039661"/>
                </a:lnTo>
                <a:lnTo>
                  <a:pt x="835440" y="1660832"/>
                </a:lnTo>
                <a:cubicBezTo>
                  <a:pt x="854464" y="1628144"/>
                  <a:pt x="854464" y="1573779"/>
                  <a:pt x="835440" y="1539730"/>
                </a:cubicBezTo>
                <a:lnTo>
                  <a:pt x="551096" y="1048626"/>
                </a:lnTo>
                <a:cubicBezTo>
                  <a:pt x="532007" y="1014577"/>
                  <a:pt x="484414" y="987394"/>
                  <a:pt x="446300" y="987394"/>
                </a:cubicBezTo>
                <a:lnTo>
                  <a:pt x="0" y="987394"/>
                </a:lnTo>
                <a:lnTo>
                  <a:pt x="4546" y="961385"/>
                </a:lnTo>
                <a:cubicBezTo>
                  <a:pt x="8425" y="947521"/>
                  <a:pt x="13638" y="934512"/>
                  <a:pt x="20170" y="922956"/>
                </a:cubicBezTo>
                <a:lnTo>
                  <a:pt x="494309" y="101654"/>
                </a:lnTo>
                <a:cubicBezTo>
                  <a:pt x="526432" y="45275"/>
                  <a:pt x="605991" y="0"/>
                  <a:pt x="670344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C357B90-AFDD-4244-ABF6-6A5914E2F761}"/>
              </a:ext>
            </a:extLst>
          </p:cNvPr>
          <p:cNvSpPr/>
          <p:nvPr/>
        </p:nvSpPr>
        <p:spPr>
          <a:xfrm>
            <a:off x="2532435" y="2027087"/>
            <a:ext cx="1524695" cy="1362899"/>
          </a:xfrm>
          <a:custGeom>
            <a:avLst/>
            <a:gdLst>
              <a:gd name="connsiteX0" fmla="*/ 598049 w 2032926"/>
              <a:gd name="connsiteY0" fmla="*/ 0 h 1817198"/>
              <a:gd name="connsiteX1" fmla="*/ 1439035 w 2032926"/>
              <a:gd name="connsiteY1" fmla="*/ 0 h 1817198"/>
              <a:gd name="connsiteX2" fmla="*/ 1594394 w 2032926"/>
              <a:gd name="connsiteY2" fmla="*/ 90776 h 1817198"/>
              <a:gd name="connsiteX3" fmla="*/ 2015932 w 2032926"/>
              <a:gd name="connsiteY3" fmla="*/ 818833 h 1817198"/>
              <a:gd name="connsiteX4" fmla="*/ 2031796 w 2032926"/>
              <a:gd name="connsiteY4" fmla="*/ 860230 h 1817198"/>
              <a:gd name="connsiteX5" fmla="*/ 2032926 w 2032926"/>
              <a:gd name="connsiteY5" fmla="*/ 870406 h 1817198"/>
              <a:gd name="connsiteX6" fmla="*/ 1724790 w 2032926"/>
              <a:gd name="connsiteY6" fmla="*/ 870406 h 1817198"/>
              <a:gd name="connsiteX7" fmla="*/ 1619995 w 2032926"/>
              <a:gd name="connsiteY7" fmla="*/ 931638 h 1817198"/>
              <a:gd name="connsiteX8" fmla="*/ 1335651 w 2032926"/>
              <a:gd name="connsiteY8" fmla="*/ 1422742 h 1817198"/>
              <a:gd name="connsiteX9" fmla="*/ 1335651 w 2032926"/>
              <a:gd name="connsiteY9" fmla="*/ 1543844 h 1817198"/>
              <a:gd name="connsiteX10" fmla="*/ 1488470 w 2032926"/>
              <a:gd name="connsiteY10" fmla="*/ 1807785 h 1817198"/>
              <a:gd name="connsiteX11" fmla="*/ 1483168 w 2032926"/>
              <a:gd name="connsiteY11" fmla="*/ 1810113 h 1817198"/>
              <a:gd name="connsiteX12" fmla="*/ 1439035 w 2032926"/>
              <a:gd name="connsiteY12" fmla="*/ 1817198 h 1817198"/>
              <a:gd name="connsiteX13" fmla="*/ 598049 w 2032926"/>
              <a:gd name="connsiteY13" fmla="*/ 1817198 h 1817198"/>
              <a:gd name="connsiteX14" fmla="*/ 442691 w 2032926"/>
              <a:gd name="connsiteY14" fmla="*/ 1726422 h 1817198"/>
              <a:gd name="connsiteX15" fmla="*/ 21153 w 2032926"/>
              <a:gd name="connsiteY15" fmla="*/ 998365 h 1817198"/>
              <a:gd name="connsiteX16" fmla="*/ 21153 w 2032926"/>
              <a:gd name="connsiteY16" fmla="*/ 818833 h 1817198"/>
              <a:gd name="connsiteX17" fmla="*/ 442691 w 2032926"/>
              <a:gd name="connsiteY17" fmla="*/ 90776 h 1817198"/>
              <a:gd name="connsiteX18" fmla="*/ 598049 w 2032926"/>
              <a:gd name="connsiteY18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2926" h="1817198">
                <a:moveTo>
                  <a:pt x="598049" y="0"/>
                </a:moveTo>
                <a:lnTo>
                  <a:pt x="1439035" y="0"/>
                </a:lnTo>
                <a:cubicBezTo>
                  <a:pt x="1495538" y="0"/>
                  <a:pt x="1566095" y="40298"/>
                  <a:pt x="1594394" y="90776"/>
                </a:cubicBezTo>
                <a:lnTo>
                  <a:pt x="2015932" y="818833"/>
                </a:lnTo>
                <a:cubicBezTo>
                  <a:pt x="2022983" y="830948"/>
                  <a:pt x="2028271" y="845071"/>
                  <a:pt x="2031796" y="860230"/>
                </a:cubicBezTo>
                <a:lnTo>
                  <a:pt x="2032926" y="870406"/>
                </a:lnTo>
                <a:lnTo>
                  <a:pt x="1724790" y="870406"/>
                </a:lnTo>
                <a:cubicBezTo>
                  <a:pt x="1686677" y="870406"/>
                  <a:pt x="1639083" y="897589"/>
                  <a:pt x="1619995" y="931638"/>
                </a:cubicBezTo>
                <a:lnTo>
                  <a:pt x="1335651" y="1422742"/>
                </a:lnTo>
                <a:cubicBezTo>
                  <a:pt x="1316626" y="1455429"/>
                  <a:pt x="1316626" y="1509794"/>
                  <a:pt x="1335651" y="1543844"/>
                </a:cubicBezTo>
                <a:lnTo>
                  <a:pt x="1488470" y="1807785"/>
                </a:lnTo>
                <a:lnTo>
                  <a:pt x="1483168" y="1810113"/>
                </a:lnTo>
                <a:cubicBezTo>
                  <a:pt x="1468165" y="1814680"/>
                  <a:pt x="1453161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5B441F8-B765-495C-8FCA-4C46BFD9B985}"/>
              </a:ext>
            </a:extLst>
          </p:cNvPr>
          <p:cNvSpPr/>
          <p:nvPr/>
        </p:nvSpPr>
        <p:spPr>
          <a:xfrm>
            <a:off x="5086960" y="2027087"/>
            <a:ext cx="1524677" cy="1362899"/>
          </a:xfrm>
          <a:custGeom>
            <a:avLst/>
            <a:gdLst>
              <a:gd name="connsiteX0" fmla="*/ 593868 w 2032903"/>
              <a:gd name="connsiteY0" fmla="*/ 0 h 1817198"/>
              <a:gd name="connsiteX1" fmla="*/ 1434854 w 2032903"/>
              <a:gd name="connsiteY1" fmla="*/ 0 h 1817198"/>
              <a:gd name="connsiteX2" fmla="*/ 1590213 w 2032903"/>
              <a:gd name="connsiteY2" fmla="*/ 90776 h 1817198"/>
              <a:gd name="connsiteX3" fmla="*/ 2011750 w 2032903"/>
              <a:gd name="connsiteY3" fmla="*/ 818833 h 1817198"/>
              <a:gd name="connsiteX4" fmla="*/ 2011750 w 2032903"/>
              <a:gd name="connsiteY4" fmla="*/ 998365 h 1817198"/>
              <a:gd name="connsiteX5" fmla="*/ 1590213 w 2032903"/>
              <a:gd name="connsiteY5" fmla="*/ 1726422 h 1817198"/>
              <a:gd name="connsiteX6" fmla="*/ 1434854 w 2032903"/>
              <a:gd name="connsiteY6" fmla="*/ 1817198 h 1817198"/>
              <a:gd name="connsiteX7" fmla="*/ 593868 w 2032903"/>
              <a:gd name="connsiteY7" fmla="*/ 1817198 h 1817198"/>
              <a:gd name="connsiteX8" fmla="*/ 551028 w 2032903"/>
              <a:gd name="connsiteY8" fmla="*/ 1810320 h 1817198"/>
              <a:gd name="connsiteX9" fmla="*/ 704734 w 2032903"/>
              <a:gd name="connsiteY9" fmla="*/ 1544849 h 1817198"/>
              <a:gd name="connsiteX10" fmla="*/ 704734 w 2032903"/>
              <a:gd name="connsiteY10" fmla="*/ 1423747 h 1817198"/>
              <a:gd name="connsiteX11" fmla="*/ 420390 w 2032903"/>
              <a:gd name="connsiteY11" fmla="*/ 932643 h 1817198"/>
              <a:gd name="connsiteX12" fmla="*/ 315594 w 2032903"/>
              <a:gd name="connsiteY12" fmla="*/ 871411 h 1817198"/>
              <a:gd name="connsiteX13" fmla="*/ 0 w 2032903"/>
              <a:gd name="connsiteY13" fmla="*/ 871411 h 1817198"/>
              <a:gd name="connsiteX14" fmla="*/ 1107 w 2032903"/>
              <a:gd name="connsiteY14" fmla="*/ 861366 h 1817198"/>
              <a:gd name="connsiteX15" fmla="*/ 16972 w 2032903"/>
              <a:gd name="connsiteY15" fmla="*/ 818833 h 1817198"/>
              <a:gd name="connsiteX16" fmla="*/ 438510 w 2032903"/>
              <a:gd name="connsiteY16" fmla="*/ 90776 h 1817198"/>
              <a:gd name="connsiteX17" fmla="*/ 593868 w 2032903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2903" h="1817198">
                <a:moveTo>
                  <a:pt x="593868" y="0"/>
                </a:moveTo>
                <a:lnTo>
                  <a:pt x="1434854" y="0"/>
                </a:lnTo>
                <a:cubicBezTo>
                  <a:pt x="1491357" y="0"/>
                  <a:pt x="1561914" y="40298"/>
                  <a:pt x="1590213" y="90776"/>
                </a:cubicBezTo>
                <a:lnTo>
                  <a:pt x="2011750" y="818833"/>
                </a:lnTo>
                <a:cubicBezTo>
                  <a:pt x="2039954" y="867292"/>
                  <a:pt x="2039954" y="947888"/>
                  <a:pt x="2011750" y="998365"/>
                </a:cubicBezTo>
                <a:lnTo>
                  <a:pt x="1590213" y="1726422"/>
                </a:lnTo>
                <a:cubicBezTo>
                  <a:pt x="1561914" y="1776900"/>
                  <a:pt x="1491357" y="1817198"/>
                  <a:pt x="1434854" y="1817198"/>
                </a:cubicBezTo>
                <a:lnTo>
                  <a:pt x="593868" y="1817198"/>
                </a:lnTo>
                <a:lnTo>
                  <a:pt x="551028" y="1810320"/>
                </a:lnTo>
                <a:lnTo>
                  <a:pt x="704734" y="1544849"/>
                </a:lnTo>
                <a:cubicBezTo>
                  <a:pt x="723758" y="1512161"/>
                  <a:pt x="723758" y="1457796"/>
                  <a:pt x="704734" y="1423747"/>
                </a:cubicBezTo>
                <a:lnTo>
                  <a:pt x="420390" y="932643"/>
                </a:lnTo>
                <a:cubicBezTo>
                  <a:pt x="401301" y="898594"/>
                  <a:pt x="353708" y="871411"/>
                  <a:pt x="315594" y="871411"/>
                </a:cubicBezTo>
                <a:lnTo>
                  <a:pt x="0" y="871411"/>
                </a:lnTo>
                <a:lnTo>
                  <a:pt x="1107" y="861366"/>
                </a:lnTo>
                <a:cubicBezTo>
                  <a:pt x="4633" y="845954"/>
                  <a:pt x="9921" y="831452"/>
                  <a:pt x="16972" y="818833"/>
                </a:cubicBezTo>
                <a:lnTo>
                  <a:pt x="438510" y="90776"/>
                </a:lnTo>
                <a:cubicBezTo>
                  <a:pt x="466808" y="40298"/>
                  <a:pt x="537365" y="0"/>
                  <a:pt x="5938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90C256BB-7BC5-4D1D-8035-FE35EC6A70FE}"/>
              </a:ext>
            </a:extLst>
          </p:cNvPr>
          <p:cNvSpPr/>
          <p:nvPr/>
        </p:nvSpPr>
        <p:spPr>
          <a:xfrm>
            <a:off x="3657534" y="2800628"/>
            <a:ext cx="762399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9733"/>
                </a:moveTo>
                <a:lnTo>
                  <a:pt x="16790" y="1079"/>
                </a:lnTo>
                <a:cubicBezTo>
                  <a:pt x="16492" y="479"/>
                  <a:pt x="15749" y="0"/>
                  <a:pt x="15154" y="0"/>
                </a:cubicBezTo>
                <a:lnTo>
                  <a:pt x="6298" y="0"/>
                </a:lnTo>
                <a:cubicBezTo>
                  <a:pt x="5703" y="0"/>
                  <a:pt x="4960" y="479"/>
                  <a:pt x="4662" y="1079"/>
                </a:cubicBezTo>
                <a:lnTo>
                  <a:pt x="223" y="9733"/>
                </a:lnTo>
                <a:cubicBezTo>
                  <a:pt x="-74" y="10333"/>
                  <a:pt x="-74" y="11291"/>
                  <a:pt x="223" y="11867"/>
                </a:cubicBezTo>
                <a:lnTo>
                  <a:pt x="4662" y="20521"/>
                </a:lnTo>
                <a:cubicBezTo>
                  <a:pt x="4960" y="21121"/>
                  <a:pt x="5703" y="21600"/>
                  <a:pt x="6298" y="21600"/>
                </a:cubicBezTo>
                <a:lnTo>
                  <a:pt x="15154" y="21600"/>
                </a:lnTo>
                <a:cubicBezTo>
                  <a:pt x="15749" y="21600"/>
                  <a:pt x="16492" y="21121"/>
                  <a:pt x="16790" y="20521"/>
                </a:cubicBezTo>
                <a:lnTo>
                  <a:pt x="21229" y="11867"/>
                </a:lnTo>
                <a:cubicBezTo>
                  <a:pt x="21526" y="11267"/>
                  <a:pt x="21526" y="10309"/>
                  <a:pt x="21229" y="9733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01</a:t>
            </a:r>
            <a:endParaRPr sz="2700" b="1" dirty="0"/>
          </a:p>
        </p:txBody>
      </p:sp>
      <p:sp>
        <p:nvSpPr>
          <p:cNvPr id="42" name="Figure">
            <a:extLst>
              <a:ext uri="{FF2B5EF4-FFF2-40B4-BE49-F238E27FC236}">
                <a16:creationId xmlns:a16="http://schemas.microsoft.com/office/drawing/2014/main" id="{5B7AD40A-BF97-43FF-AAC7-F7D3AFC62550}"/>
              </a:ext>
            </a:extLst>
          </p:cNvPr>
          <p:cNvSpPr/>
          <p:nvPr/>
        </p:nvSpPr>
        <p:spPr>
          <a:xfrm>
            <a:off x="4729420" y="2800628"/>
            <a:ext cx="762965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9733"/>
                </a:moveTo>
                <a:lnTo>
                  <a:pt x="4673" y="1079"/>
                </a:lnTo>
                <a:cubicBezTo>
                  <a:pt x="4970" y="479"/>
                  <a:pt x="5713" y="0"/>
                  <a:pt x="6307" y="0"/>
                </a:cubicBezTo>
                <a:lnTo>
                  <a:pt x="15155" y="0"/>
                </a:lnTo>
                <a:cubicBezTo>
                  <a:pt x="15749" y="0"/>
                  <a:pt x="16491" y="479"/>
                  <a:pt x="16788" y="1079"/>
                </a:cubicBezTo>
                <a:lnTo>
                  <a:pt x="21223" y="9733"/>
                </a:lnTo>
                <a:cubicBezTo>
                  <a:pt x="21520" y="10333"/>
                  <a:pt x="21520" y="11291"/>
                  <a:pt x="21223" y="11867"/>
                </a:cubicBezTo>
                <a:lnTo>
                  <a:pt x="16788" y="20521"/>
                </a:lnTo>
                <a:cubicBezTo>
                  <a:pt x="16491" y="21121"/>
                  <a:pt x="15749" y="21600"/>
                  <a:pt x="15155" y="21600"/>
                </a:cubicBezTo>
                <a:lnTo>
                  <a:pt x="6307" y="21600"/>
                </a:lnTo>
                <a:cubicBezTo>
                  <a:pt x="5713" y="21600"/>
                  <a:pt x="4970" y="21121"/>
                  <a:pt x="4673" y="20521"/>
                </a:cubicBezTo>
                <a:lnTo>
                  <a:pt x="238" y="11867"/>
                </a:lnTo>
                <a:cubicBezTo>
                  <a:pt x="-80" y="11267"/>
                  <a:pt x="-80" y="10309"/>
                  <a:pt x="238" y="9733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02</a:t>
            </a:r>
            <a:endParaRPr sz="2700"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79CED89-2FEC-4A2F-A9B2-7EE74A943EC0}"/>
              </a:ext>
            </a:extLst>
          </p:cNvPr>
          <p:cNvSpPr/>
          <p:nvPr/>
        </p:nvSpPr>
        <p:spPr>
          <a:xfrm>
            <a:off x="2434699" y="3755620"/>
            <a:ext cx="1722370" cy="1536872"/>
          </a:xfrm>
          <a:custGeom>
            <a:avLst/>
            <a:gdLst>
              <a:gd name="connsiteX0" fmla="*/ 674349 w 2296493"/>
              <a:gd name="connsiteY0" fmla="*/ 0 h 2049163"/>
              <a:gd name="connsiteX1" fmla="*/ 1623485 w 2296493"/>
              <a:gd name="connsiteY1" fmla="*/ 0 h 2049163"/>
              <a:gd name="connsiteX2" fmla="*/ 1659896 w 2296493"/>
              <a:gd name="connsiteY2" fmla="*/ 4330 h 2049163"/>
              <a:gd name="connsiteX3" fmla="*/ 1676324 w 2296493"/>
              <a:gd name="connsiteY3" fmla="*/ 9731 h 2049163"/>
              <a:gd name="connsiteX4" fmla="*/ 1465966 w 2296493"/>
              <a:gd name="connsiteY4" fmla="*/ 373050 h 2049163"/>
              <a:gd name="connsiteX5" fmla="*/ 1465966 w 2296493"/>
              <a:gd name="connsiteY5" fmla="*/ 494152 h 2049163"/>
              <a:gd name="connsiteX6" fmla="*/ 1750310 w 2296493"/>
              <a:gd name="connsiteY6" fmla="*/ 985255 h 2049163"/>
              <a:gd name="connsiteX7" fmla="*/ 1855105 w 2296493"/>
              <a:gd name="connsiteY7" fmla="*/ 1046487 h 2049163"/>
              <a:gd name="connsiteX8" fmla="*/ 2296493 w 2296493"/>
              <a:gd name="connsiteY8" fmla="*/ 1046487 h 2049163"/>
              <a:gd name="connsiteX9" fmla="*/ 2289283 w 2296493"/>
              <a:gd name="connsiteY9" fmla="*/ 1087763 h 2049163"/>
              <a:gd name="connsiteX10" fmla="*/ 2273660 w 2296493"/>
              <a:gd name="connsiteY10" fmla="*/ 1126281 h 2049163"/>
              <a:gd name="connsiteX11" fmla="*/ 1799520 w 2296493"/>
              <a:gd name="connsiteY11" fmla="*/ 1947464 h 2049163"/>
              <a:gd name="connsiteX12" fmla="*/ 1623485 w 2296493"/>
              <a:gd name="connsiteY12" fmla="*/ 2049163 h 2049163"/>
              <a:gd name="connsiteX13" fmla="*/ 674349 w 2296493"/>
              <a:gd name="connsiteY13" fmla="*/ 2049163 h 2049163"/>
              <a:gd name="connsiteX14" fmla="*/ 498206 w 2296493"/>
              <a:gd name="connsiteY14" fmla="*/ 1947464 h 2049163"/>
              <a:gd name="connsiteX15" fmla="*/ 24174 w 2296493"/>
              <a:gd name="connsiteY15" fmla="*/ 1126281 h 2049163"/>
              <a:gd name="connsiteX16" fmla="*/ 24174 w 2296493"/>
              <a:gd name="connsiteY16" fmla="*/ 922883 h 2049163"/>
              <a:gd name="connsiteX17" fmla="*/ 498206 w 2296493"/>
              <a:gd name="connsiteY17" fmla="*/ 101699 h 2049163"/>
              <a:gd name="connsiteX18" fmla="*/ 674349 w 2296493"/>
              <a:gd name="connsiteY18" fmla="*/ 0 h 204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493" h="2049163">
                <a:moveTo>
                  <a:pt x="674349" y="0"/>
                </a:moveTo>
                <a:lnTo>
                  <a:pt x="1623485" y="0"/>
                </a:lnTo>
                <a:cubicBezTo>
                  <a:pt x="1635290" y="0"/>
                  <a:pt x="1647544" y="1512"/>
                  <a:pt x="1659896" y="4330"/>
                </a:cubicBezTo>
                <a:lnTo>
                  <a:pt x="1676324" y="9731"/>
                </a:lnTo>
                <a:lnTo>
                  <a:pt x="1465966" y="373050"/>
                </a:lnTo>
                <a:cubicBezTo>
                  <a:pt x="1446941" y="405737"/>
                  <a:pt x="1446941" y="460102"/>
                  <a:pt x="1465966" y="494152"/>
                </a:cubicBezTo>
                <a:lnTo>
                  <a:pt x="1750310" y="985255"/>
                </a:lnTo>
                <a:cubicBezTo>
                  <a:pt x="1769398" y="1019305"/>
                  <a:pt x="1816992" y="1046487"/>
                  <a:pt x="1855105" y="1046487"/>
                </a:cubicBezTo>
                <a:lnTo>
                  <a:pt x="2296493" y="1046487"/>
                </a:lnTo>
                <a:lnTo>
                  <a:pt x="2289283" y="1087763"/>
                </a:lnTo>
                <a:cubicBezTo>
                  <a:pt x="2285405" y="1101645"/>
                  <a:pt x="2280192" y="1114683"/>
                  <a:pt x="2273660" y="1126281"/>
                </a:cubicBezTo>
                <a:lnTo>
                  <a:pt x="1799520" y="1947464"/>
                </a:lnTo>
                <a:cubicBezTo>
                  <a:pt x="1767397" y="2003911"/>
                  <a:pt x="1687838" y="2049163"/>
                  <a:pt x="1623485" y="2049163"/>
                </a:cubicBezTo>
                <a:lnTo>
                  <a:pt x="674349" y="2049163"/>
                </a:lnTo>
                <a:cubicBezTo>
                  <a:pt x="609888" y="2049163"/>
                  <a:pt x="530437" y="2003911"/>
                  <a:pt x="498206" y="1947464"/>
                </a:cubicBezTo>
                <a:lnTo>
                  <a:pt x="24174" y="1126281"/>
                </a:lnTo>
                <a:cubicBezTo>
                  <a:pt x="-8057" y="1069834"/>
                  <a:pt x="-8057" y="979329"/>
                  <a:pt x="24174" y="922883"/>
                </a:cubicBezTo>
                <a:lnTo>
                  <a:pt x="498206" y="101699"/>
                </a:lnTo>
                <a:cubicBezTo>
                  <a:pt x="530437" y="45252"/>
                  <a:pt x="609888" y="0"/>
                  <a:pt x="674349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D380928-059C-4C75-9138-23E9A28241B5}"/>
              </a:ext>
            </a:extLst>
          </p:cNvPr>
          <p:cNvSpPr/>
          <p:nvPr/>
        </p:nvSpPr>
        <p:spPr>
          <a:xfrm>
            <a:off x="2532435" y="3842606"/>
            <a:ext cx="1525940" cy="1362899"/>
          </a:xfrm>
          <a:custGeom>
            <a:avLst/>
            <a:gdLst>
              <a:gd name="connsiteX0" fmla="*/ 598049 w 2034587"/>
              <a:gd name="connsiteY0" fmla="*/ 0 h 1817198"/>
              <a:gd name="connsiteX1" fmla="*/ 1439035 w 2034587"/>
              <a:gd name="connsiteY1" fmla="*/ 0 h 1817198"/>
              <a:gd name="connsiteX2" fmla="*/ 1480625 w 2034587"/>
              <a:gd name="connsiteY2" fmla="*/ 6677 h 1817198"/>
              <a:gd name="connsiteX3" fmla="*/ 1335652 w 2034587"/>
              <a:gd name="connsiteY3" fmla="*/ 257068 h 1817198"/>
              <a:gd name="connsiteX4" fmla="*/ 1335652 w 2034587"/>
              <a:gd name="connsiteY4" fmla="*/ 378170 h 1817198"/>
              <a:gd name="connsiteX5" fmla="*/ 1619996 w 2034587"/>
              <a:gd name="connsiteY5" fmla="*/ 869273 h 1817198"/>
              <a:gd name="connsiteX6" fmla="*/ 1724791 w 2034587"/>
              <a:gd name="connsiteY6" fmla="*/ 930505 h 1817198"/>
              <a:gd name="connsiteX7" fmla="*/ 2034587 w 2034587"/>
              <a:gd name="connsiteY7" fmla="*/ 930505 h 1817198"/>
              <a:gd name="connsiteX8" fmla="*/ 2031796 w 2034587"/>
              <a:gd name="connsiteY8" fmla="*/ 955833 h 1817198"/>
              <a:gd name="connsiteX9" fmla="*/ 2015932 w 2034587"/>
              <a:gd name="connsiteY9" fmla="*/ 998365 h 1817198"/>
              <a:gd name="connsiteX10" fmla="*/ 1594394 w 2034587"/>
              <a:gd name="connsiteY10" fmla="*/ 1726422 h 1817198"/>
              <a:gd name="connsiteX11" fmla="*/ 1439035 w 2034587"/>
              <a:gd name="connsiteY11" fmla="*/ 1817198 h 1817198"/>
              <a:gd name="connsiteX12" fmla="*/ 598049 w 2034587"/>
              <a:gd name="connsiteY12" fmla="*/ 1817198 h 1817198"/>
              <a:gd name="connsiteX13" fmla="*/ 442691 w 2034587"/>
              <a:gd name="connsiteY13" fmla="*/ 1726422 h 1817198"/>
              <a:gd name="connsiteX14" fmla="*/ 21153 w 2034587"/>
              <a:gd name="connsiteY14" fmla="*/ 998365 h 1817198"/>
              <a:gd name="connsiteX15" fmla="*/ 21153 w 2034587"/>
              <a:gd name="connsiteY15" fmla="*/ 818833 h 1817198"/>
              <a:gd name="connsiteX16" fmla="*/ 442691 w 2034587"/>
              <a:gd name="connsiteY16" fmla="*/ 90776 h 1817198"/>
              <a:gd name="connsiteX17" fmla="*/ 598049 w 2034587"/>
              <a:gd name="connsiteY17" fmla="*/ 0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34587" h="1817198">
                <a:moveTo>
                  <a:pt x="598049" y="0"/>
                </a:moveTo>
                <a:lnTo>
                  <a:pt x="1439035" y="0"/>
                </a:lnTo>
                <a:lnTo>
                  <a:pt x="1480625" y="6677"/>
                </a:lnTo>
                <a:lnTo>
                  <a:pt x="1335652" y="257068"/>
                </a:lnTo>
                <a:cubicBezTo>
                  <a:pt x="1316627" y="289755"/>
                  <a:pt x="1316627" y="344120"/>
                  <a:pt x="1335652" y="378170"/>
                </a:cubicBezTo>
                <a:lnTo>
                  <a:pt x="1619996" y="869273"/>
                </a:lnTo>
                <a:cubicBezTo>
                  <a:pt x="1639084" y="903323"/>
                  <a:pt x="1686678" y="930505"/>
                  <a:pt x="1724791" y="930505"/>
                </a:cubicBezTo>
                <a:lnTo>
                  <a:pt x="2034587" y="930505"/>
                </a:lnTo>
                <a:lnTo>
                  <a:pt x="2031796" y="955833"/>
                </a:lnTo>
                <a:cubicBezTo>
                  <a:pt x="2028271" y="971244"/>
                  <a:pt x="2022983" y="985746"/>
                  <a:pt x="2015932" y="998365"/>
                </a:cubicBezTo>
                <a:lnTo>
                  <a:pt x="1594394" y="1726422"/>
                </a:lnTo>
                <a:cubicBezTo>
                  <a:pt x="1566095" y="1776900"/>
                  <a:pt x="1495538" y="1817198"/>
                  <a:pt x="1439035" y="1817198"/>
                </a:cubicBezTo>
                <a:lnTo>
                  <a:pt x="598049" y="1817198"/>
                </a:lnTo>
                <a:cubicBezTo>
                  <a:pt x="541546" y="1817198"/>
                  <a:pt x="470989" y="1776900"/>
                  <a:pt x="442691" y="1726422"/>
                </a:cubicBezTo>
                <a:lnTo>
                  <a:pt x="21153" y="998365"/>
                </a:lnTo>
                <a:cubicBezTo>
                  <a:pt x="-7051" y="949907"/>
                  <a:pt x="-7051" y="869311"/>
                  <a:pt x="21153" y="818833"/>
                </a:cubicBezTo>
                <a:lnTo>
                  <a:pt x="442691" y="90776"/>
                </a:lnTo>
                <a:cubicBezTo>
                  <a:pt x="470989" y="40298"/>
                  <a:pt x="541546" y="0"/>
                  <a:pt x="59804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AEB689E-D0DB-43FA-A4A3-628C78C3A8CC}"/>
              </a:ext>
            </a:extLst>
          </p:cNvPr>
          <p:cNvSpPr/>
          <p:nvPr/>
        </p:nvSpPr>
        <p:spPr>
          <a:xfrm>
            <a:off x="4986797" y="3755620"/>
            <a:ext cx="1722505" cy="1537626"/>
          </a:xfrm>
          <a:custGeom>
            <a:avLst/>
            <a:gdLst>
              <a:gd name="connsiteX0" fmla="*/ 674261 w 2296673"/>
              <a:gd name="connsiteY0" fmla="*/ 0 h 2050168"/>
              <a:gd name="connsiteX1" fmla="*/ 1623397 w 2296673"/>
              <a:gd name="connsiteY1" fmla="*/ 0 h 2050168"/>
              <a:gd name="connsiteX2" fmla="*/ 1799432 w 2296673"/>
              <a:gd name="connsiteY2" fmla="*/ 101654 h 2050168"/>
              <a:gd name="connsiteX3" fmla="*/ 2272501 w 2296673"/>
              <a:gd name="connsiteY3" fmla="*/ 923905 h 2050168"/>
              <a:gd name="connsiteX4" fmla="*/ 2272501 w 2296673"/>
              <a:gd name="connsiteY4" fmla="*/ 1127213 h 2050168"/>
              <a:gd name="connsiteX5" fmla="*/ 1798468 w 2296673"/>
              <a:gd name="connsiteY5" fmla="*/ 1948514 h 2050168"/>
              <a:gd name="connsiteX6" fmla="*/ 1622326 w 2296673"/>
              <a:gd name="connsiteY6" fmla="*/ 2050168 h 2050168"/>
              <a:gd name="connsiteX7" fmla="*/ 673190 w 2296673"/>
              <a:gd name="connsiteY7" fmla="*/ 2050168 h 2050168"/>
              <a:gd name="connsiteX8" fmla="*/ 497155 w 2296673"/>
              <a:gd name="connsiteY8" fmla="*/ 1948514 h 2050168"/>
              <a:gd name="connsiteX9" fmla="*/ 23016 w 2296673"/>
              <a:gd name="connsiteY9" fmla="*/ 1127213 h 2050168"/>
              <a:gd name="connsiteX10" fmla="*/ 7392 w 2296673"/>
              <a:gd name="connsiteY10" fmla="*/ 1088784 h 2050168"/>
              <a:gd name="connsiteX11" fmla="*/ 0 w 2296673"/>
              <a:gd name="connsiteY11" fmla="*/ 1046487 h 2050168"/>
              <a:gd name="connsiteX12" fmla="*/ 449146 w 2296673"/>
              <a:gd name="connsiteY12" fmla="*/ 1046487 h 2050168"/>
              <a:gd name="connsiteX13" fmla="*/ 553942 w 2296673"/>
              <a:gd name="connsiteY13" fmla="*/ 985255 h 2050168"/>
              <a:gd name="connsiteX14" fmla="*/ 838286 w 2296673"/>
              <a:gd name="connsiteY14" fmla="*/ 494152 h 2050168"/>
              <a:gd name="connsiteX15" fmla="*/ 838286 w 2296673"/>
              <a:gd name="connsiteY15" fmla="*/ 373050 h 2050168"/>
              <a:gd name="connsiteX16" fmla="*/ 626872 w 2296673"/>
              <a:gd name="connsiteY16" fmla="*/ 7907 h 2050168"/>
              <a:gd name="connsiteX17" fmla="*/ 637803 w 2296673"/>
              <a:gd name="connsiteY17" fmla="*/ 4319 h 2050168"/>
              <a:gd name="connsiteX18" fmla="*/ 674261 w 2296673"/>
              <a:gd name="connsiteY18" fmla="*/ 0 h 205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96673" h="2050168">
                <a:moveTo>
                  <a:pt x="674261" y="0"/>
                </a:moveTo>
                <a:lnTo>
                  <a:pt x="1623397" y="0"/>
                </a:lnTo>
                <a:cubicBezTo>
                  <a:pt x="1687750" y="0"/>
                  <a:pt x="1767309" y="45275"/>
                  <a:pt x="1799432" y="101654"/>
                </a:cubicBezTo>
                <a:lnTo>
                  <a:pt x="2272501" y="923905"/>
                </a:lnTo>
                <a:cubicBezTo>
                  <a:pt x="2304731" y="980284"/>
                  <a:pt x="2304731" y="1070833"/>
                  <a:pt x="2272501" y="1127213"/>
                </a:cubicBezTo>
                <a:lnTo>
                  <a:pt x="1798468" y="1948514"/>
                </a:lnTo>
                <a:cubicBezTo>
                  <a:pt x="1766238" y="2004894"/>
                  <a:pt x="1686786" y="2050168"/>
                  <a:pt x="1622326" y="2050168"/>
                </a:cubicBezTo>
                <a:lnTo>
                  <a:pt x="673190" y="2050168"/>
                </a:lnTo>
                <a:cubicBezTo>
                  <a:pt x="608837" y="2050168"/>
                  <a:pt x="529278" y="2004894"/>
                  <a:pt x="497155" y="1948514"/>
                </a:cubicBezTo>
                <a:lnTo>
                  <a:pt x="23016" y="1127213"/>
                </a:lnTo>
                <a:cubicBezTo>
                  <a:pt x="16484" y="1115657"/>
                  <a:pt x="11271" y="1102648"/>
                  <a:pt x="7392" y="1088784"/>
                </a:cubicBezTo>
                <a:lnTo>
                  <a:pt x="0" y="1046487"/>
                </a:lnTo>
                <a:lnTo>
                  <a:pt x="449146" y="1046487"/>
                </a:lnTo>
                <a:cubicBezTo>
                  <a:pt x="487260" y="1046487"/>
                  <a:pt x="534853" y="1019305"/>
                  <a:pt x="553942" y="985255"/>
                </a:cubicBezTo>
                <a:lnTo>
                  <a:pt x="838286" y="494152"/>
                </a:lnTo>
                <a:cubicBezTo>
                  <a:pt x="857310" y="461464"/>
                  <a:pt x="857310" y="407099"/>
                  <a:pt x="838286" y="373050"/>
                </a:cubicBezTo>
                <a:lnTo>
                  <a:pt x="626872" y="7907"/>
                </a:lnTo>
                <a:lnTo>
                  <a:pt x="637803" y="4319"/>
                </a:lnTo>
                <a:cubicBezTo>
                  <a:pt x="650162" y="1507"/>
                  <a:pt x="662429" y="0"/>
                  <a:pt x="674261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70B873B-AE47-4491-9B46-44868B6322D1}"/>
              </a:ext>
            </a:extLst>
          </p:cNvPr>
          <p:cNvSpPr/>
          <p:nvPr/>
        </p:nvSpPr>
        <p:spPr>
          <a:xfrm>
            <a:off x="5085586" y="3842606"/>
            <a:ext cx="1526051" cy="1362899"/>
          </a:xfrm>
          <a:custGeom>
            <a:avLst/>
            <a:gdLst>
              <a:gd name="connsiteX0" fmla="*/ 595700 w 2034735"/>
              <a:gd name="connsiteY0" fmla="*/ 0 h 1817198"/>
              <a:gd name="connsiteX1" fmla="*/ 1436686 w 2034735"/>
              <a:gd name="connsiteY1" fmla="*/ 0 h 1817198"/>
              <a:gd name="connsiteX2" fmla="*/ 1592045 w 2034735"/>
              <a:gd name="connsiteY2" fmla="*/ 90776 h 1817198"/>
              <a:gd name="connsiteX3" fmla="*/ 2013582 w 2034735"/>
              <a:gd name="connsiteY3" fmla="*/ 818833 h 1817198"/>
              <a:gd name="connsiteX4" fmla="*/ 2013582 w 2034735"/>
              <a:gd name="connsiteY4" fmla="*/ 998365 h 1817198"/>
              <a:gd name="connsiteX5" fmla="*/ 1592045 w 2034735"/>
              <a:gd name="connsiteY5" fmla="*/ 1726422 h 1817198"/>
              <a:gd name="connsiteX6" fmla="*/ 1436686 w 2034735"/>
              <a:gd name="connsiteY6" fmla="*/ 1817198 h 1817198"/>
              <a:gd name="connsiteX7" fmla="*/ 595700 w 2034735"/>
              <a:gd name="connsiteY7" fmla="*/ 1817198 h 1817198"/>
              <a:gd name="connsiteX8" fmla="*/ 440342 w 2034735"/>
              <a:gd name="connsiteY8" fmla="*/ 1726422 h 1817198"/>
              <a:gd name="connsiteX9" fmla="*/ 18804 w 2034735"/>
              <a:gd name="connsiteY9" fmla="*/ 998365 h 1817198"/>
              <a:gd name="connsiteX10" fmla="*/ 2939 w 2034735"/>
              <a:gd name="connsiteY10" fmla="*/ 956968 h 1817198"/>
              <a:gd name="connsiteX11" fmla="*/ 0 w 2034735"/>
              <a:gd name="connsiteY11" fmla="*/ 930506 h 1817198"/>
              <a:gd name="connsiteX12" fmla="*/ 317426 w 2034735"/>
              <a:gd name="connsiteY12" fmla="*/ 930506 h 1817198"/>
              <a:gd name="connsiteX13" fmla="*/ 422222 w 2034735"/>
              <a:gd name="connsiteY13" fmla="*/ 869274 h 1817198"/>
              <a:gd name="connsiteX14" fmla="*/ 706566 w 2034735"/>
              <a:gd name="connsiteY14" fmla="*/ 378171 h 1817198"/>
              <a:gd name="connsiteX15" fmla="*/ 706566 w 2034735"/>
              <a:gd name="connsiteY15" fmla="*/ 257069 h 1817198"/>
              <a:gd name="connsiteX16" fmla="*/ 560955 w 2034735"/>
              <a:gd name="connsiteY16" fmla="*/ 5578 h 181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4735" h="1817198">
                <a:moveTo>
                  <a:pt x="595700" y="0"/>
                </a:moveTo>
                <a:lnTo>
                  <a:pt x="1436686" y="0"/>
                </a:lnTo>
                <a:cubicBezTo>
                  <a:pt x="1493189" y="0"/>
                  <a:pt x="1563746" y="40298"/>
                  <a:pt x="1592045" y="90776"/>
                </a:cubicBezTo>
                <a:lnTo>
                  <a:pt x="2013582" y="818833"/>
                </a:lnTo>
                <a:cubicBezTo>
                  <a:pt x="2041786" y="867292"/>
                  <a:pt x="2041786" y="947888"/>
                  <a:pt x="2013582" y="998365"/>
                </a:cubicBezTo>
                <a:lnTo>
                  <a:pt x="1592045" y="1726422"/>
                </a:lnTo>
                <a:cubicBezTo>
                  <a:pt x="1563746" y="1776900"/>
                  <a:pt x="1493189" y="1817198"/>
                  <a:pt x="1436686" y="1817198"/>
                </a:cubicBezTo>
                <a:lnTo>
                  <a:pt x="595700" y="1817198"/>
                </a:lnTo>
                <a:cubicBezTo>
                  <a:pt x="539197" y="1817198"/>
                  <a:pt x="468640" y="1776900"/>
                  <a:pt x="440342" y="1726422"/>
                </a:cubicBezTo>
                <a:lnTo>
                  <a:pt x="18804" y="998365"/>
                </a:lnTo>
                <a:cubicBezTo>
                  <a:pt x="11753" y="986251"/>
                  <a:pt x="6465" y="972127"/>
                  <a:pt x="2939" y="956968"/>
                </a:cubicBezTo>
                <a:lnTo>
                  <a:pt x="0" y="930506"/>
                </a:lnTo>
                <a:lnTo>
                  <a:pt x="317426" y="930506"/>
                </a:lnTo>
                <a:cubicBezTo>
                  <a:pt x="355540" y="930506"/>
                  <a:pt x="403133" y="903324"/>
                  <a:pt x="422222" y="869274"/>
                </a:cubicBezTo>
                <a:lnTo>
                  <a:pt x="706566" y="378171"/>
                </a:lnTo>
                <a:cubicBezTo>
                  <a:pt x="725590" y="345483"/>
                  <a:pt x="725590" y="291118"/>
                  <a:pt x="706566" y="257069"/>
                </a:cubicBezTo>
                <a:lnTo>
                  <a:pt x="560955" y="557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3" name="Figure">
            <a:extLst>
              <a:ext uri="{FF2B5EF4-FFF2-40B4-BE49-F238E27FC236}">
                <a16:creationId xmlns:a16="http://schemas.microsoft.com/office/drawing/2014/main" id="{274183D8-B1AF-4BD0-B907-FB55FD7606D6}"/>
              </a:ext>
            </a:extLst>
          </p:cNvPr>
          <p:cNvSpPr/>
          <p:nvPr/>
        </p:nvSpPr>
        <p:spPr>
          <a:xfrm>
            <a:off x="3657534" y="3748071"/>
            <a:ext cx="762399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600" extrusionOk="0">
                <a:moveTo>
                  <a:pt x="21229" y="11867"/>
                </a:moveTo>
                <a:lnTo>
                  <a:pt x="16790" y="20521"/>
                </a:lnTo>
                <a:cubicBezTo>
                  <a:pt x="16492" y="21121"/>
                  <a:pt x="15749" y="21600"/>
                  <a:pt x="15154" y="21600"/>
                </a:cubicBezTo>
                <a:lnTo>
                  <a:pt x="6298" y="21600"/>
                </a:lnTo>
                <a:cubicBezTo>
                  <a:pt x="5703" y="21600"/>
                  <a:pt x="4960" y="21121"/>
                  <a:pt x="4662" y="20521"/>
                </a:cubicBezTo>
                <a:lnTo>
                  <a:pt x="223" y="11867"/>
                </a:lnTo>
                <a:cubicBezTo>
                  <a:pt x="-74" y="11267"/>
                  <a:pt x="-74" y="10309"/>
                  <a:pt x="223" y="9733"/>
                </a:cubicBezTo>
                <a:lnTo>
                  <a:pt x="4662" y="1079"/>
                </a:lnTo>
                <a:cubicBezTo>
                  <a:pt x="4960" y="479"/>
                  <a:pt x="5703" y="0"/>
                  <a:pt x="6298" y="0"/>
                </a:cubicBezTo>
                <a:lnTo>
                  <a:pt x="15154" y="0"/>
                </a:lnTo>
                <a:cubicBezTo>
                  <a:pt x="15749" y="0"/>
                  <a:pt x="16492" y="479"/>
                  <a:pt x="16790" y="1079"/>
                </a:cubicBezTo>
                <a:lnTo>
                  <a:pt x="21229" y="9733"/>
                </a:lnTo>
                <a:cubicBezTo>
                  <a:pt x="21526" y="10333"/>
                  <a:pt x="21526" y="11291"/>
                  <a:pt x="21229" y="11867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04</a:t>
            </a:r>
            <a:endParaRPr sz="2700" b="1" dirty="0"/>
          </a:p>
        </p:txBody>
      </p:sp>
      <p:sp>
        <p:nvSpPr>
          <p:cNvPr id="74" name="Figure">
            <a:extLst>
              <a:ext uri="{FF2B5EF4-FFF2-40B4-BE49-F238E27FC236}">
                <a16:creationId xmlns:a16="http://schemas.microsoft.com/office/drawing/2014/main" id="{4D3E57D5-59B3-4FF6-89F2-48DA2E770E6E}"/>
              </a:ext>
            </a:extLst>
          </p:cNvPr>
          <p:cNvSpPr/>
          <p:nvPr/>
        </p:nvSpPr>
        <p:spPr>
          <a:xfrm>
            <a:off x="4729420" y="3748071"/>
            <a:ext cx="762965" cy="68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extrusionOk="0">
                <a:moveTo>
                  <a:pt x="238" y="11867"/>
                </a:moveTo>
                <a:lnTo>
                  <a:pt x="4673" y="20521"/>
                </a:lnTo>
                <a:cubicBezTo>
                  <a:pt x="4970" y="21121"/>
                  <a:pt x="5713" y="21600"/>
                  <a:pt x="6307" y="21600"/>
                </a:cubicBezTo>
                <a:lnTo>
                  <a:pt x="15155" y="21600"/>
                </a:lnTo>
                <a:cubicBezTo>
                  <a:pt x="15749" y="21600"/>
                  <a:pt x="16491" y="21121"/>
                  <a:pt x="16788" y="20521"/>
                </a:cubicBezTo>
                <a:lnTo>
                  <a:pt x="21223" y="11867"/>
                </a:lnTo>
                <a:cubicBezTo>
                  <a:pt x="21520" y="11267"/>
                  <a:pt x="21520" y="10309"/>
                  <a:pt x="21223" y="9733"/>
                </a:cubicBezTo>
                <a:lnTo>
                  <a:pt x="16788" y="1079"/>
                </a:lnTo>
                <a:cubicBezTo>
                  <a:pt x="16491" y="479"/>
                  <a:pt x="15749" y="0"/>
                  <a:pt x="15155" y="0"/>
                </a:cubicBezTo>
                <a:lnTo>
                  <a:pt x="6307" y="0"/>
                </a:lnTo>
                <a:cubicBezTo>
                  <a:pt x="5713" y="0"/>
                  <a:pt x="4970" y="479"/>
                  <a:pt x="4673" y="1079"/>
                </a:cubicBezTo>
                <a:lnTo>
                  <a:pt x="238" y="9733"/>
                </a:lnTo>
                <a:cubicBezTo>
                  <a:pt x="-80" y="10333"/>
                  <a:pt x="-80" y="11291"/>
                  <a:pt x="238" y="11867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sz="2700" b="1" dirty="0"/>
              <a:t>03</a:t>
            </a:r>
            <a:endParaRPr sz="2700" b="1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277B69A-136F-40AF-9E9E-97B4BCE0F909}"/>
              </a:ext>
            </a:extLst>
          </p:cNvPr>
          <p:cNvGrpSpPr/>
          <p:nvPr/>
        </p:nvGrpSpPr>
        <p:grpSpPr>
          <a:xfrm>
            <a:off x="7013826" y="3842606"/>
            <a:ext cx="1869664" cy="1413892"/>
            <a:chOff x="8921977" y="4001571"/>
            <a:chExt cx="2937088" cy="188518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B7B21F-7B21-4D62-9411-5517E7246DE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E7A764-647D-4214-B92C-7AE7A182B670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4D79DEB-BAD8-4CB1-91D7-35CDC3F11F91}"/>
              </a:ext>
            </a:extLst>
          </p:cNvPr>
          <p:cNvGrpSpPr/>
          <p:nvPr/>
        </p:nvGrpSpPr>
        <p:grpSpPr>
          <a:xfrm>
            <a:off x="260511" y="3842605"/>
            <a:ext cx="1869664" cy="1413892"/>
            <a:chOff x="332936" y="4580523"/>
            <a:chExt cx="2937088" cy="188518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2E0E8B7-5916-4D1F-8237-988B064077A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C8D83D-3BEE-4BAA-8707-911A6AEE246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88D1FBB-B600-48C8-8AC2-A0290DF71CB8}"/>
              </a:ext>
            </a:extLst>
          </p:cNvPr>
          <p:cNvGrpSpPr/>
          <p:nvPr/>
        </p:nvGrpSpPr>
        <p:grpSpPr>
          <a:xfrm>
            <a:off x="7013826" y="2027343"/>
            <a:ext cx="1869664" cy="1413892"/>
            <a:chOff x="8921977" y="1394910"/>
            <a:chExt cx="2937088" cy="1885188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51B252A-CD70-45D7-9581-A0E4B8C44E8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CCE0FA1-811D-458E-8EE2-D4D7502002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B3F0F92-8D28-4BD5-9EB0-FC680EBDA3F7}"/>
              </a:ext>
            </a:extLst>
          </p:cNvPr>
          <p:cNvGrpSpPr/>
          <p:nvPr/>
        </p:nvGrpSpPr>
        <p:grpSpPr>
          <a:xfrm>
            <a:off x="260511" y="2027345"/>
            <a:ext cx="1869664" cy="1413892"/>
            <a:chOff x="332936" y="2555951"/>
            <a:chExt cx="2937088" cy="188518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6B60E7B-F2D6-489A-BA74-189A9A35B6C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53EA4AA-94AA-405C-BCD4-4A211A8F1A2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87" name="Graphic 86" descr="Users">
            <a:extLst>
              <a:ext uri="{FF2B5EF4-FFF2-40B4-BE49-F238E27FC236}">
                <a16:creationId xmlns:a16="http://schemas.microsoft.com/office/drawing/2014/main" id="{B63E9B06-ED0C-4C3B-812E-4F4E5DFA4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5149" y="2365637"/>
            <a:ext cx="685800" cy="685800"/>
          </a:xfrm>
          <a:prstGeom prst="rect">
            <a:avLst/>
          </a:prstGeom>
        </p:spPr>
      </p:pic>
      <p:pic>
        <p:nvPicPr>
          <p:cNvPr id="88" name="Graphic 87" descr="Puzzle">
            <a:extLst>
              <a:ext uri="{FF2B5EF4-FFF2-40B4-BE49-F238E27FC236}">
                <a16:creationId xmlns:a16="http://schemas.microsoft.com/office/drawing/2014/main" id="{F6013503-1C0A-4CE1-B8BD-03A40978E1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5149" y="4181803"/>
            <a:ext cx="685800" cy="685800"/>
          </a:xfrm>
          <a:prstGeom prst="rect">
            <a:avLst/>
          </a:prstGeom>
        </p:spPr>
      </p:pic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2131BCEC-B17E-46D8-BAB0-21D37CA8D9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52504" y="4181155"/>
            <a:ext cx="685800" cy="685800"/>
          </a:xfrm>
          <a:prstGeom prst="rect">
            <a:avLst/>
          </a:prstGeom>
        </p:spPr>
      </p:pic>
      <p:pic>
        <p:nvPicPr>
          <p:cNvPr id="90" name="Graphic 89" descr="Rocket">
            <a:extLst>
              <a:ext uri="{FF2B5EF4-FFF2-40B4-BE49-F238E27FC236}">
                <a16:creationId xmlns:a16="http://schemas.microsoft.com/office/drawing/2014/main" id="{A950BA0E-0A10-48DF-8704-1876A3544F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51882" y="236563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9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Matrix Diagram for PowerPoint</vt:lpstr>
      <vt:lpstr>Hexagon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2019-03-01T19:59:46Z</dcterms:modified>
  <cp:category>Charts &amp; Diagrams</cp:category>
</cp:coreProperties>
</file>