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1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75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Network Diagram for PowerPoint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E91CEE7-58F4-426C-A22C-01C97F4DDFD4}"/>
              </a:ext>
            </a:extLst>
          </p:cNvPr>
          <p:cNvGrpSpPr/>
          <p:nvPr/>
        </p:nvGrpSpPr>
        <p:grpSpPr>
          <a:xfrm>
            <a:off x="249702" y="1385224"/>
            <a:ext cx="2202816" cy="1313862"/>
            <a:chOff x="332936" y="2535434"/>
            <a:chExt cx="2937088" cy="175181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1B4684B-B542-4F69-9C3D-3A43CDBBC860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E77D4D3-2F07-4DA0-AABB-80F0F518BE6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B5B45D8-9EF5-4793-8AFB-596063D30BD3}"/>
              </a:ext>
            </a:extLst>
          </p:cNvPr>
          <p:cNvGrpSpPr/>
          <p:nvPr/>
        </p:nvGrpSpPr>
        <p:grpSpPr>
          <a:xfrm>
            <a:off x="2116422" y="1642351"/>
            <a:ext cx="4016028" cy="4080127"/>
            <a:chOff x="3277819" y="1309417"/>
            <a:chExt cx="4374841" cy="4444668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15D062-CE74-4B53-AF79-0F49B7E0249A}"/>
                </a:ext>
              </a:extLst>
            </p:cNvPr>
            <p:cNvSpPr/>
            <p:nvPr/>
          </p:nvSpPr>
          <p:spPr>
            <a:xfrm>
              <a:off x="5258163" y="1309417"/>
              <a:ext cx="2394496" cy="2137378"/>
            </a:xfrm>
            <a:custGeom>
              <a:avLst/>
              <a:gdLst>
                <a:gd name="connsiteX0" fmla="*/ 648921 w 2202457"/>
                <a:gd name="connsiteY0" fmla="*/ 0 h 1965960"/>
                <a:gd name="connsiteX1" fmla="*/ 1552327 w 2202457"/>
                <a:gd name="connsiteY1" fmla="*/ 0 h 1965960"/>
                <a:gd name="connsiteX2" fmla="*/ 1726555 w 2202457"/>
                <a:gd name="connsiteY2" fmla="*/ 100074 h 1965960"/>
                <a:gd name="connsiteX3" fmla="*/ 2178259 w 2202457"/>
                <a:gd name="connsiteY3" fmla="*/ 882907 h 1965960"/>
                <a:gd name="connsiteX4" fmla="*/ 2178259 w 2202457"/>
                <a:gd name="connsiteY4" fmla="*/ 1083054 h 1965960"/>
                <a:gd name="connsiteX5" fmla="*/ 1726555 w 2202457"/>
                <a:gd name="connsiteY5" fmla="*/ 1865887 h 1965960"/>
                <a:gd name="connsiteX6" fmla="*/ 1552327 w 2202457"/>
                <a:gd name="connsiteY6" fmla="*/ 1965960 h 1965960"/>
                <a:gd name="connsiteX7" fmla="*/ 648921 w 2202457"/>
                <a:gd name="connsiteY7" fmla="*/ 1965960 h 1965960"/>
                <a:gd name="connsiteX8" fmla="*/ 474692 w 2202457"/>
                <a:gd name="connsiteY8" fmla="*/ 1865887 h 1965960"/>
                <a:gd name="connsiteX9" fmla="*/ 22989 w 2202457"/>
                <a:gd name="connsiteY9" fmla="*/ 1083054 h 1965960"/>
                <a:gd name="connsiteX10" fmla="*/ 22989 w 2202457"/>
                <a:gd name="connsiteY10" fmla="*/ 882907 h 1965960"/>
                <a:gd name="connsiteX11" fmla="*/ 474692 w 2202457"/>
                <a:gd name="connsiteY11" fmla="*/ 100074 h 1965960"/>
                <a:gd name="connsiteX12" fmla="*/ 648921 w 2202457"/>
                <a:gd name="connsiteY12" fmla="*/ 0 h 19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2457" h="1965960">
                  <a:moveTo>
                    <a:pt x="648921" y="0"/>
                  </a:moveTo>
                  <a:cubicBezTo>
                    <a:pt x="1552327" y="0"/>
                    <a:pt x="1552327" y="0"/>
                    <a:pt x="1552327" y="0"/>
                  </a:cubicBezTo>
                  <a:cubicBezTo>
                    <a:pt x="1616856" y="0"/>
                    <a:pt x="1694291" y="45195"/>
                    <a:pt x="1726555" y="100074"/>
                  </a:cubicBezTo>
                  <a:cubicBezTo>
                    <a:pt x="2178259" y="882907"/>
                    <a:pt x="2178259" y="882907"/>
                    <a:pt x="2178259" y="882907"/>
                  </a:cubicBezTo>
                  <a:cubicBezTo>
                    <a:pt x="2210523" y="937786"/>
                    <a:pt x="2210523" y="1028175"/>
                    <a:pt x="2178259" y="1083054"/>
                  </a:cubicBezTo>
                  <a:cubicBezTo>
                    <a:pt x="1726555" y="1865887"/>
                    <a:pt x="1726555" y="1865887"/>
                    <a:pt x="1726555" y="1865887"/>
                  </a:cubicBezTo>
                  <a:cubicBezTo>
                    <a:pt x="1694291" y="1920766"/>
                    <a:pt x="1616856" y="1965960"/>
                    <a:pt x="1552327" y="1965960"/>
                  </a:cubicBezTo>
                  <a:lnTo>
                    <a:pt x="648921" y="1965960"/>
                  </a:lnTo>
                  <a:cubicBezTo>
                    <a:pt x="586005" y="1965960"/>
                    <a:pt x="506957" y="1920766"/>
                    <a:pt x="474692" y="1865887"/>
                  </a:cubicBezTo>
                  <a:cubicBezTo>
                    <a:pt x="22989" y="1083054"/>
                    <a:pt x="22989" y="1083054"/>
                    <a:pt x="22989" y="1083054"/>
                  </a:cubicBezTo>
                  <a:cubicBezTo>
                    <a:pt x="-7662" y="1028175"/>
                    <a:pt x="-7662" y="937786"/>
                    <a:pt x="22989" y="882907"/>
                  </a:cubicBezTo>
                  <a:cubicBezTo>
                    <a:pt x="474692" y="100074"/>
                    <a:pt x="474692" y="100074"/>
                    <a:pt x="474692" y="100074"/>
                  </a:cubicBezTo>
                  <a:cubicBezTo>
                    <a:pt x="506957" y="45195"/>
                    <a:pt x="586005" y="0"/>
                    <a:pt x="648921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61EDCA7-ED08-403F-849C-EADB90C80FE5}"/>
                </a:ext>
              </a:extLst>
            </p:cNvPr>
            <p:cNvSpPr/>
            <p:nvPr/>
          </p:nvSpPr>
          <p:spPr>
            <a:xfrm>
              <a:off x="3277819" y="2463616"/>
              <a:ext cx="2394496" cy="2137378"/>
            </a:xfrm>
            <a:custGeom>
              <a:avLst/>
              <a:gdLst>
                <a:gd name="connsiteX0" fmla="*/ 648921 w 2202457"/>
                <a:gd name="connsiteY0" fmla="*/ 0 h 1965960"/>
                <a:gd name="connsiteX1" fmla="*/ 1552327 w 2202457"/>
                <a:gd name="connsiteY1" fmla="*/ 0 h 1965960"/>
                <a:gd name="connsiteX2" fmla="*/ 1726555 w 2202457"/>
                <a:gd name="connsiteY2" fmla="*/ 100074 h 1965960"/>
                <a:gd name="connsiteX3" fmla="*/ 2178259 w 2202457"/>
                <a:gd name="connsiteY3" fmla="*/ 882907 h 1965960"/>
                <a:gd name="connsiteX4" fmla="*/ 2178259 w 2202457"/>
                <a:gd name="connsiteY4" fmla="*/ 1083054 h 1965960"/>
                <a:gd name="connsiteX5" fmla="*/ 1726555 w 2202457"/>
                <a:gd name="connsiteY5" fmla="*/ 1865887 h 1965960"/>
                <a:gd name="connsiteX6" fmla="*/ 1552327 w 2202457"/>
                <a:gd name="connsiteY6" fmla="*/ 1965960 h 1965960"/>
                <a:gd name="connsiteX7" fmla="*/ 648921 w 2202457"/>
                <a:gd name="connsiteY7" fmla="*/ 1965960 h 1965960"/>
                <a:gd name="connsiteX8" fmla="*/ 474692 w 2202457"/>
                <a:gd name="connsiteY8" fmla="*/ 1865887 h 1965960"/>
                <a:gd name="connsiteX9" fmla="*/ 22989 w 2202457"/>
                <a:gd name="connsiteY9" fmla="*/ 1083054 h 1965960"/>
                <a:gd name="connsiteX10" fmla="*/ 22989 w 2202457"/>
                <a:gd name="connsiteY10" fmla="*/ 882907 h 1965960"/>
                <a:gd name="connsiteX11" fmla="*/ 474692 w 2202457"/>
                <a:gd name="connsiteY11" fmla="*/ 100074 h 1965960"/>
                <a:gd name="connsiteX12" fmla="*/ 648921 w 2202457"/>
                <a:gd name="connsiteY12" fmla="*/ 0 h 19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2457" h="1965960">
                  <a:moveTo>
                    <a:pt x="648921" y="0"/>
                  </a:moveTo>
                  <a:cubicBezTo>
                    <a:pt x="1552327" y="0"/>
                    <a:pt x="1552327" y="0"/>
                    <a:pt x="1552327" y="0"/>
                  </a:cubicBezTo>
                  <a:cubicBezTo>
                    <a:pt x="1616856" y="0"/>
                    <a:pt x="1694291" y="45195"/>
                    <a:pt x="1726555" y="100074"/>
                  </a:cubicBezTo>
                  <a:cubicBezTo>
                    <a:pt x="2178259" y="882907"/>
                    <a:pt x="2178259" y="882907"/>
                    <a:pt x="2178259" y="882907"/>
                  </a:cubicBezTo>
                  <a:cubicBezTo>
                    <a:pt x="2210523" y="937786"/>
                    <a:pt x="2210523" y="1028175"/>
                    <a:pt x="2178259" y="1083054"/>
                  </a:cubicBezTo>
                  <a:cubicBezTo>
                    <a:pt x="1726555" y="1865887"/>
                    <a:pt x="1726555" y="1865887"/>
                    <a:pt x="1726555" y="1865887"/>
                  </a:cubicBezTo>
                  <a:cubicBezTo>
                    <a:pt x="1694291" y="1920766"/>
                    <a:pt x="1616856" y="1965960"/>
                    <a:pt x="1552327" y="1965960"/>
                  </a:cubicBezTo>
                  <a:lnTo>
                    <a:pt x="648921" y="1965960"/>
                  </a:lnTo>
                  <a:cubicBezTo>
                    <a:pt x="586005" y="1965960"/>
                    <a:pt x="506957" y="1920766"/>
                    <a:pt x="474692" y="1865887"/>
                  </a:cubicBezTo>
                  <a:cubicBezTo>
                    <a:pt x="22989" y="1083054"/>
                    <a:pt x="22989" y="1083054"/>
                    <a:pt x="22989" y="1083054"/>
                  </a:cubicBezTo>
                  <a:cubicBezTo>
                    <a:pt x="-7662" y="1028175"/>
                    <a:pt x="-7662" y="937786"/>
                    <a:pt x="22989" y="882907"/>
                  </a:cubicBezTo>
                  <a:cubicBezTo>
                    <a:pt x="474692" y="100074"/>
                    <a:pt x="474692" y="100074"/>
                    <a:pt x="474692" y="100074"/>
                  </a:cubicBezTo>
                  <a:cubicBezTo>
                    <a:pt x="506957" y="45195"/>
                    <a:pt x="586005" y="0"/>
                    <a:pt x="648921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0A67354-2767-4E9B-86EA-CBB2AF8CA295}"/>
                </a:ext>
              </a:extLst>
            </p:cNvPr>
            <p:cNvSpPr/>
            <p:nvPr/>
          </p:nvSpPr>
          <p:spPr>
            <a:xfrm>
              <a:off x="5258164" y="3616707"/>
              <a:ext cx="2394496" cy="2137378"/>
            </a:xfrm>
            <a:custGeom>
              <a:avLst/>
              <a:gdLst>
                <a:gd name="connsiteX0" fmla="*/ 648921 w 2202457"/>
                <a:gd name="connsiteY0" fmla="*/ 0 h 1965960"/>
                <a:gd name="connsiteX1" fmla="*/ 1552327 w 2202457"/>
                <a:gd name="connsiteY1" fmla="*/ 0 h 1965960"/>
                <a:gd name="connsiteX2" fmla="*/ 1726555 w 2202457"/>
                <a:gd name="connsiteY2" fmla="*/ 100074 h 1965960"/>
                <a:gd name="connsiteX3" fmla="*/ 2178259 w 2202457"/>
                <a:gd name="connsiteY3" fmla="*/ 882907 h 1965960"/>
                <a:gd name="connsiteX4" fmla="*/ 2178259 w 2202457"/>
                <a:gd name="connsiteY4" fmla="*/ 1083054 h 1965960"/>
                <a:gd name="connsiteX5" fmla="*/ 1726555 w 2202457"/>
                <a:gd name="connsiteY5" fmla="*/ 1865887 h 1965960"/>
                <a:gd name="connsiteX6" fmla="*/ 1552327 w 2202457"/>
                <a:gd name="connsiteY6" fmla="*/ 1965960 h 1965960"/>
                <a:gd name="connsiteX7" fmla="*/ 648921 w 2202457"/>
                <a:gd name="connsiteY7" fmla="*/ 1965960 h 1965960"/>
                <a:gd name="connsiteX8" fmla="*/ 474692 w 2202457"/>
                <a:gd name="connsiteY8" fmla="*/ 1865887 h 1965960"/>
                <a:gd name="connsiteX9" fmla="*/ 22989 w 2202457"/>
                <a:gd name="connsiteY9" fmla="*/ 1083054 h 1965960"/>
                <a:gd name="connsiteX10" fmla="*/ 22989 w 2202457"/>
                <a:gd name="connsiteY10" fmla="*/ 882907 h 1965960"/>
                <a:gd name="connsiteX11" fmla="*/ 474692 w 2202457"/>
                <a:gd name="connsiteY11" fmla="*/ 100074 h 1965960"/>
                <a:gd name="connsiteX12" fmla="*/ 648921 w 2202457"/>
                <a:gd name="connsiteY12" fmla="*/ 0 h 19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2457" h="1965960">
                  <a:moveTo>
                    <a:pt x="648921" y="0"/>
                  </a:moveTo>
                  <a:cubicBezTo>
                    <a:pt x="1552327" y="0"/>
                    <a:pt x="1552327" y="0"/>
                    <a:pt x="1552327" y="0"/>
                  </a:cubicBezTo>
                  <a:cubicBezTo>
                    <a:pt x="1616856" y="0"/>
                    <a:pt x="1694291" y="45195"/>
                    <a:pt x="1726555" y="100074"/>
                  </a:cubicBezTo>
                  <a:cubicBezTo>
                    <a:pt x="2178259" y="882907"/>
                    <a:pt x="2178259" y="882907"/>
                    <a:pt x="2178259" y="882907"/>
                  </a:cubicBezTo>
                  <a:cubicBezTo>
                    <a:pt x="2210523" y="937786"/>
                    <a:pt x="2210523" y="1028175"/>
                    <a:pt x="2178259" y="1083054"/>
                  </a:cubicBezTo>
                  <a:cubicBezTo>
                    <a:pt x="1726555" y="1865887"/>
                    <a:pt x="1726555" y="1865887"/>
                    <a:pt x="1726555" y="1865887"/>
                  </a:cubicBezTo>
                  <a:cubicBezTo>
                    <a:pt x="1694291" y="1920766"/>
                    <a:pt x="1616856" y="1965960"/>
                    <a:pt x="1552327" y="1965960"/>
                  </a:cubicBezTo>
                  <a:lnTo>
                    <a:pt x="648921" y="1965960"/>
                  </a:lnTo>
                  <a:cubicBezTo>
                    <a:pt x="586005" y="1965960"/>
                    <a:pt x="506957" y="1920766"/>
                    <a:pt x="474692" y="1865887"/>
                  </a:cubicBezTo>
                  <a:cubicBezTo>
                    <a:pt x="22989" y="1083054"/>
                    <a:pt x="22989" y="1083054"/>
                    <a:pt x="22989" y="1083054"/>
                  </a:cubicBezTo>
                  <a:cubicBezTo>
                    <a:pt x="-7662" y="1028175"/>
                    <a:pt x="-7662" y="937786"/>
                    <a:pt x="22989" y="882907"/>
                  </a:cubicBezTo>
                  <a:cubicBezTo>
                    <a:pt x="474692" y="100074"/>
                    <a:pt x="474692" y="100074"/>
                    <a:pt x="474692" y="100074"/>
                  </a:cubicBezTo>
                  <a:cubicBezTo>
                    <a:pt x="506957" y="45195"/>
                    <a:pt x="586005" y="0"/>
                    <a:pt x="648921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89" name="Freeform 5">
            <a:extLst>
              <a:ext uri="{FF2B5EF4-FFF2-40B4-BE49-F238E27FC236}">
                <a16:creationId xmlns:a16="http://schemas.microsoft.com/office/drawing/2014/main" id="{00FBDEB7-98A6-477F-AC3B-20762CA5DE21}"/>
              </a:ext>
            </a:extLst>
          </p:cNvPr>
          <p:cNvSpPr>
            <a:spLocks/>
          </p:cNvSpPr>
          <p:nvPr/>
        </p:nvSpPr>
        <p:spPr bwMode="auto">
          <a:xfrm>
            <a:off x="4389480" y="4172462"/>
            <a:ext cx="1285177" cy="1139042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accent3"/>
          </a:solidFill>
          <a:ln w="15875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 dirty="0">
              <a:solidFill>
                <a:prstClr val="black"/>
              </a:solidFill>
              <a:ea typeface="方正正纤黑简体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E39F1E2-F6B4-4890-A72C-839204139DBB}"/>
              </a:ext>
            </a:extLst>
          </p:cNvPr>
          <p:cNvSpPr>
            <a:spLocks noChangeAspect="1"/>
          </p:cNvSpPr>
          <p:nvPr/>
        </p:nvSpPr>
        <p:spPr>
          <a:xfrm>
            <a:off x="4389480" y="4170763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1FAC31C-983D-4979-9476-700B3B225CC0}"/>
              </a:ext>
            </a:extLst>
          </p:cNvPr>
          <p:cNvSpPr>
            <a:spLocks noChangeAspect="1"/>
          </p:cNvSpPr>
          <p:nvPr/>
        </p:nvSpPr>
        <p:spPr>
          <a:xfrm>
            <a:off x="4389480" y="2042155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5B13A49-00F1-4193-8D93-22A26DDC30B8}"/>
              </a:ext>
            </a:extLst>
          </p:cNvPr>
          <p:cNvSpPr>
            <a:spLocks noChangeAspect="1"/>
          </p:cNvSpPr>
          <p:nvPr/>
        </p:nvSpPr>
        <p:spPr>
          <a:xfrm>
            <a:off x="2542084" y="3111194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4548C06-7D3A-413A-A0BD-C02B2DB5741B}"/>
              </a:ext>
            </a:extLst>
          </p:cNvPr>
          <p:cNvSpPr>
            <a:spLocks noChangeAspect="1"/>
          </p:cNvSpPr>
          <p:nvPr/>
        </p:nvSpPr>
        <p:spPr>
          <a:xfrm>
            <a:off x="5749611" y="3111194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accent3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A5CA8E29-625B-43AE-866A-80F3BFBC871E}"/>
              </a:ext>
            </a:extLst>
          </p:cNvPr>
          <p:cNvSpPr>
            <a:spLocks noChangeAspect="1"/>
          </p:cNvSpPr>
          <p:nvPr/>
        </p:nvSpPr>
        <p:spPr>
          <a:xfrm>
            <a:off x="2762574" y="4792753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E1CC87E-48F3-4073-9830-6832C02A073A}"/>
              </a:ext>
            </a:extLst>
          </p:cNvPr>
          <p:cNvSpPr>
            <a:spLocks noChangeAspect="1"/>
          </p:cNvSpPr>
          <p:nvPr/>
        </p:nvSpPr>
        <p:spPr>
          <a:xfrm>
            <a:off x="2785850" y="1432350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accent2"/>
                </a:solidFill>
              </a:rPr>
              <a:t>01</a:t>
            </a:r>
          </a:p>
        </p:txBody>
      </p:sp>
      <p:pic>
        <p:nvPicPr>
          <p:cNvPr id="102" name="Graphic 101" descr="Puzzle">
            <a:extLst>
              <a:ext uri="{FF2B5EF4-FFF2-40B4-BE49-F238E27FC236}">
                <a16:creationId xmlns:a16="http://schemas.microsoft.com/office/drawing/2014/main" id="{4CB6F9D3-4875-435D-8703-8DC773DDA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08762" y="4321433"/>
            <a:ext cx="839403" cy="839403"/>
          </a:xfrm>
          <a:prstGeom prst="rect">
            <a:avLst/>
          </a:prstGeom>
        </p:spPr>
      </p:pic>
      <p:pic>
        <p:nvPicPr>
          <p:cNvPr id="103" name="Graphic 102" descr="Lightbulb">
            <a:extLst>
              <a:ext uri="{FF2B5EF4-FFF2-40B4-BE49-F238E27FC236}">
                <a16:creationId xmlns:a16="http://schemas.microsoft.com/office/drawing/2014/main" id="{B6FE13D5-A59A-4F86-A0CB-62BC3BF91C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1366" y="3261865"/>
            <a:ext cx="839403" cy="839403"/>
          </a:xfrm>
          <a:prstGeom prst="rect">
            <a:avLst/>
          </a:prstGeom>
        </p:spPr>
      </p:pic>
      <p:pic>
        <p:nvPicPr>
          <p:cNvPr id="104" name="Graphic 103" descr="Rocket">
            <a:extLst>
              <a:ext uri="{FF2B5EF4-FFF2-40B4-BE49-F238E27FC236}">
                <a16:creationId xmlns:a16="http://schemas.microsoft.com/office/drawing/2014/main" id="{0D79D141-CF7B-4C28-AAA9-FE271374EB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08762" y="2203688"/>
            <a:ext cx="839403" cy="839403"/>
          </a:xfrm>
          <a:prstGeom prst="rect">
            <a:avLst/>
          </a:prstGeom>
        </p:spPr>
      </p:pic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0355090-F722-4830-A60D-828ABE7947F1}"/>
              </a:ext>
            </a:extLst>
          </p:cNvPr>
          <p:cNvGrpSpPr/>
          <p:nvPr/>
        </p:nvGrpSpPr>
        <p:grpSpPr>
          <a:xfrm>
            <a:off x="249702" y="4726970"/>
            <a:ext cx="2202816" cy="1313862"/>
            <a:chOff x="332936" y="2535434"/>
            <a:chExt cx="2937088" cy="175181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16439CD-0877-4A03-A095-524B68008480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45DE1DE-1374-49F5-BADE-1BEC4701711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D874A8B-1438-4E26-B6D2-761BAD531AD8}"/>
              </a:ext>
            </a:extLst>
          </p:cNvPr>
          <p:cNvGrpSpPr/>
          <p:nvPr/>
        </p:nvGrpSpPr>
        <p:grpSpPr>
          <a:xfrm>
            <a:off x="7224665" y="2772069"/>
            <a:ext cx="1756374" cy="1798611"/>
            <a:chOff x="8921977" y="1374393"/>
            <a:chExt cx="3294694" cy="239814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E77BAF5-D881-4AD9-842A-AADB9B6D094B}"/>
                </a:ext>
              </a:extLst>
            </p:cNvPr>
            <p:cNvSpPr txBox="1"/>
            <p:nvPr/>
          </p:nvSpPr>
          <p:spPr>
            <a:xfrm>
              <a:off x="8921977" y="1374393"/>
              <a:ext cx="3294694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B6CBF2F-1E2A-4B04-A64A-22D9A19EEA7E}"/>
                </a:ext>
              </a:extLst>
            </p:cNvPr>
            <p:cNvSpPr txBox="1"/>
            <p:nvPr/>
          </p:nvSpPr>
          <p:spPr>
            <a:xfrm>
              <a:off x="8929771" y="1925881"/>
              <a:ext cx="2929293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219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Network Diagram for PowerPoint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E91CEE7-58F4-426C-A22C-01C97F4DDFD4}"/>
              </a:ext>
            </a:extLst>
          </p:cNvPr>
          <p:cNvGrpSpPr/>
          <p:nvPr/>
        </p:nvGrpSpPr>
        <p:grpSpPr>
          <a:xfrm>
            <a:off x="249702" y="1385224"/>
            <a:ext cx="2202816" cy="1313862"/>
            <a:chOff x="332936" y="2535434"/>
            <a:chExt cx="2937088" cy="175181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1B4684B-B542-4F69-9C3D-3A43CDBBC860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E77D4D3-2F07-4DA0-AABB-80F0F518BE6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CC96F2-D49B-4664-8EE9-AF5B06304749}"/>
              </a:ext>
            </a:extLst>
          </p:cNvPr>
          <p:cNvGrpSpPr/>
          <p:nvPr/>
        </p:nvGrpSpPr>
        <p:grpSpPr>
          <a:xfrm>
            <a:off x="7224665" y="2772069"/>
            <a:ext cx="1756374" cy="1798611"/>
            <a:chOff x="8921977" y="1374393"/>
            <a:chExt cx="3294694" cy="239814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75C04BB-9C9A-473F-BEFF-AC6A8A15A66B}"/>
                </a:ext>
              </a:extLst>
            </p:cNvPr>
            <p:cNvSpPr txBox="1"/>
            <p:nvPr/>
          </p:nvSpPr>
          <p:spPr>
            <a:xfrm>
              <a:off x="8921977" y="1374393"/>
              <a:ext cx="3294694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35E0E29-8680-4C5A-99C4-E7236C7AB53E}"/>
                </a:ext>
              </a:extLst>
            </p:cNvPr>
            <p:cNvSpPr txBox="1"/>
            <p:nvPr/>
          </p:nvSpPr>
          <p:spPr>
            <a:xfrm>
              <a:off x="8929771" y="1925881"/>
              <a:ext cx="2929293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B5B45D8-9EF5-4793-8AFB-596063D30BD3}"/>
              </a:ext>
            </a:extLst>
          </p:cNvPr>
          <p:cNvGrpSpPr/>
          <p:nvPr/>
        </p:nvGrpSpPr>
        <p:grpSpPr>
          <a:xfrm>
            <a:off x="2116422" y="1642351"/>
            <a:ext cx="4016028" cy="4080127"/>
            <a:chOff x="3277819" y="1309417"/>
            <a:chExt cx="4374841" cy="4444668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15D062-CE74-4B53-AF79-0F49B7E0249A}"/>
                </a:ext>
              </a:extLst>
            </p:cNvPr>
            <p:cNvSpPr/>
            <p:nvPr/>
          </p:nvSpPr>
          <p:spPr>
            <a:xfrm>
              <a:off x="5258163" y="1309417"/>
              <a:ext cx="2394496" cy="2137378"/>
            </a:xfrm>
            <a:custGeom>
              <a:avLst/>
              <a:gdLst>
                <a:gd name="connsiteX0" fmla="*/ 648921 w 2202457"/>
                <a:gd name="connsiteY0" fmla="*/ 0 h 1965960"/>
                <a:gd name="connsiteX1" fmla="*/ 1552327 w 2202457"/>
                <a:gd name="connsiteY1" fmla="*/ 0 h 1965960"/>
                <a:gd name="connsiteX2" fmla="*/ 1726555 w 2202457"/>
                <a:gd name="connsiteY2" fmla="*/ 100074 h 1965960"/>
                <a:gd name="connsiteX3" fmla="*/ 2178259 w 2202457"/>
                <a:gd name="connsiteY3" fmla="*/ 882907 h 1965960"/>
                <a:gd name="connsiteX4" fmla="*/ 2178259 w 2202457"/>
                <a:gd name="connsiteY4" fmla="*/ 1083054 h 1965960"/>
                <a:gd name="connsiteX5" fmla="*/ 1726555 w 2202457"/>
                <a:gd name="connsiteY5" fmla="*/ 1865887 h 1965960"/>
                <a:gd name="connsiteX6" fmla="*/ 1552327 w 2202457"/>
                <a:gd name="connsiteY6" fmla="*/ 1965960 h 1965960"/>
                <a:gd name="connsiteX7" fmla="*/ 648921 w 2202457"/>
                <a:gd name="connsiteY7" fmla="*/ 1965960 h 1965960"/>
                <a:gd name="connsiteX8" fmla="*/ 474692 w 2202457"/>
                <a:gd name="connsiteY8" fmla="*/ 1865887 h 1965960"/>
                <a:gd name="connsiteX9" fmla="*/ 22989 w 2202457"/>
                <a:gd name="connsiteY9" fmla="*/ 1083054 h 1965960"/>
                <a:gd name="connsiteX10" fmla="*/ 22989 w 2202457"/>
                <a:gd name="connsiteY10" fmla="*/ 882907 h 1965960"/>
                <a:gd name="connsiteX11" fmla="*/ 474692 w 2202457"/>
                <a:gd name="connsiteY11" fmla="*/ 100074 h 1965960"/>
                <a:gd name="connsiteX12" fmla="*/ 648921 w 2202457"/>
                <a:gd name="connsiteY12" fmla="*/ 0 h 19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2457" h="1965960">
                  <a:moveTo>
                    <a:pt x="648921" y="0"/>
                  </a:moveTo>
                  <a:cubicBezTo>
                    <a:pt x="1552327" y="0"/>
                    <a:pt x="1552327" y="0"/>
                    <a:pt x="1552327" y="0"/>
                  </a:cubicBezTo>
                  <a:cubicBezTo>
                    <a:pt x="1616856" y="0"/>
                    <a:pt x="1694291" y="45195"/>
                    <a:pt x="1726555" y="100074"/>
                  </a:cubicBezTo>
                  <a:cubicBezTo>
                    <a:pt x="2178259" y="882907"/>
                    <a:pt x="2178259" y="882907"/>
                    <a:pt x="2178259" y="882907"/>
                  </a:cubicBezTo>
                  <a:cubicBezTo>
                    <a:pt x="2210523" y="937786"/>
                    <a:pt x="2210523" y="1028175"/>
                    <a:pt x="2178259" y="1083054"/>
                  </a:cubicBezTo>
                  <a:cubicBezTo>
                    <a:pt x="1726555" y="1865887"/>
                    <a:pt x="1726555" y="1865887"/>
                    <a:pt x="1726555" y="1865887"/>
                  </a:cubicBezTo>
                  <a:cubicBezTo>
                    <a:pt x="1694291" y="1920766"/>
                    <a:pt x="1616856" y="1965960"/>
                    <a:pt x="1552327" y="1965960"/>
                  </a:cubicBezTo>
                  <a:lnTo>
                    <a:pt x="648921" y="1965960"/>
                  </a:lnTo>
                  <a:cubicBezTo>
                    <a:pt x="586005" y="1965960"/>
                    <a:pt x="506957" y="1920766"/>
                    <a:pt x="474692" y="1865887"/>
                  </a:cubicBezTo>
                  <a:cubicBezTo>
                    <a:pt x="22989" y="1083054"/>
                    <a:pt x="22989" y="1083054"/>
                    <a:pt x="22989" y="1083054"/>
                  </a:cubicBezTo>
                  <a:cubicBezTo>
                    <a:pt x="-7662" y="1028175"/>
                    <a:pt x="-7662" y="937786"/>
                    <a:pt x="22989" y="882907"/>
                  </a:cubicBezTo>
                  <a:cubicBezTo>
                    <a:pt x="474692" y="100074"/>
                    <a:pt x="474692" y="100074"/>
                    <a:pt x="474692" y="100074"/>
                  </a:cubicBezTo>
                  <a:cubicBezTo>
                    <a:pt x="506957" y="45195"/>
                    <a:pt x="586005" y="0"/>
                    <a:pt x="648921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61EDCA7-ED08-403F-849C-EADB90C80FE5}"/>
                </a:ext>
              </a:extLst>
            </p:cNvPr>
            <p:cNvSpPr/>
            <p:nvPr/>
          </p:nvSpPr>
          <p:spPr>
            <a:xfrm>
              <a:off x="3277819" y="2463616"/>
              <a:ext cx="2394496" cy="2137378"/>
            </a:xfrm>
            <a:custGeom>
              <a:avLst/>
              <a:gdLst>
                <a:gd name="connsiteX0" fmla="*/ 648921 w 2202457"/>
                <a:gd name="connsiteY0" fmla="*/ 0 h 1965960"/>
                <a:gd name="connsiteX1" fmla="*/ 1552327 w 2202457"/>
                <a:gd name="connsiteY1" fmla="*/ 0 h 1965960"/>
                <a:gd name="connsiteX2" fmla="*/ 1726555 w 2202457"/>
                <a:gd name="connsiteY2" fmla="*/ 100074 h 1965960"/>
                <a:gd name="connsiteX3" fmla="*/ 2178259 w 2202457"/>
                <a:gd name="connsiteY3" fmla="*/ 882907 h 1965960"/>
                <a:gd name="connsiteX4" fmla="*/ 2178259 w 2202457"/>
                <a:gd name="connsiteY4" fmla="*/ 1083054 h 1965960"/>
                <a:gd name="connsiteX5" fmla="*/ 1726555 w 2202457"/>
                <a:gd name="connsiteY5" fmla="*/ 1865887 h 1965960"/>
                <a:gd name="connsiteX6" fmla="*/ 1552327 w 2202457"/>
                <a:gd name="connsiteY6" fmla="*/ 1965960 h 1965960"/>
                <a:gd name="connsiteX7" fmla="*/ 648921 w 2202457"/>
                <a:gd name="connsiteY7" fmla="*/ 1965960 h 1965960"/>
                <a:gd name="connsiteX8" fmla="*/ 474692 w 2202457"/>
                <a:gd name="connsiteY8" fmla="*/ 1865887 h 1965960"/>
                <a:gd name="connsiteX9" fmla="*/ 22989 w 2202457"/>
                <a:gd name="connsiteY9" fmla="*/ 1083054 h 1965960"/>
                <a:gd name="connsiteX10" fmla="*/ 22989 w 2202457"/>
                <a:gd name="connsiteY10" fmla="*/ 882907 h 1965960"/>
                <a:gd name="connsiteX11" fmla="*/ 474692 w 2202457"/>
                <a:gd name="connsiteY11" fmla="*/ 100074 h 1965960"/>
                <a:gd name="connsiteX12" fmla="*/ 648921 w 2202457"/>
                <a:gd name="connsiteY12" fmla="*/ 0 h 19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2457" h="1965960">
                  <a:moveTo>
                    <a:pt x="648921" y="0"/>
                  </a:moveTo>
                  <a:cubicBezTo>
                    <a:pt x="1552327" y="0"/>
                    <a:pt x="1552327" y="0"/>
                    <a:pt x="1552327" y="0"/>
                  </a:cubicBezTo>
                  <a:cubicBezTo>
                    <a:pt x="1616856" y="0"/>
                    <a:pt x="1694291" y="45195"/>
                    <a:pt x="1726555" y="100074"/>
                  </a:cubicBezTo>
                  <a:cubicBezTo>
                    <a:pt x="2178259" y="882907"/>
                    <a:pt x="2178259" y="882907"/>
                    <a:pt x="2178259" y="882907"/>
                  </a:cubicBezTo>
                  <a:cubicBezTo>
                    <a:pt x="2210523" y="937786"/>
                    <a:pt x="2210523" y="1028175"/>
                    <a:pt x="2178259" y="1083054"/>
                  </a:cubicBezTo>
                  <a:cubicBezTo>
                    <a:pt x="1726555" y="1865887"/>
                    <a:pt x="1726555" y="1865887"/>
                    <a:pt x="1726555" y="1865887"/>
                  </a:cubicBezTo>
                  <a:cubicBezTo>
                    <a:pt x="1694291" y="1920766"/>
                    <a:pt x="1616856" y="1965960"/>
                    <a:pt x="1552327" y="1965960"/>
                  </a:cubicBezTo>
                  <a:lnTo>
                    <a:pt x="648921" y="1965960"/>
                  </a:lnTo>
                  <a:cubicBezTo>
                    <a:pt x="586005" y="1965960"/>
                    <a:pt x="506957" y="1920766"/>
                    <a:pt x="474692" y="1865887"/>
                  </a:cubicBezTo>
                  <a:cubicBezTo>
                    <a:pt x="22989" y="1083054"/>
                    <a:pt x="22989" y="1083054"/>
                    <a:pt x="22989" y="1083054"/>
                  </a:cubicBezTo>
                  <a:cubicBezTo>
                    <a:pt x="-7662" y="1028175"/>
                    <a:pt x="-7662" y="937786"/>
                    <a:pt x="22989" y="882907"/>
                  </a:cubicBezTo>
                  <a:cubicBezTo>
                    <a:pt x="474692" y="100074"/>
                    <a:pt x="474692" y="100074"/>
                    <a:pt x="474692" y="100074"/>
                  </a:cubicBezTo>
                  <a:cubicBezTo>
                    <a:pt x="506957" y="45195"/>
                    <a:pt x="586005" y="0"/>
                    <a:pt x="648921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0A67354-2767-4E9B-86EA-CBB2AF8CA295}"/>
                </a:ext>
              </a:extLst>
            </p:cNvPr>
            <p:cNvSpPr/>
            <p:nvPr/>
          </p:nvSpPr>
          <p:spPr>
            <a:xfrm>
              <a:off x="5258164" y="3616707"/>
              <a:ext cx="2394496" cy="2137378"/>
            </a:xfrm>
            <a:custGeom>
              <a:avLst/>
              <a:gdLst>
                <a:gd name="connsiteX0" fmla="*/ 648921 w 2202457"/>
                <a:gd name="connsiteY0" fmla="*/ 0 h 1965960"/>
                <a:gd name="connsiteX1" fmla="*/ 1552327 w 2202457"/>
                <a:gd name="connsiteY1" fmla="*/ 0 h 1965960"/>
                <a:gd name="connsiteX2" fmla="*/ 1726555 w 2202457"/>
                <a:gd name="connsiteY2" fmla="*/ 100074 h 1965960"/>
                <a:gd name="connsiteX3" fmla="*/ 2178259 w 2202457"/>
                <a:gd name="connsiteY3" fmla="*/ 882907 h 1965960"/>
                <a:gd name="connsiteX4" fmla="*/ 2178259 w 2202457"/>
                <a:gd name="connsiteY4" fmla="*/ 1083054 h 1965960"/>
                <a:gd name="connsiteX5" fmla="*/ 1726555 w 2202457"/>
                <a:gd name="connsiteY5" fmla="*/ 1865887 h 1965960"/>
                <a:gd name="connsiteX6" fmla="*/ 1552327 w 2202457"/>
                <a:gd name="connsiteY6" fmla="*/ 1965960 h 1965960"/>
                <a:gd name="connsiteX7" fmla="*/ 648921 w 2202457"/>
                <a:gd name="connsiteY7" fmla="*/ 1965960 h 1965960"/>
                <a:gd name="connsiteX8" fmla="*/ 474692 w 2202457"/>
                <a:gd name="connsiteY8" fmla="*/ 1865887 h 1965960"/>
                <a:gd name="connsiteX9" fmla="*/ 22989 w 2202457"/>
                <a:gd name="connsiteY9" fmla="*/ 1083054 h 1965960"/>
                <a:gd name="connsiteX10" fmla="*/ 22989 w 2202457"/>
                <a:gd name="connsiteY10" fmla="*/ 882907 h 1965960"/>
                <a:gd name="connsiteX11" fmla="*/ 474692 w 2202457"/>
                <a:gd name="connsiteY11" fmla="*/ 100074 h 1965960"/>
                <a:gd name="connsiteX12" fmla="*/ 648921 w 2202457"/>
                <a:gd name="connsiteY12" fmla="*/ 0 h 19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2457" h="1965960">
                  <a:moveTo>
                    <a:pt x="648921" y="0"/>
                  </a:moveTo>
                  <a:cubicBezTo>
                    <a:pt x="1552327" y="0"/>
                    <a:pt x="1552327" y="0"/>
                    <a:pt x="1552327" y="0"/>
                  </a:cubicBezTo>
                  <a:cubicBezTo>
                    <a:pt x="1616856" y="0"/>
                    <a:pt x="1694291" y="45195"/>
                    <a:pt x="1726555" y="100074"/>
                  </a:cubicBezTo>
                  <a:cubicBezTo>
                    <a:pt x="2178259" y="882907"/>
                    <a:pt x="2178259" y="882907"/>
                    <a:pt x="2178259" y="882907"/>
                  </a:cubicBezTo>
                  <a:cubicBezTo>
                    <a:pt x="2210523" y="937786"/>
                    <a:pt x="2210523" y="1028175"/>
                    <a:pt x="2178259" y="1083054"/>
                  </a:cubicBezTo>
                  <a:cubicBezTo>
                    <a:pt x="1726555" y="1865887"/>
                    <a:pt x="1726555" y="1865887"/>
                    <a:pt x="1726555" y="1865887"/>
                  </a:cubicBezTo>
                  <a:cubicBezTo>
                    <a:pt x="1694291" y="1920766"/>
                    <a:pt x="1616856" y="1965960"/>
                    <a:pt x="1552327" y="1965960"/>
                  </a:cubicBezTo>
                  <a:lnTo>
                    <a:pt x="648921" y="1965960"/>
                  </a:lnTo>
                  <a:cubicBezTo>
                    <a:pt x="586005" y="1965960"/>
                    <a:pt x="506957" y="1920766"/>
                    <a:pt x="474692" y="1865887"/>
                  </a:cubicBezTo>
                  <a:cubicBezTo>
                    <a:pt x="22989" y="1083054"/>
                    <a:pt x="22989" y="1083054"/>
                    <a:pt x="22989" y="1083054"/>
                  </a:cubicBezTo>
                  <a:cubicBezTo>
                    <a:pt x="-7662" y="1028175"/>
                    <a:pt x="-7662" y="937786"/>
                    <a:pt x="22989" y="882907"/>
                  </a:cubicBezTo>
                  <a:cubicBezTo>
                    <a:pt x="474692" y="100074"/>
                    <a:pt x="474692" y="100074"/>
                    <a:pt x="474692" y="100074"/>
                  </a:cubicBezTo>
                  <a:cubicBezTo>
                    <a:pt x="506957" y="45195"/>
                    <a:pt x="586005" y="0"/>
                    <a:pt x="648921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89" name="Freeform 5">
            <a:extLst>
              <a:ext uri="{FF2B5EF4-FFF2-40B4-BE49-F238E27FC236}">
                <a16:creationId xmlns:a16="http://schemas.microsoft.com/office/drawing/2014/main" id="{00FBDEB7-98A6-477F-AC3B-20762CA5DE21}"/>
              </a:ext>
            </a:extLst>
          </p:cNvPr>
          <p:cNvSpPr>
            <a:spLocks/>
          </p:cNvSpPr>
          <p:nvPr/>
        </p:nvSpPr>
        <p:spPr bwMode="auto">
          <a:xfrm>
            <a:off x="4389480" y="4172462"/>
            <a:ext cx="1285177" cy="1139042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accent3"/>
          </a:solidFill>
          <a:ln w="15875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zh-CN" altLang="en-US" sz="1350" dirty="0">
              <a:solidFill>
                <a:prstClr val="black"/>
              </a:solidFill>
              <a:ea typeface="方正正纤黑简体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E39F1E2-F6B4-4890-A72C-839204139DBB}"/>
              </a:ext>
            </a:extLst>
          </p:cNvPr>
          <p:cNvSpPr>
            <a:spLocks noChangeAspect="1"/>
          </p:cNvSpPr>
          <p:nvPr/>
        </p:nvSpPr>
        <p:spPr>
          <a:xfrm>
            <a:off x="4389480" y="4170763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1FAC31C-983D-4979-9476-700B3B225CC0}"/>
              </a:ext>
            </a:extLst>
          </p:cNvPr>
          <p:cNvSpPr>
            <a:spLocks noChangeAspect="1"/>
          </p:cNvSpPr>
          <p:nvPr/>
        </p:nvSpPr>
        <p:spPr>
          <a:xfrm>
            <a:off x="4389480" y="2042155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5B13A49-00F1-4193-8D93-22A26DDC30B8}"/>
              </a:ext>
            </a:extLst>
          </p:cNvPr>
          <p:cNvSpPr>
            <a:spLocks noChangeAspect="1"/>
          </p:cNvSpPr>
          <p:nvPr/>
        </p:nvSpPr>
        <p:spPr>
          <a:xfrm>
            <a:off x="2542084" y="3111194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4548C06-7D3A-413A-A0BD-C02B2DB5741B}"/>
              </a:ext>
            </a:extLst>
          </p:cNvPr>
          <p:cNvSpPr>
            <a:spLocks noChangeAspect="1"/>
          </p:cNvSpPr>
          <p:nvPr/>
        </p:nvSpPr>
        <p:spPr>
          <a:xfrm>
            <a:off x="5749611" y="3111194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A5CA8E29-625B-43AE-866A-80F3BFBC871E}"/>
              </a:ext>
            </a:extLst>
          </p:cNvPr>
          <p:cNvSpPr>
            <a:spLocks noChangeAspect="1"/>
          </p:cNvSpPr>
          <p:nvPr/>
        </p:nvSpPr>
        <p:spPr>
          <a:xfrm>
            <a:off x="2762574" y="4792753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E1CC87E-48F3-4073-9830-6832C02A073A}"/>
              </a:ext>
            </a:extLst>
          </p:cNvPr>
          <p:cNvSpPr>
            <a:spLocks noChangeAspect="1"/>
          </p:cNvSpPr>
          <p:nvPr/>
        </p:nvSpPr>
        <p:spPr>
          <a:xfrm>
            <a:off x="2785850" y="1432350"/>
            <a:ext cx="1277967" cy="1140743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accent2"/>
                </a:solidFill>
              </a:rPr>
              <a:t>01</a:t>
            </a:r>
          </a:p>
        </p:txBody>
      </p:sp>
      <p:pic>
        <p:nvPicPr>
          <p:cNvPr id="102" name="Graphic 101" descr="Puzzle">
            <a:extLst>
              <a:ext uri="{FF2B5EF4-FFF2-40B4-BE49-F238E27FC236}">
                <a16:creationId xmlns:a16="http://schemas.microsoft.com/office/drawing/2014/main" id="{4CB6F9D3-4875-435D-8703-8DC773DDA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08762" y="4321433"/>
            <a:ext cx="839403" cy="839403"/>
          </a:xfrm>
          <a:prstGeom prst="rect">
            <a:avLst/>
          </a:prstGeom>
        </p:spPr>
      </p:pic>
      <p:pic>
        <p:nvPicPr>
          <p:cNvPr id="103" name="Graphic 102" descr="Lightbulb">
            <a:extLst>
              <a:ext uri="{FF2B5EF4-FFF2-40B4-BE49-F238E27FC236}">
                <a16:creationId xmlns:a16="http://schemas.microsoft.com/office/drawing/2014/main" id="{B6FE13D5-A59A-4F86-A0CB-62BC3BF91C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1366" y="3261865"/>
            <a:ext cx="839403" cy="839403"/>
          </a:xfrm>
          <a:prstGeom prst="rect">
            <a:avLst/>
          </a:prstGeom>
        </p:spPr>
      </p:pic>
      <p:pic>
        <p:nvPicPr>
          <p:cNvPr id="104" name="Graphic 103" descr="Rocket">
            <a:extLst>
              <a:ext uri="{FF2B5EF4-FFF2-40B4-BE49-F238E27FC236}">
                <a16:creationId xmlns:a16="http://schemas.microsoft.com/office/drawing/2014/main" id="{0D79D141-CF7B-4C28-AAA9-FE271374EB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08762" y="2203688"/>
            <a:ext cx="839403" cy="839403"/>
          </a:xfrm>
          <a:prstGeom prst="rect">
            <a:avLst/>
          </a:prstGeom>
        </p:spPr>
      </p:pic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0355090-F722-4830-A60D-828ABE7947F1}"/>
              </a:ext>
            </a:extLst>
          </p:cNvPr>
          <p:cNvGrpSpPr/>
          <p:nvPr/>
        </p:nvGrpSpPr>
        <p:grpSpPr>
          <a:xfrm>
            <a:off x="249702" y="4726970"/>
            <a:ext cx="2202816" cy="1313862"/>
            <a:chOff x="332936" y="2535434"/>
            <a:chExt cx="2937088" cy="175181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16439CD-0877-4A03-A095-524B68008480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45DE1DE-1374-49F5-BADE-1BEC4701711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56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286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Network Diagram for PowerPoint</vt:lpstr>
      <vt:lpstr>Hexagon Network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Network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2019-02-28T23:24:09Z</dcterms:modified>
  <cp:category>Charts &amp; Diagrams</cp:category>
</cp:coreProperties>
</file>