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19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04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Network Diagram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5B45D8-9EF5-4793-8AFB-596063D30BD3}"/>
              </a:ext>
            </a:extLst>
          </p:cNvPr>
          <p:cNvGrpSpPr/>
          <p:nvPr/>
        </p:nvGrpSpPr>
        <p:grpSpPr>
          <a:xfrm>
            <a:off x="3277819" y="1309417"/>
            <a:ext cx="4374841" cy="4444668"/>
            <a:chOff x="3277819" y="1309417"/>
            <a:chExt cx="4374841" cy="4444668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15D062-CE74-4B53-AF79-0F49B7E0249A}"/>
                </a:ext>
              </a:extLst>
            </p:cNvPr>
            <p:cNvSpPr/>
            <p:nvPr/>
          </p:nvSpPr>
          <p:spPr>
            <a:xfrm>
              <a:off x="5258163" y="1309417"/>
              <a:ext cx="2394496" cy="2137378"/>
            </a:xfrm>
            <a:custGeom>
              <a:avLst/>
              <a:gdLst>
                <a:gd name="connsiteX0" fmla="*/ 648921 w 2202457"/>
                <a:gd name="connsiteY0" fmla="*/ 0 h 1965960"/>
                <a:gd name="connsiteX1" fmla="*/ 1552327 w 2202457"/>
                <a:gd name="connsiteY1" fmla="*/ 0 h 1965960"/>
                <a:gd name="connsiteX2" fmla="*/ 1726555 w 2202457"/>
                <a:gd name="connsiteY2" fmla="*/ 100074 h 1965960"/>
                <a:gd name="connsiteX3" fmla="*/ 2178259 w 2202457"/>
                <a:gd name="connsiteY3" fmla="*/ 882907 h 1965960"/>
                <a:gd name="connsiteX4" fmla="*/ 2178259 w 2202457"/>
                <a:gd name="connsiteY4" fmla="*/ 1083054 h 1965960"/>
                <a:gd name="connsiteX5" fmla="*/ 1726555 w 2202457"/>
                <a:gd name="connsiteY5" fmla="*/ 1865887 h 1965960"/>
                <a:gd name="connsiteX6" fmla="*/ 1552327 w 2202457"/>
                <a:gd name="connsiteY6" fmla="*/ 1965960 h 1965960"/>
                <a:gd name="connsiteX7" fmla="*/ 648921 w 2202457"/>
                <a:gd name="connsiteY7" fmla="*/ 1965960 h 1965960"/>
                <a:gd name="connsiteX8" fmla="*/ 474692 w 2202457"/>
                <a:gd name="connsiteY8" fmla="*/ 1865887 h 1965960"/>
                <a:gd name="connsiteX9" fmla="*/ 22989 w 2202457"/>
                <a:gd name="connsiteY9" fmla="*/ 1083054 h 1965960"/>
                <a:gd name="connsiteX10" fmla="*/ 22989 w 2202457"/>
                <a:gd name="connsiteY10" fmla="*/ 882907 h 1965960"/>
                <a:gd name="connsiteX11" fmla="*/ 474692 w 2202457"/>
                <a:gd name="connsiteY11" fmla="*/ 100074 h 1965960"/>
                <a:gd name="connsiteX12" fmla="*/ 648921 w 2202457"/>
                <a:gd name="connsiteY12" fmla="*/ 0 h 1965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2457" h="1965960">
                  <a:moveTo>
                    <a:pt x="648921" y="0"/>
                  </a:moveTo>
                  <a:cubicBezTo>
                    <a:pt x="1552327" y="0"/>
                    <a:pt x="1552327" y="0"/>
                    <a:pt x="1552327" y="0"/>
                  </a:cubicBezTo>
                  <a:cubicBezTo>
                    <a:pt x="1616856" y="0"/>
                    <a:pt x="1694291" y="45195"/>
                    <a:pt x="1726555" y="100074"/>
                  </a:cubicBezTo>
                  <a:cubicBezTo>
                    <a:pt x="2178259" y="882907"/>
                    <a:pt x="2178259" y="882907"/>
                    <a:pt x="2178259" y="882907"/>
                  </a:cubicBezTo>
                  <a:cubicBezTo>
                    <a:pt x="2210523" y="937786"/>
                    <a:pt x="2210523" y="1028175"/>
                    <a:pt x="2178259" y="1083054"/>
                  </a:cubicBezTo>
                  <a:cubicBezTo>
                    <a:pt x="1726555" y="1865887"/>
                    <a:pt x="1726555" y="1865887"/>
                    <a:pt x="1726555" y="1865887"/>
                  </a:cubicBezTo>
                  <a:cubicBezTo>
                    <a:pt x="1694291" y="1920766"/>
                    <a:pt x="1616856" y="1965960"/>
                    <a:pt x="1552327" y="1965960"/>
                  </a:cubicBezTo>
                  <a:lnTo>
                    <a:pt x="648921" y="1965960"/>
                  </a:lnTo>
                  <a:cubicBezTo>
                    <a:pt x="586005" y="1965960"/>
                    <a:pt x="506957" y="1920766"/>
                    <a:pt x="474692" y="1865887"/>
                  </a:cubicBezTo>
                  <a:cubicBezTo>
                    <a:pt x="22989" y="1083054"/>
                    <a:pt x="22989" y="1083054"/>
                    <a:pt x="22989" y="1083054"/>
                  </a:cubicBezTo>
                  <a:cubicBezTo>
                    <a:pt x="-7662" y="1028175"/>
                    <a:pt x="-7662" y="937786"/>
                    <a:pt x="22989" y="882907"/>
                  </a:cubicBezTo>
                  <a:cubicBezTo>
                    <a:pt x="474692" y="100074"/>
                    <a:pt x="474692" y="100074"/>
                    <a:pt x="474692" y="100074"/>
                  </a:cubicBezTo>
                  <a:cubicBezTo>
                    <a:pt x="506957" y="45195"/>
                    <a:pt x="586005" y="0"/>
                    <a:pt x="648921" y="0"/>
                  </a:cubicBezTo>
                  <a:close/>
                </a:path>
              </a:pathLst>
            </a:custGeom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61EDCA7-ED08-403F-849C-EADB90C80FE5}"/>
                </a:ext>
              </a:extLst>
            </p:cNvPr>
            <p:cNvSpPr/>
            <p:nvPr/>
          </p:nvSpPr>
          <p:spPr>
            <a:xfrm>
              <a:off x="3277819" y="2463616"/>
              <a:ext cx="2394496" cy="2137378"/>
            </a:xfrm>
            <a:custGeom>
              <a:avLst/>
              <a:gdLst>
                <a:gd name="connsiteX0" fmla="*/ 648921 w 2202457"/>
                <a:gd name="connsiteY0" fmla="*/ 0 h 1965960"/>
                <a:gd name="connsiteX1" fmla="*/ 1552327 w 2202457"/>
                <a:gd name="connsiteY1" fmla="*/ 0 h 1965960"/>
                <a:gd name="connsiteX2" fmla="*/ 1726555 w 2202457"/>
                <a:gd name="connsiteY2" fmla="*/ 100074 h 1965960"/>
                <a:gd name="connsiteX3" fmla="*/ 2178259 w 2202457"/>
                <a:gd name="connsiteY3" fmla="*/ 882907 h 1965960"/>
                <a:gd name="connsiteX4" fmla="*/ 2178259 w 2202457"/>
                <a:gd name="connsiteY4" fmla="*/ 1083054 h 1965960"/>
                <a:gd name="connsiteX5" fmla="*/ 1726555 w 2202457"/>
                <a:gd name="connsiteY5" fmla="*/ 1865887 h 1965960"/>
                <a:gd name="connsiteX6" fmla="*/ 1552327 w 2202457"/>
                <a:gd name="connsiteY6" fmla="*/ 1965960 h 1965960"/>
                <a:gd name="connsiteX7" fmla="*/ 648921 w 2202457"/>
                <a:gd name="connsiteY7" fmla="*/ 1965960 h 1965960"/>
                <a:gd name="connsiteX8" fmla="*/ 474692 w 2202457"/>
                <a:gd name="connsiteY8" fmla="*/ 1865887 h 1965960"/>
                <a:gd name="connsiteX9" fmla="*/ 22989 w 2202457"/>
                <a:gd name="connsiteY9" fmla="*/ 1083054 h 1965960"/>
                <a:gd name="connsiteX10" fmla="*/ 22989 w 2202457"/>
                <a:gd name="connsiteY10" fmla="*/ 882907 h 1965960"/>
                <a:gd name="connsiteX11" fmla="*/ 474692 w 2202457"/>
                <a:gd name="connsiteY11" fmla="*/ 100074 h 1965960"/>
                <a:gd name="connsiteX12" fmla="*/ 648921 w 2202457"/>
                <a:gd name="connsiteY12" fmla="*/ 0 h 1965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2457" h="1965960">
                  <a:moveTo>
                    <a:pt x="648921" y="0"/>
                  </a:moveTo>
                  <a:cubicBezTo>
                    <a:pt x="1552327" y="0"/>
                    <a:pt x="1552327" y="0"/>
                    <a:pt x="1552327" y="0"/>
                  </a:cubicBezTo>
                  <a:cubicBezTo>
                    <a:pt x="1616856" y="0"/>
                    <a:pt x="1694291" y="45195"/>
                    <a:pt x="1726555" y="100074"/>
                  </a:cubicBezTo>
                  <a:cubicBezTo>
                    <a:pt x="2178259" y="882907"/>
                    <a:pt x="2178259" y="882907"/>
                    <a:pt x="2178259" y="882907"/>
                  </a:cubicBezTo>
                  <a:cubicBezTo>
                    <a:pt x="2210523" y="937786"/>
                    <a:pt x="2210523" y="1028175"/>
                    <a:pt x="2178259" y="1083054"/>
                  </a:cubicBezTo>
                  <a:cubicBezTo>
                    <a:pt x="1726555" y="1865887"/>
                    <a:pt x="1726555" y="1865887"/>
                    <a:pt x="1726555" y="1865887"/>
                  </a:cubicBezTo>
                  <a:cubicBezTo>
                    <a:pt x="1694291" y="1920766"/>
                    <a:pt x="1616856" y="1965960"/>
                    <a:pt x="1552327" y="1965960"/>
                  </a:cubicBezTo>
                  <a:lnTo>
                    <a:pt x="648921" y="1965960"/>
                  </a:lnTo>
                  <a:cubicBezTo>
                    <a:pt x="586005" y="1965960"/>
                    <a:pt x="506957" y="1920766"/>
                    <a:pt x="474692" y="1865887"/>
                  </a:cubicBezTo>
                  <a:cubicBezTo>
                    <a:pt x="22989" y="1083054"/>
                    <a:pt x="22989" y="1083054"/>
                    <a:pt x="22989" y="1083054"/>
                  </a:cubicBezTo>
                  <a:cubicBezTo>
                    <a:pt x="-7662" y="1028175"/>
                    <a:pt x="-7662" y="937786"/>
                    <a:pt x="22989" y="882907"/>
                  </a:cubicBezTo>
                  <a:cubicBezTo>
                    <a:pt x="474692" y="100074"/>
                    <a:pt x="474692" y="100074"/>
                    <a:pt x="474692" y="100074"/>
                  </a:cubicBezTo>
                  <a:cubicBezTo>
                    <a:pt x="506957" y="45195"/>
                    <a:pt x="586005" y="0"/>
                    <a:pt x="648921" y="0"/>
                  </a:cubicBezTo>
                  <a:close/>
                </a:path>
              </a:pathLst>
            </a:custGeom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0A67354-2767-4E9B-86EA-CBB2AF8CA295}"/>
                </a:ext>
              </a:extLst>
            </p:cNvPr>
            <p:cNvSpPr/>
            <p:nvPr/>
          </p:nvSpPr>
          <p:spPr>
            <a:xfrm>
              <a:off x="5258164" y="3616707"/>
              <a:ext cx="2394496" cy="2137378"/>
            </a:xfrm>
            <a:custGeom>
              <a:avLst/>
              <a:gdLst>
                <a:gd name="connsiteX0" fmla="*/ 648921 w 2202457"/>
                <a:gd name="connsiteY0" fmla="*/ 0 h 1965960"/>
                <a:gd name="connsiteX1" fmla="*/ 1552327 w 2202457"/>
                <a:gd name="connsiteY1" fmla="*/ 0 h 1965960"/>
                <a:gd name="connsiteX2" fmla="*/ 1726555 w 2202457"/>
                <a:gd name="connsiteY2" fmla="*/ 100074 h 1965960"/>
                <a:gd name="connsiteX3" fmla="*/ 2178259 w 2202457"/>
                <a:gd name="connsiteY3" fmla="*/ 882907 h 1965960"/>
                <a:gd name="connsiteX4" fmla="*/ 2178259 w 2202457"/>
                <a:gd name="connsiteY4" fmla="*/ 1083054 h 1965960"/>
                <a:gd name="connsiteX5" fmla="*/ 1726555 w 2202457"/>
                <a:gd name="connsiteY5" fmla="*/ 1865887 h 1965960"/>
                <a:gd name="connsiteX6" fmla="*/ 1552327 w 2202457"/>
                <a:gd name="connsiteY6" fmla="*/ 1965960 h 1965960"/>
                <a:gd name="connsiteX7" fmla="*/ 648921 w 2202457"/>
                <a:gd name="connsiteY7" fmla="*/ 1965960 h 1965960"/>
                <a:gd name="connsiteX8" fmla="*/ 474692 w 2202457"/>
                <a:gd name="connsiteY8" fmla="*/ 1865887 h 1965960"/>
                <a:gd name="connsiteX9" fmla="*/ 22989 w 2202457"/>
                <a:gd name="connsiteY9" fmla="*/ 1083054 h 1965960"/>
                <a:gd name="connsiteX10" fmla="*/ 22989 w 2202457"/>
                <a:gd name="connsiteY10" fmla="*/ 882907 h 1965960"/>
                <a:gd name="connsiteX11" fmla="*/ 474692 w 2202457"/>
                <a:gd name="connsiteY11" fmla="*/ 100074 h 1965960"/>
                <a:gd name="connsiteX12" fmla="*/ 648921 w 2202457"/>
                <a:gd name="connsiteY12" fmla="*/ 0 h 1965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2457" h="1965960">
                  <a:moveTo>
                    <a:pt x="648921" y="0"/>
                  </a:moveTo>
                  <a:cubicBezTo>
                    <a:pt x="1552327" y="0"/>
                    <a:pt x="1552327" y="0"/>
                    <a:pt x="1552327" y="0"/>
                  </a:cubicBezTo>
                  <a:cubicBezTo>
                    <a:pt x="1616856" y="0"/>
                    <a:pt x="1694291" y="45195"/>
                    <a:pt x="1726555" y="100074"/>
                  </a:cubicBezTo>
                  <a:cubicBezTo>
                    <a:pt x="2178259" y="882907"/>
                    <a:pt x="2178259" y="882907"/>
                    <a:pt x="2178259" y="882907"/>
                  </a:cubicBezTo>
                  <a:cubicBezTo>
                    <a:pt x="2210523" y="937786"/>
                    <a:pt x="2210523" y="1028175"/>
                    <a:pt x="2178259" y="1083054"/>
                  </a:cubicBezTo>
                  <a:cubicBezTo>
                    <a:pt x="1726555" y="1865887"/>
                    <a:pt x="1726555" y="1865887"/>
                    <a:pt x="1726555" y="1865887"/>
                  </a:cubicBezTo>
                  <a:cubicBezTo>
                    <a:pt x="1694291" y="1920766"/>
                    <a:pt x="1616856" y="1965960"/>
                    <a:pt x="1552327" y="1965960"/>
                  </a:cubicBezTo>
                  <a:lnTo>
                    <a:pt x="648921" y="1965960"/>
                  </a:lnTo>
                  <a:cubicBezTo>
                    <a:pt x="586005" y="1965960"/>
                    <a:pt x="506957" y="1920766"/>
                    <a:pt x="474692" y="1865887"/>
                  </a:cubicBezTo>
                  <a:cubicBezTo>
                    <a:pt x="22989" y="1083054"/>
                    <a:pt x="22989" y="1083054"/>
                    <a:pt x="22989" y="1083054"/>
                  </a:cubicBezTo>
                  <a:cubicBezTo>
                    <a:pt x="-7662" y="1028175"/>
                    <a:pt x="-7662" y="937786"/>
                    <a:pt x="22989" y="882907"/>
                  </a:cubicBezTo>
                  <a:cubicBezTo>
                    <a:pt x="474692" y="100074"/>
                    <a:pt x="474692" y="100074"/>
                    <a:pt x="474692" y="100074"/>
                  </a:cubicBezTo>
                  <a:cubicBezTo>
                    <a:pt x="506957" y="45195"/>
                    <a:pt x="586005" y="0"/>
                    <a:pt x="648921" y="0"/>
                  </a:cubicBezTo>
                  <a:close/>
                </a:path>
              </a:pathLst>
            </a:custGeom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bg2"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9" name="Freeform 5">
            <a:extLst>
              <a:ext uri="{FF2B5EF4-FFF2-40B4-BE49-F238E27FC236}">
                <a16:creationId xmlns:a16="http://schemas.microsoft.com/office/drawing/2014/main" id="{00FBDEB7-98A6-477F-AC3B-20762CA5DE21}"/>
              </a:ext>
            </a:extLst>
          </p:cNvPr>
          <p:cNvSpPr>
            <a:spLocks/>
          </p:cNvSpPr>
          <p:nvPr/>
        </p:nvSpPr>
        <p:spPr bwMode="auto">
          <a:xfrm>
            <a:off x="5753965" y="4065582"/>
            <a:ext cx="1400001" cy="1240810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chemeClr val="accent3"/>
          </a:solidFill>
          <a:ln w="15875"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方正正纤黑简体" panose="02000000000000000000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8E39F1E2-F6B4-4890-A72C-839204139DBB}"/>
              </a:ext>
            </a:extLst>
          </p:cNvPr>
          <p:cNvSpPr>
            <a:spLocks noChangeAspect="1"/>
          </p:cNvSpPr>
          <p:nvPr/>
        </p:nvSpPr>
        <p:spPr>
          <a:xfrm>
            <a:off x="5753965" y="4063731"/>
            <a:ext cx="1392148" cy="1242662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41FAC31C-983D-4979-9476-700B3B225CC0}"/>
              </a:ext>
            </a:extLst>
          </p:cNvPr>
          <p:cNvSpPr>
            <a:spLocks noChangeAspect="1"/>
          </p:cNvSpPr>
          <p:nvPr/>
        </p:nvSpPr>
        <p:spPr>
          <a:xfrm>
            <a:off x="5753965" y="1744941"/>
            <a:ext cx="1392148" cy="1242662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A5B13A49-00F1-4193-8D93-22A26DDC30B8}"/>
              </a:ext>
            </a:extLst>
          </p:cNvPr>
          <p:cNvSpPr>
            <a:spLocks noChangeAspect="1"/>
          </p:cNvSpPr>
          <p:nvPr/>
        </p:nvSpPr>
        <p:spPr>
          <a:xfrm>
            <a:off x="3741513" y="2909495"/>
            <a:ext cx="1392148" cy="1242662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B4548C06-7D3A-413A-A0BD-C02B2DB5741B}"/>
              </a:ext>
            </a:extLst>
          </p:cNvPr>
          <p:cNvSpPr>
            <a:spLocks noChangeAspect="1"/>
          </p:cNvSpPr>
          <p:nvPr/>
        </p:nvSpPr>
        <p:spPr>
          <a:xfrm>
            <a:off x="7235617" y="2909495"/>
            <a:ext cx="1392148" cy="1242662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dirty="0">
                <a:solidFill>
                  <a:schemeClr val="accent3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A5CA8E29-625B-43AE-866A-80F3BFBC871E}"/>
              </a:ext>
            </a:extLst>
          </p:cNvPr>
          <p:cNvSpPr>
            <a:spLocks noChangeAspect="1"/>
          </p:cNvSpPr>
          <p:nvPr/>
        </p:nvSpPr>
        <p:spPr>
          <a:xfrm>
            <a:off x="3981702" y="4741294"/>
            <a:ext cx="1392148" cy="1242662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3E1CC87E-48F3-4073-9830-6832C02A073A}"/>
              </a:ext>
            </a:extLst>
          </p:cNvPr>
          <p:cNvSpPr>
            <a:spLocks noChangeAspect="1"/>
          </p:cNvSpPr>
          <p:nvPr/>
        </p:nvSpPr>
        <p:spPr>
          <a:xfrm>
            <a:off x="4007059" y="1080654"/>
            <a:ext cx="1392148" cy="1242662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accent2"/>
                </a:solidFill>
              </a:rPr>
              <a:t>01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E91CEE7-58F4-426C-A22C-01C97F4DDFD4}"/>
              </a:ext>
            </a:extLst>
          </p:cNvPr>
          <p:cNvGrpSpPr/>
          <p:nvPr/>
        </p:nvGrpSpPr>
        <p:grpSpPr>
          <a:xfrm>
            <a:off x="332936" y="1180595"/>
            <a:ext cx="2937088" cy="1690262"/>
            <a:chOff x="332936" y="2566211"/>
            <a:chExt cx="2937088" cy="169026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1B4684B-B542-4F69-9C3D-3A43CDBBC860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E77D4D3-2F07-4DA0-AABB-80F0F518BE6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CC96F2-D49B-4664-8EE9-AF5B06304749}"/>
              </a:ext>
            </a:extLst>
          </p:cNvPr>
          <p:cNvGrpSpPr/>
          <p:nvPr/>
        </p:nvGrpSpPr>
        <p:grpSpPr>
          <a:xfrm>
            <a:off x="8929772" y="2746079"/>
            <a:ext cx="2937088" cy="1690262"/>
            <a:chOff x="8921977" y="1405170"/>
            <a:chExt cx="2937088" cy="169026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75C04BB-9C9A-473F-BEFF-AC6A8A15A66B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35E0E29-8680-4C5A-99C4-E7236C7AB53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02" name="Graphic 101" descr="Puzzle">
            <a:extLst>
              <a:ext uri="{FF2B5EF4-FFF2-40B4-BE49-F238E27FC236}">
                <a16:creationId xmlns:a16="http://schemas.microsoft.com/office/drawing/2014/main" id="{4CB6F9D3-4875-435D-8703-8DC773DDA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92839" y="4227862"/>
            <a:ext cx="914400" cy="914400"/>
          </a:xfrm>
          <a:prstGeom prst="rect">
            <a:avLst/>
          </a:prstGeom>
        </p:spPr>
      </p:pic>
      <p:pic>
        <p:nvPicPr>
          <p:cNvPr id="103" name="Graphic 102" descr="Lightbulb">
            <a:extLst>
              <a:ext uri="{FF2B5EF4-FFF2-40B4-BE49-F238E27FC236}">
                <a16:creationId xmlns:a16="http://schemas.microsoft.com/office/drawing/2014/main" id="{B6FE13D5-A59A-4F86-A0CB-62BC3BF91C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80387" y="3073626"/>
            <a:ext cx="914400" cy="914400"/>
          </a:xfrm>
          <a:prstGeom prst="rect">
            <a:avLst/>
          </a:prstGeom>
        </p:spPr>
      </p:pic>
      <p:pic>
        <p:nvPicPr>
          <p:cNvPr id="104" name="Graphic 103" descr="Rocket">
            <a:extLst>
              <a:ext uri="{FF2B5EF4-FFF2-40B4-BE49-F238E27FC236}">
                <a16:creationId xmlns:a16="http://schemas.microsoft.com/office/drawing/2014/main" id="{0D79D141-CF7B-4C28-AAA9-FE271374EB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92839" y="1920906"/>
            <a:ext cx="914400" cy="914400"/>
          </a:xfrm>
          <a:prstGeom prst="rect">
            <a:avLst/>
          </a:prstGeom>
        </p:spPr>
      </p:pic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0355090-F722-4830-A60D-828ABE7947F1}"/>
              </a:ext>
            </a:extLst>
          </p:cNvPr>
          <p:cNvGrpSpPr/>
          <p:nvPr/>
        </p:nvGrpSpPr>
        <p:grpSpPr>
          <a:xfrm>
            <a:off x="332936" y="4311563"/>
            <a:ext cx="2937088" cy="1690262"/>
            <a:chOff x="332936" y="2566211"/>
            <a:chExt cx="2937088" cy="169026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16439CD-0877-4A03-A095-524B68008480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45DE1DE-1374-49F5-BADE-1BEC4701711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219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Network Diagram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294DE4E-FBA6-48B9-A2D6-67B433556802}"/>
              </a:ext>
            </a:extLst>
          </p:cNvPr>
          <p:cNvSpPr/>
          <p:nvPr/>
        </p:nvSpPr>
        <p:spPr>
          <a:xfrm>
            <a:off x="5258163" y="1309417"/>
            <a:ext cx="2394496" cy="2137378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/>
              </a:gs>
              <a:gs pos="100000">
                <a:schemeClr val="bg2">
                  <a:lumMod val="90000"/>
                </a:schemeClr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7EAD006-EB8B-4589-9A29-1CD47207CD25}"/>
              </a:ext>
            </a:extLst>
          </p:cNvPr>
          <p:cNvSpPr/>
          <p:nvPr/>
        </p:nvSpPr>
        <p:spPr>
          <a:xfrm>
            <a:off x="3277819" y="2463616"/>
            <a:ext cx="2394496" cy="2137378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/>
              </a:gs>
              <a:gs pos="100000">
                <a:schemeClr val="bg2">
                  <a:lumMod val="90000"/>
                </a:schemeClr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FFCD8DB-2D2A-4DA8-AD8D-5B6239F8BF9B}"/>
              </a:ext>
            </a:extLst>
          </p:cNvPr>
          <p:cNvSpPr/>
          <p:nvPr/>
        </p:nvSpPr>
        <p:spPr>
          <a:xfrm>
            <a:off x="5258164" y="3616707"/>
            <a:ext cx="2394496" cy="2137378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50000">
                <a:schemeClr val="bg2"/>
              </a:gs>
              <a:gs pos="100000">
                <a:schemeClr val="bg2">
                  <a:lumMod val="90000"/>
                </a:schemeClr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DC1E41CB-17AA-4EE1-8CCF-5CB3E25DB330}"/>
              </a:ext>
            </a:extLst>
          </p:cNvPr>
          <p:cNvSpPr>
            <a:spLocks/>
          </p:cNvSpPr>
          <p:nvPr/>
        </p:nvSpPr>
        <p:spPr bwMode="auto">
          <a:xfrm>
            <a:off x="5753965" y="4065582"/>
            <a:ext cx="1400001" cy="1240810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chemeClr val="accent3"/>
          </a:solidFill>
          <a:ln w="15875"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方正正纤黑简体" panose="02000000000000000000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CC26F24-D27D-4D6F-9741-3C1439CA905E}"/>
              </a:ext>
            </a:extLst>
          </p:cNvPr>
          <p:cNvSpPr>
            <a:spLocks noChangeAspect="1"/>
          </p:cNvSpPr>
          <p:nvPr/>
        </p:nvSpPr>
        <p:spPr>
          <a:xfrm>
            <a:off x="5753965" y="4063731"/>
            <a:ext cx="1392148" cy="1242662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1A34DB1-4C22-49C0-975F-F7A772FFA881}"/>
              </a:ext>
            </a:extLst>
          </p:cNvPr>
          <p:cNvSpPr>
            <a:spLocks noChangeAspect="1"/>
          </p:cNvSpPr>
          <p:nvPr/>
        </p:nvSpPr>
        <p:spPr>
          <a:xfrm>
            <a:off x="5753965" y="1744941"/>
            <a:ext cx="1392148" cy="1242662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51E9DAC-79F0-4D32-B0C2-D65E7FEAD8EA}"/>
              </a:ext>
            </a:extLst>
          </p:cNvPr>
          <p:cNvSpPr>
            <a:spLocks noChangeAspect="1"/>
          </p:cNvSpPr>
          <p:nvPr/>
        </p:nvSpPr>
        <p:spPr>
          <a:xfrm>
            <a:off x="3741513" y="2909495"/>
            <a:ext cx="1392148" cy="1242662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2FD55E8-F437-4EAE-99D4-F14A92634DC4}"/>
              </a:ext>
            </a:extLst>
          </p:cNvPr>
          <p:cNvSpPr>
            <a:spLocks noChangeAspect="1"/>
          </p:cNvSpPr>
          <p:nvPr/>
        </p:nvSpPr>
        <p:spPr>
          <a:xfrm>
            <a:off x="7235617" y="2909495"/>
            <a:ext cx="1392148" cy="1242662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279F880-3AE4-4819-A960-AB636FBFEE2F}"/>
              </a:ext>
            </a:extLst>
          </p:cNvPr>
          <p:cNvSpPr>
            <a:spLocks noChangeAspect="1"/>
          </p:cNvSpPr>
          <p:nvPr/>
        </p:nvSpPr>
        <p:spPr>
          <a:xfrm>
            <a:off x="3981702" y="4741294"/>
            <a:ext cx="1392148" cy="1242662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69E28C1-09B4-4059-9CF5-27C8F7B55A93}"/>
              </a:ext>
            </a:extLst>
          </p:cNvPr>
          <p:cNvSpPr>
            <a:spLocks noChangeAspect="1"/>
          </p:cNvSpPr>
          <p:nvPr/>
        </p:nvSpPr>
        <p:spPr>
          <a:xfrm>
            <a:off x="4007059" y="1080654"/>
            <a:ext cx="1392148" cy="1242662"/>
          </a:xfrm>
          <a:custGeom>
            <a:avLst/>
            <a:gdLst>
              <a:gd name="connsiteX0" fmla="*/ 648921 w 2202457"/>
              <a:gd name="connsiteY0" fmla="*/ 0 h 1965960"/>
              <a:gd name="connsiteX1" fmla="*/ 1552327 w 2202457"/>
              <a:gd name="connsiteY1" fmla="*/ 0 h 1965960"/>
              <a:gd name="connsiteX2" fmla="*/ 1726555 w 2202457"/>
              <a:gd name="connsiteY2" fmla="*/ 100074 h 1965960"/>
              <a:gd name="connsiteX3" fmla="*/ 2178259 w 2202457"/>
              <a:gd name="connsiteY3" fmla="*/ 882907 h 1965960"/>
              <a:gd name="connsiteX4" fmla="*/ 2178259 w 2202457"/>
              <a:gd name="connsiteY4" fmla="*/ 1083054 h 1965960"/>
              <a:gd name="connsiteX5" fmla="*/ 1726555 w 2202457"/>
              <a:gd name="connsiteY5" fmla="*/ 1865887 h 1965960"/>
              <a:gd name="connsiteX6" fmla="*/ 1552327 w 2202457"/>
              <a:gd name="connsiteY6" fmla="*/ 1965960 h 1965960"/>
              <a:gd name="connsiteX7" fmla="*/ 648921 w 2202457"/>
              <a:gd name="connsiteY7" fmla="*/ 1965960 h 1965960"/>
              <a:gd name="connsiteX8" fmla="*/ 474692 w 2202457"/>
              <a:gd name="connsiteY8" fmla="*/ 1865887 h 1965960"/>
              <a:gd name="connsiteX9" fmla="*/ 22989 w 2202457"/>
              <a:gd name="connsiteY9" fmla="*/ 1083054 h 1965960"/>
              <a:gd name="connsiteX10" fmla="*/ 22989 w 2202457"/>
              <a:gd name="connsiteY10" fmla="*/ 882907 h 1965960"/>
              <a:gd name="connsiteX11" fmla="*/ 474692 w 2202457"/>
              <a:gd name="connsiteY11" fmla="*/ 100074 h 1965960"/>
              <a:gd name="connsiteX12" fmla="*/ 648921 w 2202457"/>
              <a:gd name="connsiteY12" fmla="*/ 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457" h="1965960">
                <a:moveTo>
                  <a:pt x="648921" y="0"/>
                </a:moveTo>
                <a:cubicBezTo>
                  <a:pt x="1552327" y="0"/>
                  <a:pt x="1552327" y="0"/>
                  <a:pt x="1552327" y="0"/>
                </a:cubicBezTo>
                <a:cubicBezTo>
                  <a:pt x="1616856" y="0"/>
                  <a:pt x="1694291" y="45195"/>
                  <a:pt x="1726555" y="100074"/>
                </a:cubicBezTo>
                <a:cubicBezTo>
                  <a:pt x="2178259" y="882907"/>
                  <a:pt x="2178259" y="882907"/>
                  <a:pt x="2178259" y="882907"/>
                </a:cubicBezTo>
                <a:cubicBezTo>
                  <a:pt x="2210523" y="937786"/>
                  <a:pt x="2210523" y="1028175"/>
                  <a:pt x="2178259" y="1083054"/>
                </a:cubicBezTo>
                <a:cubicBezTo>
                  <a:pt x="1726555" y="1865887"/>
                  <a:pt x="1726555" y="1865887"/>
                  <a:pt x="1726555" y="1865887"/>
                </a:cubicBezTo>
                <a:cubicBezTo>
                  <a:pt x="1694291" y="1920766"/>
                  <a:pt x="1616856" y="1965960"/>
                  <a:pt x="1552327" y="1965960"/>
                </a:cubicBezTo>
                <a:lnTo>
                  <a:pt x="648921" y="1965960"/>
                </a:lnTo>
                <a:cubicBezTo>
                  <a:pt x="586005" y="1965960"/>
                  <a:pt x="506957" y="1920766"/>
                  <a:pt x="474692" y="1865887"/>
                </a:cubicBezTo>
                <a:cubicBezTo>
                  <a:pt x="22989" y="1083054"/>
                  <a:pt x="22989" y="1083054"/>
                  <a:pt x="22989" y="1083054"/>
                </a:cubicBezTo>
                <a:cubicBezTo>
                  <a:pt x="-7662" y="1028175"/>
                  <a:pt x="-7662" y="937786"/>
                  <a:pt x="22989" y="882907"/>
                </a:cubicBezTo>
                <a:cubicBezTo>
                  <a:pt x="474692" y="100074"/>
                  <a:pt x="474692" y="100074"/>
                  <a:pt x="474692" y="100074"/>
                </a:cubicBezTo>
                <a:cubicBezTo>
                  <a:pt x="506957" y="45195"/>
                  <a:pt x="586005" y="0"/>
                  <a:pt x="648921" y="0"/>
                </a:cubicBezTo>
                <a:close/>
              </a:path>
            </a:pathLst>
          </a:cu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accent2"/>
                </a:solidFill>
              </a:rPr>
              <a:t>01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86A6C9B-CECD-4A09-8B63-F707A7C9DAB0}"/>
              </a:ext>
            </a:extLst>
          </p:cNvPr>
          <p:cNvGrpSpPr/>
          <p:nvPr/>
        </p:nvGrpSpPr>
        <p:grpSpPr>
          <a:xfrm>
            <a:off x="332936" y="1180595"/>
            <a:ext cx="2937088" cy="1690262"/>
            <a:chOff x="332936" y="2566211"/>
            <a:chExt cx="2937088" cy="169026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7FB38B4-386A-4273-AD03-22614BE6184C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A0E07CA-7811-470A-8B8A-12AAC856F24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4F171A5-751E-4D76-ABC6-7A0B7A8405D2}"/>
              </a:ext>
            </a:extLst>
          </p:cNvPr>
          <p:cNvGrpSpPr/>
          <p:nvPr/>
        </p:nvGrpSpPr>
        <p:grpSpPr>
          <a:xfrm>
            <a:off x="8929772" y="2746079"/>
            <a:ext cx="2937088" cy="1690262"/>
            <a:chOff x="8921977" y="1405170"/>
            <a:chExt cx="2937088" cy="169026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73E2000-413B-4B63-A6B2-0B877C6C4DB8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FCE40C3-21A4-4D25-86A9-FB013240E79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3" name="Graphic 82" descr="Puzzle">
            <a:extLst>
              <a:ext uri="{FF2B5EF4-FFF2-40B4-BE49-F238E27FC236}">
                <a16:creationId xmlns:a16="http://schemas.microsoft.com/office/drawing/2014/main" id="{F055E87F-F670-431B-BE6F-D13C1F7ACC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92839" y="4227862"/>
            <a:ext cx="914400" cy="914400"/>
          </a:xfrm>
          <a:prstGeom prst="rect">
            <a:avLst/>
          </a:prstGeom>
        </p:spPr>
      </p:pic>
      <p:pic>
        <p:nvPicPr>
          <p:cNvPr id="84" name="Graphic 83" descr="Lightbulb">
            <a:extLst>
              <a:ext uri="{FF2B5EF4-FFF2-40B4-BE49-F238E27FC236}">
                <a16:creationId xmlns:a16="http://schemas.microsoft.com/office/drawing/2014/main" id="{AF3C8295-36C8-421B-9214-5D60F49EAE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80387" y="3073626"/>
            <a:ext cx="914400" cy="914400"/>
          </a:xfrm>
          <a:prstGeom prst="rect">
            <a:avLst/>
          </a:prstGeom>
        </p:spPr>
      </p:pic>
      <p:pic>
        <p:nvPicPr>
          <p:cNvPr id="85" name="Graphic 84" descr="Rocket">
            <a:extLst>
              <a:ext uri="{FF2B5EF4-FFF2-40B4-BE49-F238E27FC236}">
                <a16:creationId xmlns:a16="http://schemas.microsoft.com/office/drawing/2014/main" id="{ABCFAE3B-B6DE-45E5-8F66-746A5C78BB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92839" y="1920906"/>
            <a:ext cx="914400" cy="9144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0F629549-B05D-4FA6-B89D-72329D0EB1A6}"/>
              </a:ext>
            </a:extLst>
          </p:cNvPr>
          <p:cNvGrpSpPr/>
          <p:nvPr/>
        </p:nvGrpSpPr>
        <p:grpSpPr>
          <a:xfrm>
            <a:off x="332936" y="4311563"/>
            <a:ext cx="2937088" cy="1690262"/>
            <a:chOff x="332936" y="2566211"/>
            <a:chExt cx="2937088" cy="169026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F28589F-28B5-4CA1-AD2F-C701CD817DDE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3220717-A94E-4AA5-BFFA-347B1D00407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603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8520</TotalTime>
  <Words>286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Network Diagram for PowerPoint</vt:lpstr>
      <vt:lpstr>Hexagon Network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Network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2019-02-28T23:20:25Z</dcterms:modified>
  <cp:category>Charts &amp; Diagrams</cp:category>
</cp:coreProperties>
</file>