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120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02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Numbered List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582587F-3436-433A-86DE-814A3C94478A}"/>
              </a:ext>
            </a:extLst>
          </p:cNvPr>
          <p:cNvSpPr/>
          <p:nvPr/>
        </p:nvSpPr>
        <p:spPr>
          <a:xfrm>
            <a:off x="4599729" y="1028630"/>
            <a:ext cx="2798535" cy="2580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6" extrusionOk="0">
                <a:moveTo>
                  <a:pt x="12600" y="21486"/>
                </a:moveTo>
                <a:cubicBezTo>
                  <a:pt x="12178" y="21486"/>
                  <a:pt x="11773" y="21367"/>
                  <a:pt x="11406" y="21149"/>
                </a:cubicBezTo>
                <a:lnTo>
                  <a:pt x="3729" y="16373"/>
                </a:lnTo>
                <a:lnTo>
                  <a:pt x="386" y="16373"/>
                </a:lnTo>
                <a:cubicBezTo>
                  <a:pt x="294" y="16373"/>
                  <a:pt x="220" y="16334"/>
                  <a:pt x="165" y="16274"/>
                </a:cubicBezTo>
                <a:cubicBezTo>
                  <a:pt x="110" y="16215"/>
                  <a:pt x="73" y="16136"/>
                  <a:pt x="73" y="16036"/>
                </a:cubicBezTo>
                <a:lnTo>
                  <a:pt x="73" y="14293"/>
                </a:lnTo>
                <a:cubicBezTo>
                  <a:pt x="73" y="14154"/>
                  <a:pt x="110" y="14035"/>
                  <a:pt x="202" y="13956"/>
                </a:cubicBezTo>
                <a:cubicBezTo>
                  <a:pt x="790" y="13381"/>
                  <a:pt x="1561" y="12529"/>
                  <a:pt x="2516" y="11439"/>
                </a:cubicBezTo>
                <a:lnTo>
                  <a:pt x="3398" y="10448"/>
                </a:lnTo>
                <a:cubicBezTo>
                  <a:pt x="4463" y="9259"/>
                  <a:pt x="4684" y="8685"/>
                  <a:pt x="4684" y="8407"/>
                </a:cubicBezTo>
                <a:cubicBezTo>
                  <a:pt x="4684" y="8149"/>
                  <a:pt x="4592" y="7932"/>
                  <a:pt x="4408" y="7773"/>
                </a:cubicBezTo>
                <a:cubicBezTo>
                  <a:pt x="4225" y="7595"/>
                  <a:pt x="3986" y="7515"/>
                  <a:pt x="3692" y="7515"/>
                </a:cubicBezTo>
                <a:cubicBezTo>
                  <a:pt x="3398" y="7515"/>
                  <a:pt x="3159" y="7595"/>
                  <a:pt x="2976" y="7773"/>
                </a:cubicBezTo>
                <a:cubicBezTo>
                  <a:pt x="2792" y="7951"/>
                  <a:pt x="2718" y="8169"/>
                  <a:pt x="2718" y="8447"/>
                </a:cubicBezTo>
                <a:lnTo>
                  <a:pt x="2718" y="8823"/>
                </a:lnTo>
                <a:cubicBezTo>
                  <a:pt x="2718" y="8922"/>
                  <a:pt x="2682" y="9002"/>
                  <a:pt x="2627" y="9061"/>
                </a:cubicBezTo>
                <a:cubicBezTo>
                  <a:pt x="2571" y="9120"/>
                  <a:pt x="2498" y="9160"/>
                  <a:pt x="2406" y="9160"/>
                </a:cubicBezTo>
                <a:lnTo>
                  <a:pt x="312" y="9160"/>
                </a:lnTo>
                <a:cubicBezTo>
                  <a:pt x="220" y="9160"/>
                  <a:pt x="147" y="9120"/>
                  <a:pt x="92" y="9061"/>
                </a:cubicBezTo>
                <a:cubicBezTo>
                  <a:pt x="37" y="9002"/>
                  <a:pt x="0" y="8922"/>
                  <a:pt x="0" y="8823"/>
                </a:cubicBezTo>
                <a:lnTo>
                  <a:pt x="0" y="8031"/>
                </a:lnTo>
                <a:cubicBezTo>
                  <a:pt x="37" y="7416"/>
                  <a:pt x="239" y="6861"/>
                  <a:pt x="569" y="6406"/>
                </a:cubicBezTo>
                <a:cubicBezTo>
                  <a:pt x="900" y="5950"/>
                  <a:pt x="1341" y="5593"/>
                  <a:pt x="1892" y="5355"/>
                </a:cubicBezTo>
                <a:cubicBezTo>
                  <a:pt x="2424" y="5118"/>
                  <a:pt x="3031" y="4999"/>
                  <a:pt x="3692" y="4999"/>
                </a:cubicBezTo>
                <a:cubicBezTo>
                  <a:pt x="4427" y="4999"/>
                  <a:pt x="5088" y="5157"/>
                  <a:pt x="5639" y="5454"/>
                </a:cubicBezTo>
                <a:cubicBezTo>
                  <a:pt x="6190" y="5752"/>
                  <a:pt x="6631" y="6168"/>
                  <a:pt x="6924" y="6683"/>
                </a:cubicBezTo>
                <a:cubicBezTo>
                  <a:pt x="7218" y="7198"/>
                  <a:pt x="7365" y="7773"/>
                  <a:pt x="7365" y="8387"/>
                </a:cubicBezTo>
                <a:cubicBezTo>
                  <a:pt x="7365" y="8843"/>
                  <a:pt x="7255" y="9299"/>
                  <a:pt x="7053" y="9755"/>
                </a:cubicBezTo>
                <a:cubicBezTo>
                  <a:pt x="6851" y="10210"/>
                  <a:pt x="6557" y="10686"/>
                  <a:pt x="6153" y="11181"/>
                </a:cubicBezTo>
                <a:cubicBezTo>
                  <a:pt x="5878" y="11538"/>
                  <a:pt x="5565" y="11915"/>
                  <a:pt x="5235" y="12271"/>
                </a:cubicBezTo>
                <a:cubicBezTo>
                  <a:pt x="4904" y="12628"/>
                  <a:pt x="4427" y="13123"/>
                  <a:pt x="3820" y="13758"/>
                </a:cubicBezTo>
                <a:lnTo>
                  <a:pt x="3692" y="13896"/>
                </a:lnTo>
                <a:lnTo>
                  <a:pt x="7200" y="13896"/>
                </a:lnTo>
                <a:cubicBezTo>
                  <a:pt x="7273" y="13896"/>
                  <a:pt x="7329" y="13956"/>
                  <a:pt x="7329" y="14035"/>
                </a:cubicBezTo>
                <a:cubicBezTo>
                  <a:pt x="7329" y="14114"/>
                  <a:pt x="7273" y="14174"/>
                  <a:pt x="7200" y="14174"/>
                </a:cubicBezTo>
                <a:lnTo>
                  <a:pt x="3490" y="14174"/>
                </a:lnTo>
                <a:cubicBezTo>
                  <a:pt x="3416" y="14174"/>
                  <a:pt x="3343" y="14134"/>
                  <a:pt x="3306" y="14055"/>
                </a:cubicBezTo>
                <a:cubicBezTo>
                  <a:pt x="3269" y="13976"/>
                  <a:pt x="3288" y="13896"/>
                  <a:pt x="3343" y="13817"/>
                </a:cubicBezTo>
                <a:lnTo>
                  <a:pt x="3637" y="13520"/>
                </a:lnTo>
                <a:cubicBezTo>
                  <a:pt x="4243" y="12886"/>
                  <a:pt x="4702" y="12410"/>
                  <a:pt x="5051" y="12053"/>
                </a:cubicBezTo>
                <a:cubicBezTo>
                  <a:pt x="5382" y="11697"/>
                  <a:pt x="5694" y="11340"/>
                  <a:pt x="5951" y="10983"/>
                </a:cubicBezTo>
                <a:cubicBezTo>
                  <a:pt x="6337" y="10508"/>
                  <a:pt x="6612" y="10052"/>
                  <a:pt x="6814" y="9616"/>
                </a:cubicBezTo>
                <a:cubicBezTo>
                  <a:pt x="6998" y="9200"/>
                  <a:pt x="7090" y="8784"/>
                  <a:pt x="7090" y="8387"/>
                </a:cubicBezTo>
                <a:cubicBezTo>
                  <a:pt x="7090" y="7832"/>
                  <a:pt x="6961" y="7297"/>
                  <a:pt x="6686" y="6842"/>
                </a:cubicBezTo>
                <a:cubicBezTo>
                  <a:pt x="6410" y="6386"/>
                  <a:pt x="6025" y="6009"/>
                  <a:pt x="5510" y="5732"/>
                </a:cubicBezTo>
                <a:cubicBezTo>
                  <a:pt x="4996" y="5454"/>
                  <a:pt x="4390" y="5316"/>
                  <a:pt x="3692" y="5316"/>
                </a:cubicBezTo>
                <a:cubicBezTo>
                  <a:pt x="3067" y="5316"/>
                  <a:pt x="2498" y="5435"/>
                  <a:pt x="2002" y="5653"/>
                </a:cubicBezTo>
                <a:cubicBezTo>
                  <a:pt x="1506" y="5871"/>
                  <a:pt x="1102" y="6207"/>
                  <a:pt x="790" y="6624"/>
                </a:cubicBezTo>
                <a:cubicBezTo>
                  <a:pt x="496" y="7040"/>
                  <a:pt x="312" y="7535"/>
                  <a:pt x="276" y="8070"/>
                </a:cubicBezTo>
                <a:lnTo>
                  <a:pt x="276" y="8843"/>
                </a:lnTo>
                <a:cubicBezTo>
                  <a:pt x="276" y="8863"/>
                  <a:pt x="276" y="8863"/>
                  <a:pt x="294" y="8863"/>
                </a:cubicBezTo>
                <a:cubicBezTo>
                  <a:pt x="294" y="8863"/>
                  <a:pt x="312" y="8883"/>
                  <a:pt x="312" y="8883"/>
                </a:cubicBezTo>
                <a:lnTo>
                  <a:pt x="2406" y="8883"/>
                </a:lnTo>
                <a:cubicBezTo>
                  <a:pt x="2425" y="8883"/>
                  <a:pt x="2425" y="8883"/>
                  <a:pt x="2425" y="8863"/>
                </a:cubicBezTo>
                <a:cubicBezTo>
                  <a:pt x="2425" y="8863"/>
                  <a:pt x="2443" y="8843"/>
                  <a:pt x="2443" y="8843"/>
                </a:cubicBezTo>
                <a:lnTo>
                  <a:pt x="2443" y="8467"/>
                </a:lnTo>
                <a:cubicBezTo>
                  <a:pt x="2443" y="8110"/>
                  <a:pt x="2553" y="7793"/>
                  <a:pt x="2792" y="7575"/>
                </a:cubicBezTo>
                <a:cubicBezTo>
                  <a:pt x="3012" y="7357"/>
                  <a:pt x="3325" y="7238"/>
                  <a:pt x="3692" y="7238"/>
                </a:cubicBezTo>
                <a:cubicBezTo>
                  <a:pt x="4059" y="7238"/>
                  <a:pt x="4353" y="7357"/>
                  <a:pt x="4592" y="7575"/>
                </a:cubicBezTo>
                <a:cubicBezTo>
                  <a:pt x="4831" y="7793"/>
                  <a:pt x="4959" y="8090"/>
                  <a:pt x="4959" y="8447"/>
                </a:cubicBezTo>
                <a:cubicBezTo>
                  <a:pt x="4959" y="8942"/>
                  <a:pt x="4518" y="9675"/>
                  <a:pt x="3600" y="10706"/>
                </a:cubicBezTo>
                <a:lnTo>
                  <a:pt x="2737" y="11697"/>
                </a:lnTo>
                <a:cubicBezTo>
                  <a:pt x="1782" y="12787"/>
                  <a:pt x="992" y="13639"/>
                  <a:pt x="422" y="14233"/>
                </a:cubicBezTo>
                <a:cubicBezTo>
                  <a:pt x="386" y="14273"/>
                  <a:pt x="386" y="14312"/>
                  <a:pt x="386" y="14352"/>
                </a:cubicBezTo>
                <a:lnTo>
                  <a:pt x="386" y="16096"/>
                </a:lnTo>
                <a:cubicBezTo>
                  <a:pt x="386" y="16116"/>
                  <a:pt x="386" y="16116"/>
                  <a:pt x="404" y="16116"/>
                </a:cubicBezTo>
                <a:cubicBezTo>
                  <a:pt x="404" y="16116"/>
                  <a:pt x="422" y="16136"/>
                  <a:pt x="422" y="16136"/>
                </a:cubicBezTo>
                <a:lnTo>
                  <a:pt x="3802" y="16136"/>
                </a:lnTo>
                <a:lnTo>
                  <a:pt x="3802" y="16136"/>
                </a:lnTo>
                <a:cubicBezTo>
                  <a:pt x="3820" y="16136"/>
                  <a:pt x="3857" y="16136"/>
                  <a:pt x="3876" y="16155"/>
                </a:cubicBezTo>
                <a:lnTo>
                  <a:pt x="11590" y="20951"/>
                </a:lnTo>
                <a:cubicBezTo>
                  <a:pt x="12251" y="21367"/>
                  <a:pt x="13059" y="21367"/>
                  <a:pt x="13720" y="20951"/>
                </a:cubicBezTo>
                <a:lnTo>
                  <a:pt x="20296" y="16849"/>
                </a:lnTo>
                <a:cubicBezTo>
                  <a:pt x="20957" y="16433"/>
                  <a:pt x="21361" y="15680"/>
                  <a:pt x="21361" y="14867"/>
                </a:cubicBezTo>
                <a:lnTo>
                  <a:pt x="21361" y="6663"/>
                </a:lnTo>
                <a:cubicBezTo>
                  <a:pt x="21361" y="5851"/>
                  <a:pt x="20957" y="5078"/>
                  <a:pt x="20296" y="4682"/>
                </a:cubicBezTo>
                <a:lnTo>
                  <a:pt x="13720" y="580"/>
                </a:lnTo>
                <a:cubicBezTo>
                  <a:pt x="13078" y="183"/>
                  <a:pt x="12269" y="163"/>
                  <a:pt x="11608" y="580"/>
                </a:cubicBezTo>
                <a:cubicBezTo>
                  <a:pt x="11608" y="580"/>
                  <a:pt x="11590" y="580"/>
                  <a:pt x="11590" y="599"/>
                </a:cubicBezTo>
                <a:lnTo>
                  <a:pt x="5786" y="3968"/>
                </a:lnTo>
                <a:cubicBezTo>
                  <a:pt x="5712" y="4008"/>
                  <a:pt x="5639" y="3988"/>
                  <a:pt x="5602" y="3909"/>
                </a:cubicBezTo>
                <a:cubicBezTo>
                  <a:pt x="5565" y="3829"/>
                  <a:pt x="5584" y="3750"/>
                  <a:pt x="5657" y="3711"/>
                </a:cubicBezTo>
                <a:lnTo>
                  <a:pt x="11443" y="342"/>
                </a:lnTo>
                <a:cubicBezTo>
                  <a:pt x="11443" y="342"/>
                  <a:pt x="11443" y="342"/>
                  <a:pt x="11443" y="342"/>
                </a:cubicBezTo>
                <a:cubicBezTo>
                  <a:pt x="12178" y="-114"/>
                  <a:pt x="13096" y="-114"/>
                  <a:pt x="13831" y="342"/>
                </a:cubicBezTo>
                <a:lnTo>
                  <a:pt x="20406" y="4444"/>
                </a:lnTo>
                <a:cubicBezTo>
                  <a:pt x="21141" y="4900"/>
                  <a:pt x="21600" y="5772"/>
                  <a:pt x="21600" y="6683"/>
                </a:cubicBezTo>
                <a:lnTo>
                  <a:pt x="21600" y="14887"/>
                </a:lnTo>
                <a:cubicBezTo>
                  <a:pt x="21600" y="15799"/>
                  <a:pt x="21141" y="16671"/>
                  <a:pt x="20406" y="17126"/>
                </a:cubicBezTo>
                <a:lnTo>
                  <a:pt x="13831" y="21228"/>
                </a:lnTo>
                <a:cubicBezTo>
                  <a:pt x="13427" y="21367"/>
                  <a:pt x="13004" y="21486"/>
                  <a:pt x="12600" y="2148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6291DA6-D17B-460D-8D41-ED907C316215}"/>
              </a:ext>
            </a:extLst>
          </p:cNvPr>
          <p:cNvSpPr/>
          <p:nvPr/>
        </p:nvSpPr>
        <p:spPr>
          <a:xfrm>
            <a:off x="1521024" y="1004835"/>
            <a:ext cx="2674783" cy="25897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6" extrusionOk="0">
                <a:moveTo>
                  <a:pt x="12203" y="21486"/>
                </a:moveTo>
                <a:cubicBezTo>
                  <a:pt x="11761" y="21486"/>
                  <a:pt x="11338" y="21368"/>
                  <a:pt x="10954" y="21150"/>
                </a:cubicBezTo>
                <a:lnTo>
                  <a:pt x="4401" y="17320"/>
                </a:lnTo>
                <a:cubicBezTo>
                  <a:pt x="4362" y="17300"/>
                  <a:pt x="4324" y="17241"/>
                  <a:pt x="4324" y="17202"/>
                </a:cubicBezTo>
                <a:lnTo>
                  <a:pt x="4324" y="5493"/>
                </a:lnTo>
                <a:cubicBezTo>
                  <a:pt x="4324" y="5474"/>
                  <a:pt x="4324" y="5474"/>
                  <a:pt x="4305" y="5474"/>
                </a:cubicBezTo>
                <a:cubicBezTo>
                  <a:pt x="4305" y="5474"/>
                  <a:pt x="4285" y="5454"/>
                  <a:pt x="4285" y="5454"/>
                </a:cubicBezTo>
                <a:lnTo>
                  <a:pt x="2056" y="5454"/>
                </a:lnTo>
                <a:cubicBezTo>
                  <a:pt x="1999" y="5454"/>
                  <a:pt x="1941" y="5474"/>
                  <a:pt x="1883" y="5493"/>
                </a:cubicBezTo>
                <a:lnTo>
                  <a:pt x="327" y="6184"/>
                </a:lnTo>
                <a:cubicBezTo>
                  <a:pt x="288" y="6204"/>
                  <a:pt x="269" y="6224"/>
                  <a:pt x="269" y="6263"/>
                </a:cubicBezTo>
                <a:lnTo>
                  <a:pt x="307" y="7902"/>
                </a:lnTo>
                <a:cubicBezTo>
                  <a:pt x="307" y="7902"/>
                  <a:pt x="307" y="7922"/>
                  <a:pt x="307" y="7922"/>
                </a:cubicBezTo>
                <a:lnTo>
                  <a:pt x="327" y="7922"/>
                </a:lnTo>
                <a:lnTo>
                  <a:pt x="1806" y="7566"/>
                </a:lnTo>
                <a:cubicBezTo>
                  <a:pt x="1883" y="7547"/>
                  <a:pt x="1960" y="7566"/>
                  <a:pt x="2018" y="7626"/>
                </a:cubicBezTo>
                <a:cubicBezTo>
                  <a:pt x="2075" y="7685"/>
                  <a:pt x="2095" y="7744"/>
                  <a:pt x="2095" y="7784"/>
                </a:cubicBezTo>
                <a:lnTo>
                  <a:pt x="2095" y="16056"/>
                </a:lnTo>
                <a:cubicBezTo>
                  <a:pt x="2095" y="16135"/>
                  <a:pt x="2037" y="16195"/>
                  <a:pt x="1960" y="16195"/>
                </a:cubicBezTo>
                <a:cubicBezTo>
                  <a:pt x="1883" y="16195"/>
                  <a:pt x="1826" y="16135"/>
                  <a:pt x="1826" y="16056"/>
                </a:cubicBezTo>
                <a:lnTo>
                  <a:pt x="1826" y="7863"/>
                </a:lnTo>
                <a:lnTo>
                  <a:pt x="365" y="8218"/>
                </a:lnTo>
                <a:cubicBezTo>
                  <a:pt x="346" y="8218"/>
                  <a:pt x="346" y="8218"/>
                  <a:pt x="327" y="8218"/>
                </a:cubicBezTo>
                <a:cubicBezTo>
                  <a:pt x="192" y="8218"/>
                  <a:pt x="38" y="8139"/>
                  <a:pt x="38" y="7902"/>
                </a:cubicBezTo>
                <a:lnTo>
                  <a:pt x="0" y="6263"/>
                </a:lnTo>
                <a:cubicBezTo>
                  <a:pt x="0" y="6105"/>
                  <a:pt x="77" y="5967"/>
                  <a:pt x="231" y="5908"/>
                </a:cubicBezTo>
                <a:lnTo>
                  <a:pt x="1806" y="5197"/>
                </a:lnTo>
                <a:cubicBezTo>
                  <a:pt x="1902" y="5158"/>
                  <a:pt x="1999" y="5138"/>
                  <a:pt x="2095" y="5138"/>
                </a:cubicBezTo>
                <a:lnTo>
                  <a:pt x="4324" y="5138"/>
                </a:lnTo>
                <a:cubicBezTo>
                  <a:pt x="4420" y="5138"/>
                  <a:pt x="4497" y="5177"/>
                  <a:pt x="4554" y="5237"/>
                </a:cubicBezTo>
                <a:cubicBezTo>
                  <a:pt x="4612" y="5296"/>
                  <a:pt x="4651" y="5375"/>
                  <a:pt x="4651" y="5474"/>
                </a:cubicBezTo>
                <a:lnTo>
                  <a:pt x="4651" y="17083"/>
                </a:lnTo>
                <a:lnTo>
                  <a:pt x="11107" y="20894"/>
                </a:lnTo>
                <a:cubicBezTo>
                  <a:pt x="11799" y="21308"/>
                  <a:pt x="12645" y="21308"/>
                  <a:pt x="13337" y="20894"/>
                </a:cubicBezTo>
                <a:lnTo>
                  <a:pt x="20216" y="16807"/>
                </a:lnTo>
                <a:cubicBezTo>
                  <a:pt x="20908" y="16392"/>
                  <a:pt x="21331" y="15642"/>
                  <a:pt x="21331" y="14832"/>
                </a:cubicBezTo>
                <a:lnTo>
                  <a:pt x="21331" y="6658"/>
                </a:lnTo>
                <a:cubicBezTo>
                  <a:pt x="21331" y="5849"/>
                  <a:pt x="20908" y="5079"/>
                  <a:pt x="20216" y="4684"/>
                </a:cubicBezTo>
                <a:lnTo>
                  <a:pt x="13337" y="597"/>
                </a:lnTo>
                <a:cubicBezTo>
                  <a:pt x="12645" y="182"/>
                  <a:pt x="11799" y="182"/>
                  <a:pt x="11107" y="597"/>
                </a:cubicBezTo>
                <a:lnTo>
                  <a:pt x="5035" y="3953"/>
                </a:lnTo>
                <a:cubicBezTo>
                  <a:pt x="4958" y="3993"/>
                  <a:pt x="4881" y="3973"/>
                  <a:pt x="4843" y="3894"/>
                </a:cubicBezTo>
                <a:cubicBezTo>
                  <a:pt x="4804" y="3815"/>
                  <a:pt x="4823" y="3736"/>
                  <a:pt x="4900" y="3697"/>
                </a:cubicBezTo>
                <a:lnTo>
                  <a:pt x="10973" y="340"/>
                </a:lnTo>
                <a:cubicBezTo>
                  <a:pt x="11742" y="-114"/>
                  <a:pt x="12702" y="-114"/>
                  <a:pt x="13471" y="340"/>
                </a:cubicBezTo>
                <a:lnTo>
                  <a:pt x="20351" y="4427"/>
                </a:lnTo>
                <a:cubicBezTo>
                  <a:pt x="21120" y="4881"/>
                  <a:pt x="21600" y="5750"/>
                  <a:pt x="21600" y="6658"/>
                </a:cubicBezTo>
                <a:lnTo>
                  <a:pt x="21600" y="14832"/>
                </a:lnTo>
                <a:cubicBezTo>
                  <a:pt x="21600" y="15740"/>
                  <a:pt x="21120" y="16609"/>
                  <a:pt x="20351" y="17063"/>
                </a:cubicBezTo>
                <a:lnTo>
                  <a:pt x="13471" y="21150"/>
                </a:lnTo>
                <a:cubicBezTo>
                  <a:pt x="13087" y="21368"/>
                  <a:pt x="12645" y="21486"/>
                  <a:pt x="12203" y="21486"/>
                </a:cubicBezTo>
                <a:close/>
                <a:moveTo>
                  <a:pt x="1922" y="7843"/>
                </a:moveTo>
                <a:cubicBezTo>
                  <a:pt x="1922" y="7843"/>
                  <a:pt x="1922" y="7843"/>
                  <a:pt x="1922" y="7843"/>
                </a:cubicBezTo>
                <a:cubicBezTo>
                  <a:pt x="1922" y="7843"/>
                  <a:pt x="1922" y="7843"/>
                  <a:pt x="1922" y="784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02FE108-5B03-466A-8E14-6B3AAC7F5E70}"/>
              </a:ext>
            </a:extLst>
          </p:cNvPr>
          <p:cNvSpPr/>
          <p:nvPr/>
        </p:nvSpPr>
        <p:spPr>
          <a:xfrm>
            <a:off x="7874828" y="1004835"/>
            <a:ext cx="2796148" cy="25897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6" extrusionOk="0">
                <a:moveTo>
                  <a:pt x="12611" y="21486"/>
                </a:moveTo>
                <a:cubicBezTo>
                  <a:pt x="12188" y="21486"/>
                  <a:pt x="11784" y="21368"/>
                  <a:pt x="11416" y="21150"/>
                </a:cubicBezTo>
                <a:lnTo>
                  <a:pt x="3989" y="16550"/>
                </a:lnTo>
                <a:cubicBezTo>
                  <a:pt x="3291" y="16550"/>
                  <a:pt x="2261" y="16333"/>
                  <a:pt x="1618" y="15898"/>
                </a:cubicBezTo>
                <a:cubicBezTo>
                  <a:pt x="1011" y="15484"/>
                  <a:pt x="570" y="14911"/>
                  <a:pt x="294" y="14200"/>
                </a:cubicBezTo>
                <a:cubicBezTo>
                  <a:pt x="129" y="13766"/>
                  <a:pt x="37" y="13292"/>
                  <a:pt x="0" y="12779"/>
                </a:cubicBezTo>
                <a:cubicBezTo>
                  <a:pt x="0" y="12562"/>
                  <a:pt x="110" y="12443"/>
                  <a:pt x="313" y="12443"/>
                </a:cubicBezTo>
                <a:lnTo>
                  <a:pt x="2408" y="12443"/>
                </a:lnTo>
                <a:cubicBezTo>
                  <a:pt x="2592" y="12443"/>
                  <a:pt x="2721" y="12562"/>
                  <a:pt x="2739" y="12759"/>
                </a:cubicBezTo>
                <a:cubicBezTo>
                  <a:pt x="2757" y="12996"/>
                  <a:pt x="2813" y="13233"/>
                  <a:pt x="2905" y="13470"/>
                </a:cubicBezTo>
                <a:cubicBezTo>
                  <a:pt x="2978" y="13648"/>
                  <a:pt x="3070" y="13786"/>
                  <a:pt x="3199" y="13885"/>
                </a:cubicBezTo>
                <a:cubicBezTo>
                  <a:pt x="3327" y="13983"/>
                  <a:pt x="3493" y="14023"/>
                  <a:pt x="3677" y="14023"/>
                </a:cubicBezTo>
                <a:cubicBezTo>
                  <a:pt x="4026" y="14023"/>
                  <a:pt x="4302" y="13845"/>
                  <a:pt x="4467" y="13509"/>
                </a:cubicBezTo>
                <a:cubicBezTo>
                  <a:pt x="4596" y="13272"/>
                  <a:pt x="4651" y="12957"/>
                  <a:pt x="4651" y="12542"/>
                </a:cubicBezTo>
                <a:cubicBezTo>
                  <a:pt x="4651" y="12147"/>
                  <a:pt x="4596" y="11811"/>
                  <a:pt x="4467" y="11515"/>
                </a:cubicBezTo>
                <a:cubicBezTo>
                  <a:pt x="4302" y="11180"/>
                  <a:pt x="4026" y="11022"/>
                  <a:pt x="3658" y="11022"/>
                </a:cubicBezTo>
                <a:cubicBezTo>
                  <a:pt x="3566" y="11022"/>
                  <a:pt x="3474" y="11061"/>
                  <a:pt x="3364" y="11120"/>
                </a:cubicBezTo>
                <a:cubicBezTo>
                  <a:pt x="3235" y="11199"/>
                  <a:pt x="3070" y="11318"/>
                  <a:pt x="2868" y="11456"/>
                </a:cubicBezTo>
                <a:cubicBezTo>
                  <a:pt x="2794" y="11515"/>
                  <a:pt x="2721" y="11535"/>
                  <a:pt x="2666" y="11535"/>
                </a:cubicBezTo>
                <a:cubicBezTo>
                  <a:pt x="2555" y="11535"/>
                  <a:pt x="2463" y="11476"/>
                  <a:pt x="2427" y="11377"/>
                </a:cubicBezTo>
                <a:lnTo>
                  <a:pt x="1397" y="9817"/>
                </a:lnTo>
                <a:cubicBezTo>
                  <a:pt x="1342" y="9738"/>
                  <a:pt x="1324" y="9659"/>
                  <a:pt x="1324" y="9600"/>
                </a:cubicBezTo>
                <a:cubicBezTo>
                  <a:pt x="1324" y="9482"/>
                  <a:pt x="1379" y="9403"/>
                  <a:pt x="1452" y="9343"/>
                </a:cubicBezTo>
                <a:lnTo>
                  <a:pt x="3474" y="7685"/>
                </a:lnTo>
                <a:lnTo>
                  <a:pt x="551" y="7685"/>
                </a:lnTo>
                <a:cubicBezTo>
                  <a:pt x="460" y="7685"/>
                  <a:pt x="386" y="7645"/>
                  <a:pt x="331" y="7586"/>
                </a:cubicBezTo>
                <a:cubicBezTo>
                  <a:pt x="276" y="7527"/>
                  <a:pt x="239" y="7448"/>
                  <a:pt x="239" y="7349"/>
                </a:cubicBezTo>
                <a:lnTo>
                  <a:pt x="239" y="5493"/>
                </a:lnTo>
                <a:cubicBezTo>
                  <a:pt x="239" y="5395"/>
                  <a:pt x="276" y="5316"/>
                  <a:pt x="331" y="5256"/>
                </a:cubicBezTo>
                <a:cubicBezTo>
                  <a:pt x="386" y="5197"/>
                  <a:pt x="460" y="5158"/>
                  <a:pt x="551" y="5158"/>
                </a:cubicBezTo>
                <a:lnTo>
                  <a:pt x="6894" y="5158"/>
                </a:lnTo>
                <a:cubicBezTo>
                  <a:pt x="6986" y="5158"/>
                  <a:pt x="7059" y="5197"/>
                  <a:pt x="7114" y="5256"/>
                </a:cubicBezTo>
                <a:cubicBezTo>
                  <a:pt x="7169" y="5316"/>
                  <a:pt x="7206" y="5395"/>
                  <a:pt x="7206" y="5493"/>
                </a:cubicBezTo>
                <a:lnTo>
                  <a:pt x="7206" y="7566"/>
                </a:lnTo>
                <a:cubicBezTo>
                  <a:pt x="7206" y="7705"/>
                  <a:pt x="7151" y="7823"/>
                  <a:pt x="7059" y="7922"/>
                </a:cubicBezTo>
                <a:lnTo>
                  <a:pt x="5294" y="9403"/>
                </a:lnTo>
                <a:cubicBezTo>
                  <a:pt x="5239" y="9462"/>
                  <a:pt x="5147" y="9442"/>
                  <a:pt x="5110" y="9383"/>
                </a:cubicBezTo>
                <a:cubicBezTo>
                  <a:pt x="5055" y="9324"/>
                  <a:pt x="5074" y="9225"/>
                  <a:pt x="5129" y="9185"/>
                </a:cubicBezTo>
                <a:lnTo>
                  <a:pt x="6894" y="7705"/>
                </a:lnTo>
                <a:cubicBezTo>
                  <a:pt x="6930" y="7665"/>
                  <a:pt x="6949" y="7645"/>
                  <a:pt x="6949" y="7586"/>
                </a:cubicBezTo>
                <a:lnTo>
                  <a:pt x="6949" y="5493"/>
                </a:lnTo>
                <a:cubicBezTo>
                  <a:pt x="6949" y="5474"/>
                  <a:pt x="6949" y="5474"/>
                  <a:pt x="6930" y="5474"/>
                </a:cubicBezTo>
                <a:cubicBezTo>
                  <a:pt x="6930" y="5474"/>
                  <a:pt x="6912" y="5454"/>
                  <a:pt x="6912" y="5454"/>
                </a:cubicBezTo>
                <a:lnTo>
                  <a:pt x="570" y="5454"/>
                </a:lnTo>
                <a:cubicBezTo>
                  <a:pt x="552" y="5454"/>
                  <a:pt x="552" y="5454"/>
                  <a:pt x="552" y="5474"/>
                </a:cubicBezTo>
                <a:cubicBezTo>
                  <a:pt x="552" y="5474"/>
                  <a:pt x="533" y="5493"/>
                  <a:pt x="533" y="5493"/>
                </a:cubicBezTo>
                <a:lnTo>
                  <a:pt x="533" y="7330"/>
                </a:lnTo>
                <a:cubicBezTo>
                  <a:pt x="533" y="7349"/>
                  <a:pt x="533" y="7349"/>
                  <a:pt x="552" y="7349"/>
                </a:cubicBezTo>
                <a:cubicBezTo>
                  <a:pt x="552" y="7349"/>
                  <a:pt x="570" y="7369"/>
                  <a:pt x="588" y="7369"/>
                </a:cubicBezTo>
                <a:lnTo>
                  <a:pt x="3769" y="7369"/>
                </a:lnTo>
                <a:cubicBezTo>
                  <a:pt x="3879" y="7369"/>
                  <a:pt x="3934" y="7448"/>
                  <a:pt x="3952" y="7507"/>
                </a:cubicBezTo>
                <a:cubicBezTo>
                  <a:pt x="3971" y="7586"/>
                  <a:pt x="3952" y="7645"/>
                  <a:pt x="3897" y="7705"/>
                </a:cubicBezTo>
                <a:cubicBezTo>
                  <a:pt x="3897" y="7705"/>
                  <a:pt x="3897" y="7705"/>
                  <a:pt x="3879" y="7724"/>
                </a:cubicBezTo>
                <a:lnTo>
                  <a:pt x="1636" y="9561"/>
                </a:lnTo>
                <a:cubicBezTo>
                  <a:pt x="1636" y="9561"/>
                  <a:pt x="1636" y="9561"/>
                  <a:pt x="1618" y="9561"/>
                </a:cubicBezTo>
                <a:lnTo>
                  <a:pt x="1618" y="9580"/>
                </a:lnTo>
                <a:cubicBezTo>
                  <a:pt x="1618" y="9580"/>
                  <a:pt x="1618" y="9600"/>
                  <a:pt x="1636" y="9640"/>
                </a:cubicBezTo>
                <a:lnTo>
                  <a:pt x="2666" y="11199"/>
                </a:lnTo>
                <a:cubicBezTo>
                  <a:pt x="2666" y="11199"/>
                  <a:pt x="2666" y="11219"/>
                  <a:pt x="2684" y="11219"/>
                </a:cubicBezTo>
                <a:cubicBezTo>
                  <a:pt x="2684" y="11219"/>
                  <a:pt x="2684" y="11239"/>
                  <a:pt x="2684" y="11239"/>
                </a:cubicBezTo>
                <a:cubicBezTo>
                  <a:pt x="2684" y="11239"/>
                  <a:pt x="2702" y="11239"/>
                  <a:pt x="2739" y="11219"/>
                </a:cubicBezTo>
                <a:cubicBezTo>
                  <a:pt x="2941" y="11061"/>
                  <a:pt x="3107" y="10943"/>
                  <a:pt x="3254" y="10864"/>
                </a:cubicBezTo>
                <a:cubicBezTo>
                  <a:pt x="3401" y="10765"/>
                  <a:pt x="3548" y="10725"/>
                  <a:pt x="3677" y="10725"/>
                </a:cubicBezTo>
                <a:cubicBezTo>
                  <a:pt x="4136" y="10725"/>
                  <a:pt x="4504" y="10943"/>
                  <a:pt x="4724" y="11377"/>
                </a:cubicBezTo>
                <a:cubicBezTo>
                  <a:pt x="4871" y="11713"/>
                  <a:pt x="4945" y="12108"/>
                  <a:pt x="4945" y="12542"/>
                </a:cubicBezTo>
                <a:cubicBezTo>
                  <a:pt x="4945" y="12996"/>
                  <a:pt x="4871" y="13371"/>
                  <a:pt x="4724" y="13648"/>
                </a:cubicBezTo>
                <a:cubicBezTo>
                  <a:pt x="4504" y="14082"/>
                  <a:pt x="4155" y="14319"/>
                  <a:pt x="3695" y="14319"/>
                </a:cubicBezTo>
                <a:cubicBezTo>
                  <a:pt x="3456" y="14319"/>
                  <a:pt x="3235" y="14260"/>
                  <a:pt x="3070" y="14121"/>
                </a:cubicBezTo>
                <a:cubicBezTo>
                  <a:pt x="2886" y="14003"/>
                  <a:pt x="2757" y="13806"/>
                  <a:pt x="2666" y="13569"/>
                </a:cubicBezTo>
                <a:cubicBezTo>
                  <a:pt x="2574" y="13312"/>
                  <a:pt x="2500" y="13055"/>
                  <a:pt x="2482" y="12779"/>
                </a:cubicBezTo>
                <a:cubicBezTo>
                  <a:pt x="2482" y="12739"/>
                  <a:pt x="2482" y="12720"/>
                  <a:pt x="2427" y="12720"/>
                </a:cubicBezTo>
                <a:lnTo>
                  <a:pt x="331" y="12720"/>
                </a:lnTo>
                <a:cubicBezTo>
                  <a:pt x="313" y="12720"/>
                  <a:pt x="294" y="12720"/>
                  <a:pt x="294" y="12720"/>
                </a:cubicBezTo>
                <a:cubicBezTo>
                  <a:pt x="294" y="12720"/>
                  <a:pt x="294" y="12720"/>
                  <a:pt x="294" y="12720"/>
                </a:cubicBezTo>
                <a:cubicBezTo>
                  <a:pt x="294" y="12720"/>
                  <a:pt x="294" y="12739"/>
                  <a:pt x="294" y="12759"/>
                </a:cubicBezTo>
                <a:cubicBezTo>
                  <a:pt x="331" y="13233"/>
                  <a:pt x="404" y="13687"/>
                  <a:pt x="570" y="14082"/>
                </a:cubicBezTo>
                <a:cubicBezTo>
                  <a:pt x="827" y="14734"/>
                  <a:pt x="1232" y="15267"/>
                  <a:pt x="1783" y="15642"/>
                </a:cubicBezTo>
                <a:cubicBezTo>
                  <a:pt x="2371" y="16037"/>
                  <a:pt x="3364" y="16254"/>
                  <a:pt x="4044" y="16254"/>
                </a:cubicBezTo>
                <a:cubicBezTo>
                  <a:pt x="4063" y="16254"/>
                  <a:pt x="4099" y="16254"/>
                  <a:pt x="4118" y="16274"/>
                </a:cubicBezTo>
                <a:lnTo>
                  <a:pt x="11563" y="20894"/>
                </a:lnTo>
                <a:cubicBezTo>
                  <a:pt x="12225" y="21308"/>
                  <a:pt x="13034" y="21308"/>
                  <a:pt x="13695" y="20894"/>
                </a:cubicBezTo>
                <a:lnTo>
                  <a:pt x="20276" y="16807"/>
                </a:lnTo>
                <a:cubicBezTo>
                  <a:pt x="20938" y="16392"/>
                  <a:pt x="21343" y="15642"/>
                  <a:pt x="21343" y="14832"/>
                </a:cubicBezTo>
                <a:lnTo>
                  <a:pt x="21343" y="6658"/>
                </a:lnTo>
                <a:cubicBezTo>
                  <a:pt x="21343" y="5849"/>
                  <a:pt x="20938" y="5079"/>
                  <a:pt x="20276" y="4684"/>
                </a:cubicBezTo>
                <a:lnTo>
                  <a:pt x="13695" y="597"/>
                </a:lnTo>
                <a:cubicBezTo>
                  <a:pt x="13034" y="182"/>
                  <a:pt x="12225" y="182"/>
                  <a:pt x="11563" y="597"/>
                </a:cubicBezTo>
                <a:lnTo>
                  <a:pt x="5846" y="3953"/>
                </a:lnTo>
                <a:cubicBezTo>
                  <a:pt x="5772" y="3993"/>
                  <a:pt x="5699" y="3973"/>
                  <a:pt x="5662" y="3894"/>
                </a:cubicBezTo>
                <a:cubicBezTo>
                  <a:pt x="5625" y="3815"/>
                  <a:pt x="5644" y="3736"/>
                  <a:pt x="5717" y="3697"/>
                </a:cubicBezTo>
                <a:lnTo>
                  <a:pt x="11434" y="340"/>
                </a:lnTo>
                <a:cubicBezTo>
                  <a:pt x="12170" y="-114"/>
                  <a:pt x="13089" y="-114"/>
                  <a:pt x="13824" y="340"/>
                </a:cubicBezTo>
                <a:lnTo>
                  <a:pt x="20405" y="4427"/>
                </a:lnTo>
                <a:cubicBezTo>
                  <a:pt x="21140" y="4881"/>
                  <a:pt x="21600" y="5750"/>
                  <a:pt x="21600" y="6658"/>
                </a:cubicBezTo>
                <a:lnTo>
                  <a:pt x="21600" y="14832"/>
                </a:lnTo>
                <a:cubicBezTo>
                  <a:pt x="21600" y="15740"/>
                  <a:pt x="21140" y="16609"/>
                  <a:pt x="20405" y="17063"/>
                </a:cubicBezTo>
                <a:lnTo>
                  <a:pt x="13806" y="21150"/>
                </a:lnTo>
                <a:cubicBezTo>
                  <a:pt x="13438" y="21368"/>
                  <a:pt x="13015" y="21486"/>
                  <a:pt x="12611" y="2148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71832352-6C71-432A-8344-5BBB697BDABF}"/>
              </a:ext>
            </a:extLst>
          </p:cNvPr>
          <p:cNvSpPr/>
          <p:nvPr/>
        </p:nvSpPr>
        <p:spPr>
          <a:xfrm>
            <a:off x="2906878" y="3330457"/>
            <a:ext cx="2927037" cy="2592030"/>
          </a:xfrm>
          <a:custGeom>
            <a:avLst/>
            <a:gdLst>
              <a:gd name="connsiteX0" fmla="*/ 406966 w 2927037"/>
              <a:gd name="connsiteY0" fmla="*/ 1076455 h 2592030"/>
              <a:gd name="connsiteX1" fmla="*/ 233244 w 2927037"/>
              <a:gd name="connsiteY1" fmla="*/ 1335840 h 2592030"/>
              <a:gd name="connsiteX2" fmla="*/ 406966 w 2927037"/>
              <a:gd name="connsiteY2" fmla="*/ 1335840 h 2592030"/>
              <a:gd name="connsiteX3" fmla="*/ 425992 w 2927037"/>
              <a:gd name="connsiteY3" fmla="*/ 1000314 h 2592030"/>
              <a:gd name="connsiteX4" fmla="*/ 437893 w 2927037"/>
              <a:gd name="connsiteY4" fmla="*/ 1016971 h 2592030"/>
              <a:gd name="connsiteX5" fmla="*/ 437893 w 2927037"/>
              <a:gd name="connsiteY5" fmla="*/ 1352497 h 2592030"/>
              <a:gd name="connsiteX6" fmla="*/ 423617 w 2927037"/>
              <a:gd name="connsiteY6" fmla="*/ 1371541 h 2592030"/>
              <a:gd name="connsiteX7" fmla="*/ 199930 w 2927037"/>
              <a:gd name="connsiteY7" fmla="*/ 1371541 h 2592030"/>
              <a:gd name="connsiteX8" fmla="*/ 183267 w 2927037"/>
              <a:gd name="connsiteY8" fmla="*/ 1362028 h 2592030"/>
              <a:gd name="connsiteX9" fmla="*/ 183267 w 2927037"/>
              <a:gd name="connsiteY9" fmla="*/ 1342984 h 2592030"/>
              <a:gd name="connsiteX10" fmla="*/ 406966 w 2927037"/>
              <a:gd name="connsiteY10" fmla="*/ 1007440 h 2592030"/>
              <a:gd name="connsiteX11" fmla="*/ 425992 w 2927037"/>
              <a:gd name="connsiteY11" fmla="*/ 1000314 h 2592030"/>
              <a:gd name="connsiteX12" fmla="*/ 1765725 w 2927037"/>
              <a:gd name="connsiteY12" fmla="*/ 0 h 2592030"/>
              <a:gd name="connsiteX13" fmla="*/ 1920462 w 2927037"/>
              <a:gd name="connsiteY13" fmla="*/ 41076 h 2592030"/>
              <a:gd name="connsiteX14" fmla="*/ 2772419 w 2927037"/>
              <a:gd name="connsiteY14" fmla="*/ 533630 h 2592030"/>
              <a:gd name="connsiteX15" fmla="*/ 2927037 w 2927037"/>
              <a:gd name="connsiteY15" fmla="*/ 802526 h 2592030"/>
              <a:gd name="connsiteX16" fmla="*/ 2927037 w 2927037"/>
              <a:gd name="connsiteY16" fmla="*/ 1787755 h 2592030"/>
              <a:gd name="connsiteX17" fmla="*/ 2772419 w 2927037"/>
              <a:gd name="connsiteY17" fmla="*/ 2056651 h 2592030"/>
              <a:gd name="connsiteX18" fmla="*/ 1920462 w 2927037"/>
              <a:gd name="connsiteY18" fmla="*/ 2549205 h 2592030"/>
              <a:gd name="connsiteX19" fmla="*/ 1768147 w 2927037"/>
              <a:gd name="connsiteY19" fmla="*/ 2592030 h 2592030"/>
              <a:gd name="connsiteX20" fmla="*/ 1613394 w 2927037"/>
              <a:gd name="connsiteY20" fmla="*/ 2551617 h 2592030"/>
              <a:gd name="connsiteX21" fmla="*/ 485400 w 2927037"/>
              <a:gd name="connsiteY21" fmla="*/ 1901876 h 2592030"/>
              <a:gd name="connsiteX22" fmla="*/ 468868 w 2927037"/>
              <a:gd name="connsiteY22" fmla="*/ 1885228 h 2592030"/>
              <a:gd name="connsiteX23" fmla="*/ 468868 w 2927037"/>
              <a:gd name="connsiteY23" fmla="*/ 1597392 h 2592030"/>
              <a:gd name="connsiteX24" fmla="*/ 16668 w 2927037"/>
              <a:gd name="connsiteY24" fmla="*/ 1597392 h 2592030"/>
              <a:gd name="connsiteX25" fmla="*/ 0 w 2927037"/>
              <a:gd name="connsiteY25" fmla="*/ 1580624 h 2592030"/>
              <a:gd name="connsiteX26" fmla="*/ 0 w 2927037"/>
              <a:gd name="connsiteY26" fmla="*/ 1335613 h 2592030"/>
              <a:gd name="connsiteX27" fmla="*/ 2439 w 2927037"/>
              <a:gd name="connsiteY27" fmla="*/ 1326083 h 2592030"/>
              <a:gd name="connsiteX28" fmla="*/ 473611 w 2927037"/>
              <a:gd name="connsiteY28" fmla="*/ 633516 h 2592030"/>
              <a:gd name="connsiteX29" fmla="*/ 487840 w 2927037"/>
              <a:gd name="connsiteY29" fmla="*/ 626398 h 2592030"/>
              <a:gd name="connsiteX30" fmla="*/ 811440 w 2927037"/>
              <a:gd name="connsiteY30" fmla="*/ 626398 h 2592030"/>
              <a:gd name="connsiteX31" fmla="*/ 828108 w 2927037"/>
              <a:gd name="connsiteY31" fmla="*/ 643046 h 2592030"/>
              <a:gd name="connsiteX32" fmla="*/ 828108 w 2927037"/>
              <a:gd name="connsiteY32" fmla="*/ 1335613 h 2592030"/>
              <a:gd name="connsiteX33" fmla="*/ 968497 w 2927037"/>
              <a:gd name="connsiteY33" fmla="*/ 1335613 h 2592030"/>
              <a:gd name="connsiteX34" fmla="*/ 985165 w 2927037"/>
              <a:gd name="connsiteY34" fmla="*/ 1352261 h 2592030"/>
              <a:gd name="connsiteX35" fmla="*/ 968497 w 2927037"/>
              <a:gd name="connsiteY35" fmla="*/ 1368909 h 2592030"/>
              <a:gd name="connsiteX36" fmla="*/ 809136 w 2927037"/>
              <a:gd name="connsiteY36" fmla="*/ 1368909 h 2592030"/>
              <a:gd name="connsiteX37" fmla="*/ 792468 w 2927037"/>
              <a:gd name="connsiteY37" fmla="*/ 1352261 h 2592030"/>
              <a:gd name="connsiteX38" fmla="*/ 792468 w 2927037"/>
              <a:gd name="connsiteY38" fmla="*/ 659694 h 2592030"/>
              <a:gd name="connsiteX39" fmla="*/ 497325 w 2927037"/>
              <a:gd name="connsiteY39" fmla="*/ 659694 h 2592030"/>
              <a:gd name="connsiteX40" fmla="*/ 33336 w 2927037"/>
              <a:gd name="connsiteY40" fmla="*/ 1337905 h 2592030"/>
              <a:gd name="connsiteX41" fmla="*/ 33336 w 2927037"/>
              <a:gd name="connsiteY41" fmla="*/ 1559271 h 2592030"/>
              <a:gd name="connsiteX42" fmla="*/ 485400 w 2927037"/>
              <a:gd name="connsiteY42" fmla="*/ 1559271 h 2592030"/>
              <a:gd name="connsiteX43" fmla="*/ 502068 w 2927037"/>
              <a:gd name="connsiteY43" fmla="*/ 1575919 h 2592030"/>
              <a:gd name="connsiteX44" fmla="*/ 502068 w 2927037"/>
              <a:gd name="connsiteY44" fmla="*/ 1868580 h 2592030"/>
              <a:gd name="connsiteX45" fmla="*/ 1630062 w 2927037"/>
              <a:gd name="connsiteY45" fmla="*/ 2518201 h 2592030"/>
              <a:gd name="connsiteX46" fmla="*/ 1906098 w 2927037"/>
              <a:gd name="connsiteY46" fmla="*/ 2518201 h 2592030"/>
              <a:gd name="connsiteX47" fmla="*/ 2758055 w 2927037"/>
              <a:gd name="connsiteY47" fmla="*/ 2025647 h 2592030"/>
              <a:gd name="connsiteX48" fmla="*/ 2896141 w 2927037"/>
              <a:gd name="connsiteY48" fmla="*/ 1787755 h 2592030"/>
              <a:gd name="connsiteX49" fmla="*/ 2896141 w 2927037"/>
              <a:gd name="connsiteY49" fmla="*/ 802526 h 2592030"/>
              <a:gd name="connsiteX50" fmla="*/ 2758055 w 2927037"/>
              <a:gd name="connsiteY50" fmla="*/ 564512 h 2592030"/>
              <a:gd name="connsiteX51" fmla="*/ 1906098 w 2927037"/>
              <a:gd name="connsiteY51" fmla="*/ 71958 h 2592030"/>
              <a:gd name="connsiteX52" fmla="*/ 1630062 w 2927037"/>
              <a:gd name="connsiteY52" fmla="*/ 71958 h 2592030"/>
              <a:gd name="connsiteX53" fmla="*/ 887597 w 2927037"/>
              <a:gd name="connsiteY53" fmla="*/ 476569 h 2592030"/>
              <a:gd name="connsiteX54" fmla="*/ 863883 w 2927037"/>
              <a:gd name="connsiteY54" fmla="*/ 469331 h 2592030"/>
              <a:gd name="connsiteX55" fmla="*/ 870929 w 2927037"/>
              <a:gd name="connsiteY55" fmla="*/ 445566 h 2592030"/>
              <a:gd name="connsiteX56" fmla="*/ 1611090 w 2927037"/>
              <a:gd name="connsiteY56" fmla="*/ 41076 h 2592030"/>
              <a:gd name="connsiteX57" fmla="*/ 1765725 w 2927037"/>
              <a:gd name="connsiteY57" fmla="*/ 0 h 2592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927037" h="2592030">
                <a:moveTo>
                  <a:pt x="406966" y="1076455"/>
                </a:moveTo>
                <a:lnTo>
                  <a:pt x="233244" y="1335840"/>
                </a:lnTo>
                <a:lnTo>
                  <a:pt x="406966" y="1335840"/>
                </a:lnTo>
                <a:close/>
                <a:moveTo>
                  <a:pt x="425992" y="1000314"/>
                </a:moveTo>
                <a:cubicBezTo>
                  <a:pt x="433130" y="1002683"/>
                  <a:pt x="437893" y="1009827"/>
                  <a:pt x="437893" y="1016971"/>
                </a:cubicBezTo>
                <a:lnTo>
                  <a:pt x="437893" y="1352497"/>
                </a:lnTo>
                <a:cubicBezTo>
                  <a:pt x="442655" y="1364398"/>
                  <a:pt x="433142" y="1371541"/>
                  <a:pt x="423617" y="1371541"/>
                </a:cubicBezTo>
                <a:lnTo>
                  <a:pt x="199930" y="1371541"/>
                </a:lnTo>
                <a:cubicBezTo>
                  <a:pt x="192792" y="1371541"/>
                  <a:pt x="188029" y="1366785"/>
                  <a:pt x="183267" y="1362028"/>
                </a:cubicBezTo>
                <a:cubicBezTo>
                  <a:pt x="180891" y="1357271"/>
                  <a:pt x="180891" y="1350128"/>
                  <a:pt x="183267" y="1342984"/>
                </a:cubicBezTo>
                <a:lnTo>
                  <a:pt x="406966" y="1007440"/>
                </a:lnTo>
                <a:cubicBezTo>
                  <a:pt x="411716" y="1000314"/>
                  <a:pt x="418854" y="997927"/>
                  <a:pt x="425992" y="1000314"/>
                </a:cubicBezTo>
                <a:close/>
                <a:moveTo>
                  <a:pt x="1765725" y="0"/>
                </a:moveTo>
                <a:cubicBezTo>
                  <a:pt x="1819269" y="0"/>
                  <a:pt x="1872830" y="13692"/>
                  <a:pt x="1920462" y="41076"/>
                </a:cubicBezTo>
                <a:lnTo>
                  <a:pt x="2772419" y="533630"/>
                </a:lnTo>
                <a:cubicBezTo>
                  <a:pt x="2867548" y="588398"/>
                  <a:pt x="2927037" y="693110"/>
                  <a:pt x="2927037" y="802526"/>
                </a:cubicBezTo>
                <a:lnTo>
                  <a:pt x="2927037" y="1787755"/>
                </a:lnTo>
                <a:cubicBezTo>
                  <a:pt x="2927037" y="1897171"/>
                  <a:pt x="2867548" y="2001882"/>
                  <a:pt x="2772419" y="2056651"/>
                </a:cubicBezTo>
                <a:lnTo>
                  <a:pt x="1920462" y="2549205"/>
                </a:lnTo>
                <a:cubicBezTo>
                  <a:pt x="1875201" y="2577795"/>
                  <a:pt x="1822894" y="2592030"/>
                  <a:pt x="1768147" y="2592030"/>
                </a:cubicBezTo>
                <a:cubicBezTo>
                  <a:pt x="1713401" y="2592030"/>
                  <a:pt x="1661094" y="2577795"/>
                  <a:pt x="1613394" y="2551617"/>
                </a:cubicBezTo>
                <a:lnTo>
                  <a:pt x="485400" y="1901876"/>
                </a:lnTo>
                <a:cubicBezTo>
                  <a:pt x="475915" y="1901876"/>
                  <a:pt x="468868" y="1894758"/>
                  <a:pt x="468868" y="1885228"/>
                </a:cubicBezTo>
                <a:lnTo>
                  <a:pt x="468868" y="1597392"/>
                </a:lnTo>
                <a:lnTo>
                  <a:pt x="16668" y="1597392"/>
                </a:lnTo>
                <a:cubicBezTo>
                  <a:pt x="7182" y="1597392"/>
                  <a:pt x="0" y="1590154"/>
                  <a:pt x="0" y="1580624"/>
                </a:cubicBezTo>
                <a:lnTo>
                  <a:pt x="0" y="1335613"/>
                </a:lnTo>
                <a:cubicBezTo>
                  <a:pt x="0" y="1333201"/>
                  <a:pt x="0" y="1328375"/>
                  <a:pt x="2439" y="1326083"/>
                </a:cubicBezTo>
                <a:lnTo>
                  <a:pt x="473611" y="633516"/>
                </a:lnTo>
                <a:cubicBezTo>
                  <a:pt x="475915" y="628811"/>
                  <a:pt x="483097" y="626398"/>
                  <a:pt x="487840" y="626398"/>
                </a:cubicBezTo>
                <a:lnTo>
                  <a:pt x="811440" y="626398"/>
                </a:lnTo>
                <a:cubicBezTo>
                  <a:pt x="821061" y="626398"/>
                  <a:pt x="828108" y="633516"/>
                  <a:pt x="828108" y="643046"/>
                </a:cubicBezTo>
                <a:lnTo>
                  <a:pt x="828108" y="1335613"/>
                </a:lnTo>
                <a:lnTo>
                  <a:pt x="968497" y="1335613"/>
                </a:lnTo>
                <a:cubicBezTo>
                  <a:pt x="978118" y="1335613"/>
                  <a:pt x="985165" y="1342731"/>
                  <a:pt x="985165" y="1352261"/>
                </a:cubicBezTo>
                <a:cubicBezTo>
                  <a:pt x="985165" y="1361791"/>
                  <a:pt x="978118" y="1368909"/>
                  <a:pt x="968497" y="1368909"/>
                </a:cubicBezTo>
                <a:lnTo>
                  <a:pt x="809136" y="1368909"/>
                </a:lnTo>
                <a:cubicBezTo>
                  <a:pt x="799515" y="1368909"/>
                  <a:pt x="792468" y="1361791"/>
                  <a:pt x="792468" y="1352261"/>
                </a:cubicBezTo>
                <a:lnTo>
                  <a:pt x="792468" y="659694"/>
                </a:lnTo>
                <a:lnTo>
                  <a:pt x="497325" y="659694"/>
                </a:lnTo>
                <a:lnTo>
                  <a:pt x="33336" y="1337905"/>
                </a:lnTo>
                <a:lnTo>
                  <a:pt x="33336" y="1559271"/>
                </a:lnTo>
                <a:lnTo>
                  <a:pt x="485400" y="1559271"/>
                </a:lnTo>
                <a:cubicBezTo>
                  <a:pt x="495022" y="1559271"/>
                  <a:pt x="502068" y="1566389"/>
                  <a:pt x="502068" y="1575919"/>
                </a:cubicBezTo>
                <a:lnTo>
                  <a:pt x="502068" y="1868580"/>
                </a:lnTo>
                <a:lnTo>
                  <a:pt x="1630062" y="2518201"/>
                </a:lnTo>
                <a:cubicBezTo>
                  <a:pt x="1715705" y="2568265"/>
                  <a:pt x="1820455" y="2568265"/>
                  <a:pt x="1906098" y="2518201"/>
                </a:cubicBezTo>
                <a:lnTo>
                  <a:pt x="2758055" y="2025647"/>
                </a:lnTo>
                <a:cubicBezTo>
                  <a:pt x="2843698" y="1975704"/>
                  <a:pt x="2896141" y="1885228"/>
                  <a:pt x="2896141" y="1787755"/>
                </a:cubicBezTo>
                <a:lnTo>
                  <a:pt x="2896141" y="802526"/>
                </a:lnTo>
                <a:cubicBezTo>
                  <a:pt x="2896141" y="704932"/>
                  <a:pt x="2843698" y="612163"/>
                  <a:pt x="2758055" y="564512"/>
                </a:cubicBezTo>
                <a:lnTo>
                  <a:pt x="1906098" y="71958"/>
                </a:lnTo>
                <a:cubicBezTo>
                  <a:pt x="1820455" y="22015"/>
                  <a:pt x="1715705" y="22015"/>
                  <a:pt x="1630062" y="71958"/>
                </a:cubicBezTo>
                <a:lnTo>
                  <a:pt x="887597" y="476569"/>
                </a:lnTo>
                <a:cubicBezTo>
                  <a:pt x="878111" y="481274"/>
                  <a:pt x="868625" y="478861"/>
                  <a:pt x="863883" y="469331"/>
                </a:cubicBezTo>
                <a:cubicBezTo>
                  <a:pt x="859140" y="459801"/>
                  <a:pt x="861443" y="450391"/>
                  <a:pt x="870929" y="445566"/>
                </a:cubicBezTo>
                <a:lnTo>
                  <a:pt x="1611090" y="41076"/>
                </a:lnTo>
                <a:cubicBezTo>
                  <a:pt x="1658655" y="13692"/>
                  <a:pt x="1712181" y="0"/>
                  <a:pt x="176572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27DE23F-5DEB-425C-AE67-7CD1D61A25A4}"/>
              </a:ext>
            </a:extLst>
          </p:cNvPr>
          <p:cNvSpPr/>
          <p:nvPr/>
        </p:nvSpPr>
        <p:spPr>
          <a:xfrm>
            <a:off x="6381104" y="3247385"/>
            <a:ext cx="2784257" cy="2597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9" extrusionOk="0">
                <a:moveTo>
                  <a:pt x="12498" y="21489"/>
                </a:moveTo>
                <a:cubicBezTo>
                  <a:pt x="12074" y="21489"/>
                  <a:pt x="11668" y="21371"/>
                  <a:pt x="11298" y="21154"/>
                </a:cubicBezTo>
                <a:lnTo>
                  <a:pt x="3822" y="16547"/>
                </a:lnTo>
                <a:cubicBezTo>
                  <a:pt x="3046" y="16547"/>
                  <a:pt x="2160" y="16291"/>
                  <a:pt x="1569" y="15897"/>
                </a:cubicBezTo>
                <a:cubicBezTo>
                  <a:pt x="960" y="15503"/>
                  <a:pt x="517" y="14952"/>
                  <a:pt x="240" y="14282"/>
                </a:cubicBezTo>
                <a:cubicBezTo>
                  <a:pt x="129" y="13987"/>
                  <a:pt x="55" y="13652"/>
                  <a:pt x="0" y="13318"/>
                </a:cubicBezTo>
                <a:cubicBezTo>
                  <a:pt x="0" y="13318"/>
                  <a:pt x="0" y="13298"/>
                  <a:pt x="0" y="13298"/>
                </a:cubicBezTo>
                <a:lnTo>
                  <a:pt x="0" y="13259"/>
                </a:lnTo>
                <a:cubicBezTo>
                  <a:pt x="0" y="13062"/>
                  <a:pt x="111" y="12944"/>
                  <a:pt x="314" y="12944"/>
                </a:cubicBezTo>
                <a:lnTo>
                  <a:pt x="2455" y="12944"/>
                </a:lnTo>
                <a:cubicBezTo>
                  <a:pt x="2529" y="12944"/>
                  <a:pt x="2677" y="12983"/>
                  <a:pt x="2788" y="13180"/>
                </a:cubicBezTo>
                <a:cubicBezTo>
                  <a:pt x="2788" y="13199"/>
                  <a:pt x="2806" y="13199"/>
                  <a:pt x="2806" y="13219"/>
                </a:cubicBezTo>
                <a:cubicBezTo>
                  <a:pt x="2806" y="13239"/>
                  <a:pt x="2825" y="13298"/>
                  <a:pt x="2898" y="13416"/>
                </a:cubicBezTo>
                <a:cubicBezTo>
                  <a:pt x="2898" y="13416"/>
                  <a:pt x="2898" y="13416"/>
                  <a:pt x="2898" y="13436"/>
                </a:cubicBezTo>
                <a:cubicBezTo>
                  <a:pt x="3065" y="13810"/>
                  <a:pt x="3305" y="13987"/>
                  <a:pt x="3674" y="13987"/>
                </a:cubicBezTo>
                <a:cubicBezTo>
                  <a:pt x="3858" y="13987"/>
                  <a:pt x="4006" y="13948"/>
                  <a:pt x="4154" y="13849"/>
                </a:cubicBezTo>
                <a:cubicBezTo>
                  <a:pt x="4302" y="13751"/>
                  <a:pt x="4412" y="13613"/>
                  <a:pt x="4505" y="13436"/>
                </a:cubicBezTo>
                <a:cubicBezTo>
                  <a:pt x="4597" y="13239"/>
                  <a:pt x="4652" y="13003"/>
                  <a:pt x="4652" y="12727"/>
                </a:cubicBezTo>
                <a:cubicBezTo>
                  <a:pt x="4652" y="12451"/>
                  <a:pt x="4615" y="12235"/>
                  <a:pt x="4523" y="12038"/>
                </a:cubicBezTo>
                <a:cubicBezTo>
                  <a:pt x="4468" y="11861"/>
                  <a:pt x="4357" y="11742"/>
                  <a:pt x="4228" y="11644"/>
                </a:cubicBezTo>
                <a:cubicBezTo>
                  <a:pt x="4080" y="11546"/>
                  <a:pt x="3932" y="11506"/>
                  <a:pt x="3748" y="11506"/>
                </a:cubicBezTo>
                <a:cubicBezTo>
                  <a:pt x="3545" y="11506"/>
                  <a:pt x="3360" y="11565"/>
                  <a:pt x="3194" y="11664"/>
                </a:cubicBezTo>
                <a:cubicBezTo>
                  <a:pt x="3028" y="11762"/>
                  <a:pt x="2917" y="11880"/>
                  <a:pt x="2862" y="12018"/>
                </a:cubicBezTo>
                <a:cubicBezTo>
                  <a:pt x="2825" y="12176"/>
                  <a:pt x="2695" y="12274"/>
                  <a:pt x="2548" y="12274"/>
                </a:cubicBezTo>
                <a:lnTo>
                  <a:pt x="369" y="12274"/>
                </a:lnTo>
                <a:cubicBezTo>
                  <a:pt x="277" y="12274"/>
                  <a:pt x="203" y="12235"/>
                  <a:pt x="148" y="12176"/>
                </a:cubicBezTo>
                <a:cubicBezTo>
                  <a:pt x="92" y="12117"/>
                  <a:pt x="55" y="12038"/>
                  <a:pt x="55" y="11939"/>
                </a:cubicBezTo>
                <a:lnTo>
                  <a:pt x="55" y="5540"/>
                </a:lnTo>
                <a:cubicBezTo>
                  <a:pt x="55" y="5442"/>
                  <a:pt x="92" y="5363"/>
                  <a:pt x="148" y="5304"/>
                </a:cubicBezTo>
                <a:cubicBezTo>
                  <a:pt x="203" y="5245"/>
                  <a:pt x="277" y="5205"/>
                  <a:pt x="369" y="5205"/>
                </a:cubicBezTo>
                <a:lnTo>
                  <a:pt x="6775" y="5205"/>
                </a:lnTo>
                <a:cubicBezTo>
                  <a:pt x="6868" y="5205"/>
                  <a:pt x="6942" y="5245"/>
                  <a:pt x="6997" y="5304"/>
                </a:cubicBezTo>
                <a:cubicBezTo>
                  <a:pt x="7052" y="5363"/>
                  <a:pt x="7089" y="5442"/>
                  <a:pt x="7089" y="5540"/>
                </a:cubicBezTo>
                <a:lnTo>
                  <a:pt x="7089" y="7371"/>
                </a:lnTo>
                <a:cubicBezTo>
                  <a:pt x="7089" y="7470"/>
                  <a:pt x="7052" y="7548"/>
                  <a:pt x="6997" y="7607"/>
                </a:cubicBezTo>
                <a:cubicBezTo>
                  <a:pt x="6942" y="7667"/>
                  <a:pt x="6868" y="7706"/>
                  <a:pt x="6775" y="7706"/>
                </a:cubicBezTo>
                <a:lnTo>
                  <a:pt x="2769" y="7706"/>
                </a:lnTo>
                <a:lnTo>
                  <a:pt x="2769" y="9321"/>
                </a:lnTo>
                <a:cubicBezTo>
                  <a:pt x="3157" y="9104"/>
                  <a:pt x="3600" y="9005"/>
                  <a:pt x="4080" y="9005"/>
                </a:cubicBezTo>
                <a:cubicBezTo>
                  <a:pt x="4800" y="9005"/>
                  <a:pt x="5428" y="9202"/>
                  <a:pt x="5982" y="9596"/>
                </a:cubicBezTo>
                <a:cubicBezTo>
                  <a:pt x="6535" y="9990"/>
                  <a:pt x="6923" y="10522"/>
                  <a:pt x="7182" y="11191"/>
                </a:cubicBezTo>
                <a:cubicBezTo>
                  <a:pt x="7200" y="11270"/>
                  <a:pt x="7182" y="11349"/>
                  <a:pt x="7108" y="11388"/>
                </a:cubicBezTo>
                <a:cubicBezTo>
                  <a:pt x="7034" y="11408"/>
                  <a:pt x="6960" y="11388"/>
                  <a:pt x="6923" y="11309"/>
                </a:cubicBezTo>
                <a:cubicBezTo>
                  <a:pt x="6702" y="10699"/>
                  <a:pt x="6332" y="10207"/>
                  <a:pt x="5834" y="9852"/>
                </a:cubicBezTo>
                <a:cubicBezTo>
                  <a:pt x="5335" y="9498"/>
                  <a:pt x="4745" y="9321"/>
                  <a:pt x="4080" y="9321"/>
                </a:cubicBezTo>
                <a:cubicBezTo>
                  <a:pt x="3600" y="9321"/>
                  <a:pt x="3175" y="9439"/>
                  <a:pt x="2806" y="9675"/>
                </a:cubicBezTo>
                <a:cubicBezTo>
                  <a:pt x="2751" y="9734"/>
                  <a:pt x="2677" y="9734"/>
                  <a:pt x="2603" y="9695"/>
                </a:cubicBezTo>
                <a:cubicBezTo>
                  <a:pt x="2529" y="9655"/>
                  <a:pt x="2492" y="9596"/>
                  <a:pt x="2492" y="9498"/>
                </a:cubicBezTo>
                <a:lnTo>
                  <a:pt x="2492" y="7667"/>
                </a:lnTo>
                <a:cubicBezTo>
                  <a:pt x="2492" y="7529"/>
                  <a:pt x="2585" y="7450"/>
                  <a:pt x="2695" y="7450"/>
                </a:cubicBezTo>
                <a:lnTo>
                  <a:pt x="6775" y="7450"/>
                </a:lnTo>
                <a:cubicBezTo>
                  <a:pt x="6794" y="7450"/>
                  <a:pt x="6794" y="7450"/>
                  <a:pt x="6794" y="7430"/>
                </a:cubicBezTo>
                <a:cubicBezTo>
                  <a:pt x="6794" y="7430"/>
                  <a:pt x="6812" y="7411"/>
                  <a:pt x="6812" y="7411"/>
                </a:cubicBezTo>
                <a:lnTo>
                  <a:pt x="6812" y="5540"/>
                </a:lnTo>
                <a:cubicBezTo>
                  <a:pt x="6812" y="5520"/>
                  <a:pt x="6812" y="5520"/>
                  <a:pt x="6794" y="5520"/>
                </a:cubicBezTo>
                <a:cubicBezTo>
                  <a:pt x="6794" y="5520"/>
                  <a:pt x="6775" y="5501"/>
                  <a:pt x="6775" y="5501"/>
                </a:cubicBezTo>
                <a:lnTo>
                  <a:pt x="369" y="5501"/>
                </a:lnTo>
                <a:cubicBezTo>
                  <a:pt x="351" y="5501"/>
                  <a:pt x="351" y="5501"/>
                  <a:pt x="351" y="5520"/>
                </a:cubicBezTo>
                <a:cubicBezTo>
                  <a:pt x="351" y="5520"/>
                  <a:pt x="332" y="5540"/>
                  <a:pt x="332" y="5540"/>
                </a:cubicBezTo>
                <a:lnTo>
                  <a:pt x="332" y="11939"/>
                </a:lnTo>
                <a:cubicBezTo>
                  <a:pt x="332" y="11959"/>
                  <a:pt x="332" y="11959"/>
                  <a:pt x="351" y="11959"/>
                </a:cubicBezTo>
                <a:cubicBezTo>
                  <a:pt x="351" y="11959"/>
                  <a:pt x="369" y="11979"/>
                  <a:pt x="369" y="11979"/>
                </a:cubicBezTo>
                <a:lnTo>
                  <a:pt x="2548" y="11979"/>
                </a:lnTo>
                <a:cubicBezTo>
                  <a:pt x="2585" y="11979"/>
                  <a:pt x="2585" y="11979"/>
                  <a:pt x="2603" y="11920"/>
                </a:cubicBezTo>
                <a:cubicBezTo>
                  <a:pt x="2695" y="11703"/>
                  <a:pt x="2843" y="11526"/>
                  <a:pt x="3065" y="11388"/>
                </a:cubicBezTo>
                <a:cubicBezTo>
                  <a:pt x="3286" y="11270"/>
                  <a:pt x="3508" y="11191"/>
                  <a:pt x="3766" y="11191"/>
                </a:cubicBezTo>
                <a:cubicBezTo>
                  <a:pt x="3988" y="11191"/>
                  <a:pt x="4209" y="11250"/>
                  <a:pt x="4394" y="11368"/>
                </a:cubicBezTo>
                <a:cubicBezTo>
                  <a:pt x="4578" y="11486"/>
                  <a:pt x="4708" y="11664"/>
                  <a:pt x="4800" y="11880"/>
                </a:cubicBezTo>
                <a:cubicBezTo>
                  <a:pt x="4892" y="12097"/>
                  <a:pt x="4948" y="12372"/>
                  <a:pt x="4948" y="12688"/>
                </a:cubicBezTo>
                <a:cubicBezTo>
                  <a:pt x="4948" y="13022"/>
                  <a:pt x="4892" y="13318"/>
                  <a:pt x="4763" y="13534"/>
                </a:cubicBezTo>
                <a:cubicBezTo>
                  <a:pt x="4652" y="13751"/>
                  <a:pt x="4505" y="13948"/>
                  <a:pt x="4320" y="14066"/>
                </a:cubicBezTo>
                <a:cubicBezTo>
                  <a:pt x="4135" y="14184"/>
                  <a:pt x="3914" y="14243"/>
                  <a:pt x="3692" y="14243"/>
                </a:cubicBezTo>
                <a:cubicBezTo>
                  <a:pt x="3231" y="14243"/>
                  <a:pt x="2880" y="14007"/>
                  <a:pt x="2677" y="13534"/>
                </a:cubicBezTo>
                <a:cubicBezTo>
                  <a:pt x="2622" y="13436"/>
                  <a:pt x="2585" y="13337"/>
                  <a:pt x="2566" y="13259"/>
                </a:cubicBezTo>
                <a:cubicBezTo>
                  <a:pt x="2529" y="13199"/>
                  <a:pt x="2511" y="13199"/>
                  <a:pt x="2492" y="13199"/>
                </a:cubicBezTo>
                <a:lnTo>
                  <a:pt x="351" y="13199"/>
                </a:lnTo>
                <a:cubicBezTo>
                  <a:pt x="332" y="13199"/>
                  <a:pt x="314" y="13199"/>
                  <a:pt x="314" y="13199"/>
                </a:cubicBezTo>
                <a:cubicBezTo>
                  <a:pt x="314" y="13199"/>
                  <a:pt x="314" y="13199"/>
                  <a:pt x="314" y="13219"/>
                </a:cubicBezTo>
                <a:lnTo>
                  <a:pt x="314" y="13239"/>
                </a:lnTo>
                <a:cubicBezTo>
                  <a:pt x="369" y="13554"/>
                  <a:pt x="443" y="13849"/>
                  <a:pt x="535" y="14125"/>
                </a:cubicBezTo>
                <a:cubicBezTo>
                  <a:pt x="775" y="14735"/>
                  <a:pt x="1200" y="15247"/>
                  <a:pt x="1754" y="15602"/>
                </a:cubicBezTo>
                <a:cubicBezTo>
                  <a:pt x="2308" y="15956"/>
                  <a:pt x="3157" y="16192"/>
                  <a:pt x="3914" y="16192"/>
                </a:cubicBezTo>
                <a:cubicBezTo>
                  <a:pt x="3932" y="16192"/>
                  <a:pt x="3969" y="16192"/>
                  <a:pt x="3988" y="16212"/>
                </a:cubicBezTo>
                <a:lnTo>
                  <a:pt x="11502" y="20839"/>
                </a:lnTo>
                <a:cubicBezTo>
                  <a:pt x="12166" y="21253"/>
                  <a:pt x="12978" y="21253"/>
                  <a:pt x="13643" y="20839"/>
                </a:cubicBezTo>
                <a:lnTo>
                  <a:pt x="20252" y="16763"/>
                </a:lnTo>
                <a:cubicBezTo>
                  <a:pt x="20917" y="16350"/>
                  <a:pt x="21323" y="15602"/>
                  <a:pt x="21323" y="14794"/>
                </a:cubicBezTo>
                <a:lnTo>
                  <a:pt x="21323" y="6643"/>
                </a:lnTo>
                <a:cubicBezTo>
                  <a:pt x="21323" y="5835"/>
                  <a:pt x="20917" y="5067"/>
                  <a:pt x="20252" y="4674"/>
                </a:cubicBezTo>
                <a:lnTo>
                  <a:pt x="13643" y="598"/>
                </a:lnTo>
                <a:cubicBezTo>
                  <a:pt x="12978" y="184"/>
                  <a:pt x="12166" y="184"/>
                  <a:pt x="11502" y="598"/>
                </a:cubicBezTo>
                <a:cubicBezTo>
                  <a:pt x="11483" y="618"/>
                  <a:pt x="11465" y="618"/>
                  <a:pt x="11446" y="618"/>
                </a:cubicBezTo>
                <a:lnTo>
                  <a:pt x="5649" y="3945"/>
                </a:lnTo>
                <a:cubicBezTo>
                  <a:pt x="5575" y="3985"/>
                  <a:pt x="5502" y="3965"/>
                  <a:pt x="5465" y="3886"/>
                </a:cubicBezTo>
                <a:cubicBezTo>
                  <a:pt x="5428" y="3807"/>
                  <a:pt x="5446" y="3729"/>
                  <a:pt x="5520" y="3689"/>
                </a:cubicBezTo>
                <a:lnTo>
                  <a:pt x="11354" y="342"/>
                </a:lnTo>
                <a:cubicBezTo>
                  <a:pt x="11372" y="342"/>
                  <a:pt x="11391" y="322"/>
                  <a:pt x="11409" y="322"/>
                </a:cubicBezTo>
                <a:cubicBezTo>
                  <a:pt x="12148" y="-111"/>
                  <a:pt x="13052" y="-111"/>
                  <a:pt x="13791" y="342"/>
                </a:cubicBezTo>
                <a:lnTo>
                  <a:pt x="20400" y="4418"/>
                </a:lnTo>
                <a:cubicBezTo>
                  <a:pt x="21138" y="4871"/>
                  <a:pt x="21600" y="5737"/>
                  <a:pt x="21600" y="6643"/>
                </a:cubicBezTo>
                <a:lnTo>
                  <a:pt x="21600" y="14794"/>
                </a:lnTo>
                <a:cubicBezTo>
                  <a:pt x="21600" y="15700"/>
                  <a:pt x="21138" y="16566"/>
                  <a:pt x="20400" y="17019"/>
                </a:cubicBezTo>
                <a:lnTo>
                  <a:pt x="13791" y="21095"/>
                </a:lnTo>
                <a:cubicBezTo>
                  <a:pt x="13329" y="21371"/>
                  <a:pt x="12923" y="21489"/>
                  <a:pt x="12498" y="2148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88E189F-4102-4655-9CED-6190017027D0}"/>
              </a:ext>
            </a:extLst>
          </p:cNvPr>
          <p:cNvGrpSpPr/>
          <p:nvPr/>
        </p:nvGrpSpPr>
        <p:grpSpPr>
          <a:xfrm>
            <a:off x="5526271" y="1419145"/>
            <a:ext cx="1803870" cy="1751818"/>
            <a:chOff x="8921977" y="1559058"/>
            <a:chExt cx="2926080" cy="175181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CE7D9C-6E43-4FE0-BE93-AB669D7B5470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FDA9113-88AD-4F91-8D0B-EE684AFE2DF5}"/>
                </a:ext>
              </a:extLst>
            </p:cNvPr>
            <p:cNvSpPr txBox="1"/>
            <p:nvPr/>
          </p:nvSpPr>
          <p:spPr>
            <a:xfrm>
              <a:off x="9115248" y="1925881"/>
              <a:ext cx="2539535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28EAF6F-538D-48B1-9729-165BECC5ACA1}"/>
              </a:ext>
            </a:extLst>
          </p:cNvPr>
          <p:cNvGrpSpPr/>
          <p:nvPr/>
        </p:nvGrpSpPr>
        <p:grpSpPr>
          <a:xfrm>
            <a:off x="2290701" y="1419145"/>
            <a:ext cx="1803870" cy="1751818"/>
            <a:chOff x="8921977" y="1559058"/>
            <a:chExt cx="2926080" cy="175181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F497305-7070-4FDA-8E5A-60B2DD7CF963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517D531-FA5E-4FBE-9F4F-45405786CF60}"/>
                </a:ext>
              </a:extLst>
            </p:cNvPr>
            <p:cNvSpPr txBox="1"/>
            <p:nvPr/>
          </p:nvSpPr>
          <p:spPr>
            <a:xfrm>
              <a:off x="9115248" y="1925881"/>
              <a:ext cx="2539535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24D5EE5-CCC0-4C2D-A459-594E837D7D24}"/>
              </a:ext>
            </a:extLst>
          </p:cNvPr>
          <p:cNvGrpSpPr/>
          <p:nvPr/>
        </p:nvGrpSpPr>
        <p:grpSpPr>
          <a:xfrm>
            <a:off x="8761840" y="1419145"/>
            <a:ext cx="1803870" cy="1751818"/>
            <a:chOff x="8921977" y="1559058"/>
            <a:chExt cx="2926080" cy="175181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FC3D38-8DA1-424D-9ECC-1FB9C1B9F541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7EC90E3-2A90-4A6C-9703-A32980A5EC45}"/>
                </a:ext>
              </a:extLst>
            </p:cNvPr>
            <p:cNvSpPr txBox="1"/>
            <p:nvPr/>
          </p:nvSpPr>
          <p:spPr>
            <a:xfrm>
              <a:off x="9115248" y="1925881"/>
              <a:ext cx="2539535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1C04700-9340-4E13-BC58-5BB81D6101C0}"/>
              </a:ext>
            </a:extLst>
          </p:cNvPr>
          <p:cNvGrpSpPr/>
          <p:nvPr/>
        </p:nvGrpSpPr>
        <p:grpSpPr>
          <a:xfrm>
            <a:off x="3898438" y="3740314"/>
            <a:ext cx="1803870" cy="1751818"/>
            <a:chOff x="8921977" y="1559058"/>
            <a:chExt cx="2926080" cy="175181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7817B19-AEC3-4780-A27A-3B392D3096DD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F72AE31-55E3-4981-A1BF-1DF9E8EA7E44}"/>
                </a:ext>
              </a:extLst>
            </p:cNvPr>
            <p:cNvSpPr txBox="1"/>
            <p:nvPr/>
          </p:nvSpPr>
          <p:spPr>
            <a:xfrm>
              <a:off x="9115248" y="1925881"/>
              <a:ext cx="2539535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1775918-0CC7-4AF4-A2CD-9AA6D3DD256A}"/>
              </a:ext>
            </a:extLst>
          </p:cNvPr>
          <p:cNvGrpSpPr/>
          <p:nvPr/>
        </p:nvGrpSpPr>
        <p:grpSpPr>
          <a:xfrm>
            <a:off x="7284732" y="3740314"/>
            <a:ext cx="1803870" cy="1751818"/>
            <a:chOff x="8921977" y="1559058"/>
            <a:chExt cx="2926080" cy="175181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0A1E57C-E42B-47A4-B144-4745F19AA186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242BA53-42FD-4ECC-A49F-07EA69617CA3}"/>
                </a:ext>
              </a:extLst>
            </p:cNvPr>
            <p:cNvSpPr txBox="1"/>
            <p:nvPr/>
          </p:nvSpPr>
          <p:spPr>
            <a:xfrm>
              <a:off x="9115248" y="1925881"/>
              <a:ext cx="2539535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Numbered List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582587F-3436-433A-86DE-814A3C94478A}"/>
              </a:ext>
            </a:extLst>
          </p:cNvPr>
          <p:cNvSpPr/>
          <p:nvPr/>
        </p:nvSpPr>
        <p:spPr>
          <a:xfrm>
            <a:off x="4599729" y="1028630"/>
            <a:ext cx="2798535" cy="2580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6" extrusionOk="0">
                <a:moveTo>
                  <a:pt x="12600" y="21486"/>
                </a:moveTo>
                <a:cubicBezTo>
                  <a:pt x="12178" y="21486"/>
                  <a:pt x="11773" y="21367"/>
                  <a:pt x="11406" y="21149"/>
                </a:cubicBezTo>
                <a:lnTo>
                  <a:pt x="3729" y="16373"/>
                </a:lnTo>
                <a:lnTo>
                  <a:pt x="386" y="16373"/>
                </a:lnTo>
                <a:cubicBezTo>
                  <a:pt x="294" y="16373"/>
                  <a:pt x="220" y="16334"/>
                  <a:pt x="165" y="16274"/>
                </a:cubicBezTo>
                <a:cubicBezTo>
                  <a:pt x="110" y="16215"/>
                  <a:pt x="73" y="16136"/>
                  <a:pt x="73" y="16036"/>
                </a:cubicBezTo>
                <a:lnTo>
                  <a:pt x="73" y="14293"/>
                </a:lnTo>
                <a:cubicBezTo>
                  <a:pt x="73" y="14154"/>
                  <a:pt x="110" y="14035"/>
                  <a:pt x="202" y="13956"/>
                </a:cubicBezTo>
                <a:cubicBezTo>
                  <a:pt x="790" y="13381"/>
                  <a:pt x="1561" y="12529"/>
                  <a:pt x="2516" y="11439"/>
                </a:cubicBezTo>
                <a:lnTo>
                  <a:pt x="3398" y="10448"/>
                </a:lnTo>
                <a:cubicBezTo>
                  <a:pt x="4463" y="9259"/>
                  <a:pt x="4684" y="8685"/>
                  <a:pt x="4684" y="8407"/>
                </a:cubicBezTo>
                <a:cubicBezTo>
                  <a:pt x="4684" y="8149"/>
                  <a:pt x="4592" y="7932"/>
                  <a:pt x="4408" y="7773"/>
                </a:cubicBezTo>
                <a:cubicBezTo>
                  <a:pt x="4225" y="7595"/>
                  <a:pt x="3986" y="7515"/>
                  <a:pt x="3692" y="7515"/>
                </a:cubicBezTo>
                <a:cubicBezTo>
                  <a:pt x="3398" y="7515"/>
                  <a:pt x="3159" y="7595"/>
                  <a:pt x="2976" y="7773"/>
                </a:cubicBezTo>
                <a:cubicBezTo>
                  <a:pt x="2792" y="7951"/>
                  <a:pt x="2718" y="8169"/>
                  <a:pt x="2718" y="8447"/>
                </a:cubicBezTo>
                <a:lnTo>
                  <a:pt x="2718" y="8823"/>
                </a:lnTo>
                <a:cubicBezTo>
                  <a:pt x="2718" y="8922"/>
                  <a:pt x="2682" y="9002"/>
                  <a:pt x="2627" y="9061"/>
                </a:cubicBezTo>
                <a:cubicBezTo>
                  <a:pt x="2571" y="9120"/>
                  <a:pt x="2498" y="9160"/>
                  <a:pt x="2406" y="9160"/>
                </a:cubicBezTo>
                <a:lnTo>
                  <a:pt x="312" y="9160"/>
                </a:lnTo>
                <a:cubicBezTo>
                  <a:pt x="220" y="9160"/>
                  <a:pt x="147" y="9120"/>
                  <a:pt x="92" y="9061"/>
                </a:cubicBezTo>
                <a:cubicBezTo>
                  <a:pt x="37" y="9002"/>
                  <a:pt x="0" y="8922"/>
                  <a:pt x="0" y="8823"/>
                </a:cubicBezTo>
                <a:lnTo>
                  <a:pt x="0" y="8031"/>
                </a:lnTo>
                <a:cubicBezTo>
                  <a:pt x="37" y="7416"/>
                  <a:pt x="239" y="6861"/>
                  <a:pt x="569" y="6406"/>
                </a:cubicBezTo>
                <a:cubicBezTo>
                  <a:pt x="900" y="5950"/>
                  <a:pt x="1341" y="5593"/>
                  <a:pt x="1892" y="5355"/>
                </a:cubicBezTo>
                <a:cubicBezTo>
                  <a:pt x="2424" y="5118"/>
                  <a:pt x="3031" y="4999"/>
                  <a:pt x="3692" y="4999"/>
                </a:cubicBezTo>
                <a:cubicBezTo>
                  <a:pt x="4427" y="4999"/>
                  <a:pt x="5088" y="5157"/>
                  <a:pt x="5639" y="5454"/>
                </a:cubicBezTo>
                <a:cubicBezTo>
                  <a:pt x="6190" y="5752"/>
                  <a:pt x="6631" y="6168"/>
                  <a:pt x="6924" y="6683"/>
                </a:cubicBezTo>
                <a:cubicBezTo>
                  <a:pt x="7218" y="7198"/>
                  <a:pt x="7365" y="7773"/>
                  <a:pt x="7365" y="8387"/>
                </a:cubicBezTo>
                <a:cubicBezTo>
                  <a:pt x="7365" y="8843"/>
                  <a:pt x="7255" y="9299"/>
                  <a:pt x="7053" y="9755"/>
                </a:cubicBezTo>
                <a:cubicBezTo>
                  <a:pt x="6851" y="10210"/>
                  <a:pt x="6557" y="10686"/>
                  <a:pt x="6153" y="11181"/>
                </a:cubicBezTo>
                <a:cubicBezTo>
                  <a:pt x="5878" y="11538"/>
                  <a:pt x="5565" y="11915"/>
                  <a:pt x="5235" y="12271"/>
                </a:cubicBezTo>
                <a:cubicBezTo>
                  <a:pt x="4904" y="12628"/>
                  <a:pt x="4427" y="13123"/>
                  <a:pt x="3820" y="13758"/>
                </a:cubicBezTo>
                <a:lnTo>
                  <a:pt x="3692" y="13896"/>
                </a:lnTo>
                <a:lnTo>
                  <a:pt x="7200" y="13896"/>
                </a:lnTo>
                <a:cubicBezTo>
                  <a:pt x="7273" y="13896"/>
                  <a:pt x="7329" y="13956"/>
                  <a:pt x="7329" y="14035"/>
                </a:cubicBezTo>
                <a:cubicBezTo>
                  <a:pt x="7329" y="14114"/>
                  <a:pt x="7273" y="14174"/>
                  <a:pt x="7200" y="14174"/>
                </a:cubicBezTo>
                <a:lnTo>
                  <a:pt x="3490" y="14174"/>
                </a:lnTo>
                <a:cubicBezTo>
                  <a:pt x="3416" y="14174"/>
                  <a:pt x="3343" y="14134"/>
                  <a:pt x="3306" y="14055"/>
                </a:cubicBezTo>
                <a:cubicBezTo>
                  <a:pt x="3269" y="13976"/>
                  <a:pt x="3288" y="13896"/>
                  <a:pt x="3343" y="13817"/>
                </a:cubicBezTo>
                <a:lnTo>
                  <a:pt x="3637" y="13520"/>
                </a:lnTo>
                <a:cubicBezTo>
                  <a:pt x="4243" y="12886"/>
                  <a:pt x="4702" y="12410"/>
                  <a:pt x="5051" y="12053"/>
                </a:cubicBezTo>
                <a:cubicBezTo>
                  <a:pt x="5382" y="11697"/>
                  <a:pt x="5694" y="11340"/>
                  <a:pt x="5951" y="10983"/>
                </a:cubicBezTo>
                <a:cubicBezTo>
                  <a:pt x="6337" y="10508"/>
                  <a:pt x="6612" y="10052"/>
                  <a:pt x="6814" y="9616"/>
                </a:cubicBezTo>
                <a:cubicBezTo>
                  <a:pt x="6998" y="9200"/>
                  <a:pt x="7090" y="8784"/>
                  <a:pt x="7090" y="8387"/>
                </a:cubicBezTo>
                <a:cubicBezTo>
                  <a:pt x="7090" y="7832"/>
                  <a:pt x="6961" y="7297"/>
                  <a:pt x="6686" y="6842"/>
                </a:cubicBezTo>
                <a:cubicBezTo>
                  <a:pt x="6410" y="6386"/>
                  <a:pt x="6025" y="6009"/>
                  <a:pt x="5510" y="5732"/>
                </a:cubicBezTo>
                <a:cubicBezTo>
                  <a:pt x="4996" y="5454"/>
                  <a:pt x="4390" y="5316"/>
                  <a:pt x="3692" y="5316"/>
                </a:cubicBezTo>
                <a:cubicBezTo>
                  <a:pt x="3067" y="5316"/>
                  <a:pt x="2498" y="5435"/>
                  <a:pt x="2002" y="5653"/>
                </a:cubicBezTo>
                <a:cubicBezTo>
                  <a:pt x="1506" y="5871"/>
                  <a:pt x="1102" y="6207"/>
                  <a:pt x="790" y="6624"/>
                </a:cubicBezTo>
                <a:cubicBezTo>
                  <a:pt x="496" y="7040"/>
                  <a:pt x="312" y="7535"/>
                  <a:pt x="276" y="8070"/>
                </a:cubicBezTo>
                <a:lnTo>
                  <a:pt x="276" y="8843"/>
                </a:lnTo>
                <a:cubicBezTo>
                  <a:pt x="276" y="8863"/>
                  <a:pt x="276" y="8863"/>
                  <a:pt x="294" y="8863"/>
                </a:cubicBezTo>
                <a:cubicBezTo>
                  <a:pt x="294" y="8863"/>
                  <a:pt x="312" y="8883"/>
                  <a:pt x="312" y="8883"/>
                </a:cubicBezTo>
                <a:lnTo>
                  <a:pt x="2406" y="8883"/>
                </a:lnTo>
                <a:cubicBezTo>
                  <a:pt x="2425" y="8883"/>
                  <a:pt x="2425" y="8883"/>
                  <a:pt x="2425" y="8863"/>
                </a:cubicBezTo>
                <a:cubicBezTo>
                  <a:pt x="2425" y="8863"/>
                  <a:pt x="2443" y="8843"/>
                  <a:pt x="2443" y="8843"/>
                </a:cubicBezTo>
                <a:lnTo>
                  <a:pt x="2443" y="8467"/>
                </a:lnTo>
                <a:cubicBezTo>
                  <a:pt x="2443" y="8110"/>
                  <a:pt x="2553" y="7793"/>
                  <a:pt x="2792" y="7575"/>
                </a:cubicBezTo>
                <a:cubicBezTo>
                  <a:pt x="3012" y="7357"/>
                  <a:pt x="3325" y="7238"/>
                  <a:pt x="3692" y="7238"/>
                </a:cubicBezTo>
                <a:cubicBezTo>
                  <a:pt x="4059" y="7238"/>
                  <a:pt x="4353" y="7357"/>
                  <a:pt x="4592" y="7575"/>
                </a:cubicBezTo>
                <a:cubicBezTo>
                  <a:pt x="4831" y="7793"/>
                  <a:pt x="4959" y="8090"/>
                  <a:pt x="4959" y="8447"/>
                </a:cubicBezTo>
                <a:cubicBezTo>
                  <a:pt x="4959" y="8942"/>
                  <a:pt x="4518" y="9675"/>
                  <a:pt x="3600" y="10706"/>
                </a:cubicBezTo>
                <a:lnTo>
                  <a:pt x="2737" y="11697"/>
                </a:lnTo>
                <a:cubicBezTo>
                  <a:pt x="1782" y="12787"/>
                  <a:pt x="992" y="13639"/>
                  <a:pt x="422" y="14233"/>
                </a:cubicBezTo>
                <a:cubicBezTo>
                  <a:pt x="386" y="14273"/>
                  <a:pt x="386" y="14312"/>
                  <a:pt x="386" y="14352"/>
                </a:cubicBezTo>
                <a:lnTo>
                  <a:pt x="386" y="16096"/>
                </a:lnTo>
                <a:cubicBezTo>
                  <a:pt x="386" y="16116"/>
                  <a:pt x="386" y="16116"/>
                  <a:pt x="404" y="16116"/>
                </a:cubicBezTo>
                <a:cubicBezTo>
                  <a:pt x="404" y="16116"/>
                  <a:pt x="422" y="16136"/>
                  <a:pt x="422" y="16136"/>
                </a:cubicBezTo>
                <a:lnTo>
                  <a:pt x="3802" y="16136"/>
                </a:lnTo>
                <a:lnTo>
                  <a:pt x="3802" y="16136"/>
                </a:lnTo>
                <a:cubicBezTo>
                  <a:pt x="3820" y="16136"/>
                  <a:pt x="3857" y="16136"/>
                  <a:pt x="3876" y="16155"/>
                </a:cubicBezTo>
                <a:lnTo>
                  <a:pt x="11590" y="20951"/>
                </a:lnTo>
                <a:cubicBezTo>
                  <a:pt x="12251" y="21367"/>
                  <a:pt x="13059" y="21367"/>
                  <a:pt x="13720" y="20951"/>
                </a:cubicBezTo>
                <a:lnTo>
                  <a:pt x="20296" y="16849"/>
                </a:lnTo>
                <a:cubicBezTo>
                  <a:pt x="20957" y="16433"/>
                  <a:pt x="21361" y="15680"/>
                  <a:pt x="21361" y="14867"/>
                </a:cubicBezTo>
                <a:lnTo>
                  <a:pt x="21361" y="6663"/>
                </a:lnTo>
                <a:cubicBezTo>
                  <a:pt x="21361" y="5851"/>
                  <a:pt x="20957" y="5078"/>
                  <a:pt x="20296" y="4682"/>
                </a:cubicBezTo>
                <a:lnTo>
                  <a:pt x="13720" y="580"/>
                </a:lnTo>
                <a:cubicBezTo>
                  <a:pt x="13078" y="183"/>
                  <a:pt x="12269" y="163"/>
                  <a:pt x="11608" y="580"/>
                </a:cubicBezTo>
                <a:cubicBezTo>
                  <a:pt x="11608" y="580"/>
                  <a:pt x="11590" y="580"/>
                  <a:pt x="11590" y="599"/>
                </a:cubicBezTo>
                <a:lnTo>
                  <a:pt x="5786" y="3968"/>
                </a:lnTo>
                <a:cubicBezTo>
                  <a:pt x="5712" y="4008"/>
                  <a:pt x="5639" y="3988"/>
                  <a:pt x="5602" y="3909"/>
                </a:cubicBezTo>
                <a:cubicBezTo>
                  <a:pt x="5565" y="3829"/>
                  <a:pt x="5584" y="3750"/>
                  <a:pt x="5657" y="3711"/>
                </a:cubicBezTo>
                <a:lnTo>
                  <a:pt x="11443" y="342"/>
                </a:lnTo>
                <a:cubicBezTo>
                  <a:pt x="11443" y="342"/>
                  <a:pt x="11443" y="342"/>
                  <a:pt x="11443" y="342"/>
                </a:cubicBezTo>
                <a:cubicBezTo>
                  <a:pt x="12178" y="-114"/>
                  <a:pt x="13096" y="-114"/>
                  <a:pt x="13831" y="342"/>
                </a:cubicBezTo>
                <a:lnTo>
                  <a:pt x="20406" y="4444"/>
                </a:lnTo>
                <a:cubicBezTo>
                  <a:pt x="21141" y="4900"/>
                  <a:pt x="21600" y="5772"/>
                  <a:pt x="21600" y="6683"/>
                </a:cubicBezTo>
                <a:lnTo>
                  <a:pt x="21600" y="14887"/>
                </a:lnTo>
                <a:cubicBezTo>
                  <a:pt x="21600" y="15799"/>
                  <a:pt x="21141" y="16671"/>
                  <a:pt x="20406" y="17126"/>
                </a:cubicBezTo>
                <a:lnTo>
                  <a:pt x="13831" y="21228"/>
                </a:lnTo>
                <a:cubicBezTo>
                  <a:pt x="13427" y="21367"/>
                  <a:pt x="13004" y="21486"/>
                  <a:pt x="12600" y="2148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6291DA6-D17B-460D-8D41-ED907C316215}"/>
              </a:ext>
            </a:extLst>
          </p:cNvPr>
          <p:cNvSpPr/>
          <p:nvPr/>
        </p:nvSpPr>
        <p:spPr>
          <a:xfrm>
            <a:off x="1521024" y="1004835"/>
            <a:ext cx="2674783" cy="25897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6" extrusionOk="0">
                <a:moveTo>
                  <a:pt x="12203" y="21486"/>
                </a:moveTo>
                <a:cubicBezTo>
                  <a:pt x="11761" y="21486"/>
                  <a:pt x="11338" y="21368"/>
                  <a:pt x="10954" y="21150"/>
                </a:cubicBezTo>
                <a:lnTo>
                  <a:pt x="4401" y="17320"/>
                </a:lnTo>
                <a:cubicBezTo>
                  <a:pt x="4362" y="17300"/>
                  <a:pt x="4324" y="17241"/>
                  <a:pt x="4324" y="17202"/>
                </a:cubicBezTo>
                <a:lnTo>
                  <a:pt x="4324" y="5493"/>
                </a:lnTo>
                <a:cubicBezTo>
                  <a:pt x="4324" y="5474"/>
                  <a:pt x="4324" y="5474"/>
                  <a:pt x="4305" y="5474"/>
                </a:cubicBezTo>
                <a:cubicBezTo>
                  <a:pt x="4305" y="5474"/>
                  <a:pt x="4285" y="5454"/>
                  <a:pt x="4285" y="5454"/>
                </a:cubicBezTo>
                <a:lnTo>
                  <a:pt x="2056" y="5454"/>
                </a:lnTo>
                <a:cubicBezTo>
                  <a:pt x="1999" y="5454"/>
                  <a:pt x="1941" y="5474"/>
                  <a:pt x="1883" y="5493"/>
                </a:cubicBezTo>
                <a:lnTo>
                  <a:pt x="327" y="6184"/>
                </a:lnTo>
                <a:cubicBezTo>
                  <a:pt x="288" y="6204"/>
                  <a:pt x="269" y="6224"/>
                  <a:pt x="269" y="6263"/>
                </a:cubicBezTo>
                <a:lnTo>
                  <a:pt x="307" y="7902"/>
                </a:lnTo>
                <a:cubicBezTo>
                  <a:pt x="307" y="7902"/>
                  <a:pt x="307" y="7922"/>
                  <a:pt x="307" y="7922"/>
                </a:cubicBezTo>
                <a:lnTo>
                  <a:pt x="327" y="7922"/>
                </a:lnTo>
                <a:lnTo>
                  <a:pt x="1806" y="7566"/>
                </a:lnTo>
                <a:cubicBezTo>
                  <a:pt x="1883" y="7547"/>
                  <a:pt x="1960" y="7566"/>
                  <a:pt x="2018" y="7626"/>
                </a:cubicBezTo>
                <a:cubicBezTo>
                  <a:pt x="2075" y="7685"/>
                  <a:pt x="2095" y="7744"/>
                  <a:pt x="2095" y="7784"/>
                </a:cubicBezTo>
                <a:lnTo>
                  <a:pt x="2095" y="16056"/>
                </a:lnTo>
                <a:cubicBezTo>
                  <a:pt x="2095" y="16135"/>
                  <a:pt x="2037" y="16195"/>
                  <a:pt x="1960" y="16195"/>
                </a:cubicBezTo>
                <a:cubicBezTo>
                  <a:pt x="1883" y="16195"/>
                  <a:pt x="1826" y="16135"/>
                  <a:pt x="1826" y="16056"/>
                </a:cubicBezTo>
                <a:lnTo>
                  <a:pt x="1826" y="7863"/>
                </a:lnTo>
                <a:lnTo>
                  <a:pt x="365" y="8218"/>
                </a:lnTo>
                <a:cubicBezTo>
                  <a:pt x="346" y="8218"/>
                  <a:pt x="346" y="8218"/>
                  <a:pt x="327" y="8218"/>
                </a:cubicBezTo>
                <a:cubicBezTo>
                  <a:pt x="192" y="8218"/>
                  <a:pt x="38" y="8139"/>
                  <a:pt x="38" y="7902"/>
                </a:cubicBezTo>
                <a:lnTo>
                  <a:pt x="0" y="6263"/>
                </a:lnTo>
                <a:cubicBezTo>
                  <a:pt x="0" y="6105"/>
                  <a:pt x="77" y="5967"/>
                  <a:pt x="231" y="5908"/>
                </a:cubicBezTo>
                <a:lnTo>
                  <a:pt x="1806" y="5197"/>
                </a:lnTo>
                <a:cubicBezTo>
                  <a:pt x="1902" y="5158"/>
                  <a:pt x="1999" y="5138"/>
                  <a:pt x="2095" y="5138"/>
                </a:cubicBezTo>
                <a:lnTo>
                  <a:pt x="4324" y="5138"/>
                </a:lnTo>
                <a:cubicBezTo>
                  <a:pt x="4420" y="5138"/>
                  <a:pt x="4497" y="5177"/>
                  <a:pt x="4554" y="5237"/>
                </a:cubicBezTo>
                <a:cubicBezTo>
                  <a:pt x="4612" y="5296"/>
                  <a:pt x="4651" y="5375"/>
                  <a:pt x="4651" y="5474"/>
                </a:cubicBezTo>
                <a:lnTo>
                  <a:pt x="4651" y="17083"/>
                </a:lnTo>
                <a:lnTo>
                  <a:pt x="11107" y="20894"/>
                </a:lnTo>
                <a:cubicBezTo>
                  <a:pt x="11799" y="21308"/>
                  <a:pt x="12645" y="21308"/>
                  <a:pt x="13337" y="20894"/>
                </a:cubicBezTo>
                <a:lnTo>
                  <a:pt x="20216" y="16807"/>
                </a:lnTo>
                <a:cubicBezTo>
                  <a:pt x="20908" y="16392"/>
                  <a:pt x="21331" y="15642"/>
                  <a:pt x="21331" y="14832"/>
                </a:cubicBezTo>
                <a:lnTo>
                  <a:pt x="21331" y="6658"/>
                </a:lnTo>
                <a:cubicBezTo>
                  <a:pt x="21331" y="5849"/>
                  <a:pt x="20908" y="5079"/>
                  <a:pt x="20216" y="4684"/>
                </a:cubicBezTo>
                <a:lnTo>
                  <a:pt x="13337" y="597"/>
                </a:lnTo>
                <a:cubicBezTo>
                  <a:pt x="12645" y="182"/>
                  <a:pt x="11799" y="182"/>
                  <a:pt x="11107" y="597"/>
                </a:cubicBezTo>
                <a:lnTo>
                  <a:pt x="5035" y="3953"/>
                </a:lnTo>
                <a:cubicBezTo>
                  <a:pt x="4958" y="3993"/>
                  <a:pt x="4881" y="3973"/>
                  <a:pt x="4843" y="3894"/>
                </a:cubicBezTo>
                <a:cubicBezTo>
                  <a:pt x="4804" y="3815"/>
                  <a:pt x="4823" y="3736"/>
                  <a:pt x="4900" y="3697"/>
                </a:cubicBezTo>
                <a:lnTo>
                  <a:pt x="10973" y="340"/>
                </a:lnTo>
                <a:cubicBezTo>
                  <a:pt x="11742" y="-114"/>
                  <a:pt x="12702" y="-114"/>
                  <a:pt x="13471" y="340"/>
                </a:cubicBezTo>
                <a:lnTo>
                  <a:pt x="20351" y="4427"/>
                </a:lnTo>
                <a:cubicBezTo>
                  <a:pt x="21120" y="4881"/>
                  <a:pt x="21600" y="5750"/>
                  <a:pt x="21600" y="6658"/>
                </a:cubicBezTo>
                <a:lnTo>
                  <a:pt x="21600" y="14832"/>
                </a:lnTo>
                <a:cubicBezTo>
                  <a:pt x="21600" y="15740"/>
                  <a:pt x="21120" y="16609"/>
                  <a:pt x="20351" y="17063"/>
                </a:cubicBezTo>
                <a:lnTo>
                  <a:pt x="13471" y="21150"/>
                </a:lnTo>
                <a:cubicBezTo>
                  <a:pt x="13087" y="21368"/>
                  <a:pt x="12645" y="21486"/>
                  <a:pt x="12203" y="21486"/>
                </a:cubicBezTo>
                <a:close/>
                <a:moveTo>
                  <a:pt x="1922" y="7843"/>
                </a:moveTo>
                <a:cubicBezTo>
                  <a:pt x="1922" y="7843"/>
                  <a:pt x="1922" y="7843"/>
                  <a:pt x="1922" y="7843"/>
                </a:cubicBezTo>
                <a:cubicBezTo>
                  <a:pt x="1922" y="7843"/>
                  <a:pt x="1922" y="7843"/>
                  <a:pt x="1922" y="784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02FE108-5B03-466A-8E14-6B3AAC7F5E70}"/>
              </a:ext>
            </a:extLst>
          </p:cNvPr>
          <p:cNvSpPr/>
          <p:nvPr/>
        </p:nvSpPr>
        <p:spPr>
          <a:xfrm>
            <a:off x="7874828" y="1004835"/>
            <a:ext cx="2796148" cy="25897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6" extrusionOk="0">
                <a:moveTo>
                  <a:pt x="12611" y="21486"/>
                </a:moveTo>
                <a:cubicBezTo>
                  <a:pt x="12188" y="21486"/>
                  <a:pt x="11784" y="21368"/>
                  <a:pt x="11416" y="21150"/>
                </a:cubicBezTo>
                <a:lnTo>
                  <a:pt x="3989" y="16550"/>
                </a:lnTo>
                <a:cubicBezTo>
                  <a:pt x="3291" y="16550"/>
                  <a:pt x="2261" y="16333"/>
                  <a:pt x="1618" y="15898"/>
                </a:cubicBezTo>
                <a:cubicBezTo>
                  <a:pt x="1011" y="15484"/>
                  <a:pt x="570" y="14911"/>
                  <a:pt x="294" y="14200"/>
                </a:cubicBezTo>
                <a:cubicBezTo>
                  <a:pt x="129" y="13766"/>
                  <a:pt x="37" y="13292"/>
                  <a:pt x="0" y="12779"/>
                </a:cubicBezTo>
                <a:cubicBezTo>
                  <a:pt x="0" y="12562"/>
                  <a:pt x="110" y="12443"/>
                  <a:pt x="313" y="12443"/>
                </a:cubicBezTo>
                <a:lnTo>
                  <a:pt x="2408" y="12443"/>
                </a:lnTo>
                <a:cubicBezTo>
                  <a:pt x="2592" y="12443"/>
                  <a:pt x="2721" y="12562"/>
                  <a:pt x="2739" y="12759"/>
                </a:cubicBezTo>
                <a:cubicBezTo>
                  <a:pt x="2757" y="12996"/>
                  <a:pt x="2813" y="13233"/>
                  <a:pt x="2905" y="13470"/>
                </a:cubicBezTo>
                <a:cubicBezTo>
                  <a:pt x="2978" y="13648"/>
                  <a:pt x="3070" y="13786"/>
                  <a:pt x="3199" y="13885"/>
                </a:cubicBezTo>
                <a:cubicBezTo>
                  <a:pt x="3327" y="13983"/>
                  <a:pt x="3493" y="14023"/>
                  <a:pt x="3677" y="14023"/>
                </a:cubicBezTo>
                <a:cubicBezTo>
                  <a:pt x="4026" y="14023"/>
                  <a:pt x="4302" y="13845"/>
                  <a:pt x="4467" y="13509"/>
                </a:cubicBezTo>
                <a:cubicBezTo>
                  <a:pt x="4596" y="13272"/>
                  <a:pt x="4651" y="12957"/>
                  <a:pt x="4651" y="12542"/>
                </a:cubicBezTo>
                <a:cubicBezTo>
                  <a:pt x="4651" y="12147"/>
                  <a:pt x="4596" y="11811"/>
                  <a:pt x="4467" y="11515"/>
                </a:cubicBezTo>
                <a:cubicBezTo>
                  <a:pt x="4302" y="11180"/>
                  <a:pt x="4026" y="11022"/>
                  <a:pt x="3658" y="11022"/>
                </a:cubicBezTo>
                <a:cubicBezTo>
                  <a:pt x="3566" y="11022"/>
                  <a:pt x="3474" y="11061"/>
                  <a:pt x="3364" y="11120"/>
                </a:cubicBezTo>
                <a:cubicBezTo>
                  <a:pt x="3235" y="11199"/>
                  <a:pt x="3070" y="11318"/>
                  <a:pt x="2868" y="11456"/>
                </a:cubicBezTo>
                <a:cubicBezTo>
                  <a:pt x="2794" y="11515"/>
                  <a:pt x="2721" y="11535"/>
                  <a:pt x="2666" y="11535"/>
                </a:cubicBezTo>
                <a:cubicBezTo>
                  <a:pt x="2555" y="11535"/>
                  <a:pt x="2463" y="11476"/>
                  <a:pt x="2427" y="11377"/>
                </a:cubicBezTo>
                <a:lnTo>
                  <a:pt x="1397" y="9817"/>
                </a:lnTo>
                <a:cubicBezTo>
                  <a:pt x="1342" y="9738"/>
                  <a:pt x="1324" y="9659"/>
                  <a:pt x="1324" y="9600"/>
                </a:cubicBezTo>
                <a:cubicBezTo>
                  <a:pt x="1324" y="9482"/>
                  <a:pt x="1379" y="9403"/>
                  <a:pt x="1452" y="9343"/>
                </a:cubicBezTo>
                <a:lnTo>
                  <a:pt x="3474" y="7685"/>
                </a:lnTo>
                <a:lnTo>
                  <a:pt x="551" y="7685"/>
                </a:lnTo>
                <a:cubicBezTo>
                  <a:pt x="460" y="7685"/>
                  <a:pt x="386" y="7645"/>
                  <a:pt x="331" y="7586"/>
                </a:cubicBezTo>
                <a:cubicBezTo>
                  <a:pt x="276" y="7527"/>
                  <a:pt x="239" y="7448"/>
                  <a:pt x="239" y="7349"/>
                </a:cubicBezTo>
                <a:lnTo>
                  <a:pt x="239" y="5493"/>
                </a:lnTo>
                <a:cubicBezTo>
                  <a:pt x="239" y="5395"/>
                  <a:pt x="276" y="5316"/>
                  <a:pt x="331" y="5256"/>
                </a:cubicBezTo>
                <a:cubicBezTo>
                  <a:pt x="386" y="5197"/>
                  <a:pt x="460" y="5158"/>
                  <a:pt x="551" y="5158"/>
                </a:cubicBezTo>
                <a:lnTo>
                  <a:pt x="6894" y="5158"/>
                </a:lnTo>
                <a:cubicBezTo>
                  <a:pt x="6986" y="5158"/>
                  <a:pt x="7059" y="5197"/>
                  <a:pt x="7114" y="5256"/>
                </a:cubicBezTo>
                <a:cubicBezTo>
                  <a:pt x="7169" y="5316"/>
                  <a:pt x="7206" y="5395"/>
                  <a:pt x="7206" y="5493"/>
                </a:cubicBezTo>
                <a:lnTo>
                  <a:pt x="7206" y="7566"/>
                </a:lnTo>
                <a:cubicBezTo>
                  <a:pt x="7206" y="7705"/>
                  <a:pt x="7151" y="7823"/>
                  <a:pt x="7059" y="7922"/>
                </a:cubicBezTo>
                <a:lnTo>
                  <a:pt x="5294" y="9403"/>
                </a:lnTo>
                <a:cubicBezTo>
                  <a:pt x="5239" y="9462"/>
                  <a:pt x="5147" y="9442"/>
                  <a:pt x="5110" y="9383"/>
                </a:cubicBezTo>
                <a:cubicBezTo>
                  <a:pt x="5055" y="9324"/>
                  <a:pt x="5074" y="9225"/>
                  <a:pt x="5129" y="9185"/>
                </a:cubicBezTo>
                <a:lnTo>
                  <a:pt x="6894" y="7705"/>
                </a:lnTo>
                <a:cubicBezTo>
                  <a:pt x="6930" y="7665"/>
                  <a:pt x="6949" y="7645"/>
                  <a:pt x="6949" y="7586"/>
                </a:cubicBezTo>
                <a:lnTo>
                  <a:pt x="6949" y="5493"/>
                </a:lnTo>
                <a:cubicBezTo>
                  <a:pt x="6949" y="5474"/>
                  <a:pt x="6949" y="5474"/>
                  <a:pt x="6930" y="5474"/>
                </a:cubicBezTo>
                <a:cubicBezTo>
                  <a:pt x="6930" y="5474"/>
                  <a:pt x="6912" y="5454"/>
                  <a:pt x="6912" y="5454"/>
                </a:cubicBezTo>
                <a:lnTo>
                  <a:pt x="570" y="5454"/>
                </a:lnTo>
                <a:cubicBezTo>
                  <a:pt x="552" y="5454"/>
                  <a:pt x="552" y="5454"/>
                  <a:pt x="552" y="5474"/>
                </a:cubicBezTo>
                <a:cubicBezTo>
                  <a:pt x="552" y="5474"/>
                  <a:pt x="533" y="5493"/>
                  <a:pt x="533" y="5493"/>
                </a:cubicBezTo>
                <a:lnTo>
                  <a:pt x="533" y="7330"/>
                </a:lnTo>
                <a:cubicBezTo>
                  <a:pt x="533" y="7349"/>
                  <a:pt x="533" y="7349"/>
                  <a:pt x="552" y="7349"/>
                </a:cubicBezTo>
                <a:cubicBezTo>
                  <a:pt x="552" y="7349"/>
                  <a:pt x="570" y="7369"/>
                  <a:pt x="588" y="7369"/>
                </a:cubicBezTo>
                <a:lnTo>
                  <a:pt x="3769" y="7369"/>
                </a:lnTo>
                <a:cubicBezTo>
                  <a:pt x="3879" y="7369"/>
                  <a:pt x="3934" y="7448"/>
                  <a:pt x="3952" y="7507"/>
                </a:cubicBezTo>
                <a:cubicBezTo>
                  <a:pt x="3971" y="7586"/>
                  <a:pt x="3952" y="7645"/>
                  <a:pt x="3897" y="7705"/>
                </a:cubicBezTo>
                <a:cubicBezTo>
                  <a:pt x="3897" y="7705"/>
                  <a:pt x="3897" y="7705"/>
                  <a:pt x="3879" y="7724"/>
                </a:cubicBezTo>
                <a:lnTo>
                  <a:pt x="1636" y="9561"/>
                </a:lnTo>
                <a:cubicBezTo>
                  <a:pt x="1636" y="9561"/>
                  <a:pt x="1636" y="9561"/>
                  <a:pt x="1618" y="9561"/>
                </a:cubicBezTo>
                <a:lnTo>
                  <a:pt x="1618" y="9580"/>
                </a:lnTo>
                <a:cubicBezTo>
                  <a:pt x="1618" y="9580"/>
                  <a:pt x="1618" y="9600"/>
                  <a:pt x="1636" y="9640"/>
                </a:cubicBezTo>
                <a:lnTo>
                  <a:pt x="2666" y="11199"/>
                </a:lnTo>
                <a:cubicBezTo>
                  <a:pt x="2666" y="11199"/>
                  <a:pt x="2666" y="11219"/>
                  <a:pt x="2684" y="11219"/>
                </a:cubicBezTo>
                <a:cubicBezTo>
                  <a:pt x="2684" y="11219"/>
                  <a:pt x="2684" y="11239"/>
                  <a:pt x="2684" y="11239"/>
                </a:cubicBezTo>
                <a:cubicBezTo>
                  <a:pt x="2684" y="11239"/>
                  <a:pt x="2702" y="11239"/>
                  <a:pt x="2739" y="11219"/>
                </a:cubicBezTo>
                <a:cubicBezTo>
                  <a:pt x="2941" y="11061"/>
                  <a:pt x="3107" y="10943"/>
                  <a:pt x="3254" y="10864"/>
                </a:cubicBezTo>
                <a:cubicBezTo>
                  <a:pt x="3401" y="10765"/>
                  <a:pt x="3548" y="10725"/>
                  <a:pt x="3677" y="10725"/>
                </a:cubicBezTo>
                <a:cubicBezTo>
                  <a:pt x="4136" y="10725"/>
                  <a:pt x="4504" y="10943"/>
                  <a:pt x="4724" y="11377"/>
                </a:cubicBezTo>
                <a:cubicBezTo>
                  <a:pt x="4871" y="11713"/>
                  <a:pt x="4945" y="12108"/>
                  <a:pt x="4945" y="12542"/>
                </a:cubicBezTo>
                <a:cubicBezTo>
                  <a:pt x="4945" y="12996"/>
                  <a:pt x="4871" y="13371"/>
                  <a:pt x="4724" y="13648"/>
                </a:cubicBezTo>
                <a:cubicBezTo>
                  <a:pt x="4504" y="14082"/>
                  <a:pt x="4155" y="14319"/>
                  <a:pt x="3695" y="14319"/>
                </a:cubicBezTo>
                <a:cubicBezTo>
                  <a:pt x="3456" y="14319"/>
                  <a:pt x="3235" y="14260"/>
                  <a:pt x="3070" y="14121"/>
                </a:cubicBezTo>
                <a:cubicBezTo>
                  <a:pt x="2886" y="14003"/>
                  <a:pt x="2757" y="13806"/>
                  <a:pt x="2666" y="13569"/>
                </a:cubicBezTo>
                <a:cubicBezTo>
                  <a:pt x="2574" y="13312"/>
                  <a:pt x="2500" y="13055"/>
                  <a:pt x="2482" y="12779"/>
                </a:cubicBezTo>
                <a:cubicBezTo>
                  <a:pt x="2482" y="12739"/>
                  <a:pt x="2482" y="12720"/>
                  <a:pt x="2427" y="12720"/>
                </a:cubicBezTo>
                <a:lnTo>
                  <a:pt x="331" y="12720"/>
                </a:lnTo>
                <a:cubicBezTo>
                  <a:pt x="313" y="12720"/>
                  <a:pt x="294" y="12720"/>
                  <a:pt x="294" y="12720"/>
                </a:cubicBezTo>
                <a:cubicBezTo>
                  <a:pt x="294" y="12720"/>
                  <a:pt x="294" y="12720"/>
                  <a:pt x="294" y="12720"/>
                </a:cubicBezTo>
                <a:cubicBezTo>
                  <a:pt x="294" y="12720"/>
                  <a:pt x="294" y="12739"/>
                  <a:pt x="294" y="12759"/>
                </a:cubicBezTo>
                <a:cubicBezTo>
                  <a:pt x="331" y="13233"/>
                  <a:pt x="404" y="13687"/>
                  <a:pt x="570" y="14082"/>
                </a:cubicBezTo>
                <a:cubicBezTo>
                  <a:pt x="827" y="14734"/>
                  <a:pt x="1232" y="15267"/>
                  <a:pt x="1783" y="15642"/>
                </a:cubicBezTo>
                <a:cubicBezTo>
                  <a:pt x="2371" y="16037"/>
                  <a:pt x="3364" y="16254"/>
                  <a:pt x="4044" y="16254"/>
                </a:cubicBezTo>
                <a:cubicBezTo>
                  <a:pt x="4063" y="16254"/>
                  <a:pt x="4099" y="16254"/>
                  <a:pt x="4118" y="16274"/>
                </a:cubicBezTo>
                <a:lnTo>
                  <a:pt x="11563" y="20894"/>
                </a:lnTo>
                <a:cubicBezTo>
                  <a:pt x="12225" y="21308"/>
                  <a:pt x="13034" y="21308"/>
                  <a:pt x="13695" y="20894"/>
                </a:cubicBezTo>
                <a:lnTo>
                  <a:pt x="20276" y="16807"/>
                </a:lnTo>
                <a:cubicBezTo>
                  <a:pt x="20938" y="16392"/>
                  <a:pt x="21343" y="15642"/>
                  <a:pt x="21343" y="14832"/>
                </a:cubicBezTo>
                <a:lnTo>
                  <a:pt x="21343" y="6658"/>
                </a:lnTo>
                <a:cubicBezTo>
                  <a:pt x="21343" y="5849"/>
                  <a:pt x="20938" y="5079"/>
                  <a:pt x="20276" y="4684"/>
                </a:cubicBezTo>
                <a:lnTo>
                  <a:pt x="13695" y="597"/>
                </a:lnTo>
                <a:cubicBezTo>
                  <a:pt x="13034" y="182"/>
                  <a:pt x="12225" y="182"/>
                  <a:pt x="11563" y="597"/>
                </a:cubicBezTo>
                <a:lnTo>
                  <a:pt x="5846" y="3953"/>
                </a:lnTo>
                <a:cubicBezTo>
                  <a:pt x="5772" y="3993"/>
                  <a:pt x="5699" y="3973"/>
                  <a:pt x="5662" y="3894"/>
                </a:cubicBezTo>
                <a:cubicBezTo>
                  <a:pt x="5625" y="3815"/>
                  <a:pt x="5644" y="3736"/>
                  <a:pt x="5717" y="3697"/>
                </a:cubicBezTo>
                <a:lnTo>
                  <a:pt x="11434" y="340"/>
                </a:lnTo>
                <a:cubicBezTo>
                  <a:pt x="12170" y="-114"/>
                  <a:pt x="13089" y="-114"/>
                  <a:pt x="13824" y="340"/>
                </a:cubicBezTo>
                <a:lnTo>
                  <a:pt x="20405" y="4427"/>
                </a:lnTo>
                <a:cubicBezTo>
                  <a:pt x="21140" y="4881"/>
                  <a:pt x="21600" y="5750"/>
                  <a:pt x="21600" y="6658"/>
                </a:cubicBezTo>
                <a:lnTo>
                  <a:pt x="21600" y="14832"/>
                </a:lnTo>
                <a:cubicBezTo>
                  <a:pt x="21600" y="15740"/>
                  <a:pt x="21140" y="16609"/>
                  <a:pt x="20405" y="17063"/>
                </a:cubicBezTo>
                <a:lnTo>
                  <a:pt x="13806" y="21150"/>
                </a:lnTo>
                <a:cubicBezTo>
                  <a:pt x="13438" y="21368"/>
                  <a:pt x="13015" y="21486"/>
                  <a:pt x="12611" y="2148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71832352-6C71-432A-8344-5BBB697BDABF}"/>
              </a:ext>
            </a:extLst>
          </p:cNvPr>
          <p:cNvSpPr/>
          <p:nvPr/>
        </p:nvSpPr>
        <p:spPr>
          <a:xfrm>
            <a:off x="2906878" y="3330457"/>
            <a:ext cx="2927037" cy="2592030"/>
          </a:xfrm>
          <a:custGeom>
            <a:avLst/>
            <a:gdLst>
              <a:gd name="connsiteX0" fmla="*/ 406966 w 2927037"/>
              <a:gd name="connsiteY0" fmla="*/ 1076455 h 2592030"/>
              <a:gd name="connsiteX1" fmla="*/ 233244 w 2927037"/>
              <a:gd name="connsiteY1" fmla="*/ 1335840 h 2592030"/>
              <a:gd name="connsiteX2" fmla="*/ 406966 w 2927037"/>
              <a:gd name="connsiteY2" fmla="*/ 1335840 h 2592030"/>
              <a:gd name="connsiteX3" fmla="*/ 425992 w 2927037"/>
              <a:gd name="connsiteY3" fmla="*/ 1000314 h 2592030"/>
              <a:gd name="connsiteX4" fmla="*/ 437893 w 2927037"/>
              <a:gd name="connsiteY4" fmla="*/ 1016971 h 2592030"/>
              <a:gd name="connsiteX5" fmla="*/ 437893 w 2927037"/>
              <a:gd name="connsiteY5" fmla="*/ 1352497 h 2592030"/>
              <a:gd name="connsiteX6" fmla="*/ 423617 w 2927037"/>
              <a:gd name="connsiteY6" fmla="*/ 1371541 h 2592030"/>
              <a:gd name="connsiteX7" fmla="*/ 199930 w 2927037"/>
              <a:gd name="connsiteY7" fmla="*/ 1371541 h 2592030"/>
              <a:gd name="connsiteX8" fmla="*/ 183267 w 2927037"/>
              <a:gd name="connsiteY8" fmla="*/ 1362028 h 2592030"/>
              <a:gd name="connsiteX9" fmla="*/ 183267 w 2927037"/>
              <a:gd name="connsiteY9" fmla="*/ 1342984 h 2592030"/>
              <a:gd name="connsiteX10" fmla="*/ 406966 w 2927037"/>
              <a:gd name="connsiteY10" fmla="*/ 1007440 h 2592030"/>
              <a:gd name="connsiteX11" fmla="*/ 425992 w 2927037"/>
              <a:gd name="connsiteY11" fmla="*/ 1000314 h 2592030"/>
              <a:gd name="connsiteX12" fmla="*/ 1765725 w 2927037"/>
              <a:gd name="connsiteY12" fmla="*/ 0 h 2592030"/>
              <a:gd name="connsiteX13" fmla="*/ 1920462 w 2927037"/>
              <a:gd name="connsiteY13" fmla="*/ 41076 h 2592030"/>
              <a:gd name="connsiteX14" fmla="*/ 2772419 w 2927037"/>
              <a:gd name="connsiteY14" fmla="*/ 533630 h 2592030"/>
              <a:gd name="connsiteX15" fmla="*/ 2927037 w 2927037"/>
              <a:gd name="connsiteY15" fmla="*/ 802526 h 2592030"/>
              <a:gd name="connsiteX16" fmla="*/ 2927037 w 2927037"/>
              <a:gd name="connsiteY16" fmla="*/ 1787755 h 2592030"/>
              <a:gd name="connsiteX17" fmla="*/ 2772419 w 2927037"/>
              <a:gd name="connsiteY17" fmla="*/ 2056651 h 2592030"/>
              <a:gd name="connsiteX18" fmla="*/ 1920462 w 2927037"/>
              <a:gd name="connsiteY18" fmla="*/ 2549205 h 2592030"/>
              <a:gd name="connsiteX19" fmla="*/ 1768147 w 2927037"/>
              <a:gd name="connsiteY19" fmla="*/ 2592030 h 2592030"/>
              <a:gd name="connsiteX20" fmla="*/ 1613394 w 2927037"/>
              <a:gd name="connsiteY20" fmla="*/ 2551617 h 2592030"/>
              <a:gd name="connsiteX21" fmla="*/ 485400 w 2927037"/>
              <a:gd name="connsiteY21" fmla="*/ 1901876 h 2592030"/>
              <a:gd name="connsiteX22" fmla="*/ 468868 w 2927037"/>
              <a:gd name="connsiteY22" fmla="*/ 1885228 h 2592030"/>
              <a:gd name="connsiteX23" fmla="*/ 468868 w 2927037"/>
              <a:gd name="connsiteY23" fmla="*/ 1597392 h 2592030"/>
              <a:gd name="connsiteX24" fmla="*/ 16668 w 2927037"/>
              <a:gd name="connsiteY24" fmla="*/ 1597392 h 2592030"/>
              <a:gd name="connsiteX25" fmla="*/ 0 w 2927037"/>
              <a:gd name="connsiteY25" fmla="*/ 1580624 h 2592030"/>
              <a:gd name="connsiteX26" fmla="*/ 0 w 2927037"/>
              <a:gd name="connsiteY26" fmla="*/ 1335613 h 2592030"/>
              <a:gd name="connsiteX27" fmla="*/ 2439 w 2927037"/>
              <a:gd name="connsiteY27" fmla="*/ 1326083 h 2592030"/>
              <a:gd name="connsiteX28" fmla="*/ 473611 w 2927037"/>
              <a:gd name="connsiteY28" fmla="*/ 633516 h 2592030"/>
              <a:gd name="connsiteX29" fmla="*/ 487840 w 2927037"/>
              <a:gd name="connsiteY29" fmla="*/ 626398 h 2592030"/>
              <a:gd name="connsiteX30" fmla="*/ 811440 w 2927037"/>
              <a:gd name="connsiteY30" fmla="*/ 626398 h 2592030"/>
              <a:gd name="connsiteX31" fmla="*/ 828108 w 2927037"/>
              <a:gd name="connsiteY31" fmla="*/ 643046 h 2592030"/>
              <a:gd name="connsiteX32" fmla="*/ 828108 w 2927037"/>
              <a:gd name="connsiteY32" fmla="*/ 1335613 h 2592030"/>
              <a:gd name="connsiteX33" fmla="*/ 968497 w 2927037"/>
              <a:gd name="connsiteY33" fmla="*/ 1335613 h 2592030"/>
              <a:gd name="connsiteX34" fmla="*/ 985165 w 2927037"/>
              <a:gd name="connsiteY34" fmla="*/ 1352261 h 2592030"/>
              <a:gd name="connsiteX35" fmla="*/ 968497 w 2927037"/>
              <a:gd name="connsiteY35" fmla="*/ 1368909 h 2592030"/>
              <a:gd name="connsiteX36" fmla="*/ 809136 w 2927037"/>
              <a:gd name="connsiteY36" fmla="*/ 1368909 h 2592030"/>
              <a:gd name="connsiteX37" fmla="*/ 792468 w 2927037"/>
              <a:gd name="connsiteY37" fmla="*/ 1352261 h 2592030"/>
              <a:gd name="connsiteX38" fmla="*/ 792468 w 2927037"/>
              <a:gd name="connsiteY38" fmla="*/ 659694 h 2592030"/>
              <a:gd name="connsiteX39" fmla="*/ 497325 w 2927037"/>
              <a:gd name="connsiteY39" fmla="*/ 659694 h 2592030"/>
              <a:gd name="connsiteX40" fmla="*/ 33336 w 2927037"/>
              <a:gd name="connsiteY40" fmla="*/ 1337905 h 2592030"/>
              <a:gd name="connsiteX41" fmla="*/ 33336 w 2927037"/>
              <a:gd name="connsiteY41" fmla="*/ 1559271 h 2592030"/>
              <a:gd name="connsiteX42" fmla="*/ 485400 w 2927037"/>
              <a:gd name="connsiteY42" fmla="*/ 1559271 h 2592030"/>
              <a:gd name="connsiteX43" fmla="*/ 502068 w 2927037"/>
              <a:gd name="connsiteY43" fmla="*/ 1575919 h 2592030"/>
              <a:gd name="connsiteX44" fmla="*/ 502068 w 2927037"/>
              <a:gd name="connsiteY44" fmla="*/ 1868580 h 2592030"/>
              <a:gd name="connsiteX45" fmla="*/ 1630062 w 2927037"/>
              <a:gd name="connsiteY45" fmla="*/ 2518201 h 2592030"/>
              <a:gd name="connsiteX46" fmla="*/ 1906098 w 2927037"/>
              <a:gd name="connsiteY46" fmla="*/ 2518201 h 2592030"/>
              <a:gd name="connsiteX47" fmla="*/ 2758055 w 2927037"/>
              <a:gd name="connsiteY47" fmla="*/ 2025647 h 2592030"/>
              <a:gd name="connsiteX48" fmla="*/ 2896141 w 2927037"/>
              <a:gd name="connsiteY48" fmla="*/ 1787755 h 2592030"/>
              <a:gd name="connsiteX49" fmla="*/ 2896141 w 2927037"/>
              <a:gd name="connsiteY49" fmla="*/ 802526 h 2592030"/>
              <a:gd name="connsiteX50" fmla="*/ 2758055 w 2927037"/>
              <a:gd name="connsiteY50" fmla="*/ 564512 h 2592030"/>
              <a:gd name="connsiteX51" fmla="*/ 1906098 w 2927037"/>
              <a:gd name="connsiteY51" fmla="*/ 71958 h 2592030"/>
              <a:gd name="connsiteX52" fmla="*/ 1630062 w 2927037"/>
              <a:gd name="connsiteY52" fmla="*/ 71958 h 2592030"/>
              <a:gd name="connsiteX53" fmla="*/ 887597 w 2927037"/>
              <a:gd name="connsiteY53" fmla="*/ 476569 h 2592030"/>
              <a:gd name="connsiteX54" fmla="*/ 863883 w 2927037"/>
              <a:gd name="connsiteY54" fmla="*/ 469331 h 2592030"/>
              <a:gd name="connsiteX55" fmla="*/ 870929 w 2927037"/>
              <a:gd name="connsiteY55" fmla="*/ 445566 h 2592030"/>
              <a:gd name="connsiteX56" fmla="*/ 1611090 w 2927037"/>
              <a:gd name="connsiteY56" fmla="*/ 41076 h 2592030"/>
              <a:gd name="connsiteX57" fmla="*/ 1765725 w 2927037"/>
              <a:gd name="connsiteY57" fmla="*/ 0 h 2592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927037" h="2592030">
                <a:moveTo>
                  <a:pt x="406966" y="1076455"/>
                </a:moveTo>
                <a:lnTo>
                  <a:pt x="233244" y="1335840"/>
                </a:lnTo>
                <a:lnTo>
                  <a:pt x="406966" y="1335840"/>
                </a:lnTo>
                <a:close/>
                <a:moveTo>
                  <a:pt x="425992" y="1000314"/>
                </a:moveTo>
                <a:cubicBezTo>
                  <a:pt x="433130" y="1002683"/>
                  <a:pt x="437893" y="1009827"/>
                  <a:pt x="437893" y="1016971"/>
                </a:cubicBezTo>
                <a:lnTo>
                  <a:pt x="437893" y="1352497"/>
                </a:lnTo>
                <a:cubicBezTo>
                  <a:pt x="442655" y="1364398"/>
                  <a:pt x="433142" y="1371541"/>
                  <a:pt x="423617" y="1371541"/>
                </a:cubicBezTo>
                <a:lnTo>
                  <a:pt x="199930" y="1371541"/>
                </a:lnTo>
                <a:cubicBezTo>
                  <a:pt x="192792" y="1371541"/>
                  <a:pt x="188029" y="1366785"/>
                  <a:pt x="183267" y="1362028"/>
                </a:cubicBezTo>
                <a:cubicBezTo>
                  <a:pt x="180891" y="1357271"/>
                  <a:pt x="180891" y="1350128"/>
                  <a:pt x="183267" y="1342984"/>
                </a:cubicBezTo>
                <a:lnTo>
                  <a:pt x="406966" y="1007440"/>
                </a:lnTo>
                <a:cubicBezTo>
                  <a:pt x="411716" y="1000314"/>
                  <a:pt x="418854" y="997927"/>
                  <a:pt x="425992" y="1000314"/>
                </a:cubicBezTo>
                <a:close/>
                <a:moveTo>
                  <a:pt x="1765725" y="0"/>
                </a:moveTo>
                <a:cubicBezTo>
                  <a:pt x="1819269" y="0"/>
                  <a:pt x="1872830" y="13692"/>
                  <a:pt x="1920462" y="41076"/>
                </a:cubicBezTo>
                <a:lnTo>
                  <a:pt x="2772419" y="533630"/>
                </a:lnTo>
                <a:cubicBezTo>
                  <a:pt x="2867548" y="588398"/>
                  <a:pt x="2927037" y="693110"/>
                  <a:pt x="2927037" y="802526"/>
                </a:cubicBezTo>
                <a:lnTo>
                  <a:pt x="2927037" y="1787755"/>
                </a:lnTo>
                <a:cubicBezTo>
                  <a:pt x="2927037" y="1897171"/>
                  <a:pt x="2867548" y="2001882"/>
                  <a:pt x="2772419" y="2056651"/>
                </a:cubicBezTo>
                <a:lnTo>
                  <a:pt x="1920462" y="2549205"/>
                </a:lnTo>
                <a:cubicBezTo>
                  <a:pt x="1875201" y="2577795"/>
                  <a:pt x="1822894" y="2592030"/>
                  <a:pt x="1768147" y="2592030"/>
                </a:cubicBezTo>
                <a:cubicBezTo>
                  <a:pt x="1713401" y="2592030"/>
                  <a:pt x="1661094" y="2577795"/>
                  <a:pt x="1613394" y="2551617"/>
                </a:cubicBezTo>
                <a:lnTo>
                  <a:pt x="485400" y="1901876"/>
                </a:lnTo>
                <a:cubicBezTo>
                  <a:pt x="475915" y="1901876"/>
                  <a:pt x="468868" y="1894758"/>
                  <a:pt x="468868" y="1885228"/>
                </a:cubicBezTo>
                <a:lnTo>
                  <a:pt x="468868" y="1597392"/>
                </a:lnTo>
                <a:lnTo>
                  <a:pt x="16668" y="1597392"/>
                </a:lnTo>
                <a:cubicBezTo>
                  <a:pt x="7182" y="1597392"/>
                  <a:pt x="0" y="1590154"/>
                  <a:pt x="0" y="1580624"/>
                </a:cubicBezTo>
                <a:lnTo>
                  <a:pt x="0" y="1335613"/>
                </a:lnTo>
                <a:cubicBezTo>
                  <a:pt x="0" y="1333201"/>
                  <a:pt x="0" y="1328375"/>
                  <a:pt x="2439" y="1326083"/>
                </a:cubicBezTo>
                <a:lnTo>
                  <a:pt x="473611" y="633516"/>
                </a:lnTo>
                <a:cubicBezTo>
                  <a:pt x="475915" y="628811"/>
                  <a:pt x="483097" y="626398"/>
                  <a:pt x="487840" y="626398"/>
                </a:cubicBezTo>
                <a:lnTo>
                  <a:pt x="811440" y="626398"/>
                </a:lnTo>
                <a:cubicBezTo>
                  <a:pt x="821061" y="626398"/>
                  <a:pt x="828108" y="633516"/>
                  <a:pt x="828108" y="643046"/>
                </a:cubicBezTo>
                <a:lnTo>
                  <a:pt x="828108" y="1335613"/>
                </a:lnTo>
                <a:lnTo>
                  <a:pt x="968497" y="1335613"/>
                </a:lnTo>
                <a:cubicBezTo>
                  <a:pt x="978118" y="1335613"/>
                  <a:pt x="985165" y="1342731"/>
                  <a:pt x="985165" y="1352261"/>
                </a:cubicBezTo>
                <a:cubicBezTo>
                  <a:pt x="985165" y="1361791"/>
                  <a:pt x="978118" y="1368909"/>
                  <a:pt x="968497" y="1368909"/>
                </a:cubicBezTo>
                <a:lnTo>
                  <a:pt x="809136" y="1368909"/>
                </a:lnTo>
                <a:cubicBezTo>
                  <a:pt x="799515" y="1368909"/>
                  <a:pt x="792468" y="1361791"/>
                  <a:pt x="792468" y="1352261"/>
                </a:cubicBezTo>
                <a:lnTo>
                  <a:pt x="792468" y="659694"/>
                </a:lnTo>
                <a:lnTo>
                  <a:pt x="497325" y="659694"/>
                </a:lnTo>
                <a:lnTo>
                  <a:pt x="33336" y="1337905"/>
                </a:lnTo>
                <a:lnTo>
                  <a:pt x="33336" y="1559271"/>
                </a:lnTo>
                <a:lnTo>
                  <a:pt x="485400" y="1559271"/>
                </a:lnTo>
                <a:cubicBezTo>
                  <a:pt x="495022" y="1559271"/>
                  <a:pt x="502068" y="1566389"/>
                  <a:pt x="502068" y="1575919"/>
                </a:cubicBezTo>
                <a:lnTo>
                  <a:pt x="502068" y="1868580"/>
                </a:lnTo>
                <a:lnTo>
                  <a:pt x="1630062" y="2518201"/>
                </a:lnTo>
                <a:cubicBezTo>
                  <a:pt x="1715705" y="2568265"/>
                  <a:pt x="1820455" y="2568265"/>
                  <a:pt x="1906098" y="2518201"/>
                </a:cubicBezTo>
                <a:lnTo>
                  <a:pt x="2758055" y="2025647"/>
                </a:lnTo>
                <a:cubicBezTo>
                  <a:pt x="2843698" y="1975704"/>
                  <a:pt x="2896141" y="1885228"/>
                  <a:pt x="2896141" y="1787755"/>
                </a:cubicBezTo>
                <a:lnTo>
                  <a:pt x="2896141" y="802526"/>
                </a:lnTo>
                <a:cubicBezTo>
                  <a:pt x="2896141" y="704932"/>
                  <a:pt x="2843698" y="612163"/>
                  <a:pt x="2758055" y="564512"/>
                </a:cubicBezTo>
                <a:lnTo>
                  <a:pt x="1906098" y="71958"/>
                </a:lnTo>
                <a:cubicBezTo>
                  <a:pt x="1820455" y="22015"/>
                  <a:pt x="1715705" y="22015"/>
                  <a:pt x="1630062" y="71958"/>
                </a:cubicBezTo>
                <a:lnTo>
                  <a:pt x="887597" y="476569"/>
                </a:lnTo>
                <a:cubicBezTo>
                  <a:pt x="878111" y="481274"/>
                  <a:pt x="868625" y="478861"/>
                  <a:pt x="863883" y="469331"/>
                </a:cubicBezTo>
                <a:cubicBezTo>
                  <a:pt x="859140" y="459801"/>
                  <a:pt x="861443" y="450391"/>
                  <a:pt x="870929" y="445566"/>
                </a:cubicBezTo>
                <a:lnTo>
                  <a:pt x="1611090" y="41076"/>
                </a:lnTo>
                <a:cubicBezTo>
                  <a:pt x="1658655" y="13692"/>
                  <a:pt x="1712181" y="0"/>
                  <a:pt x="176572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27DE23F-5DEB-425C-AE67-7CD1D61A25A4}"/>
              </a:ext>
            </a:extLst>
          </p:cNvPr>
          <p:cNvSpPr/>
          <p:nvPr/>
        </p:nvSpPr>
        <p:spPr>
          <a:xfrm>
            <a:off x="6381104" y="3247385"/>
            <a:ext cx="2784257" cy="2597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9" extrusionOk="0">
                <a:moveTo>
                  <a:pt x="12498" y="21489"/>
                </a:moveTo>
                <a:cubicBezTo>
                  <a:pt x="12074" y="21489"/>
                  <a:pt x="11668" y="21371"/>
                  <a:pt x="11298" y="21154"/>
                </a:cubicBezTo>
                <a:lnTo>
                  <a:pt x="3822" y="16547"/>
                </a:lnTo>
                <a:cubicBezTo>
                  <a:pt x="3046" y="16547"/>
                  <a:pt x="2160" y="16291"/>
                  <a:pt x="1569" y="15897"/>
                </a:cubicBezTo>
                <a:cubicBezTo>
                  <a:pt x="960" y="15503"/>
                  <a:pt x="517" y="14952"/>
                  <a:pt x="240" y="14282"/>
                </a:cubicBezTo>
                <a:cubicBezTo>
                  <a:pt x="129" y="13987"/>
                  <a:pt x="55" y="13652"/>
                  <a:pt x="0" y="13318"/>
                </a:cubicBezTo>
                <a:cubicBezTo>
                  <a:pt x="0" y="13318"/>
                  <a:pt x="0" y="13298"/>
                  <a:pt x="0" y="13298"/>
                </a:cubicBezTo>
                <a:lnTo>
                  <a:pt x="0" y="13259"/>
                </a:lnTo>
                <a:cubicBezTo>
                  <a:pt x="0" y="13062"/>
                  <a:pt x="111" y="12944"/>
                  <a:pt x="314" y="12944"/>
                </a:cubicBezTo>
                <a:lnTo>
                  <a:pt x="2455" y="12944"/>
                </a:lnTo>
                <a:cubicBezTo>
                  <a:pt x="2529" y="12944"/>
                  <a:pt x="2677" y="12983"/>
                  <a:pt x="2788" y="13180"/>
                </a:cubicBezTo>
                <a:cubicBezTo>
                  <a:pt x="2788" y="13199"/>
                  <a:pt x="2806" y="13199"/>
                  <a:pt x="2806" y="13219"/>
                </a:cubicBezTo>
                <a:cubicBezTo>
                  <a:pt x="2806" y="13239"/>
                  <a:pt x="2825" y="13298"/>
                  <a:pt x="2898" y="13416"/>
                </a:cubicBezTo>
                <a:cubicBezTo>
                  <a:pt x="2898" y="13416"/>
                  <a:pt x="2898" y="13416"/>
                  <a:pt x="2898" y="13436"/>
                </a:cubicBezTo>
                <a:cubicBezTo>
                  <a:pt x="3065" y="13810"/>
                  <a:pt x="3305" y="13987"/>
                  <a:pt x="3674" y="13987"/>
                </a:cubicBezTo>
                <a:cubicBezTo>
                  <a:pt x="3858" y="13987"/>
                  <a:pt x="4006" y="13948"/>
                  <a:pt x="4154" y="13849"/>
                </a:cubicBezTo>
                <a:cubicBezTo>
                  <a:pt x="4302" y="13751"/>
                  <a:pt x="4412" y="13613"/>
                  <a:pt x="4505" y="13436"/>
                </a:cubicBezTo>
                <a:cubicBezTo>
                  <a:pt x="4597" y="13239"/>
                  <a:pt x="4652" y="13003"/>
                  <a:pt x="4652" y="12727"/>
                </a:cubicBezTo>
                <a:cubicBezTo>
                  <a:pt x="4652" y="12451"/>
                  <a:pt x="4615" y="12235"/>
                  <a:pt x="4523" y="12038"/>
                </a:cubicBezTo>
                <a:cubicBezTo>
                  <a:pt x="4468" y="11861"/>
                  <a:pt x="4357" y="11742"/>
                  <a:pt x="4228" y="11644"/>
                </a:cubicBezTo>
                <a:cubicBezTo>
                  <a:pt x="4080" y="11546"/>
                  <a:pt x="3932" y="11506"/>
                  <a:pt x="3748" y="11506"/>
                </a:cubicBezTo>
                <a:cubicBezTo>
                  <a:pt x="3545" y="11506"/>
                  <a:pt x="3360" y="11565"/>
                  <a:pt x="3194" y="11664"/>
                </a:cubicBezTo>
                <a:cubicBezTo>
                  <a:pt x="3028" y="11762"/>
                  <a:pt x="2917" y="11880"/>
                  <a:pt x="2862" y="12018"/>
                </a:cubicBezTo>
                <a:cubicBezTo>
                  <a:pt x="2825" y="12176"/>
                  <a:pt x="2695" y="12274"/>
                  <a:pt x="2548" y="12274"/>
                </a:cubicBezTo>
                <a:lnTo>
                  <a:pt x="369" y="12274"/>
                </a:lnTo>
                <a:cubicBezTo>
                  <a:pt x="277" y="12274"/>
                  <a:pt x="203" y="12235"/>
                  <a:pt x="148" y="12176"/>
                </a:cubicBezTo>
                <a:cubicBezTo>
                  <a:pt x="92" y="12117"/>
                  <a:pt x="55" y="12038"/>
                  <a:pt x="55" y="11939"/>
                </a:cubicBezTo>
                <a:lnTo>
                  <a:pt x="55" y="5540"/>
                </a:lnTo>
                <a:cubicBezTo>
                  <a:pt x="55" y="5442"/>
                  <a:pt x="92" y="5363"/>
                  <a:pt x="148" y="5304"/>
                </a:cubicBezTo>
                <a:cubicBezTo>
                  <a:pt x="203" y="5245"/>
                  <a:pt x="277" y="5205"/>
                  <a:pt x="369" y="5205"/>
                </a:cubicBezTo>
                <a:lnTo>
                  <a:pt x="6775" y="5205"/>
                </a:lnTo>
                <a:cubicBezTo>
                  <a:pt x="6868" y="5205"/>
                  <a:pt x="6942" y="5245"/>
                  <a:pt x="6997" y="5304"/>
                </a:cubicBezTo>
                <a:cubicBezTo>
                  <a:pt x="7052" y="5363"/>
                  <a:pt x="7089" y="5442"/>
                  <a:pt x="7089" y="5540"/>
                </a:cubicBezTo>
                <a:lnTo>
                  <a:pt x="7089" y="7371"/>
                </a:lnTo>
                <a:cubicBezTo>
                  <a:pt x="7089" y="7470"/>
                  <a:pt x="7052" y="7548"/>
                  <a:pt x="6997" y="7607"/>
                </a:cubicBezTo>
                <a:cubicBezTo>
                  <a:pt x="6942" y="7667"/>
                  <a:pt x="6868" y="7706"/>
                  <a:pt x="6775" y="7706"/>
                </a:cubicBezTo>
                <a:lnTo>
                  <a:pt x="2769" y="7706"/>
                </a:lnTo>
                <a:lnTo>
                  <a:pt x="2769" y="9321"/>
                </a:lnTo>
                <a:cubicBezTo>
                  <a:pt x="3157" y="9104"/>
                  <a:pt x="3600" y="9005"/>
                  <a:pt x="4080" y="9005"/>
                </a:cubicBezTo>
                <a:cubicBezTo>
                  <a:pt x="4800" y="9005"/>
                  <a:pt x="5428" y="9202"/>
                  <a:pt x="5982" y="9596"/>
                </a:cubicBezTo>
                <a:cubicBezTo>
                  <a:pt x="6535" y="9990"/>
                  <a:pt x="6923" y="10522"/>
                  <a:pt x="7182" y="11191"/>
                </a:cubicBezTo>
                <a:cubicBezTo>
                  <a:pt x="7200" y="11270"/>
                  <a:pt x="7182" y="11349"/>
                  <a:pt x="7108" y="11388"/>
                </a:cubicBezTo>
                <a:cubicBezTo>
                  <a:pt x="7034" y="11408"/>
                  <a:pt x="6960" y="11388"/>
                  <a:pt x="6923" y="11309"/>
                </a:cubicBezTo>
                <a:cubicBezTo>
                  <a:pt x="6702" y="10699"/>
                  <a:pt x="6332" y="10207"/>
                  <a:pt x="5834" y="9852"/>
                </a:cubicBezTo>
                <a:cubicBezTo>
                  <a:pt x="5335" y="9498"/>
                  <a:pt x="4745" y="9321"/>
                  <a:pt x="4080" y="9321"/>
                </a:cubicBezTo>
                <a:cubicBezTo>
                  <a:pt x="3600" y="9321"/>
                  <a:pt x="3175" y="9439"/>
                  <a:pt x="2806" y="9675"/>
                </a:cubicBezTo>
                <a:cubicBezTo>
                  <a:pt x="2751" y="9734"/>
                  <a:pt x="2677" y="9734"/>
                  <a:pt x="2603" y="9695"/>
                </a:cubicBezTo>
                <a:cubicBezTo>
                  <a:pt x="2529" y="9655"/>
                  <a:pt x="2492" y="9596"/>
                  <a:pt x="2492" y="9498"/>
                </a:cubicBezTo>
                <a:lnTo>
                  <a:pt x="2492" y="7667"/>
                </a:lnTo>
                <a:cubicBezTo>
                  <a:pt x="2492" y="7529"/>
                  <a:pt x="2585" y="7450"/>
                  <a:pt x="2695" y="7450"/>
                </a:cubicBezTo>
                <a:lnTo>
                  <a:pt x="6775" y="7450"/>
                </a:lnTo>
                <a:cubicBezTo>
                  <a:pt x="6794" y="7450"/>
                  <a:pt x="6794" y="7450"/>
                  <a:pt x="6794" y="7430"/>
                </a:cubicBezTo>
                <a:cubicBezTo>
                  <a:pt x="6794" y="7430"/>
                  <a:pt x="6812" y="7411"/>
                  <a:pt x="6812" y="7411"/>
                </a:cubicBezTo>
                <a:lnTo>
                  <a:pt x="6812" y="5540"/>
                </a:lnTo>
                <a:cubicBezTo>
                  <a:pt x="6812" y="5520"/>
                  <a:pt x="6812" y="5520"/>
                  <a:pt x="6794" y="5520"/>
                </a:cubicBezTo>
                <a:cubicBezTo>
                  <a:pt x="6794" y="5520"/>
                  <a:pt x="6775" y="5501"/>
                  <a:pt x="6775" y="5501"/>
                </a:cubicBezTo>
                <a:lnTo>
                  <a:pt x="369" y="5501"/>
                </a:lnTo>
                <a:cubicBezTo>
                  <a:pt x="351" y="5501"/>
                  <a:pt x="351" y="5501"/>
                  <a:pt x="351" y="5520"/>
                </a:cubicBezTo>
                <a:cubicBezTo>
                  <a:pt x="351" y="5520"/>
                  <a:pt x="332" y="5540"/>
                  <a:pt x="332" y="5540"/>
                </a:cubicBezTo>
                <a:lnTo>
                  <a:pt x="332" y="11939"/>
                </a:lnTo>
                <a:cubicBezTo>
                  <a:pt x="332" y="11959"/>
                  <a:pt x="332" y="11959"/>
                  <a:pt x="351" y="11959"/>
                </a:cubicBezTo>
                <a:cubicBezTo>
                  <a:pt x="351" y="11959"/>
                  <a:pt x="369" y="11979"/>
                  <a:pt x="369" y="11979"/>
                </a:cubicBezTo>
                <a:lnTo>
                  <a:pt x="2548" y="11979"/>
                </a:lnTo>
                <a:cubicBezTo>
                  <a:pt x="2585" y="11979"/>
                  <a:pt x="2585" y="11979"/>
                  <a:pt x="2603" y="11920"/>
                </a:cubicBezTo>
                <a:cubicBezTo>
                  <a:pt x="2695" y="11703"/>
                  <a:pt x="2843" y="11526"/>
                  <a:pt x="3065" y="11388"/>
                </a:cubicBezTo>
                <a:cubicBezTo>
                  <a:pt x="3286" y="11270"/>
                  <a:pt x="3508" y="11191"/>
                  <a:pt x="3766" y="11191"/>
                </a:cubicBezTo>
                <a:cubicBezTo>
                  <a:pt x="3988" y="11191"/>
                  <a:pt x="4209" y="11250"/>
                  <a:pt x="4394" y="11368"/>
                </a:cubicBezTo>
                <a:cubicBezTo>
                  <a:pt x="4578" y="11486"/>
                  <a:pt x="4708" y="11664"/>
                  <a:pt x="4800" y="11880"/>
                </a:cubicBezTo>
                <a:cubicBezTo>
                  <a:pt x="4892" y="12097"/>
                  <a:pt x="4948" y="12372"/>
                  <a:pt x="4948" y="12688"/>
                </a:cubicBezTo>
                <a:cubicBezTo>
                  <a:pt x="4948" y="13022"/>
                  <a:pt x="4892" y="13318"/>
                  <a:pt x="4763" y="13534"/>
                </a:cubicBezTo>
                <a:cubicBezTo>
                  <a:pt x="4652" y="13751"/>
                  <a:pt x="4505" y="13948"/>
                  <a:pt x="4320" y="14066"/>
                </a:cubicBezTo>
                <a:cubicBezTo>
                  <a:pt x="4135" y="14184"/>
                  <a:pt x="3914" y="14243"/>
                  <a:pt x="3692" y="14243"/>
                </a:cubicBezTo>
                <a:cubicBezTo>
                  <a:pt x="3231" y="14243"/>
                  <a:pt x="2880" y="14007"/>
                  <a:pt x="2677" y="13534"/>
                </a:cubicBezTo>
                <a:cubicBezTo>
                  <a:pt x="2622" y="13436"/>
                  <a:pt x="2585" y="13337"/>
                  <a:pt x="2566" y="13259"/>
                </a:cubicBezTo>
                <a:cubicBezTo>
                  <a:pt x="2529" y="13199"/>
                  <a:pt x="2511" y="13199"/>
                  <a:pt x="2492" y="13199"/>
                </a:cubicBezTo>
                <a:lnTo>
                  <a:pt x="351" y="13199"/>
                </a:lnTo>
                <a:cubicBezTo>
                  <a:pt x="332" y="13199"/>
                  <a:pt x="314" y="13199"/>
                  <a:pt x="314" y="13199"/>
                </a:cubicBezTo>
                <a:cubicBezTo>
                  <a:pt x="314" y="13199"/>
                  <a:pt x="314" y="13199"/>
                  <a:pt x="314" y="13219"/>
                </a:cubicBezTo>
                <a:lnTo>
                  <a:pt x="314" y="13239"/>
                </a:lnTo>
                <a:cubicBezTo>
                  <a:pt x="369" y="13554"/>
                  <a:pt x="443" y="13849"/>
                  <a:pt x="535" y="14125"/>
                </a:cubicBezTo>
                <a:cubicBezTo>
                  <a:pt x="775" y="14735"/>
                  <a:pt x="1200" y="15247"/>
                  <a:pt x="1754" y="15602"/>
                </a:cubicBezTo>
                <a:cubicBezTo>
                  <a:pt x="2308" y="15956"/>
                  <a:pt x="3157" y="16192"/>
                  <a:pt x="3914" y="16192"/>
                </a:cubicBezTo>
                <a:cubicBezTo>
                  <a:pt x="3932" y="16192"/>
                  <a:pt x="3969" y="16192"/>
                  <a:pt x="3988" y="16212"/>
                </a:cubicBezTo>
                <a:lnTo>
                  <a:pt x="11502" y="20839"/>
                </a:lnTo>
                <a:cubicBezTo>
                  <a:pt x="12166" y="21253"/>
                  <a:pt x="12978" y="21253"/>
                  <a:pt x="13643" y="20839"/>
                </a:cubicBezTo>
                <a:lnTo>
                  <a:pt x="20252" y="16763"/>
                </a:lnTo>
                <a:cubicBezTo>
                  <a:pt x="20917" y="16350"/>
                  <a:pt x="21323" y="15602"/>
                  <a:pt x="21323" y="14794"/>
                </a:cubicBezTo>
                <a:lnTo>
                  <a:pt x="21323" y="6643"/>
                </a:lnTo>
                <a:cubicBezTo>
                  <a:pt x="21323" y="5835"/>
                  <a:pt x="20917" y="5067"/>
                  <a:pt x="20252" y="4674"/>
                </a:cubicBezTo>
                <a:lnTo>
                  <a:pt x="13643" y="598"/>
                </a:lnTo>
                <a:cubicBezTo>
                  <a:pt x="12978" y="184"/>
                  <a:pt x="12166" y="184"/>
                  <a:pt x="11502" y="598"/>
                </a:cubicBezTo>
                <a:cubicBezTo>
                  <a:pt x="11483" y="618"/>
                  <a:pt x="11465" y="618"/>
                  <a:pt x="11446" y="618"/>
                </a:cubicBezTo>
                <a:lnTo>
                  <a:pt x="5649" y="3945"/>
                </a:lnTo>
                <a:cubicBezTo>
                  <a:pt x="5575" y="3985"/>
                  <a:pt x="5502" y="3965"/>
                  <a:pt x="5465" y="3886"/>
                </a:cubicBezTo>
                <a:cubicBezTo>
                  <a:pt x="5428" y="3807"/>
                  <a:pt x="5446" y="3729"/>
                  <a:pt x="5520" y="3689"/>
                </a:cubicBezTo>
                <a:lnTo>
                  <a:pt x="11354" y="342"/>
                </a:lnTo>
                <a:cubicBezTo>
                  <a:pt x="11372" y="342"/>
                  <a:pt x="11391" y="322"/>
                  <a:pt x="11409" y="322"/>
                </a:cubicBezTo>
                <a:cubicBezTo>
                  <a:pt x="12148" y="-111"/>
                  <a:pt x="13052" y="-111"/>
                  <a:pt x="13791" y="342"/>
                </a:cubicBezTo>
                <a:lnTo>
                  <a:pt x="20400" y="4418"/>
                </a:lnTo>
                <a:cubicBezTo>
                  <a:pt x="21138" y="4871"/>
                  <a:pt x="21600" y="5737"/>
                  <a:pt x="21600" y="6643"/>
                </a:cubicBezTo>
                <a:lnTo>
                  <a:pt x="21600" y="14794"/>
                </a:lnTo>
                <a:cubicBezTo>
                  <a:pt x="21600" y="15700"/>
                  <a:pt x="21138" y="16566"/>
                  <a:pt x="20400" y="17019"/>
                </a:cubicBezTo>
                <a:lnTo>
                  <a:pt x="13791" y="21095"/>
                </a:lnTo>
                <a:cubicBezTo>
                  <a:pt x="13329" y="21371"/>
                  <a:pt x="12923" y="21489"/>
                  <a:pt x="12498" y="2148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88E189F-4102-4655-9CED-6190017027D0}"/>
              </a:ext>
            </a:extLst>
          </p:cNvPr>
          <p:cNvGrpSpPr/>
          <p:nvPr/>
        </p:nvGrpSpPr>
        <p:grpSpPr>
          <a:xfrm>
            <a:off x="5526271" y="1419145"/>
            <a:ext cx="1803870" cy="1751818"/>
            <a:chOff x="8921977" y="1559058"/>
            <a:chExt cx="2926080" cy="175181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CE7D9C-6E43-4FE0-BE93-AB669D7B5470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FDA9113-88AD-4F91-8D0B-EE684AFE2DF5}"/>
                </a:ext>
              </a:extLst>
            </p:cNvPr>
            <p:cNvSpPr txBox="1"/>
            <p:nvPr/>
          </p:nvSpPr>
          <p:spPr>
            <a:xfrm>
              <a:off x="9115248" y="1925881"/>
              <a:ext cx="2539535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28EAF6F-538D-48B1-9729-165BECC5ACA1}"/>
              </a:ext>
            </a:extLst>
          </p:cNvPr>
          <p:cNvGrpSpPr/>
          <p:nvPr/>
        </p:nvGrpSpPr>
        <p:grpSpPr>
          <a:xfrm>
            <a:off x="2290701" y="1419145"/>
            <a:ext cx="1803870" cy="1751818"/>
            <a:chOff x="8921977" y="1559058"/>
            <a:chExt cx="2926080" cy="175181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F497305-7070-4FDA-8E5A-60B2DD7CF963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517D531-FA5E-4FBE-9F4F-45405786CF60}"/>
                </a:ext>
              </a:extLst>
            </p:cNvPr>
            <p:cNvSpPr txBox="1"/>
            <p:nvPr/>
          </p:nvSpPr>
          <p:spPr>
            <a:xfrm>
              <a:off x="9115248" y="1925881"/>
              <a:ext cx="2539535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24D5EE5-CCC0-4C2D-A459-594E837D7D24}"/>
              </a:ext>
            </a:extLst>
          </p:cNvPr>
          <p:cNvGrpSpPr/>
          <p:nvPr/>
        </p:nvGrpSpPr>
        <p:grpSpPr>
          <a:xfrm>
            <a:off x="8761840" y="1419145"/>
            <a:ext cx="1803870" cy="1751818"/>
            <a:chOff x="8921977" y="1559058"/>
            <a:chExt cx="2926080" cy="175181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FC3D38-8DA1-424D-9ECC-1FB9C1B9F541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7EC90E3-2A90-4A6C-9703-A32980A5EC45}"/>
                </a:ext>
              </a:extLst>
            </p:cNvPr>
            <p:cNvSpPr txBox="1"/>
            <p:nvPr/>
          </p:nvSpPr>
          <p:spPr>
            <a:xfrm>
              <a:off x="9115248" y="1925881"/>
              <a:ext cx="2539535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1C04700-9340-4E13-BC58-5BB81D6101C0}"/>
              </a:ext>
            </a:extLst>
          </p:cNvPr>
          <p:cNvGrpSpPr/>
          <p:nvPr/>
        </p:nvGrpSpPr>
        <p:grpSpPr>
          <a:xfrm>
            <a:off x="3898438" y="3740314"/>
            <a:ext cx="1803870" cy="1751818"/>
            <a:chOff x="8921977" y="1559058"/>
            <a:chExt cx="2926080" cy="175181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7817B19-AEC3-4780-A27A-3B392D3096DD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F72AE31-55E3-4981-A1BF-1DF9E8EA7E44}"/>
                </a:ext>
              </a:extLst>
            </p:cNvPr>
            <p:cNvSpPr txBox="1"/>
            <p:nvPr/>
          </p:nvSpPr>
          <p:spPr>
            <a:xfrm>
              <a:off x="9115248" y="1925881"/>
              <a:ext cx="2539535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1775918-0CC7-4AF4-A2CD-9AA6D3DD256A}"/>
              </a:ext>
            </a:extLst>
          </p:cNvPr>
          <p:cNvGrpSpPr/>
          <p:nvPr/>
        </p:nvGrpSpPr>
        <p:grpSpPr>
          <a:xfrm>
            <a:off x="7284732" y="3740314"/>
            <a:ext cx="1803870" cy="1751818"/>
            <a:chOff x="8921977" y="1559058"/>
            <a:chExt cx="2926080" cy="175181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0A1E57C-E42B-47A4-B144-4745F19AA186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242BA53-42FD-4ECC-A49F-07EA69617CA3}"/>
                </a:ext>
              </a:extLst>
            </p:cNvPr>
            <p:cNvSpPr txBox="1"/>
            <p:nvPr/>
          </p:nvSpPr>
          <p:spPr>
            <a:xfrm>
              <a:off x="9115248" y="1925881"/>
              <a:ext cx="2539535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4952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8469</TotalTime>
  <Words>377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Numbered List – Slide Template</vt:lpstr>
      <vt:lpstr>Hexagon Numbered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Numbered List</dc:title>
  <dc:creator>PresentationGO.com</dc:creator>
  <dc:description>© Copyright PresentationGO.com</dc:description>
  <dcterms:created xsi:type="dcterms:W3CDTF">2014-11-26T05:14:11Z</dcterms:created>
  <dcterms:modified xsi:type="dcterms:W3CDTF">2020-03-04T18:24:02Z</dcterms:modified>
  <cp:category>Text &amp; Tables</cp:category>
</cp:coreProperties>
</file>