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12"/>
  </p:notesMasterIdLst>
  <p:sldIdLst>
    <p:sldId id="357" r:id="rId4"/>
    <p:sldId id="366" r:id="rId5"/>
    <p:sldId id="367" r:id="rId6"/>
    <p:sldId id="368" r:id="rId7"/>
    <p:sldId id="369" r:id="rId8"/>
    <p:sldId id="370" r:id="rId9"/>
    <p:sldId id="371" r:id="rId10"/>
    <p:sldId id="30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104"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8</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8/13/2020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622B1-6831-4B26-B350-420E28540191}"/>
              </a:ext>
            </a:extLst>
          </p:cNvPr>
          <p:cNvSpPr>
            <a:spLocks noGrp="1"/>
          </p:cNvSpPr>
          <p:nvPr>
            <p:ph type="title"/>
          </p:nvPr>
        </p:nvSpPr>
        <p:spPr/>
        <p:txBody>
          <a:bodyPr/>
          <a:lstStyle/>
          <a:p>
            <a:r>
              <a:rPr lang="en-US" dirty="0"/>
              <a:t>Hexagon Origami – Slide Template</a:t>
            </a:r>
          </a:p>
        </p:txBody>
      </p:sp>
      <p:sp>
        <p:nvSpPr>
          <p:cNvPr id="56" name="Graphic 55" descr="Single gear">
            <a:extLst>
              <a:ext uri="{FF2B5EF4-FFF2-40B4-BE49-F238E27FC236}">
                <a16:creationId xmlns:a16="http://schemas.microsoft.com/office/drawing/2014/main" id="{763AF253-F3E6-4177-A485-D7426040A3B2}"/>
              </a:ext>
            </a:extLst>
          </p:cNvPr>
          <p:cNvSpPr/>
          <p:nvPr/>
        </p:nvSpPr>
        <p:spPr>
          <a:xfrm>
            <a:off x="4360366" y="4842668"/>
            <a:ext cx="410707" cy="410105"/>
          </a:xfrm>
          <a:custGeom>
            <a:avLst/>
            <a:gdLst>
              <a:gd name="connsiteX0" fmla="*/ 212422 w 425468"/>
              <a:gd name="connsiteY0" fmla="*/ 287395 h 424844"/>
              <a:gd name="connsiteX1" fmla="*/ 137450 w 425468"/>
              <a:gd name="connsiteY1" fmla="*/ 212422 h 424844"/>
              <a:gd name="connsiteX2" fmla="*/ 212422 w 425468"/>
              <a:gd name="connsiteY2" fmla="*/ 137450 h 424844"/>
              <a:gd name="connsiteX3" fmla="*/ 287395 w 425468"/>
              <a:gd name="connsiteY3" fmla="*/ 212422 h 424844"/>
              <a:gd name="connsiteX4" fmla="*/ 212422 w 425468"/>
              <a:gd name="connsiteY4" fmla="*/ 287395 h 424844"/>
              <a:gd name="connsiteX5" fmla="*/ 381110 w 425468"/>
              <a:gd name="connsiteY5" fmla="*/ 165564 h 424844"/>
              <a:gd name="connsiteX6" fmla="*/ 364866 w 425468"/>
              <a:gd name="connsiteY6" fmla="*/ 126828 h 424844"/>
              <a:gd name="connsiteX7" fmla="*/ 380485 w 425468"/>
              <a:gd name="connsiteY7" fmla="*/ 79971 h 424844"/>
              <a:gd name="connsiteX8" fmla="*/ 344873 w 425468"/>
              <a:gd name="connsiteY8" fmla="*/ 44359 h 424844"/>
              <a:gd name="connsiteX9" fmla="*/ 298016 w 425468"/>
              <a:gd name="connsiteY9" fmla="*/ 59978 h 424844"/>
              <a:gd name="connsiteX10" fmla="*/ 258655 w 425468"/>
              <a:gd name="connsiteY10" fmla="*/ 43734 h 424844"/>
              <a:gd name="connsiteX11" fmla="*/ 237413 w 425468"/>
              <a:gd name="connsiteY11" fmla="*/ 0 h 424844"/>
              <a:gd name="connsiteX12" fmla="*/ 187431 w 425468"/>
              <a:gd name="connsiteY12" fmla="*/ 0 h 424844"/>
              <a:gd name="connsiteX13" fmla="*/ 165564 w 425468"/>
              <a:gd name="connsiteY13" fmla="*/ 43734 h 424844"/>
              <a:gd name="connsiteX14" fmla="*/ 126828 w 425468"/>
              <a:gd name="connsiteY14" fmla="*/ 59978 h 424844"/>
              <a:gd name="connsiteX15" fmla="*/ 79971 w 425468"/>
              <a:gd name="connsiteY15" fmla="*/ 44359 h 424844"/>
              <a:gd name="connsiteX16" fmla="*/ 44359 w 425468"/>
              <a:gd name="connsiteY16" fmla="*/ 79971 h 424844"/>
              <a:gd name="connsiteX17" fmla="*/ 59978 w 425468"/>
              <a:gd name="connsiteY17" fmla="*/ 126828 h 424844"/>
              <a:gd name="connsiteX18" fmla="*/ 43734 w 425468"/>
              <a:gd name="connsiteY18" fmla="*/ 166189 h 424844"/>
              <a:gd name="connsiteX19" fmla="*/ 0 w 425468"/>
              <a:gd name="connsiteY19" fmla="*/ 187431 h 424844"/>
              <a:gd name="connsiteX20" fmla="*/ 0 w 425468"/>
              <a:gd name="connsiteY20" fmla="*/ 237413 h 424844"/>
              <a:gd name="connsiteX21" fmla="*/ 43734 w 425468"/>
              <a:gd name="connsiteY21" fmla="*/ 259280 h 424844"/>
              <a:gd name="connsiteX22" fmla="*/ 59978 w 425468"/>
              <a:gd name="connsiteY22" fmla="*/ 298016 h 424844"/>
              <a:gd name="connsiteX23" fmla="*/ 44359 w 425468"/>
              <a:gd name="connsiteY23" fmla="*/ 344873 h 424844"/>
              <a:gd name="connsiteX24" fmla="*/ 79971 w 425468"/>
              <a:gd name="connsiteY24" fmla="*/ 380485 h 424844"/>
              <a:gd name="connsiteX25" fmla="*/ 126828 w 425468"/>
              <a:gd name="connsiteY25" fmla="*/ 364866 h 424844"/>
              <a:gd name="connsiteX26" fmla="*/ 166189 w 425468"/>
              <a:gd name="connsiteY26" fmla="*/ 381110 h 424844"/>
              <a:gd name="connsiteX27" fmla="*/ 188056 w 425468"/>
              <a:gd name="connsiteY27" fmla="*/ 424844 h 424844"/>
              <a:gd name="connsiteX28" fmla="*/ 238038 w 425468"/>
              <a:gd name="connsiteY28" fmla="*/ 424844 h 424844"/>
              <a:gd name="connsiteX29" fmla="*/ 259905 w 425468"/>
              <a:gd name="connsiteY29" fmla="*/ 381110 h 424844"/>
              <a:gd name="connsiteX30" fmla="*/ 298640 w 425468"/>
              <a:gd name="connsiteY30" fmla="*/ 364866 h 424844"/>
              <a:gd name="connsiteX31" fmla="*/ 345498 w 425468"/>
              <a:gd name="connsiteY31" fmla="*/ 380485 h 424844"/>
              <a:gd name="connsiteX32" fmla="*/ 381110 w 425468"/>
              <a:gd name="connsiteY32" fmla="*/ 344873 h 424844"/>
              <a:gd name="connsiteX33" fmla="*/ 365491 w 425468"/>
              <a:gd name="connsiteY33" fmla="*/ 298016 h 424844"/>
              <a:gd name="connsiteX34" fmla="*/ 381735 w 425468"/>
              <a:gd name="connsiteY34" fmla="*/ 258655 h 424844"/>
              <a:gd name="connsiteX35" fmla="*/ 425469 w 425468"/>
              <a:gd name="connsiteY35" fmla="*/ 236788 h 424844"/>
              <a:gd name="connsiteX36" fmla="*/ 425469 w 425468"/>
              <a:gd name="connsiteY36" fmla="*/ 186806 h 424844"/>
              <a:gd name="connsiteX37" fmla="*/ 381110 w 425468"/>
              <a:gd name="connsiteY37" fmla="*/ 165564 h 424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25468" h="424844">
                <a:moveTo>
                  <a:pt x="212422" y="287395"/>
                </a:moveTo>
                <a:cubicBezTo>
                  <a:pt x="171187" y="287395"/>
                  <a:pt x="137450" y="253657"/>
                  <a:pt x="137450" y="212422"/>
                </a:cubicBezTo>
                <a:cubicBezTo>
                  <a:pt x="137450" y="171187"/>
                  <a:pt x="171187" y="137450"/>
                  <a:pt x="212422" y="137450"/>
                </a:cubicBezTo>
                <a:cubicBezTo>
                  <a:pt x="253657" y="137450"/>
                  <a:pt x="287395" y="171187"/>
                  <a:pt x="287395" y="212422"/>
                </a:cubicBezTo>
                <a:cubicBezTo>
                  <a:pt x="287395" y="253657"/>
                  <a:pt x="253657" y="287395"/>
                  <a:pt x="212422" y="287395"/>
                </a:cubicBezTo>
                <a:close/>
                <a:moveTo>
                  <a:pt x="381110" y="165564"/>
                </a:moveTo>
                <a:cubicBezTo>
                  <a:pt x="377362" y="151819"/>
                  <a:pt x="371739" y="138699"/>
                  <a:pt x="364866" y="126828"/>
                </a:cubicBezTo>
                <a:lnTo>
                  <a:pt x="380485" y="79971"/>
                </a:lnTo>
                <a:lnTo>
                  <a:pt x="344873" y="44359"/>
                </a:lnTo>
                <a:lnTo>
                  <a:pt x="298016" y="59978"/>
                </a:lnTo>
                <a:cubicBezTo>
                  <a:pt x="285520" y="53106"/>
                  <a:pt x="272400" y="47483"/>
                  <a:pt x="258655" y="43734"/>
                </a:cubicBezTo>
                <a:lnTo>
                  <a:pt x="237413" y="0"/>
                </a:lnTo>
                <a:lnTo>
                  <a:pt x="187431" y="0"/>
                </a:lnTo>
                <a:lnTo>
                  <a:pt x="165564" y="43734"/>
                </a:lnTo>
                <a:cubicBezTo>
                  <a:pt x="151819" y="47483"/>
                  <a:pt x="138699" y="53106"/>
                  <a:pt x="126828" y="59978"/>
                </a:cubicBezTo>
                <a:lnTo>
                  <a:pt x="79971" y="44359"/>
                </a:lnTo>
                <a:lnTo>
                  <a:pt x="44359" y="79971"/>
                </a:lnTo>
                <a:lnTo>
                  <a:pt x="59978" y="126828"/>
                </a:lnTo>
                <a:cubicBezTo>
                  <a:pt x="53106" y="139324"/>
                  <a:pt x="47483" y="152444"/>
                  <a:pt x="43734" y="166189"/>
                </a:cubicBezTo>
                <a:lnTo>
                  <a:pt x="0" y="187431"/>
                </a:lnTo>
                <a:lnTo>
                  <a:pt x="0" y="237413"/>
                </a:lnTo>
                <a:lnTo>
                  <a:pt x="43734" y="259280"/>
                </a:lnTo>
                <a:cubicBezTo>
                  <a:pt x="47483" y="273025"/>
                  <a:pt x="53106" y="286145"/>
                  <a:pt x="59978" y="298016"/>
                </a:cubicBezTo>
                <a:lnTo>
                  <a:pt x="44359" y="344873"/>
                </a:lnTo>
                <a:lnTo>
                  <a:pt x="79971" y="380485"/>
                </a:lnTo>
                <a:lnTo>
                  <a:pt x="126828" y="364866"/>
                </a:lnTo>
                <a:cubicBezTo>
                  <a:pt x="139324" y="371739"/>
                  <a:pt x="152444" y="377362"/>
                  <a:pt x="166189" y="381110"/>
                </a:cubicBezTo>
                <a:lnTo>
                  <a:pt x="188056" y="424844"/>
                </a:lnTo>
                <a:lnTo>
                  <a:pt x="238038" y="424844"/>
                </a:lnTo>
                <a:lnTo>
                  <a:pt x="259905" y="381110"/>
                </a:lnTo>
                <a:cubicBezTo>
                  <a:pt x="273650" y="377362"/>
                  <a:pt x="286770" y="371739"/>
                  <a:pt x="298640" y="364866"/>
                </a:cubicBezTo>
                <a:lnTo>
                  <a:pt x="345498" y="380485"/>
                </a:lnTo>
                <a:lnTo>
                  <a:pt x="381110" y="344873"/>
                </a:lnTo>
                <a:lnTo>
                  <a:pt x="365491" y="298016"/>
                </a:lnTo>
                <a:cubicBezTo>
                  <a:pt x="372363" y="285520"/>
                  <a:pt x="377986" y="272400"/>
                  <a:pt x="381735" y="258655"/>
                </a:cubicBezTo>
                <a:lnTo>
                  <a:pt x="425469" y="236788"/>
                </a:lnTo>
                <a:lnTo>
                  <a:pt x="425469" y="186806"/>
                </a:lnTo>
                <a:lnTo>
                  <a:pt x="381110" y="165564"/>
                </a:lnTo>
                <a:close/>
              </a:path>
            </a:pathLst>
          </a:custGeom>
          <a:solidFill>
            <a:schemeClr val="tx1">
              <a:alpha val="10000"/>
            </a:schemeClr>
          </a:solid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75" name="Graphic 45" descr="Bar graph with upward trend">
            <a:extLst>
              <a:ext uri="{FF2B5EF4-FFF2-40B4-BE49-F238E27FC236}">
                <a16:creationId xmlns:a16="http://schemas.microsoft.com/office/drawing/2014/main" id="{5029D240-8D86-46ED-A96D-3B40FCAB9EEA}"/>
              </a:ext>
            </a:extLst>
          </p:cNvPr>
          <p:cNvGrpSpPr/>
          <p:nvPr/>
        </p:nvGrpSpPr>
        <p:grpSpPr>
          <a:xfrm>
            <a:off x="4283092" y="1463303"/>
            <a:ext cx="578972" cy="578972"/>
            <a:chOff x="5796109" y="1611527"/>
            <a:chExt cx="599780" cy="599780"/>
          </a:xfrm>
          <a:solidFill>
            <a:schemeClr val="tx1">
              <a:alpha val="10000"/>
            </a:schemeClr>
          </a:solidFill>
        </p:grpSpPr>
        <p:sp>
          <p:nvSpPr>
            <p:cNvPr id="76" name="Freeform: Shape 75">
              <a:extLst>
                <a:ext uri="{FF2B5EF4-FFF2-40B4-BE49-F238E27FC236}">
                  <a16:creationId xmlns:a16="http://schemas.microsoft.com/office/drawing/2014/main" id="{EEB483A7-5DCD-4722-8F41-58A55BC2CBC6}"/>
                </a:ext>
              </a:extLst>
            </p:cNvPr>
            <p:cNvSpPr/>
            <p:nvPr/>
          </p:nvSpPr>
          <p:spPr>
            <a:xfrm>
              <a:off x="5883576" y="1692747"/>
              <a:ext cx="431091" cy="437339"/>
            </a:xfrm>
            <a:custGeom>
              <a:avLst/>
              <a:gdLst>
                <a:gd name="connsiteX0" fmla="*/ 37486 w 431091"/>
                <a:gd name="connsiteY0" fmla="*/ 0 h 437339"/>
                <a:gd name="connsiteX1" fmla="*/ 0 w 431091"/>
                <a:gd name="connsiteY1" fmla="*/ 0 h 437339"/>
                <a:gd name="connsiteX2" fmla="*/ 0 w 431091"/>
                <a:gd name="connsiteY2" fmla="*/ 437340 h 437339"/>
                <a:gd name="connsiteX3" fmla="*/ 431092 w 431091"/>
                <a:gd name="connsiteY3" fmla="*/ 437340 h 437339"/>
                <a:gd name="connsiteX4" fmla="*/ 431092 w 431091"/>
                <a:gd name="connsiteY4" fmla="*/ 399853 h 437339"/>
                <a:gd name="connsiteX5" fmla="*/ 37486 w 431091"/>
                <a:gd name="connsiteY5" fmla="*/ 399853 h 437339"/>
                <a:gd name="connsiteX6" fmla="*/ 37486 w 431091"/>
                <a:gd name="connsiteY6" fmla="*/ 0 h 437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091" h="437339">
                  <a:moveTo>
                    <a:pt x="37486" y="0"/>
                  </a:moveTo>
                  <a:lnTo>
                    <a:pt x="0" y="0"/>
                  </a:lnTo>
                  <a:lnTo>
                    <a:pt x="0" y="437340"/>
                  </a:lnTo>
                  <a:lnTo>
                    <a:pt x="431092" y="437340"/>
                  </a:lnTo>
                  <a:lnTo>
                    <a:pt x="431092" y="399853"/>
                  </a:lnTo>
                  <a:lnTo>
                    <a:pt x="37486" y="399853"/>
                  </a:lnTo>
                  <a:lnTo>
                    <a:pt x="37486" y="0"/>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7" name="Freeform: Shape 76">
              <a:extLst>
                <a:ext uri="{FF2B5EF4-FFF2-40B4-BE49-F238E27FC236}">
                  <a16:creationId xmlns:a16="http://schemas.microsoft.com/office/drawing/2014/main" id="{C25CA9AA-4ED8-4F6E-97FF-076C8759CB34}"/>
                </a:ext>
              </a:extLst>
            </p:cNvPr>
            <p:cNvSpPr/>
            <p:nvPr/>
          </p:nvSpPr>
          <p:spPr>
            <a:xfrm rot="-10800000">
              <a:off x="6220953" y="1692747"/>
              <a:ext cx="93715" cy="362367"/>
            </a:xfrm>
            <a:custGeom>
              <a:avLst/>
              <a:gdLst>
                <a:gd name="connsiteX0" fmla="*/ 0 w 93715"/>
                <a:gd name="connsiteY0" fmla="*/ 0 h 362367"/>
                <a:gd name="connsiteX1" fmla="*/ 93716 w 93715"/>
                <a:gd name="connsiteY1" fmla="*/ 0 h 362367"/>
                <a:gd name="connsiteX2" fmla="*/ 93716 w 93715"/>
                <a:gd name="connsiteY2" fmla="*/ 362367 h 362367"/>
                <a:gd name="connsiteX3" fmla="*/ 0 w 93715"/>
                <a:gd name="connsiteY3" fmla="*/ 362367 h 362367"/>
              </a:gdLst>
              <a:ahLst/>
              <a:cxnLst>
                <a:cxn ang="0">
                  <a:pos x="connsiteX0" y="connsiteY0"/>
                </a:cxn>
                <a:cxn ang="0">
                  <a:pos x="connsiteX1" y="connsiteY1"/>
                </a:cxn>
                <a:cxn ang="0">
                  <a:pos x="connsiteX2" y="connsiteY2"/>
                </a:cxn>
                <a:cxn ang="0">
                  <a:pos x="connsiteX3" y="connsiteY3"/>
                </a:cxn>
              </a:cxnLst>
              <a:rect l="l" t="t" r="r" b="b"/>
              <a:pathLst>
                <a:path w="93715" h="362367">
                  <a:moveTo>
                    <a:pt x="0" y="0"/>
                  </a:moveTo>
                  <a:lnTo>
                    <a:pt x="93716" y="0"/>
                  </a:lnTo>
                  <a:lnTo>
                    <a:pt x="93716" y="362367"/>
                  </a:lnTo>
                  <a:lnTo>
                    <a:pt x="0" y="362367"/>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8" name="Freeform: Shape 77">
              <a:extLst>
                <a:ext uri="{FF2B5EF4-FFF2-40B4-BE49-F238E27FC236}">
                  <a16:creationId xmlns:a16="http://schemas.microsoft.com/office/drawing/2014/main" id="{739A5422-EFFC-4A9E-B406-BF86E2028661}"/>
                </a:ext>
              </a:extLst>
            </p:cNvPr>
            <p:cNvSpPr/>
            <p:nvPr/>
          </p:nvSpPr>
          <p:spPr>
            <a:xfrm rot="-10800000">
              <a:off x="6089751" y="1817701"/>
              <a:ext cx="93715" cy="237412"/>
            </a:xfrm>
            <a:custGeom>
              <a:avLst/>
              <a:gdLst>
                <a:gd name="connsiteX0" fmla="*/ 0 w 93715"/>
                <a:gd name="connsiteY0" fmla="*/ 0 h 237412"/>
                <a:gd name="connsiteX1" fmla="*/ 93716 w 93715"/>
                <a:gd name="connsiteY1" fmla="*/ 0 h 237412"/>
                <a:gd name="connsiteX2" fmla="*/ 93716 w 93715"/>
                <a:gd name="connsiteY2" fmla="*/ 237413 h 237412"/>
                <a:gd name="connsiteX3" fmla="*/ 0 w 93715"/>
                <a:gd name="connsiteY3" fmla="*/ 237413 h 237412"/>
              </a:gdLst>
              <a:ahLst/>
              <a:cxnLst>
                <a:cxn ang="0">
                  <a:pos x="connsiteX0" y="connsiteY0"/>
                </a:cxn>
                <a:cxn ang="0">
                  <a:pos x="connsiteX1" y="connsiteY1"/>
                </a:cxn>
                <a:cxn ang="0">
                  <a:pos x="connsiteX2" y="connsiteY2"/>
                </a:cxn>
                <a:cxn ang="0">
                  <a:pos x="connsiteX3" y="connsiteY3"/>
                </a:cxn>
              </a:cxnLst>
              <a:rect l="l" t="t" r="r" b="b"/>
              <a:pathLst>
                <a:path w="93715" h="237412">
                  <a:moveTo>
                    <a:pt x="0" y="0"/>
                  </a:moveTo>
                  <a:lnTo>
                    <a:pt x="93716" y="0"/>
                  </a:lnTo>
                  <a:lnTo>
                    <a:pt x="93716" y="237413"/>
                  </a:lnTo>
                  <a:lnTo>
                    <a:pt x="0" y="237413"/>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9" name="Freeform: Shape 78">
              <a:extLst>
                <a:ext uri="{FF2B5EF4-FFF2-40B4-BE49-F238E27FC236}">
                  <a16:creationId xmlns:a16="http://schemas.microsoft.com/office/drawing/2014/main" id="{7A7DE37A-8745-4D69-926D-BC66D18F76E4}"/>
                </a:ext>
              </a:extLst>
            </p:cNvPr>
            <p:cNvSpPr/>
            <p:nvPr/>
          </p:nvSpPr>
          <p:spPr>
            <a:xfrm rot="-10800000">
              <a:off x="5958549" y="1930160"/>
              <a:ext cx="93715" cy="124954"/>
            </a:xfrm>
            <a:custGeom>
              <a:avLst/>
              <a:gdLst>
                <a:gd name="connsiteX0" fmla="*/ 0 w 93715"/>
                <a:gd name="connsiteY0" fmla="*/ 0 h 124954"/>
                <a:gd name="connsiteX1" fmla="*/ 93716 w 93715"/>
                <a:gd name="connsiteY1" fmla="*/ 0 h 124954"/>
                <a:gd name="connsiteX2" fmla="*/ 93716 w 93715"/>
                <a:gd name="connsiteY2" fmla="*/ 124954 h 124954"/>
                <a:gd name="connsiteX3" fmla="*/ 0 w 93715"/>
                <a:gd name="connsiteY3" fmla="*/ 124954 h 124954"/>
              </a:gdLst>
              <a:ahLst/>
              <a:cxnLst>
                <a:cxn ang="0">
                  <a:pos x="connsiteX0" y="connsiteY0"/>
                </a:cxn>
                <a:cxn ang="0">
                  <a:pos x="connsiteX1" y="connsiteY1"/>
                </a:cxn>
                <a:cxn ang="0">
                  <a:pos x="connsiteX2" y="connsiteY2"/>
                </a:cxn>
                <a:cxn ang="0">
                  <a:pos x="connsiteX3" y="connsiteY3"/>
                </a:cxn>
              </a:cxnLst>
              <a:rect l="l" t="t" r="r" b="b"/>
              <a:pathLst>
                <a:path w="93715" h="124954">
                  <a:moveTo>
                    <a:pt x="0" y="0"/>
                  </a:moveTo>
                  <a:lnTo>
                    <a:pt x="93716" y="0"/>
                  </a:lnTo>
                  <a:lnTo>
                    <a:pt x="93716" y="124954"/>
                  </a:lnTo>
                  <a:lnTo>
                    <a:pt x="0" y="124954"/>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80" name="Freeform: Shape 79">
              <a:extLst>
                <a:ext uri="{FF2B5EF4-FFF2-40B4-BE49-F238E27FC236}">
                  <a16:creationId xmlns:a16="http://schemas.microsoft.com/office/drawing/2014/main" id="{79B904CC-C5D7-4228-A1E5-C4DBBAE7BBBA}"/>
                </a:ext>
              </a:extLst>
            </p:cNvPr>
            <p:cNvSpPr/>
            <p:nvPr/>
          </p:nvSpPr>
          <p:spPr>
            <a:xfrm>
              <a:off x="5955987" y="1692747"/>
              <a:ext cx="202488" cy="202488"/>
            </a:xfrm>
            <a:custGeom>
              <a:avLst/>
              <a:gdLst>
                <a:gd name="connsiteX0" fmla="*/ 202488 w 202488"/>
                <a:gd name="connsiteY0" fmla="*/ 85844 h 202488"/>
                <a:gd name="connsiteX1" fmla="*/ 202488 w 202488"/>
                <a:gd name="connsiteY1" fmla="*/ 0 h 202488"/>
                <a:gd name="connsiteX2" fmla="*/ 116645 w 202488"/>
                <a:gd name="connsiteY2" fmla="*/ 0 h 202488"/>
                <a:gd name="connsiteX3" fmla="*/ 150757 w 202488"/>
                <a:gd name="connsiteY3" fmla="*/ 34112 h 202488"/>
                <a:gd name="connsiteX4" fmla="*/ 0 w 202488"/>
                <a:gd name="connsiteY4" fmla="*/ 184870 h 202488"/>
                <a:gd name="connsiteX5" fmla="*/ 17619 w 202488"/>
                <a:gd name="connsiteY5" fmla="*/ 202488 h 202488"/>
                <a:gd name="connsiteX6" fmla="*/ 168376 w 202488"/>
                <a:gd name="connsiteY6" fmla="*/ 51794 h 202488"/>
                <a:gd name="connsiteX7" fmla="*/ 202488 w 202488"/>
                <a:gd name="connsiteY7" fmla="*/ 85844 h 20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2488" h="202488">
                  <a:moveTo>
                    <a:pt x="202488" y="85844"/>
                  </a:moveTo>
                  <a:lnTo>
                    <a:pt x="202488" y="0"/>
                  </a:lnTo>
                  <a:lnTo>
                    <a:pt x="116645" y="0"/>
                  </a:lnTo>
                  <a:lnTo>
                    <a:pt x="150757" y="34112"/>
                  </a:lnTo>
                  <a:lnTo>
                    <a:pt x="0" y="184870"/>
                  </a:lnTo>
                  <a:lnTo>
                    <a:pt x="17619" y="202488"/>
                  </a:lnTo>
                  <a:lnTo>
                    <a:pt x="168376" y="51794"/>
                  </a:lnTo>
                  <a:lnTo>
                    <a:pt x="202488" y="85844"/>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81" name="Graphic 51" descr="Lights On">
            <a:extLst>
              <a:ext uri="{FF2B5EF4-FFF2-40B4-BE49-F238E27FC236}">
                <a16:creationId xmlns:a16="http://schemas.microsoft.com/office/drawing/2014/main" id="{42851BE6-A1EF-4726-B4D6-2FCF176C5841}"/>
              </a:ext>
            </a:extLst>
          </p:cNvPr>
          <p:cNvGrpSpPr/>
          <p:nvPr/>
        </p:nvGrpSpPr>
        <p:grpSpPr>
          <a:xfrm>
            <a:off x="5716709" y="3899001"/>
            <a:ext cx="578972" cy="578972"/>
            <a:chOff x="7357464" y="4093491"/>
            <a:chExt cx="599780" cy="599780"/>
          </a:xfrm>
          <a:solidFill>
            <a:schemeClr val="tx1">
              <a:alpha val="10000"/>
            </a:schemeClr>
          </a:solidFill>
        </p:grpSpPr>
        <p:sp>
          <p:nvSpPr>
            <p:cNvPr id="82" name="Freeform: Shape 81">
              <a:extLst>
                <a:ext uri="{FF2B5EF4-FFF2-40B4-BE49-F238E27FC236}">
                  <a16:creationId xmlns:a16="http://schemas.microsoft.com/office/drawing/2014/main" id="{E52D65C2-9E7C-4BD3-8911-D095CB37CD21}"/>
                </a:ext>
              </a:extLst>
            </p:cNvPr>
            <p:cNvSpPr/>
            <p:nvPr/>
          </p:nvSpPr>
          <p:spPr>
            <a:xfrm>
              <a:off x="7584743" y="4560769"/>
              <a:ext cx="143541" cy="36011"/>
            </a:xfrm>
            <a:custGeom>
              <a:avLst/>
              <a:gdLst>
                <a:gd name="connsiteX0" fmla="*/ 125535 w 143541"/>
                <a:gd name="connsiteY0" fmla="*/ 0 h 36011"/>
                <a:gd name="connsiteX1" fmla="*/ 18006 w 143541"/>
                <a:gd name="connsiteY1" fmla="*/ 0 h 36011"/>
                <a:gd name="connsiteX2" fmla="*/ 0 w 143541"/>
                <a:gd name="connsiteY2" fmla="*/ 18006 h 36011"/>
                <a:gd name="connsiteX3" fmla="*/ 18006 w 143541"/>
                <a:gd name="connsiteY3" fmla="*/ 36012 h 36011"/>
                <a:gd name="connsiteX4" fmla="*/ 125535 w 143541"/>
                <a:gd name="connsiteY4" fmla="*/ 36012 h 36011"/>
                <a:gd name="connsiteX5" fmla="*/ 143541 w 143541"/>
                <a:gd name="connsiteY5" fmla="*/ 18006 h 36011"/>
                <a:gd name="connsiteX6" fmla="*/ 125535 w 143541"/>
                <a:gd name="connsiteY6" fmla="*/ 0 h 3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541" h="36011">
                  <a:moveTo>
                    <a:pt x="125535" y="0"/>
                  </a:moveTo>
                  <a:lnTo>
                    <a:pt x="18006" y="0"/>
                  </a:lnTo>
                  <a:cubicBezTo>
                    <a:pt x="8061" y="0"/>
                    <a:pt x="0" y="8061"/>
                    <a:pt x="0" y="18006"/>
                  </a:cubicBezTo>
                  <a:cubicBezTo>
                    <a:pt x="0" y="27950"/>
                    <a:pt x="8061" y="36012"/>
                    <a:pt x="18006" y="36012"/>
                  </a:cubicBezTo>
                  <a:lnTo>
                    <a:pt x="125535" y="36012"/>
                  </a:lnTo>
                  <a:cubicBezTo>
                    <a:pt x="135480" y="36012"/>
                    <a:pt x="143541" y="27950"/>
                    <a:pt x="143541" y="18006"/>
                  </a:cubicBezTo>
                  <a:cubicBezTo>
                    <a:pt x="143541" y="8061"/>
                    <a:pt x="135480" y="0"/>
                    <a:pt x="125535"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83" name="Freeform: Shape 82">
              <a:extLst>
                <a:ext uri="{FF2B5EF4-FFF2-40B4-BE49-F238E27FC236}">
                  <a16:creationId xmlns:a16="http://schemas.microsoft.com/office/drawing/2014/main" id="{C484870D-212E-4C2E-B43E-5F3F168FC20A}"/>
                </a:ext>
              </a:extLst>
            </p:cNvPr>
            <p:cNvSpPr/>
            <p:nvPr/>
          </p:nvSpPr>
          <p:spPr>
            <a:xfrm>
              <a:off x="7617506" y="4621772"/>
              <a:ext cx="78015" cy="36061"/>
            </a:xfrm>
            <a:custGeom>
              <a:avLst/>
              <a:gdLst>
                <a:gd name="connsiteX0" fmla="*/ 39011 w 78015"/>
                <a:gd name="connsiteY0" fmla="*/ 36062 h 36061"/>
                <a:gd name="connsiteX1" fmla="*/ 78015 w 78015"/>
                <a:gd name="connsiteY1" fmla="*/ 0 h 36061"/>
                <a:gd name="connsiteX2" fmla="*/ 0 w 78015"/>
                <a:gd name="connsiteY2" fmla="*/ 0 h 36061"/>
                <a:gd name="connsiteX3" fmla="*/ 39011 w 78015"/>
                <a:gd name="connsiteY3" fmla="*/ 36062 h 36061"/>
              </a:gdLst>
              <a:ahLst/>
              <a:cxnLst>
                <a:cxn ang="0">
                  <a:pos x="connsiteX0" y="connsiteY0"/>
                </a:cxn>
                <a:cxn ang="0">
                  <a:pos x="connsiteX1" y="connsiteY1"/>
                </a:cxn>
                <a:cxn ang="0">
                  <a:pos x="connsiteX2" y="connsiteY2"/>
                </a:cxn>
                <a:cxn ang="0">
                  <a:pos x="connsiteX3" y="connsiteY3"/>
                </a:cxn>
              </a:cxnLst>
              <a:rect l="l" t="t" r="r" b="b"/>
              <a:pathLst>
                <a:path w="78015" h="36061">
                  <a:moveTo>
                    <a:pt x="39011" y="36062"/>
                  </a:moveTo>
                  <a:cubicBezTo>
                    <a:pt x="59430" y="36059"/>
                    <a:pt x="76414" y="20356"/>
                    <a:pt x="78015" y="0"/>
                  </a:cubicBezTo>
                  <a:lnTo>
                    <a:pt x="0" y="0"/>
                  </a:lnTo>
                  <a:cubicBezTo>
                    <a:pt x="1601" y="20359"/>
                    <a:pt x="18589" y="36062"/>
                    <a:pt x="39011" y="36062"/>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84" name="Freeform: Shape 83">
              <a:extLst>
                <a:ext uri="{FF2B5EF4-FFF2-40B4-BE49-F238E27FC236}">
                  <a16:creationId xmlns:a16="http://schemas.microsoft.com/office/drawing/2014/main" id="{487DEC59-3688-437C-967F-6199E4EB6C24}"/>
                </a:ext>
              </a:extLst>
            </p:cNvPr>
            <p:cNvSpPr/>
            <p:nvPr/>
          </p:nvSpPr>
          <p:spPr>
            <a:xfrm>
              <a:off x="7500474" y="4211722"/>
              <a:ext cx="312066" cy="324062"/>
            </a:xfrm>
            <a:custGeom>
              <a:avLst/>
              <a:gdLst>
                <a:gd name="connsiteX0" fmla="*/ 312067 w 312066"/>
                <a:gd name="connsiteY0" fmla="*/ 159629 h 324062"/>
                <a:gd name="connsiteX1" fmla="*/ 312067 w 312066"/>
                <a:gd name="connsiteY1" fmla="*/ 154231 h 324062"/>
                <a:gd name="connsiteX2" fmla="*/ 156043 w 312066"/>
                <a:gd name="connsiteY2" fmla="*/ 0 h 324062"/>
                <a:gd name="connsiteX3" fmla="*/ 156043 w 312066"/>
                <a:gd name="connsiteY3" fmla="*/ 0 h 324062"/>
                <a:gd name="connsiteX4" fmla="*/ 0 w 312066"/>
                <a:gd name="connsiteY4" fmla="*/ 154231 h 324062"/>
                <a:gd name="connsiteX5" fmla="*/ 0 w 312066"/>
                <a:gd name="connsiteY5" fmla="*/ 159629 h 324062"/>
                <a:gd name="connsiteX6" fmla="*/ 10865 w 312066"/>
                <a:gd name="connsiteY6" fmla="*/ 213640 h 324062"/>
                <a:gd name="connsiteX7" fmla="*/ 37986 w 312066"/>
                <a:gd name="connsiteY7" fmla="*/ 258049 h 324062"/>
                <a:gd name="connsiteX8" fmla="*/ 74535 w 312066"/>
                <a:gd name="connsiteY8" fmla="*/ 317402 h 324062"/>
                <a:gd name="connsiteX9" fmla="*/ 85275 w 312066"/>
                <a:gd name="connsiteY9" fmla="*/ 324062 h 324062"/>
                <a:gd name="connsiteX10" fmla="*/ 226792 w 312066"/>
                <a:gd name="connsiteY10" fmla="*/ 324062 h 324062"/>
                <a:gd name="connsiteX11" fmla="*/ 237538 w 312066"/>
                <a:gd name="connsiteY11" fmla="*/ 317402 h 324062"/>
                <a:gd name="connsiteX12" fmla="*/ 274081 w 312066"/>
                <a:gd name="connsiteY12" fmla="*/ 258049 h 324062"/>
                <a:gd name="connsiteX13" fmla="*/ 301202 w 312066"/>
                <a:gd name="connsiteY13" fmla="*/ 213640 h 324062"/>
                <a:gd name="connsiteX14" fmla="*/ 312067 w 312066"/>
                <a:gd name="connsiteY14" fmla="*/ 159629 h 324062"/>
                <a:gd name="connsiteX15" fmla="*/ 276061 w 312066"/>
                <a:gd name="connsiteY15" fmla="*/ 159004 h 324062"/>
                <a:gd name="connsiteX16" fmla="*/ 267464 w 312066"/>
                <a:gd name="connsiteY16" fmla="*/ 201026 h 324062"/>
                <a:gd name="connsiteX17" fmla="*/ 247178 w 312066"/>
                <a:gd name="connsiteY17" fmla="*/ 234033 h 324062"/>
                <a:gd name="connsiteX18" fmla="*/ 212072 w 312066"/>
                <a:gd name="connsiteY18" fmla="*/ 288038 h 324062"/>
                <a:gd name="connsiteX19" fmla="*/ 99976 w 312066"/>
                <a:gd name="connsiteY19" fmla="*/ 288038 h 324062"/>
                <a:gd name="connsiteX20" fmla="*/ 64870 w 312066"/>
                <a:gd name="connsiteY20" fmla="*/ 234033 h 324062"/>
                <a:gd name="connsiteX21" fmla="*/ 44590 w 312066"/>
                <a:gd name="connsiteY21" fmla="*/ 201026 h 324062"/>
                <a:gd name="connsiteX22" fmla="*/ 36006 w 312066"/>
                <a:gd name="connsiteY22" fmla="*/ 159017 h 324062"/>
                <a:gd name="connsiteX23" fmla="*/ 36006 w 312066"/>
                <a:gd name="connsiteY23" fmla="*/ 154518 h 324062"/>
                <a:gd name="connsiteX24" fmla="*/ 156030 w 312066"/>
                <a:gd name="connsiteY24" fmla="*/ 36006 h 324062"/>
                <a:gd name="connsiteX25" fmla="*/ 156030 w 312066"/>
                <a:gd name="connsiteY25" fmla="*/ 36006 h 324062"/>
                <a:gd name="connsiteX26" fmla="*/ 276049 w 312066"/>
                <a:gd name="connsiteY26" fmla="*/ 154531 h 324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12066" h="324062">
                  <a:moveTo>
                    <a:pt x="312067" y="159629"/>
                  </a:moveTo>
                  <a:lnTo>
                    <a:pt x="312067" y="154231"/>
                  </a:lnTo>
                  <a:cubicBezTo>
                    <a:pt x="310509" y="69007"/>
                    <a:pt x="241278" y="572"/>
                    <a:pt x="156043" y="0"/>
                  </a:cubicBezTo>
                  <a:lnTo>
                    <a:pt x="156043" y="0"/>
                  </a:lnTo>
                  <a:cubicBezTo>
                    <a:pt x="70801" y="565"/>
                    <a:pt x="1561" y="69002"/>
                    <a:pt x="0" y="154231"/>
                  </a:cubicBezTo>
                  <a:lnTo>
                    <a:pt x="0" y="159629"/>
                  </a:lnTo>
                  <a:cubicBezTo>
                    <a:pt x="582" y="178113"/>
                    <a:pt x="4255" y="196369"/>
                    <a:pt x="10865" y="213640"/>
                  </a:cubicBezTo>
                  <a:cubicBezTo>
                    <a:pt x="17190" y="229939"/>
                    <a:pt x="26375" y="244978"/>
                    <a:pt x="37986" y="258049"/>
                  </a:cubicBezTo>
                  <a:cubicBezTo>
                    <a:pt x="52268" y="273668"/>
                    <a:pt x="67931" y="303957"/>
                    <a:pt x="74535" y="317402"/>
                  </a:cubicBezTo>
                  <a:cubicBezTo>
                    <a:pt x="76559" y="321482"/>
                    <a:pt x="80720" y="324062"/>
                    <a:pt x="85275" y="324062"/>
                  </a:cubicBezTo>
                  <a:lnTo>
                    <a:pt x="226792" y="324062"/>
                  </a:lnTo>
                  <a:cubicBezTo>
                    <a:pt x="231347" y="324061"/>
                    <a:pt x="235509" y="321481"/>
                    <a:pt x="237538" y="317402"/>
                  </a:cubicBezTo>
                  <a:cubicBezTo>
                    <a:pt x="244135" y="303964"/>
                    <a:pt x="259798" y="273668"/>
                    <a:pt x="274081" y="258049"/>
                  </a:cubicBezTo>
                  <a:cubicBezTo>
                    <a:pt x="285692" y="244978"/>
                    <a:pt x="294877" y="229939"/>
                    <a:pt x="301202" y="213640"/>
                  </a:cubicBezTo>
                  <a:cubicBezTo>
                    <a:pt x="307810" y="196368"/>
                    <a:pt x="311481" y="178113"/>
                    <a:pt x="312067" y="159629"/>
                  </a:cubicBezTo>
                  <a:close/>
                  <a:moveTo>
                    <a:pt x="276061" y="159004"/>
                  </a:moveTo>
                  <a:cubicBezTo>
                    <a:pt x="275518" y="173388"/>
                    <a:pt x="272614" y="187585"/>
                    <a:pt x="267464" y="201026"/>
                  </a:cubicBezTo>
                  <a:cubicBezTo>
                    <a:pt x="262704" y="213140"/>
                    <a:pt x="255836" y="224315"/>
                    <a:pt x="247178" y="234033"/>
                  </a:cubicBezTo>
                  <a:cubicBezTo>
                    <a:pt x="233423" y="250614"/>
                    <a:pt x="221642" y="268737"/>
                    <a:pt x="212072" y="288038"/>
                  </a:cubicBezTo>
                  <a:lnTo>
                    <a:pt x="99976" y="288038"/>
                  </a:lnTo>
                  <a:cubicBezTo>
                    <a:pt x="90408" y="268736"/>
                    <a:pt x="78627" y="250612"/>
                    <a:pt x="64870" y="234033"/>
                  </a:cubicBezTo>
                  <a:cubicBezTo>
                    <a:pt x="56212" y="224316"/>
                    <a:pt x="49346" y="213141"/>
                    <a:pt x="44590" y="201026"/>
                  </a:cubicBezTo>
                  <a:cubicBezTo>
                    <a:pt x="39443" y="187589"/>
                    <a:pt x="36543" y="173396"/>
                    <a:pt x="36006" y="159017"/>
                  </a:cubicBezTo>
                  <a:lnTo>
                    <a:pt x="36006" y="154518"/>
                  </a:lnTo>
                  <a:cubicBezTo>
                    <a:pt x="37218" y="88986"/>
                    <a:pt x="90488" y="36388"/>
                    <a:pt x="156030" y="36006"/>
                  </a:cubicBezTo>
                  <a:lnTo>
                    <a:pt x="156030" y="36006"/>
                  </a:lnTo>
                  <a:cubicBezTo>
                    <a:pt x="221577" y="36385"/>
                    <a:pt x="274849" y="88994"/>
                    <a:pt x="276049" y="154531"/>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85" name="Freeform: Shape 84">
              <a:extLst>
                <a:ext uri="{FF2B5EF4-FFF2-40B4-BE49-F238E27FC236}">
                  <a16:creationId xmlns:a16="http://schemas.microsoft.com/office/drawing/2014/main" id="{471B2D54-8C36-4427-8653-806E4DBEEAE9}"/>
                </a:ext>
              </a:extLst>
            </p:cNvPr>
            <p:cNvSpPr/>
            <p:nvPr/>
          </p:nvSpPr>
          <p:spPr>
            <a:xfrm>
              <a:off x="7645245" y="4118481"/>
              <a:ext cx="24990" cy="68724"/>
            </a:xfrm>
            <a:custGeom>
              <a:avLst/>
              <a:gdLst>
                <a:gd name="connsiteX0" fmla="*/ 12495 w 24990"/>
                <a:gd name="connsiteY0" fmla="*/ 68725 h 68724"/>
                <a:gd name="connsiteX1" fmla="*/ 24991 w 24990"/>
                <a:gd name="connsiteY1" fmla="*/ 56229 h 68724"/>
                <a:gd name="connsiteX2" fmla="*/ 24991 w 24990"/>
                <a:gd name="connsiteY2" fmla="*/ 12495 h 68724"/>
                <a:gd name="connsiteX3" fmla="*/ 12495 w 24990"/>
                <a:gd name="connsiteY3" fmla="*/ 0 h 68724"/>
                <a:gd name="connsiteX4" fmla="*/ 0 w 24990"/>
                <a:gd name="connsiteY4" fmla="*/ 12495 h 68724"/>
                <a:gd name="connsiteX5" fmla="*/ 0 w 24990"/>
                <a:gd name="connsiteY5" fmla="*/ 56229 h 68724"/>
                <a:gd name="connsiteX6" fmla="*/ 12495 w 24990"/>
                <a:gd name="connsiteY6" fmla="*/ 68725 h 6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90" h="68724">
                  <a:moveTo>
                    <a:pt x="12495" y="68725"/>
                  </a:moveTo>
                  <a:cubicBezTo>
                    <a:pt x="19397" y="68725"/>
                    <a:pt x="24991" y="63131"/>
                    <a:pt x="24991" y="56229"/>
                  </a:cubicBezTo>
                  <a:lnTo>
                    <a:pt x="24991" y="12495"/>
                  </a:lnTo>
                  <a:cubicBezTo>
                    <a:pt x="24991" y="5594"/>
                    <a:pt x="19397" y="0"/>
                    <a:pt x="12495" y="0"/>
                  </a:cubicBezTo>
                  <a:cubicBezTo>
                    <a:pt x="5594" y="0"/>
                    <a:pt x="0" y="5594"/>
                    <a:pt x="0" y="12495"/>
                  </a:cubicBezTo>
                  <a:lnTo>
                    <a:pt x="0" y="56229"/>
                  </a:lnTo>
                  <a:cubicBezTo>
                    <a:pt x="0" y="63131"/>
                    <a:pt x="5594" y="68725"/>
                    <a:pt x="12495" y="68725"/>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86" name="Freeform: Shape 85">
              <a:extLst>
                <a:ext uri="{FF2B5EF4-FFF2-40B4-BE49-F238E27FC236}">
                  <a16:creationId xmlns:a16="http://schemas.microsoft.com/office/drawing/2014/main" id="{07BF46F9-BBEC-4423-86B1-EC250F9EBEEE}"/>
                </a:ext>
              </a:extLst>
            </p:cNvPr>
            <p:cNvSpPr/>
            <p:nvPr/>
          </p:nvSpPr>
          <p:spPr>
            <a:xfrm>
              <a:off x="7474986" y="4190058"/>
              <a:ext cx="55942" cy="55942"/>
            </a:xfrm>
            <a:custGeom>
              <a:avLst/>
              <a:gdLst>
                <a:gd name="connsiteX0" fmla="*/ 34459 w 55942"/>
                <a:gd name="connsiteY0" fmla="*/ 52127 h 55942"/>
                <a:gd name="connsiteX1" fmla="*/ 52127 w 55942"/>
                <a:gd name="connsiteY1" fmla="*/ 52435 h 55942"/>
                <a:gd name="connsiteX2" fmla="*/ 52435 w 55942"/>
                <a:gd name="connsiteY2" fmla="*/ 34766 h 55942"/>
                <a:gd name="connsiteX3" fmla="*/ 52127 w 55942"/>
                <a:gd name="connsiteY3" fmla="*/ 34459 h 55942"/>
                <a:gd name="connsiteX4" fmla="*/ 21176 w 55942"/>
                <a:gd name="connsiteY4" fmla="*/ 3508 h 55942"/>
                <a:gd name="connsiteX5" fmla="*/ 3508 w 55942"/>
                <a:gd name="connsiteY5" fmla="*/ 3815 h 55942"/>
                <a:gd name="connsiteX6" fmla="*/ 3508 w 55942"/>
                <a:gd name="connsiteY6" fmla="*/ 21176 h 55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942" h="55942">
                  <a:moveTo>
                    <a:pt x="34459" y="52127"/>
                  </a:moveTo>
                  <a:cubicBezTo>
                    <a:pt x="39253" y="57091"/>
                    <a:pt x="47164" y="57229"/>
                    <a:pt x="52127" y="52435"/>
                  </a:cubicBezTo>
                  <a:cubicBezTo>
                    <a:pt x="57091" y="47640"/>
                    <a:pt x="57229" y="39730"/>
                    <a:pt x="52435" y="34766"/>
                  </a:cubicBezTo>
                  <a:cubicBezTo>
                    <a:pt x="52334" y="34662"/>
                    <a:pt x="52232" y="34560"/>
                    <a:pt x="52127" y="34459"/>
                  </a:cubicBezTo>
                  <a:lnTo>
                    <a:pt x="21176" y="3508"/>
                  </a:lnTo>
                  <a:cubicBezTo>
                    <a:pt x="16212" y="-1287"/>
                    <a:pt x="8302" y="-1149"/>
                    <a:pt x="3508" y="3815"/>
                  </a:cubicBezTo>
                  <a:cubicBezTo>
                    <a:pt x="-1169" y="8657"/>
                    <a:pt x="-1169" y="16334"/>
                    <a:pt x="3508" y="21176"/>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87" name="Freeform: Shape 86">
              <a:extLst>
                <a:ext uri="{FF2B5EF4-FFF2-40B4-BE49-F238E27FC236}">
                  <a16:creationId xmlns:a16="http://schemas.microsoft.com/office/drawing/2014/main" id="{6A9D16AA-DCB6-4A78-B8A8-E006C48A7697}"/>
                </a:ext>
              </a:extLst>
            </p:cNvPr>
            <p:cNvSpPr/>
            <p:nvPr/>
          </p:nvSpPr>
          <p:spPr>
            <a:xfrm>
              <a:off x="7784897" y="4192609"/>
              <a:ext cx="55563" cy="55581"/>
            </a:xfrm>
            <a:custGeom>
              <a:avLst/>
              <a:gdLst>
                <a:gd name="connsiteX0" fmla="*/ 12474 w 55563"/>
                <a:gd name="connsiteY0" fmla="*/ 55581 h 55581"/>
                <a:gd name="connsiteX1" fmla="*/ 21308 w 55563"/>
                <a:gd name="connsiteY1" fmla="*/ 51920 h 55581"/>
                <a:gd name="connsiteX2" fmla="*/ 52228 w 55563"/>
                <a:gd name="connsiteY2" fmla="*/ 20994 h 55581"/>
                <a:gd name="connsiteX3" fmla="*/ 51566 w 55563"/>
                <a:gd name="connsiteY3" fmla="*/ 3336 h 55581"/>
                <a:gd name="connsiteX4" fmla="*/ 34560 w 55563"/>
                <a:gd name="connsiteY4" fmla="*/ 3344 h 55581"/>
                <a:gd name="connsiteX5" fmla="*/ 3658 w 55563"/>
                <a:gd name="connsiteY5" fmla="*/ 34252 h 55581"/>
                <a:gd name="connsiteX6" fmla="*/ 3661 w 55563"/>
                <a:gd name="connsiteY6" fmla="*/ 51923 h 55581"/>
                <a:gd name="connsiteX7" fmla="*/ 12493 w 55563"/>
                <a:gd name="connsiteY7" fmla="*/ 55581 h 55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63" h="55581">
                  <a:moveTo>
                    <a:pt x="12474" y="55581"/>
                  </a:moveTo>
                  <a:cubicBezTo>
                    <a:pt x="15788" y="55581"/>
                    <a:pt x="18965" y="54264"/>
                    <a:pt x="21308" y="51920"/>
                  </a:cubicBezTo>
                  <a:lnTo>
                    <a:pt x="52228" y="20994"/>
                  </a:lnTo>
                  <a:cubicBezTo>
                    <a:pt x="56922" y="15935"/>
                    <a:pt x="56626" y="8029"/>
                    <a:pt x="51566" y="3336"/>
                  </a:cubicBezTo>
                  <a:cubicBezTo>
                    <a:pt x="46769" y="-1115"/>
                    <a:pt x="39351" y="-1111"/>
                    <a:pt x="34560" y="3344"/>
                  </a:cubicBezTo>
                  <a:lnTo>
                    <a:pt x="3658" y="34252"/>
                  </a:lnTo>
                  <a:cubicBezTo>
                    <a:pt x="-1220" y="39133"/>
                    <a:pt x="-1219" y="47044"/>
                    <a:pt x="3661" y="51923"/>
                  </a:cubicBezTo>
                  <a:cubicBezTo>
                    <a:pt x="6004" y="54265"/>
                    <a:pt x="9180" y="55581"/>
                    <a:pt x="12493" y="55581"/>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88" name="Freeform: Shape 87">
              <a:extLst>
                <a:ext uri="{FF2B5EF4-FFF2-40B4-BE49-F238E27FC236}">
                  <a16:creationId xmlns:a16="http://schemas.microsoft.com/office/drawing/2014/main" id="{332A6971-8E55-4B83-A1C2-33AE88E0E6A0}"/>
                </a:ext>
              </a:extLst>
            </p:cNvPr>
            <p:cNvSpPr/>
            <p:nvPr/>
          </p:nvSpPr>
          <p:spPr>
            <a:xfrm>
              <a:off x="7407445" y="4352770"/>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89" name="Freeform: Shape 88">
              <a:extLst>
                <a:ext uri="{FF2B5EF4-FFF2-40B4-BE49-F238E27FC236}">
                  <a16:creationId xmlns:a16="http://schemas.microsoft.com/office/drawing/2014/main" id="{5FB42698-9B10-4FF0-B791-3E6E67D7652C}"/>
                </a:ext>
              </a:extLst>
            </p:cNvPr>
            <p:cNvSpPr/>
            <p:nvPr/>
          </p:nvSpPr>
          <p:spPr>
            <a:xfrm>
              <a:off x="7474479" y="4484131"/>
              <a:ext cx="56424" cy="56436"/>
            </a:xfrm>
            <a:custGeom>
              <a:avLst/>
              <a:gdLst>
                <a:gd name="connsiteX0" fmla="*/ 34966 w 56424"/>
                <a:gd name="connsiteY0" fmla="*/ 3815 h 56436"/>
                <a:gd name="connsiteX1" fmla="*/ 4040 w 56424"/>
                <a:gd name="connsiteY1" fmla="*/ 34741 h 56436"/>
                <a:gd name="connsiteX2" fmla="*/ 3296 w 56424"/>
                <a:gd name="connsiteY2" fmla="*/ 52396 h 56436"/>
                <a:gd name="connsiteX3" fmla="*/ 20951 w 56424"/>
                <a:gd name="connsiteY3" fmla="*/ 53141 h 56436"/>
                <a:gd name="connsiteX4" fmla="*/ 21684 w 56424"/>
                <a:gd name="connsiteY4" fmla="*/ 52409 h 56436"/>
                <a:gd name="connsiteX5" fmla="*/ 52610 w 56424"/>
                <a:gd name="connsiteY5" fmla="*/ 21483 h 56436"/>
                <a:gd name="connsiteX6" fmla="*/ 52917 w 56424"/>
                <a:gd name="connsiteY6" fmla="*/ 3815 h 56436"/>
                <a:gd name="connsiteX7" fmla="*/ 35249 w 56424"/>
                <a:gd name="connsiteY7" fmla="*/ 3507 h 56436"/>
                <a:gd name="connsiteX8" fmla="*/ 34941 w 56424"/>
                <a:gd name="connsiteY8" fmla="*/ 3815 h 56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424" h="56436">
                  <a:moveTo>
                    <a:pt x="34966" y="3815"/>
                  </a:moveTo>
                  <a:lnTo>
                    <a:pt x="4040" y="34741"/>
                  </a:lnTo>
                  <a:cubicBezTo>
                    <a:pt x="-1041" y="39411"/>
                    <a:pt x="-1374" y="47316"/>
                    <a:pt x="3296" y="52396"/>
                  </a:cubicBezTo>
                  <a:cubicBezTo>
                    <a:pt x="7965" y="57478"/>
                    <a:pt x="15870" y="57811"/>
                    <a:pt x="20951" y="53141"/>
                  </a:cubicBezTo>
                  <a:cubicBezTo>
                    <a:pt x="21206" y="52907"/>
                    <a:pt x="21450" y="52663"/>
                    <a:pt x="21684" y="52409"/>
                  </a:cubicBezTo>
                  <a:lnTo>
                    <a:pt x="52610" y="21483"/>
                  </a:lnTo>
                  <a:cubicBezTo>
                    <a:pt x="57573" y="16689"/>
                    <a:pt x="57711" y="8779"/>
                    <a:pt x="52917" y="3815"/>
                  </a:cubicBezTo>
                  <a:cubicBezTo>
                    <a:pt x="48123" y="-1149"/>
                    <a:pt x="40212" y="-1287"/>
                    <a:pt x="35249" y="3507"/>
                  </a:cubicBezTo>
                  <a:cubicBezTo>
                    <a:pt x="35144" y="3608"/>
                    <a:pt x="35042" y="3710"/>
                    <a:pt x="34941" y="3815"/>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90" name="Freeform: Shape 89">
              <a:extLst>
                <a:ext uri="{FF2B5EF4-FFF2-40B4-BE49-F238E27FC236}">
                  <a16:creationId xmlns:a16="http://schemas.microsoft.com/office/drawing/2014/main" id="{C52D7195-41E5-4365-9BF8-848F16DAB2FE}"/>
                </a:ext>
              </a:extLst>
            </p:cNvPr>
            <p:cNvSpPr/>
            <p:nvPr/>
          </p:nvSpPr>
          <p:spPr>
            <a:xfrm>
              <a:off x="7784558" y="4481591"/>
              <a:ext cx="56093" cy="56083"/>
            </a:xfrm>
            <a:custGeom>
              <a:avLst/>
              <a:gdLst>
                <a:gd name="connsiteX0" fmla="*/ 21647 w 56093"/>
                <a:gd name="connsiteY0" fmla="*/ 3987 h 56083"/>
                <a:gd name="connsiteX1" fmla="*/ 3987 w 56093"/>
                <a:gd name="connsiteY1" fmla="*/ 3344 h 56083"/>
                <a:gd name="connsiteX2" fmla="*/ 3345 w 56093"/>
                <a:gd name="connsiteY2" fmla="*/ 21004 h 56083"/>
                <a:gd name="connsiteX3" fmla="*/ 3997 w 56093"/>
                <a:gd name="connsiteY3" fmla="*/ 21656 h 56083"/>
                <a:gd name="connsiteX4" fmla="*/ 34917 w 56093"/>
                <a:gd name="connsiteY4" fmla="*/ 52575 h 56083"/>
                <a:gd name="connsiteX5" fmla="*/ 52585 w 56093"/>
                <a:gd name="connsiteY5" fmla="*/ 52268 h 56083"/>
                <a:gd name="connsiteX6" fmla="*/ 52585 w 56093"/>
                <a:gd name="connsiteY6" fmla="*/ 34907 h 56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3" h="56083">
                  <a:moveTo>
                    <a:pt x="21647" y="3987"/>
                  </a:moveTo>
                  <a:cubicBezTo>
                    <a:pt x="16948" y="-1067"/>
                    <a:pt x="9041" y="-1355"/>
                    <a:pt x="3987" y="3344"/>
                  </a:cubicBezTo>
                  <a:cubicBezTo>
                    <a:pt x="-1067" y="8043"/>
                    <a:pt x="-1355" y="15950"/>
                    <a:pt x="3345" y="21004"/>
                  </a:cubicBezTo>
                  <a:cubicBezTo>
                    <a:pt x="3554" y="21229"/>
                    <a:pt x="3771" y="21446"/>
                    <a:pt x="3997" y="21656"/>
                  </a:cubicBezTo>
                  <a:lnTo>
                    <a:pt x="34917" y="52575"/>
                  </a:lnTo>
                  <a:cubicBezTo>
                    <a:pt x="39881" y="57370"/>
                    <a:pt x="47791" y="57233"/>
                    <a:pt x="52585" y="52268"/>
                  </a:cubicBezTo>
                  <a:cubicBezTo>
                    <a:pt x="57262" y="47426"/>
                    <a:pt x="57262" y="39749"/>
                    <a:pt x="52585" y="34907"/>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91" name="Freeform: Shape 90">
              <a:extLst>
                <a:ext uri="{FF2B5EF4-FFF2-40B4-BE49-F238E27FC236}">
                  <a16:creationId xmlns:a16="http://schemas.microsoft.com/office/drawing/2014/main" id="{50F56E47-626B-42B6-B481-1A98E1E75658}"/>
                </a:ext>
              </a:extLst>
            </p:cNvPr>
            <p:cNvSpPr/>
            <p:nvPr/>
          </p:nvSpPr>
          <p:spPr>
            <a:xfrm>
              <a:off x="7836975" y="4352346"/>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92" name="Graphic 49" descr="Eye">
            <a:extLst>
              <a:ext uri="{FF2B5EF4-FFF2-40B4-BE49-F238E27FC236}">
                <a16:creationId xmlns:a16="http://schemas.microsoft.com/office/drawing/2014/main" id="{3323E79A-ED56-40EA-942B-D7F318723B80}"/>
              </a:ext>
            </a:extLst>
          </p:cNvPr>
          <p:cNvGrpSpPr/>
          <p:nvPr/>
        </p:nvGrpSpPr>
        <p:grpSpPr>
          <a:xfrm>
            <a:off x="2856335" y="2291764"/>
            <a:ext cx="578972" cy="578972"/>
            <a:chOff x="4257864" y="2534246"/>
            <a:chExt cx="599780" cy="599780"/>
          </a:xfrm>
          <a:solidFill>
            <a:schemeClr val="tx1">
              <a:alpha val="10000"/>
            </a:schemeClr>
          </a:solidFill>
        </p:grpSpPr>
        <p:sp>
          <p:nvSpPr>
            <p:cNvPr id="93" name="Freeform: Shape 92">
              <a:extLst>
                <a:ext uri="{FF2B5EF4-FFF2-40B4-BE49-F238E27FC236}">
                  <a16:creationId xmlns:a16="http://schemas.microsoft.com/office/drawing/2014/main" id="{964C6B54-1757-4E15-932B-1D3D197CFD61}"/>
                </a:ext>
              </a:extLst>
            </p:cNvPr>
            <p:cNvSpPr/>
            <p:nvPr/>
          </p:nvSpPr>
          <p:spPr>
            <a:xfrm>
              <a:off x="4308062" y="2684191"/>
              <a:ext cx="499450" cy="299890"/>
            </a:xfrm>
            <a:custGeom>
              <a:avLst/>
              <a:gdLst>
                <a:gd name="connsiteX0" fmla="*/ 336534 w 499450"/>
                <a:gd name="connsiteY0" fmla="*/ 239912 h 299890"/>
                <a:gd name="connsiteX1" fmla="*/ 341532 w 499450"/>
                <a:gd name="connsiteY1" fmla="*/ 65601 h 299890"/>
                <a:gd name="connsiteX2" fmla="*/ 455241 w 499450"/>
                <a:gd name="connsiteY2" fmla="*/ 156817 h 299890"/>
                <a:gd name="connsiteX3" fmla="*/ 336534 w 499450"/>
                <a:gd name="connsiteY3" fmla="*/ 239912 h 299890"/>
                <a:gd name="connsiteX4" fmla="*/ 90999 w 499450"/>
                <a:gd name="connsiteY4" fmla="*/ 111209 h 299890"/>
                <a:gd name="connsiteX5" fmla="*/ 157225 w 499450"/>
                <a:gd name="connsiteY5" fmla="*/ 66226 h 299890"/>
                <a:gd name="connsiteX6" fmla="*/ 162848 w 499450"/>
                <a:gd name="connsiteY6" fmla="*/ 239912 h 299890"/>
                <a:gd name="connsiteX7" fmla="*/ 44141 w 499450"/>
                <a:gd name="connsiteY7" fmla="*/ 156817 h 299890"/>
                <a:gd name="connsiteX8" fmla="*/ 90999 w 499450"/>
                <a:gd name="connsiteY8" fmla="*/ 111209 h 299890"/>
                <a:gd name="connsiteX9" fmla="*/ 90999 w 499450"/>
                <a:gd name="connsiteY9" fmla="*/ 111209 h 299890"/>
                <a:gd name="connsiteX10" fmla="*/ 249691 w 499450"/>
                <a:gd name="connsiteY10" fmla="*/ 249908 h 299890"/>
                <a:gd name="connsiteX11" fmla="*/ 149728 w 499450"/>
                <a:gd name="connsiteY11" fmla="*/ 149945 h 299890"/>
                <a:gd name="connsiteX12" fmla="*/ 249691 w 499450"/>
                <a:gd name="connsiteY12" fmla="*/ 49982 h 299890"/>
                <a:gd name="connsiteX13" fmla="*/ 349654 w 499450"/>
                <a:gd name="connsiteY13" fmla="*/ 149945 h 299890"/>
                <a:gd name="connsiteX14" fmla="*/ 249691 w 499450"/>
                <a:gd name="connsiteY14" fmla="*/ 249908 h 299890"/>
                <a:gd name="connsiteX15" fmla="*/ 492727 w 499450"/>
                <a:gd name="connsiteY15" fmla="*/ 139324 h 299890"/>
                <a:gd name="connsiteX16" fmla="*/ 249691 w 499450"/>
                <a:gd name="connsiteY16" fmla="*/ 0 h 299890"/>
                <a:gd name="connsiteX17" fmla="*/ 6655 w 499450"/>
                <a:gd name="connsiteY17" fmla="*/ 139324 h 299890"/>
                <a:gd name="connsiteX18" fmla="*/ 7905 w 499450"/>
                <a:gd name="connsiteY18" fmla="*/ 176810 h 299890"/>
                <a:gd name="connsiteX19" fmla="*/ 249691 w 499450"/>
                <a:gd name="connsiteY19" fmla="*/ 299890 h 299890"/>
                <a:gd name="connsiteX20" fmla="*/ 492102 w 499450"/>
                <a:gd name="connsiteY20" fmla="*/ 176810 h 299890"/>
                <a:gd name="connsiteX21" fmla="*/ 492727 w 499450"/>
                <a:gd name="connsiteY21" fmla="*/ 139324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9450" h="299890">
                  <a:moveTo>
                    <a:pt x="336534" y="239912"/>
                  </a:moveTo>
                  <a:cubicBezTo>
                    <a:pt x="385266" y="193054"/>
                    <a:pt x="387765" y="115583"/>
                    <a:pt x="341532" y="65601"/>
                  </a:cubicBezTo>
                  <a:cubicBezTo>
                    <a:pt x="390889" y="91217"/>
                    <a:pt x="431499" y="130577"/>
                    <a:pt x="455241" y="156817"/>
                  </a:cubicBezTo>
                  <a:cubicBezTo>
                    <a:pt x="430250" y="181184"/>
                    <a:pt x="387765" y="217420"/>
                    <a:pt x="336534" y="239912"/>
                  </a:cubicBezTo>
                  <a:close/>
                  <a:moveTo>
                    <a:pt x="90999" y="111209"/>
                  </a:moveTo>
                  <a:cubicBezTo>
                    <a:pt x="111617" y="93716"/>
                    <a:pt x="133484" y="78721"/>
                    <a:pt x="157225" y="66226"/>
                  </a:cubicBezTo>
                  <a:cubicBezTo>
                    <a:pt x="111617" y="116207"/>
                    <a:pt x="114116" y="193054"/>
                    <a:pt x="162848" y="239912"/>
                  </a:cubicBezTo>
                  <a:cubicBezTo>
                    <a:pt x="111617" y="217420"/>
                    <a:pt x="68508" y="181184"/>
                    <a:pt x="44141" y="156817"/>
                  </a:cubicBezTo>
                  <a:cubicBezTo>
                    <a:pt x="58511" y="140573"/>
                    <a:pt x="74130" y="125579"/>
                    <a:pt x="90999" y="111209"/>
                  </a:cubicBezTo>
                  <a:lnTo>
                    <a:pt x="90999" y="111209"/>
                  </a:lnTo>
                  <a:close/>
                  <a:moveTo>
                    <a:pt x="249691" y="249908"/>
                  </a:moveTo>
                  <a:cubicBezTo>
                    <a:pt x="194711" y="249908"/>
                    <a:pt x="149728" y="204925"/>
                    <a:pt x="149728" y="149945"/>
                  </a:cubicBezTo>
                  <a:cubicBezTo>
                    <a:pt x="149728" y="94965"/>
                    <a:pt x="194711" y="49982"/>
                    <a:pt x="249691" y="49982"/>
                  </a:cubicBezTo>
                  <a:cubicBezTo>
                    <a:pt x="304671" y="49982"/>
                    <a:pt x="349654" y="94965"/>
                    <a:pt x="349654" y="149945"/>
                  </a:cubicBezTo>
                  <a:cubicBezTo>
                    <a:pt x="349654" y="204925"/>
                    <a:pt x="304671" y="249908"/>
                    <a:pt x="249691" y="249908"/>
                  </a:cubicBezTo>
                  <a:close/>
                  <a:moveTo>
                    <a:pt x="492727" y="139324"/>
                  </a:moveTo>
                  <a:cubicBezTo>
                    <a:pt x="456490" y="96839"/>
                    <a:pt x="361525" y="0"/>
                    <a:pt x="249691" y="0"/>
                  </a:cubicBezTo>
                  <a:cubicBezTo>
                    <a:pt x="137857" y="0"/>
                    <a:pt x="42892" y="96839"/>
                    <a:pt x="6655" y="139324"/>
                  </a:cubicBezTo>
                  <a:cubicBezTo>
                    <a:pt x="-2716" y="150570"/>
                    <a:pt x="-2092" y="166189"/>
                    <a:pt x="7905" y="176810"/>
                  </a:cubicBezTo>
                  <a:cubicBezTo>
                    <a:pt x="44766" y="215546"/>
                    <a:pt x="139107" y="299890"/>
                    <a:pt x="249691" y="299890"/>
                  </a:cubicBezTo>
                  <a:cubicBezTo>
                    <a:pt x="360275" y="299890"/>
                    <a:pt x="454616" y="215546"/>
                    <a:pt x="492102" y="176810"/>
                  </a:cubicBezTo>
                  <a:cubicBezTo>
                    <a:pt x="501474" y="166814"/>
                    <a:pt x="502098" y="150570"/>
                    <a:pt x="492727" y="139324"/>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94" name="Freeform: Shape 93">
              <a:extLst>
                <a:ext uri="{FF2B5EF4-FFF2-40B4-BE49-F238E27FC236}">
                  <a16:creationId xmlns:a16="http://schemas.microsoft.com/office/drawing/2014/main" id="{49A8375E-80AF-42C7-978D-1247746CBF71}"/>
                </a:ext>
              </a:extLst>
            </p:cNvPr>
            <p:cNvSpPr/>
            <p:nvPr/>
          </p:nvSpPr>
          <p:spPr>
            <a:xfrm>
              <a:off x="4495276" y="2771658"/>
              <a:ext cx="124954" cy="124954"/>
            </a:xfrm>
            <a:custGeom>
              <a:avLst/>
              <a:gdLst>
                <a:gd name="connsiteX0" fmla="*/ 124954 w 124954"/>
                <a:gd name="connsiteY0" fmla="*/ 62477 h 124954"/>
                <a:gd name="connsiteX1" fmla="*/ 62477 w 124954"/>
                <a:gd name="connsiteY1" fmla="*/ 124954 h 124954"/>
                <a:gd name="connsiteX2" fmla="*/ 0 w 124954"/>
                <a:gd name="connsiteY2" fmla="*/ 62477 h 124954"/>
                <a:gd name="connsiteX3" fmla="*/ 62477 w 124954"/>
                <a:gd name="connsiteY3" fmla="*/ 0 h 124954"/>
                <a:gd name="connsiteX4" fmla="*/ 124954 w 124954"/>
                <a:gd name="connsiteY4" fmla="*/ 62477 h 124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954" h="124954">
                  <a:moveTo>
                    <a:pt x="124954" y="62477"/>
                  </a:moveTo>
                  <a:cubicBezTo>
                    <a:pt x="124954" y="96982"/>
                    <a:pt x="96982" y="124954"/>
                    <a:pt x="62477" y="124954"/>
                  </a:cubicBezTo>
                  <a:cubicBezTo>
                    <a:pt x="27972" y="124954"/>
                    <a:pt x="0" y="96982"/>
                    <a:pt x="0" y="62477"/>
                  </a:cubicBezTo>
                  <a:cubicBezTo>
                    <a:pt x="0" y="27972"/>
                    <a:pt x="27972" y="0"/>
                    <a:pt x="62477" y="0"/>
                  </a:cubicBezTo>
                  <a:cubicBezTo>
                    <a:pt x="96982" y="0"/>
                    <a:pt x="124954" y="27972"/>
                    <a:pt x="124954" y="62477"/>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95" name="Graphic 47" descr="Bullseye">
            <a:extLst>
              <a:ext uri="{FF2B5EF4-FFF2-40B4-BE49-F238E27FC236}">
                <a16:creationId xmlns:a16="http://schemas.microsoft.com/office/drawing/2014/main" id="{551BAB3F-E495-45BA-8B1C-22B91DD2ABC3}"/>
              </a:ext>
            </a:extLst>
          </p:cNvPr>
          <p:cNvGrpSpPr/>
          <p:nvPr/>
        </p:nvGrpSpPr>
        <p:grpSpPr>
          <a:xfrm>
            <a:off x="5733745" y="2282719"/>
            <a:ext cx="578972" cy="578972"/>
            <a:chOff x="7334357" y="2534246"/>
            <a:chExt cx="599780" cy="599780"/>
          </a:xfrm>
          <a:solidFill>
            <a:schemeClr val="tx1">
              <a:alpha val="10000"/>
            </a:schemeClr>
          </a:solidFill>
        </p:grpSpPr>
        <p:sp>
          <p:nvSpPr>
            <p:cNvPr id="96" name="Freeform: Shape 95">
              <a:extLst>
                <a:ext uri="{FF2B5EF4-FFF2-40B4-BE49-F238E27FC236}">
                  <a16:creationId xmlns:a16="http://schemas.microsoft.com/office/drawing/2014/main" id="{547DBB33-12D6-4A7E-B941-B55ED1BD931C}"/>
                </a:ext>
              </a:extLst>
            </p:cNvPr>
            <p:cNvSpPr/>
            <p:nvPr/>
          </p:nvSpPr>
          <p:spPr>
            <a:xfrm>
              <a:off x="7561773" y="2587351"/>
              <a:ext cx="319257" cy="318633"/>
            </a:xfrm>
            <a:custGeom>
              <a:avLst/>
              <a:gdLst>
                <a:gd name="connsiteX0" fmla="*/ 263029 w 319257"/>
                <a:gd name="connsiteY0" fmla="*/ 56229 h 318633"/>
                <a:gd name="connsiteX1" fmla="*/ 256781 w 319257"/>
                <a:gd name="connsiteY1" fmla="*/ 0 h 318633"/>
                <a:gd name="connsiteX2" fmla="*/ 188056 w 319257"/>
                <a:gd name="connsiteY2" fmla="*/ 68725 h 318633"/>
                <a:gd name="connsiteX3" fmla="*/ 191805 w 319257"/>
                <a:gd name="connsiteY3" fmla="*/ 101213 h 318633"/>
                <a:gd name="connsiteX4" fmla="*/ 91841 w 319257"/>
                <a:gd name="connsiteY4" fmla="*/ 201176 h 318633"/>
                <a:gd name="connsiteX5" fmla="*/ 62477 w 319257"/>
                <a:gd name="connsiteY5" fmla="*/ 193679 h 318633"/>
                <a:gd name="connsiteX6" fmla="*/ 0 w 319257"/>
                <a:gd name="connsiteY6" fmla="*/ 256156 h 318633"/>
                <a:gd name="connsiteX7" fmla="*/ 62477 w 319257"/>
                <a:gd name="connsiteY7" fmla="*/ 318633 h 318633"/>
                <a:gd name="connsiteX8" fmla="*/ 124954 w 319257"/>
                <a:gd name="connsiteY8" fmla="*/ 256156 h 318633"/>
                <a:gd name="connsiteX9" fmla="*/ 118082 w 319257"/>
                <a:gd name="connsiteY9" fmla="*/ 227417 h 318633"/>
                <a:gd name="connsiteX10" fmla="*/ 218045 w 319257"/>
                <a:gd name="connsiteY10" fmla="*/ 127453 h 318633"/>
                <a:gd name="connsiteX11" fmla="*/ 250533 w 319257"/>
                <a:gd name="connsiteY11" fmla="*/ 131202 h 318633"/>
                <a:gd name="connsiteX12" fmla="*/ 319258 w 319257"/>
                <a:gd name="connsiteY12" fmla="*/ 62477 h 318633"/>
                <a:gd name="connsiteX13" fmla="*/ 263029 w 319257"/>
                <a:gd name="connsiteY13" fmla="*/ 56229 h 31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9257" h="318633">
                  <a:moveTo>
                    <a:pt x="263029" y="56229"/>
                  </a:moveTo>
                  <a:lnTo>
                    <a:pt x="256781" y="0"/>
                  </a:lnTo>
                  <a:lnTo>
                    <a:pt x="188056" y="68725"/>
                  </a:lnTo>
                  <a:lnTo>
                    <a:pt x="191805" y="101213"/>
                  </a:lnTo>
                  <a:lnTo>
                    <a:pt x="91841" y="201176"/>
                  </a:lnTo>
                  <a:cubicBezTo>
                    <a:pt x="83095" y="196803"/>
                    <a:pt x="73098" y="193679"/>
                    <a:pt x="62477" y="193679"/>
                  </a:cubicBezTo>
                  <a:cubicBezTo>
                    <a:pt x="28115" y="193679"/>
                    <a:pt x="0" y="221794"/>
                    <a:pt x="0" y="256156"/>
                  </a:cubicBezTo>
                  <a:cubicBezTo>
                    <a:pt x="0" y="290518"/>
                    <a:pt x="28115" y="318633"/>
                    <a:pt x="62477" y="318633"/>
                  </a:cubicBezTo>
                  <a:cubicBezTo>
                    <a:pt x="96839" y="318633"/>
                    <a:pt x="124954" y="290518"/>
                    <a:pt x="124954" y="256156"/>
                  </a:cubicBezTo>
                  <a:cubicBezTo>
                    <a:pt x="124954" y="245535"/>
                    <a:pt x="122455" y="236163"/>
                    <a:pt x="118082" y="227417"/>
                  </a:cubicBezTo>
                  <a:lnTo>
                    <a:pt x="218045" y="127453"/>
                  </a:lnTo>
                  <a:lnTo>
                    <a:pt x="250533" y="131202"/>
                  </a:lnTo>
                  <a:lnTo>
                    <a:pt x="319258" y="62477"/>
                  </a:lnTo>
                  <a:lnTo>
                    <a:pt x="263029" y="56229"/>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97" name="Freeform: Shape 96">
              <a:extLst>
                <a:ext uri="{FF2B5EF4-FFF2-40B4-BE49-F238E27FC236}">
                  <a16:creationId xmlns:a16="http://schemas.microsoft.com/office/drawing/2014/main" id="{622B1EA4-2CB4-46C3-AF53-6206C8300DAD}"/>
                </a:ext>
              </a:extLst>
            </p:cNvPr>
            <p:cNvSpPr/>
            <p:nvPr/>
          </p:nvSpPr>
          <p:spPr>
            <a:xfrm>
              <a:off x="7387462" y="2606094"/>
              <a:ext cx="474825" cy="474825"/>
            </a:xfrm>
            <a:custGeom>
              <a:avLst/>
              <a:gdLst>
                <a:gd name="connsiteX0" fmla="*/ 442338 w 474825"/>
                <a:gd name="connsiteY0" fmla="*/ 129952 h 474825"/>
                <a:gd name="connsiteX1" fmla="*/ 434216 w 474825"/>
                <a:gd name="connsiteY1" fmla="*/ 138699 h 474825"/>
                <a:gd name="connsiteX2" fmla="*/ 422345 w 474825"/>
                <a:gd name="connsiteY2" fmla="*/ 137450 h 474825"/>
                <a:gd name="connsiteX3" fmla="*/ 409225 w 474825"/>
                <a:gd name="connsiteY3" fmla="*/ 135575 h 474825"/>
                <a:gd name="connsiteX4" fmla="*/ 437340 w 474825"/>
                <a:gd name="connsiteY4" fmla="*/ 237413 h 474825"/>
                <a:gd name="connsiteX5" fmla="*/ 237413 w 474825"/>
                <a:gd name="connsiteY5" fmla="*/ 437340 h 474825"/>
                <a:gd name="connsiteX6" fmla="*/ 37486 w 474825"/>
                <a:gd name="connsiteY6" fmla="*/ 237413 h 474825"/>
                <a:gd name="connsiteX7" fmla="*/ 237413 w 474825"/>
                <a:gd name="connsiteY7" fmla="*/ 37486 h 474825"/>
                <a:gd name="connsiteX8" fmla="*/ 339251 w 474825"/>
                <a:gd name="connsiteY8" fmla="*/ 65601 h 474825"/>
                <a:gd name="connsiteX9" fmla="*/ 338001 w 474825"/>
                <a:gd name="connsiteY9" fmla="*/ 53106 h 474825"/>
                <a:gd name="connsiteX10" fmla="*/ 336127 w 474825"/>
                <a:gd name="connsiteY10" fmla="*/ 40610 h 474825"/>
                <a:gd name="connsiteX11" fmla="*/ 344874 w 474825"/>
                <a:gd name="connsiteY11" fmla="*/ 31863 h 474825"/>
                <a:gd name="connsiteX12" fmla="*/ 349247 w 474825"/>
                <a:gd name="connsiteY12" fmla="*/ 27490 h 474825"/>
                <a:gd name="connsiteX13" fmla="*/ 237413 w 474825"/>
                <a:gd name="connsiteY13" fmla="*/ 0 h 474825"/>
                <a:gd name="connsiteX14" fmla="*/ 0 w 474825"/>
                <a:gd name="connsiteY14" fmla="*/ 237413 h 474825"/>
                <a:gd name="connsiteX15" fmla="*/ 237413 w 474825"/>
                <a:gd name="connsiteY15" fmla="*/ 474826 h 474825"/>
                <a:gd name="connsiteX16" fmla="*/ 474826 w 474825"/>
                <a:gd name="connsiteY16" fmla="*/ 237413 h 474825"/>
                <a:gd name="connsiteX17" fmla="*/ 446711 w 474825"/>
                <a:gd name="connsiteY17" fmla="*/ 126204 h 474825"/>
                <a:gd name="connsiteX18" fmla="*/ 442338 w 474825"/>
                <a:gd name="connsiteY18" fmla="*/ 129952 h 4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4825" h="474825">
                  <a:moveTo>
                    <a:pt x="442338" y="129952"/>
                  </a:moveTo>
                  <a:lnTo>
                    <a:pt x="434216" y="138699"/>
                  </a:lnTo>
                  <a:lnTo>
                    <a:pt x="422345" y="137450"/>
                  </a:lnTo>
                  <a:lnTo>
                    <a:pt x="409225" y="135575"/>
                  </a:lnTo>
                  <a:cubicBezTo>
                    <a:pt x="426719" y="165564"/>
                    <a:pt x="437340" y="199927"/>
                    <a:pt x="437340" y="237413"/>
                  </a:cubicBezTo>
                  <a:cubicBezTo>
                    <a:pt x="437340" y="347373"/>
                    <a:pt x="347373" y="437340"/>
                    <a:pt x="237413" y="437340"/>
                  </a:cubicBezTo>
                  <a:cubicBezTo>
                    <a:pt x="127453" y="437340"/>
                    <a:pt x="37486" y="347373"/>
                    <a:pt x="37486" y="237413"/>
                  </a:cubicBezTo>
                  <a:cubicBezTo>
                    <a:pt x="37486" y="127453"/>
                    <a:pt x="127453" y="37486"/>
                    <a:pt x="237413" y="37486"/>
                  </a:cubicBezTo>
                  <a:cubicBezTo>
                    <a:pt x="274274" y="37486"/>
                    <a:pt x="309262" y="47483"/>
                    <a:pt x="339251" y="65601"/>
                  </a:cubicBezTo>
                  <a:lnTo>
                    <a:pt x="338001" y="53106"/>
                  </a:lnTo>
                  <a:lnTo>
                    <a:pt x="336127" y="40610"/>
                  </a:lnTo>
                  <a:lnTo>
                    <a:pt x="344874" y="31863"/>
                  </a:lnTo>
                  <a:lnTo>
                    <a:pt x="349247" y="27490"/>
                  </a:lnTo>
                  <a:cubicBezTo>
                    <a:pt x="315509" y="9996"/>
                    <a:pt x="278023" y="0"/>
                    <a:pt x="237413" y="0"/>
                  </a:cubicBezTo>
                  <a:cubicBezTo>
                    <a:pt x="106211" y="0"/>
                    <a:pt x="0" y="106211"/>
                    <a:pt x="0" y="237413"/>
                  </a:cubicBezTo>
                  <a:cubicBezTo>
                    <a:pt x="0" y="368615"/>
                    <a:pt x="106211" y="474826"/>
                    <a:pt x="237413" y="474826"/>
                  </a:cubicBezTo>
                  <a:cubicBezTo>
                    <a:pt x="368615" y="474826"/>
                    <a:pt x="474826" y="368615"/>
                    <a:pt x="474826" y="237413"/>
                  </a:cubicBezTo>
                  <a:cubicBezTo>
                    <a:pt x="474826" y="196803"/>
                    <a:pt x="464830" y="159317"/>
                    <a:pt x="446711" y="126204"/>
                  </a:cubicBezTo>
                  <a:lnTo>
                    <a:pt x="442338" y="129952"/>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98" name="Freeform: Shape 97">
              <a:extLst>
                <a:ext uri="{FF2B5EF4-FFF2-40B4-BE49-F238E27FC236}">
                  <a16:creationId xmlns:a16="http://schemas.microsoft.com/office/drawing/2014/main" id="{061E5472-DE30-48AB-857B-3C129F497BF7}"/>
                </a:ext>
              </a:extLst>
            </p:cNvPr>
            <p:cNvSpPr/>
            <p:nvPr/>
          </p:nvSpPr>
          <p:spPr>
            <a:xfrm>
              <a:off x="7474930" y="2693562"/>
              <a:ext cx="299890" cy="299890"/>
            </a:xfrm>
            <a:custGeom>
              <a:avLst/>
              <a:gdLst>
                <a:gd name="connsiteX0" fmla="*/ 254282 w 299890"/>
                <a:gd name="connsiteY0" fmla="*/ 107461 h 299890"/>
                <a:gd name="connsiteX1" fmla="*/ 262404 w 299890"/>
                <a:gd name="connsiteY1" fmla="*/ 149945 h 299890"/>
                <a:gd name="connsiteX2" fmla="*/ 149945 w 299890"/>
                <a:gd name="connsiteY2" fmla="*/ 262404 h 299890"/>
                <a:gd name="connsiteX3" fmla="*/ 37486 w 299890"/>
                <a:gd name="connsiteY3" fmla="*/ 149945 h 299890"/>
                <a:gd name="connsiteX4" fmla="*/ 149945 w 299890"/>
                <a:gd name="connsiteY4" fmla="*/ 37486 h 299890"/>
                <a:gd name="connsiteX5" fmla="*/ 192429 w 299890"/>
                <a:gd name="connsiteY5" fmla="*/ 45608 h 299890"/>
                <a:gd name="connsiteX6" fmla="*/ 220544 w 299890"/>
                <a:gd name="connsiteY6" fmla="*/ 17494 h 299890"/>
                <a:gd name="connsiteX7" fmla="*/ 149945 w 299890"/>
                <a:gd name="connsiteY7" fmla="*/ 0 h 299890"/>
                <a:gd name="connsiteX8" fmla="*/ 0 w 299890"/>
                <a:gd name="connsiteY8" fmla="*/ 149945 h 299890"/>
                <a:gd name="connsiteX9" fmla="*/ 149945 w 299890"/>
                <a:gd name="connsiteY9" fmla="*/ 299890 h 299890"/>
                <a:gd name="connsiteX10" fmla="*/ 299890 w 299890"/>
                <a:gd name="connsiteY10" fmla="*/ 149945 h 299890"/>
                <a:gd name="connsiteX11" fmla="*/ 282396 w 299890"/>
                <a:gd name="connsiteY11" fmla="*/ 79346 h 299890"/>
                <a:gd name="connsiteX12" fmla="*/ 254282 w 299890"/>
                <a:gd name="connsiteY12" fmla="*/ 107461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890" h="299890">
                  <a:moveTo>
                    <a:pt x="254282" y="107461"/>
                  </a:moveTo>
                  <a:cubicBezTo>
                    <a:pt x="259905" y="120581"/>
                    <a:pt x="262404" y="134950"/>
                    <a:pt x="262404" y="149945"/>
                  </a:cubicBezTo>
                  <a:cubicBezTo>
                    <a:pt x="262404" y="211797"/>
                    <a:pt x="211797" y="262404"/>
                    <a:pt x="149945" y="262404"/>
                  </a:cubicBezTo>
                  <a:cubicBezTo>
                    <a:pt x="88093" y="262404"/>
                    <a:pt x="37486" y="211797"/>
                    <a:pt x="37486" y="149945"/>
                  </a:cubicBezTo>
                  <a:cubicBezTo>
                    <a:pt x="37486" y="88093"/>
                    <a:pt x="88093" y="37486"/>
                    <a:pt x="149945" y="37486"/>
                  </a:cubicBezTo>
                  <a:cubicBezTo>
                    <a:pt x="164940" y="37486"/>
                    <a:pt x="179309" y="40610"/>
                    <a:pt x="192429" y="45608"/>
                  </a:cubicBezTo>
                  <a:lnTo>
                    <a:pt x="220544" y="17494"/>
                  </a:lnTo>
                  <a:cubicBezTo>
                    <a:pt x="199302" y="6248"/>
                    <a:pt x="175561" y="0"/>
                    <a:pt x="149945" y="0"/>
                  </a:cubicBezTo>
                  <a:cubicBezTo>
                    <a:pt x="67475" y="0"/>
                    <a:pt x="0" y="67475"/>
                    <a:pt x="0" y="149945"/>
                  </a:cubicBezTo>
                  <a:cubicBezTo>
                    <a:pt x="0" y="232415"/>
                    <a:pt x="67475" y="299890"/>
                    <a:pt x="149945" y="299890"/>
                  </a:cubicBezTo>
                  <a:cubicBezTo>
                    <a:pt x="232415" y="299890"/>
                    <a:pt x="299890" y="232415"/>
                    <a:pt x="299890" y="149945"/>
                  </a:cubicBezTo>
                  <a:cubicBezTo>
                    <a:pt x="299890" y="124329"/>
                    <a:pt x="293642" y="100588"/>
                    <a:pt x="282396" y="79346"/>
                  </a:cubicBezTo>
                  <a:lnTo>
                    <a:pt x="254282" y="107461"/>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100" name="Graphic 53" descr="Magnifying glass">
            <a:extLst>
              <a:ext uri="{FF2B5EF4-FFF2-40B4-BE49-F238E27FC236}">
                <a16:creationId xmlns:a16="http://schemas.microsoft.com/office/drawing/2014/main" id="{3AB444E3-B230-4602-813B-15ADA7B84238}"/>
              </a:ext>
            </a:extLst>
          </p:cNvPr>
          <p:cNvSpPr/>
          <p:nvPr/>
        </p:nvSpPr>
        <p:spPr>
          <a:xfrm>
            <a:off x="2910847" y="3973291"/>
            <a:ext cx="476069" cy="476445"/>
          </a:xfrm>
          <a:custGeom>
            <a:avLst/>
            <a:gdLst>
              <a:gd name="connsiteX0" fmla="*/ 480449 w 493179"/>
              <a:gd name="connsiteY0" fmla="*/ 418596 h 493568"/>
              <a:gd name="connsiteX1" fmla="*/ 402352 w 493179"/>
              <a:gd name="connsiteY1" fmla="*/ 340500 h 493568"/>
              <a:gd name="connsiteX2" fmla="*/ 363617 w 493179"/>
              <a:gd name="connsiteY2" fmla="*/ 328629 h 493568"/>
              <a:gd name="connsiteX3" fmla="*/ 336127 w 493179"/>
              <a:gd name="connsiteY3" fmla="*/ 301140 h 493568"/>
              <a:gd name="connsiteX4" fmla="*/ 374863 w 493179"/>
              <a:gd name="connsiteY4" fmla="*/ 187431 h 493568"/>
              <a:gd name="connsiteX5" fmla="*/ 187431 w 493179"/>
              <a:gd name="connsiteY5" fmla="*/ 0 h 493568"/>
              <a:gd name="connsiteX6" fmla="*/ 0 w 493179"/>
              <a:gd name="connsiteY6" fmla="*/ 187431 h 493568"/>
              <a:gd name="connsiteX7" fmla="*/ 187431 w 493179"/>
              <a:gd name="connsiteY7" fmla="*/ 374863 h 493568"/>
              <a:gd name="connsiteX8" fmla="*/ 301140 w 493179"/>
              <a:gd name="connsiteY8" fmla="*/ 336127 h 493568"/>
              <a:gd name="connsiteX9" fmla="*/ 328629 w 493179"/>
              <a:gd name="connsiteY9" fmla="*/ 363617 h 493568"/>
              <a:gd name="connsiteX10" fmla="*/ 340500 w 493179"/>
              <a:gd name="connsiteY10" fmla="*/ 402352 h 493568"/>
              <a:gd name="connsiteX11" fmla="*/ 418596 w 493179"/>
              <a:gd name="connsiteY11" fmla="*/ 480449 h 493568"/>
              <a:gd name="connsiteX12" fmla="*/ 449835 w 493179"/>
              <a:gd name="connsiteY12" fmla="*/ 493569 h 493568"/>
              <a:gd name="connsiteX13" fmla="*/ 481074 w 493179"/>
              <a:gd name="connsiteY13" fmla="*/ 480449 h 493568"/>
              <a:gd name="connsiteX14" fmla="*/ 480449 w 493179"/>
              <a:gd name="connsiteY14" fmla="*/ 418596 h 493568"/>
              <a:gd name="connsiteX15" fmla="*/ 186806 w 493179"/>
              <a:gd name="connsiteY15" fmla="*/ 336751 h 493568"/>
              <a:gd name="connsiteX16" fmla="*/ 36861 w 493179"/>
              <a:gd name="connsiteY16" fmla="*/ 186806 h 493568"/>
              <a:gd name="connsiteX17" fmla="*/ 186806 w 493179"/>
              <a:gd name="connsiteY17" fmla="*/ 36861 h 493568"/>
              <a:gd name="connsiteX18" fmla="*/ 336751 w 493179"/>
              <a:gd name="connsiteY18" fmla="*/ 186806 h 493568"/>
              <a:gd name="connsiteX19" fmla="*/ 186806 w 493179"/>
              <a:gd name="connsiteY19" fmla="*/ 336751 h 49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79" h="493568">
                <a:moveTo>
                  <a:pt x="480449" y="418596"/>
                </a:moveTo>
                <a:lnTo>
                  <a:pt x="402352" y="340500"/>
                </a:lnTo>
                <a:cubicBezTo>
                  <a:pt x="391731" y="329879"/>
                  <a:pt x="377362" y="326130"/>
                  <a:pt x="363617" y="328629"/>
                </a:cubicBezTo>
                <a:lnTo>
                  <a:pt x="336127" y="301140"/>
                </a:lnTo>
                <a:cubicBezTo>
                  <a:pt x="360493" y="269901"/>
                  <a:pt x="374863" y="229916"/>
                  <a:pt x="374863" y="187431"/>
                </a:cubicBezTo>
                <a:cubicBezTo>
                  <a:pt x="374863" y="84344"/>
                  <a:pt x="290518" y="0"/>
                  <a:pt x="187431" y="0"/>
                </a:cubicBezTo>
                <a:cubicBezTo>
                  <a:pt x="84344" y="0"/>
                  <a:pt x="0" y="84344"/>
                  <a:pt x="0" y="187431"/>
                </a:cubicBezTo>
                <a:cubicBezTo>
                  <a:pt x="0" y="290518"/>
                  <a:pt x="84344" y="374863"/>
                  <a:pt x="187431" y="374863"/>
                </a:cubicBezTo>
                <a:cubicBezTo>
                  <a:pt x="229916" y="374863"/>
                  <a:pt x="269276" y="360493"/>
                  <a:pt x="301140" y="336127"/>
                </a:cubicBezTo>
                <a:lnTo>
                  <a:pt x="328629" y="363617"/>
                </a:lnTo>
                <a:cubicBezTo>
                  <a:pt x="326130" y="377362"/>
                  <a:pt x="329879" y="391731"/>
                  <a:pt x="340500" y="402352"/>
                </a:cubicBezTo>
                <a:lnTo>
                  <a:pt x="418596" y="480449"/>
                </a:lnTo>
                <a:cubicBezTo>
                  <a:pt x="427343" y="489196"/>
                  <a:pt x="438589" y="493569"/>
                  <a:pt x="449835" y="493569"/>
                </a:cubicBezTo>
                <a:cubicBezTo>
                  <a:pt x="461081" y="493569"/>
                  <a:pt x="472327" y="489196"/>
                  <a:pt x="481074" y="480449"/>
                </a:cubicBezTo>
                <a:cubicBezTo>
                  <a:pt x="497318" y="462955"/>
                  <a:pt x="497318" y="435465"/>
                  <a:pt x="480449" y="418596"/>
                </a:cubicBezTo>
                <a:close/>
                <a:moveTo>
                  <a:pt x="186806" y="336751"/>
                </a:moveTo>
                <a:cubicBezTo>
                  <a:pt x="104337" y="336751"/>
                  <a:pt x="36861" y="269276"/>
                  <a:pt x="36861" y="186806"/>
                </a:cubicBezTo>
                <a:cubicBezTo>
                  <a:pt x="36861" y="104337"/>
                  <a:pt x="104337" y="36861"/>
                  <a:pt x="186806" y="36861"/>
                </a:cubicBezTo>
                <a:cubicBezTo>
                  <a:pt x="269276" y="36861"/>
                  <a:pt x="336751" y="104337"/>
                  <a:pt x="336751" y="186806"/>
                </a:cubicBezTo>
                <a:cubicBezTo>
                  <a:pt x="336751" y="269276"/>
                  <a:pt x="269276" y="336751"/>
                  <a:pt x="186806" y="336751"/>
                </a:cubicBezTo>
                <a:close/>
              </a:path>
            </a:pathLst>
          </a:custGeom>
          <a:solidFill>
            <a:schemeClr val="tx1">
              <a:alpha val="10000"/>
            </a:schemeClr>
          </a:solidFill>
          <a:ln w="6152" cap="flat">
            <a:noFill/>
            <a:prstDash val="solid"/>
            <a:miter/>
          </a:ln>
        </p:spPr>
        <p:txBody>
          <a:bodyPr rtlCol="0" anchor="ctr"/>
          <a:lstStyle/>
          <a:p>
            <a:endParaRPr lang="en-US" sz="1350"/>
          </a:p>
        </p:txBody>
      </p:sp>
      <p:sp>
        <p:nvSpPr>
          <p:cNvPr id="3" name="Freeform: Shape 2">
            <a:extLst>
              <a:ext uri="{FF2B5EF4-FFF2-40B4-BE49-F238E27FC236}">
                <a16:creationId xmlns:a16="http://schemas.microsoft.com/office/drawing/2014/main" id="{F6ED7078-2CAA-44C2-9D7E-D83322288CDE}"/>
              </a:ext>
            </a:extLst>
          </p:cNvPr>
          <p:cNvSpPr/>
          <p:nvPr/>
        </p:nvSpPr>
        <p:spPr>
          <a:xfrm>
            <a:off x="3087700" y="2121297"/>
            <a:ext cx="2969760" cy="2570816"/>
          </a:xfrm>
          <a:custGeom>
            <a:avLst/>
            <a:gdLst>
              <a:gd name="connsiteX0" fmla="*/ 769592 w 3076493"/>
              <a:gd name="connsiteY0" fmla="*/ 0 h 2663211"/>
              <a:gd name="connsiteX1" fmla="*/ 2306900 w 3076493"/>
              <a:gd name="connsiteY1" fmla="*/ 0 h 2663211"/>
              <a:gd name="connsiteX2" fmla="*/ 2307838 w 3076493"/>
              <a:gd name="connsiteY2" fmla="*/ 0 h 2663211"/>
              <a:gd name="connsiteX3" fmla="*/ 3076492 w 3076493"/>
              <a:gd name="connsiteY3" fmla="*/ 1331349 h 2663211"/>
              <a:gd name="connsiteX4" fmla="*/ 3076493 w 3076493"/>
              <a:gd name="connsiteY4" fmla="*/ 1331862 h 2663211"/>
              <a:gd name="connsiteX5" fmla="*/ 2307838 w 3076493"/>
              <a:gd name="connsiteY5" fmla="*/ 2663211 h 2663211"/>
              <a:gd name="connsiteX6" fmla="*/ 2306902 w 3076493"/>
              <a:gd name="connsiteY6" fmla="*/ 2663211 h 2663211"/>
              <a:gd name="connsiteX7" fmla="*/ 769592 w 3076493"/>
              <a:gd name="connsiteY7" fmla="*/ 2663211 h 2663211"/>
              <a:gd name="connsiteX8" fmla="*/ 768654 w 3076493"/>
              <a:gd name="connsiteY8" fmla="*/ 2663210 h 2663211"/>
              <a:gd name="connsiteX9" fmla="*/ 0 w 3076493"/>
              <a:gd name="connsiteY9" fmla="*/ 1331862 h 2663211"/>
              <a:gd name="connsiteX10" fmla="*/ 0 w 3076493"/>
              <a:gd name="connsiteY10" fmla="*/ 1331348 h 2663211"/>
              <a:gd name="connsiteX11" fmla="*/ 768654 w 3076493"/>
              <a:gd name="connsiteY11" fmla="*/ 0 h 26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76493" h="2663211">
                <a:moveTo>
                  <a:pt x="769592" y="0"/>
                </a:moveTo>
                <a:lnTo>
                  <a:pt x="2306900" y="0"/>
                </a:lnTo>
                <a:lnTo>
                  <a:pt x="2307838" y="0"/>
                </a:lnTo>
                <a:lnTo>
                  <a:pt x="3076492" y="1331349"/>
                </a:lnTo>
                <a:lnTo>
                  <a:pt x="3076493" y="1331862"/>
                </a:lnTo>
                <a:lnTo>
                  <a:pt x="2307838" y="2663211"/>
                </a:lnTo>
                <a:lnTo>
                  <a:pt x="2306902" y="2663211"/>
                </a:lnTo>
                <a:lnTo>
                  <a:pt x="769592" y="2663211"/>
                </a:lnTo>
                <a:lnTo>
                  <a:pt x="768654" y="2663210"/>
                </a:lnTo>
                <a:lnTo>
                  <a:pt x="0" y="1331862"/>
                </a:lnTo>
                <a:lnTo>
                  <a:pt x="0" y="1331348"/>
                </a:lnTo>
                <a:lnTo>
                  <a:pt x="76865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11" name="Group 10">
            <a:extLst>
              <a:ext uri="{FF2B5EF4-FFF2-40B4-BE49-F238E27FC236}">
                <a16:creationId xmlns:a16="http://schemas.microsoft.com/office/drawing/2014/main" id="{22714DE4-AA0F-4014-9BB8-27EFA52A4F71}"/>
              </a:ext>
            </a:extLst>
          </p:cNvPr>
          <p:cNvGrpSpPr/>
          <p:nvPr/>
        </p:nvGrpSpPr>
        <p:grpSpPr>
          <a:xfrm>
            <a:off x="3379392" y="2121296"/>
            <a:ext cx="2386374" cy="2570817"/>
            <a:chOff x="4667466" y="2030433"/>
            <a:chExt cx="2857069" cy="3077892"/>
          </a:xfrm>
        </p:grpSpPr>
        <p:sp>
          <p:nvSpPr>
            <p:cNvPr id="12" name="Freeform: Shape 11">
              <a:extLst>
                <a:ext uri="{FF2B5EF4-FFF2-40B4-BE49-F238E27FC236}">
                  <a16:creationId xmlns:a16="http://schemas.microsoft.com/office/drawing/2014/main" id="{5CA19E09-A886-4F42-814E-78519B55755F}"/>
                </a:ext>
              </a:extLst>
            </p:cNvPr>
            <p:cNvSpPr/>
            <p:nvPr/>
          </p:nvSpPr>
          <p:spPr>
            <a:xfrm rot="10800000">
              <a:off x="5207661" y="2030433"/>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4" name="Freeform: Shape 13">
              <a:extLst>
                <a:ext uri="{FF2B5EF4-FFF2-40B4-BE49-F238E27FC236}">
                  <a16:creationId xmlns:a16="http://schemas.microsoft.com/office/drawing/2014/main" id="{F14D332E-12E2-4FEC-9144-971D74CBF2BE}"/>
                </a:ext>
              </a:extLst>
            </p:cNvPr>
            <p:cNvSpPr/>
            <p:nvPr/>
          </p:nvSpPr>
          <p:spPr>
            <a:xfrm rot="14400000">
              <a:off x="5927535" y="2445428"/>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5" name="Freeform: Shape 14">
              <a:extLst>
                <a:ext uri="{FF2B5EF4-FFF2-40B4-BE49-F238E27FC236}">
                  <a16:creationId xmlns:a16="http://schemas.microsoft.com/office/drawing/2014/main" id="{8B634360-F248-4913-B59A-E6DB5D55C370}"/>
                </a:ext>
              </a:extLst>
            </p:cNvPr>
            <p:cNvSpPr/>
            <p:nvPr/>
          </p:nvSpPr>
          <p:spPr>
            <a:xfrm rot="18000000">
              <a:off x="5927535" y="3276010"/>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7" name="Freeform: Shape 16">
              <a:extLst>
                <a:ext uri="{FF2B5EF4-FFF2-40B4-BE49-F238E27FC236}">
                  <a16:creationId xmlns:a16="http://schemas.microsoft.com/office/drawing/2014/main" id="{C8703F61-85E7-48F4-9423-44B822BA76E4}"/>
                </a:ext>
              </a:extLst>
            </p:cNvPr>
            <p:cNvSpPr/>
            <p:nvPr/>
          </p:nvSpPr>
          <p:spPr>
            <a:xfrm>
              <a:off x="5207662" y="3691005"/>
              <a:ext cx="1776679" cy="1417320"/>
            </a:xfrm>
            <a:custGeom>
              <a:avLst/>
              <a:gdLst>
                <a:gd name="connsiteX0" fmla="*/ 888340 w 1776679"/>
                <a:gd name="connsiteY0" fmla="*/ 0 h 1417320"/>
                <a:gd name="connsiteX1" fmla="*/ 1776679 w 1776679"/>
                <a:gd name="connsiteY1" fmla="*/ 1417320 h 1417320"/>
                <a:gd name="connsiteX2" fmla="*/ 0 w 1776679"/>
                <a:gd name="connsiteY2" fmla="*/ 1417320 h 1417320"/>
              </a:gdLst>
              <a:ahLst/>
              <a:cxnLst>
                <a:cxn ang="0">
                  <a:pos x="connsiteX0" y="connsiteY0"/>
                </a:cxn>
                <a:cxn ang="0">
                  <a:pos x="connsiteX1" y="connsiteY1"/>
                </a:cxn>
                <a:cxn ang="0">
                  <a:pos x="connsiteX2" y="connsiteY2"/>
                </a:cxn>
              </a:cxnLst>
              <a:rect l="l" t="t" r="r" b="b"/>
              <a:pathLst>
                <a:path w="1776679" h="1417320">
                  <a:moveTo>
                    <a:pt x="888340" y="0"/>
                  </a:moveTo>
                  <a:lnTo>
                    <a:pt x="1776679" y="1417320"/>
                  </a:lnTo>
                  <a:lnTo>
                    <a:pt x="0" y="141732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8" name="Freeform: Shape 17">
              <a:extLst>
                <a:ext uri="{FF2B5EF4-FFF2-40B4-BE49-F238E27FC236}">
                  <a16:creationId xmlns:a16="http://schemas.microsoft.com/office/drawing/2014/main" id="{AA722F5F-D1A5-46E0-88CD-EA278EA36B14}"/>
                </a:ext>
              </a:extLst>
            </p:cNvPr>
            <p:cNvSpPr/>
            <p:nvPr/>
          </p:nvSpPr>
          <p:spPr>
            <a:xfrm rot="3600000">
              <a:off x="4487786" y="3276010"/>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1" name="Freeform: Shape 20">
              <a:extLst>
                <a:ext uri="{FF2B5EF4-FFF2-40B4-BE49-F238E27FC236}">
                  <a16:creationId xmlns:a16="http://schemas.microsoft.com/office/drawing/2014/main" id="{414FD2D5-7C77-4C1E-B7DA-1E8ED23B184B}"/>
                </a:ext>
              </a:extLst>
            </p:cNvPr>
            <p:cNvSpPr/>
            <p:nvPr/>
          </p:nvSpPr>
          <p:spPr>
            <a:xfrm rot="7200000">
              <a:off x="4487786" y="2445428"/>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sp>
        <p:nvSpPr>
          <p:cNvPr id="43" name="Graphic 6" descr="Badge 1">
            <a:extLst>
              <a:ext uri="{FF2B5EF4-FFF2-40B4-BE49-F238E27FC236}">
                <a16:creationId xmlns:a16="http://schemas.microsoft.com/office/drawing/2014/main" id="{FE3898E5-6F14-46FA-A810-A3DF3A97FD60}"/>
              </a:ext>
            </a:extLst>
          </p:cNvPr>
          <p:cNvSpPr/>
          <p:nvPr/>
        </p:nvSpPr>
        <p:spPr>
          <a:xfrm>
            <a:off x="4359196" y="2279340"/>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1 h 438968"/>
              <a:gd name="connsiteX5" fmla="*/ 219658 w 438968"/>
              <a:gd name="connsiteY5" fmla="*/ 0 h 438968"/>
              <a:gd name="connsiteX6" fmla="*/ 219484 w 438968"/>
              <a:gd name="connsiteY6" fmla="*/ 0 h 438968"/>
              <a:gd name="connsiteX7" fmla="*/ 243560 w 438968"/>
              <a:gd name="connsiteY7" fmla="*/ 312649 h 438968"/>
              <a:gd name="connsiteX8" fmla="*/ 210174 w 438968"/>
              <a:gd name="connsiteY8" fmla="*/ 312649 h 438968"/>
              <a:gd name="connsiteX9" fmla="*/ 210174 w 438968"/>
              <a:gd name="connsiteY9" fmla="*/ 153198 h 438968"/>
              <a:gd name="connsiteX10" fmla="*/ 201245 w 438968"/>
              <a:gd name="connsiteY10" fmla="*/ 158763 h 438968"/>
              <a:gd name="connsiteX11" fmla="*/ 191560 w 438968"/>
              <a:gd name="connsiteY11" fmla="*/ 163560 h 438968"/>
              <a:gd name="connsiteX12" fmla="*/ 180238 w 438968"/>
              <a:gd name="connsiteY12" fmla="*/ 167496 h 438968"/>
              <a:gd name="connsiteX13" fmla="*/ 167189 w 438968"/>
              <a:gd name="connsiteY13" fmla="*/ 171044 h 438968"/>
              <a:gd name="connsiteX14" fmla="*/ 167189 w 438968"/>
              <a:gd name="connsiteY14" fmla="*/ 144373 h 438968"/>
              <a:gd name="connsiteX15" fmla="*/ 175916 w 438968"/>
              <a:gd name="connsiteY15" fmla="*/ 141686 h 438968"/>
              <a:gd name="connsiteX16" fmla="*/ 183694 w 438968"/>
              <a:gd name="connsiteY16" fmla="*/ 138999 h 438968"/>
              <a:gd name="connsiteX17" fmla="*/ 191369 w 438968"/>
              <a:gd name="connsiteY17" fmla="*/ 135832 h 438968"/>
              <a:gd name="connsiteX18" fmla="*/ 199044 w 438968"/>
              <a:gd name="connsiteY18" fmla="*/ 132665 h 438968"/>
              <a:gd name="connsiteX19" fmla="*/ 206423 w 438968"/>
              <a:gd name="connsiteY19" fmla="*/ 128828 h 438968"/>
              <a:gd name="connsiteX20" fmla="*/ 213821 w 438968"/>
              <a:gd name="connsiteY20" fmla="*/ 124782 h 438968"/>
              <a:gd name="connsiteX21" fmla="*/ 221779 w 438968"/>
              <a:gd name="connsiteY21" fmla="*/ 120159 h 438968"/>
              <a:gd name="connsiteX22" fmla="*/ 229748 w 438968"/>
              <a:gd name="connsiteY22" fmla="*/ 115536 h 438968"/>
              <a:gd name="connsiteX23" fmla="*/ 243560 w 438968"/>
              <a:gd name="connsiteY23" fmla="*/ 115536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7"/>
                  <a:pt x="438968" y="219469"/>
                  <a:pt x="438968" y="219461"/>
                </a:cubicBezTo>
                <a:cubicBezTo>
                  <a:pt x="439010" y="98298"/>
                  <a:pt x="340821" y="42"/>
                  <a:pt x="219658" y="0"/>
                </a:cubicBezTo>
                <a:cubicBezTo>
                  <a:pt x="219600" y="0"/>
                  <a:pt x="219542" y="0"/>
                  <a:pt x="219484" y="0"/>
                </a:cubicBezTo>
                <a:close/>
                <a:moveTo>
                  <a:pt x="243560" y="312649"/>
                </a:moveTo>
                <a:lnTo>
                  <a:pt x="210174" y="312649"/>
                </a:lnTo>
                <a:lnTo>
                  <a:pt x="210174" y="153198"/>
                </a:lnTo>
                <a:cubicBezTo>
                  <a:pt x="207354" y="155124"/>
                  <a:pt x="204378" y="156979"/>
                  <a:pt x="201245" y="158763"/>
                </a:cubicBezTo>
                <a:cubicBezTo>
                  <a:pt x="198115" y="160553"/>
                  <a:pt x="194880" y="162154"/>
                  <a:pt x="191560" y="163560"/>
                </a:cubicBezTo>
                <a:cubicBezTo>
                  <a:pt x="187969" y="164970"/>
                  <a:pt x="184195" y="166282"/>
                  <a:pt x="180238" y="167496"/>
                </a:cubicBezTo>
                <a:cubicBezTo>
                  <a:pt x="176281" y="168709"/>
                  <a:pt x="171932" y="169892"/>
                  <a:pt x="167189" y="171044"/>
                </a:cubicBezTo>
                <a:lnTo>
                  <a:pt x="167189" y="144373"/>
                </a:lnTo>
                <a:cubicBezTo>
                  <a:pt x="170387" y="143476"/>
                  <a:pt x="173296" y="142580"/>
                  <a:pt x="175916" y="141686"/>
                </a:cubicBezTo>
                <a:cubicBezTo>
                  <a:pt x="178535" y="140792"/>
                  <a:pt x="181128" y="139896"/>
                  <a:pt x="183694" y="138999"/>
                </a:cubicBezTo>
                <a:cubicBezTo>
                  <a:pt x="186243" y="137976"/>
                  <a:pt x="188809" y="136924"/>
                  <a:pt x="191369" y="135832"/>
                </a:cubicBezTo>
                <a:cubicBezTo>
                  <a:pt x="193929" y="134740"/>
                  <a:pt x="196483" y="133694"/>
                  <a:pt x="199044" y="132665"/>
                </a:cubicBezTo>
                <a:cubicBezTo>
                  <a:pt x="201471" y="131386"/>
                  <a:pt x="203931" y="130107"/>
                  <a:pt x="206423" y="128828"/>
                </a:cubicBezTo>
                <a:cubicBezTo>
                  <a:pt x="208916" y="127549"/>
                  <a:pt x="211382" y="126200"/>
                  <a:pt x="213821" y="124782"/>
                </a:cubicBezTo>
                <a:cubicBezTo>
                  <a:pt x="216518" y="123380"/>
                  <a:pt x="219170" y="121839"/>
                  <a:pt x="221779" y="120159"/>
                </a:cubicBezTo>
                <a:cubicBezTo>
                  <a:pt x="224387" y="118479"/>
                  <a:pt x="227043" y="116938"/>
                  <a:pt x="229748" y="115536"/>
                </a:cubicBezTo>
                <a:lnTo>
                  <a:pt x="243560" y="115536"/>
                </a:lnTo>
                <a:close/>
              </a:path>
            </a:pathLst>
          </a:custGeom>
          <a:solidFill>
            <a:schemeClr val="bg1">
              <a:alpha val="45000"/>
            </a:scheme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4" name="Graphic 8" descr="Badge">
            <a:extLst>
              <a:ext uri="{FF2B5EF4-FFF2-40B4-BE49-F238E27FC236}">
                <a16:creationId xmlns:a16="http://schemas.microsoft.com/office/drawing/2014/main" id="{3BDC0637-F420-49F5-8D40-F39DDDCB7632}"/>
              </a:ext>
            </a:extLst>
          </p:cNvPr>
          <p:cNvSpPr/>
          <p:nvPr/>
        </p:nvSpPr>
        <p:spPr>
          <a:xfrm>
            <a:off x="5104957" y="2725703"/>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7 h 438968"/>
              <a:gd name="connsiteX5" fmla="*/ 219652 w 438968"/>
              <a:gd name="connsiteY5" fmla="*/ 0 h 438968"/>
              <a:gd name="connsiteX6" fmla="*/ 219484 w 438968"/>
              <a:gd name="connsiteY6" fmla="*/ 0 h 438968"/>
              <a:gd name="connsiteX7" fmla="*/ 282234 w 438968"/>
              <a:gd name="connsiteY7" fmla="*/ 317902 h 438968"/>
              <a:gd name="connsiteX8" fmla="*/ 156741 w 438968"/>
              <a:gd name="connsiteY8" fmla="*/ 317902 h 438968"/>
              <a:gd name="connsiteX9" fmla="*/ 156741 w 438968"/>
              <a:gd name="connsiteY9" fmla="*/ 299484 h 438968"/>
              <a:gd name="connsiteX10" fmla="*/ 160959 w 438968"/>
              <a:gd name="connsiteY10" fmla="*/ 276946 h 438968"/>
              <a:gd name="connsiteX11" fmla="*/ 172564 w 438968"/>
              <a:gd name="connsiteY11" fmla="*/ 258453 h 438968"/>
              <a:gd name="connsiteX12" fmla="*/ 189745 w 438968"/>
              <a:gd name="connsiteY12" fmla="*/ 242722 h 438968"/>
              <a:gd name="connsiteX13" fmla="*/ 210850 w 438968"/>
              <a:gd name="connsiteY13" fmla="*/ 228523 h 438968"/>
              <a:gd name="connsiteX14" fmla="*/ 228765 w 438968"/>
              <a:gd name="connsiteY14" fmla="*/ 215664 h 438968"/>
              <a:gd name="connsiteX15" fmla="*/ 239913 w 438968"/>
              <a:gd name="connsiteY15" fmla="*/ 203424 h 438968"/>
              <a:gd name="connsiteX16" fmla="*/ 245583 w 438968"/>
              <a:gd name="connsiteY16" fmla="*/ 191045 h 438968"/>
              <a:gd name="connsiteX17" fmla="*/ 247114 w 438968"/>
              <a:gd name="connsiteY17" fmla="*/ 177227 h 438968"/>
              <a:gd name="connsiteX18" fmla="*/ 245195 w 438968"/>
              <a:gd name="connsiteY18" fmla="*/ 165334 h 438968"/>
              <a:gd name="connsiteX19" fmla="*/ 239532 w 438968"/>
              <a:gd name="connsiteY19" fmla="*/ 155261 h 438968"/>
              <a:gd name="connsiteX20" fmla="*/ 229939 w 438968"/>
              <a:gd name="connsiteY20" fmla="*/ 148326 h 438968"/>
              <a:gd name="connsiteX21" fmla="*/ 216416 w 438968"/>
              <a:gd name="connsiteY21" fmla="*/ 145737 h 438968"/>
              <a:gd name="connsiteX22" fmla="*/ 190317 w 438968"/>
              <a:gd name="connsiteY22" fmla="*/ 151880 h 438968"/>
              <a:gd name="connsiteX23" fmla="*/ 167103 w 438968"/>
              <a:gd name="connsiteY23" fmla="*/ 168380 h 438968"/>
              <a:gd name="connsiteX24" fmla="*/ 167103 w 438968"/>
              <a:gd name="connsiteY24" fmla="*/ 138444 h 438968"/>
              <a:gd name="connsiteX25" fmla="*/ 190410 w 438968"/>
              <a:gd name="connsiteY25" fmla="*/ 125013 h 438968"/>
              <a:gd name="connsiteX26" fmla="*/ 219305 w 438968"/>
              <a:gd name="connsiteY26" fmla="*/ 120968 h 438968"/>
              <a:gd name="connsiteX27" fmla="*/ 242329 w 438968"/>
              <a:gd name="connsiteY27" fmla="*/ 124435 h 438968"/>
              <a:gd name="connsiteX28" fmla="*/ 261134 w 438968"/>
              <a:gd name="connsiteY28" fmla="*/ 134508 h 438968"/>
              <a:gd name="connsiteX29" fmla="*/ 273802 w 438968"/>
              <a:gd name="connsiteY29" fmla="*/ 151008 h 438968"/>
              <a:gd name="connsiteX30" fmla="*/ 278425 w 438968"/>
              <a:gd name="connsiteY30" fmla="*/ 173546 h 438968"/>
              <a:gd name="connsiteX31" fmla="*/ 276015 w 438968"/>
              <a:gd name="connsiteY31" fmla="*/ 194264 h 438968"/>
              <a:gd name="connsiteX32" fmla="*/ 268110 w 438968"/>
              <a:gd name="connsiteY32" fmla="*/ 212174 h 438968"/>
              <a:gd name="connsiteX33" fmla="*/ 253824 w 438968"/>
              <a:gd name="connsiteY33" fmla="*/ 228488 h 438968"/>
              <a:gd name="connsiteX34" fmla="*/ 232331 w 438968"/>
              <a:gd name="connsiteY34" fmla="*/ 244409 h 438968"/>
              <a:gd name="connsiteX35" fmla="*/ 213907 w 438968"/>
              <a:gd name="connsiteY35" fmla="*/ 256499 h 438968"/>
              <a:gd name="connsiteX36" fmla="*/ 200182 w 438968"/>
              <a:gd name="connsiteY36" fmla="*/ 267532 h 438968"/>
              <a:gd name="connsiteX37" fmla="*/ 191652 w 438968"/>
              <a:gd name="connsiteY37" fmla="*/ 278853 h 438968"/>
              <a:gd name="connsiteX38" fmla="*/ 188763 w 438968"/>
              <a:gd name="connsiteY38" fmla="*/ 291810 h 438968"/>
              <a:gd name="connsiteX39" fmla="*/ 282211 w 438968"/>
              <a:gd name="connsiteY39" fmla="*/ 29181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8"/>
                  <a:pt x="438968" y="219473"/>
                  <a:pt x="438968" y="219467"/>
                </a:cubicBezTo>
                <a:cubicBezTo>
                  <a:pt x="439010" y="98300"/>
                  <a:pt x="340819" y="42"/>
                  <a:pt x="219652" y="0"/>
                </a:cubicBezTo>
                <a:cubicBezTo>
                  <a:pt x="219596" y="0"/>
                  <a:pt x="219540" y="0"/>
                  <a:pt x="219484" y="0"/>
                </a:cubicBezTo>
                <a:close/>
                <a:moveTo>
                  <a:pt x="282234" y="317902"/>
                </a:moveTo>
                <a:lnTo>
                  <a:pt x="156741" y="317902"/>
                </a:lnTo>
                <a:lnTo>
                  <a:pt x="156741" y="299484"/>
                </a:lnTo>
                <a:cubicBezTo>
                  <a:pt x="156626" y="291765"/>
                  <a:pt x="158061" y="284101"/>
                  <a:pt x="160959" y="276946"/>
                </a:cubicBezTo>
                <a:cubicBezTo>
                  <a:pt x="163800" y="270193"/>
                  <a:pt x="167719" y="263947"/>
                  <a:pt x="172564" y="258453"/>
                </a:cubicBezTo>
                <a:cubicBezTo>
                  <a:pt x="177719" y="252617"/>
                  <a:pt x="183479" y="247345"/>
                  <a:pt x="189745" y="242722"/>
                </a:cubicBezTo>
                <a:cubicBezTo>
                  <a:pt x="196271" y="237863"/>
                  <a:pt x="203307" y="233130"/>
                  <a:pt x="210850" y="228523"/>
                </a:cubicBezTo>
                <a:cubicBezTo>
                  <a:pt x="217167" y="224740"/>
                  <a:pt x="223160" y="220439"/>
                  <a:pt x="228765" y="215664"/>
                </a:cubicBezTo>
                <a:cubicBezTo>
                  <a:pt x="232980" y="212068"/>
                  <a:pt x="236726" y="207955"/>
                  <a:pt x="239913" y="203424"/>
                </a:cubicBezTo>
                <a:cubicBezTo>
                  <a:pt x="242537" y="199675"/>
                  <a:pt x="244458" y="195481"/>
                  <a:pt x="245583" y="191045"/>
                </a:cubicBezTo>
                <a:cubicBezTo>
                  <a:pt x="246637" y="186516"/>
                  <a:pt x="247151" y="181878"/>
                  <a:pt x="247114" y="177227"/>
                </a:cubicBezTo>
                <a:cubicBezTo>
                  <a:pt x="247121" y="173186"/>
                  <a:pt x="246473" y="169169"/>
                  <a:pt x="245195" y="165334"/>
                </a:cubicBezTo>
                <a:cubicBezTo>
                  <a:pt x="243992" y="161635"/>
                  <a:pt x="242067" y="158211"/>
                  <a:pt x="239532" y="155261"/>
                </a:cubicBezTo>
                <a:cubicBezTo>
                  <a:pt x="236890" y="152264"/>
                  <a:pt x="233613" y="149895"/>
                  <a:pt x="229939" y="148326"/>
                </a:cubicBezTo>
                <a:cubicBezTo>
                  <a:pt x="225662" y="146526"/>
                  <a:pt x="221055" y="145644"/>
                  <a:pt x="216416" y="145737"/>
                </a:cubicBezTo>
                <a:cubicBezTo>
                  <a:pt x="207354" y="145703"/>
                  <a:pt x="198412" y="147808"/>
                  <a:pt x="190317" y="151880"/>
                </a:cubicBezTo>
                <a:cubicBezTo>
                  <a:pt x="181805" y="156200"/>
                  <a:pt x="173981" y="161760"/>
                  <a:pt x="167103" y="168380"/>
                </a:cubicBezTo>
                <a:lnTo>
                  <a:pt x="167103" y="138444"/>
                </a:lnTo>
                <a:cubicBezTo>
                  <a:pt x="173749" y="132253"/>
                  <a:pt x="181720" y="127659"/>
                  <a:pt x="190410" y="125013"/>
                </a:cubicBezTo>
                <a:cubicBezTo>
                  <a:pt x="199786" y="122233"/>
                  <a:pt x="209526" y="120869"/>
                  <a:pt x="219305" y="120968"/>
                </a:cubicBezTo>
                <a:cubicBezTo>
                  <a:pt x="227114" y="120914"/>
                  <a:pt x="234883" y="122084"/>
                  <a:pt x="242329" y="124435"/>
                </a:cubicBezTo>
                <a:cubicBezTo>
                  <a:pt x="249181" y="126567"/>
                  <a:pt x="255563" y="129986"/>
                  <a:pt x="261134" y="134508"/>
                </a:cubicBezTo>
                <a:cubicBezTo>
                  <a:pt x="266551" y="138979"/>
                  <a:pt x="270882" y="144620"/>
                  <a:pt x="273802" y="151008"/>
                </a:cubicBezTo>
                <a:cubicBezTo>
                  <a:pt x="276980" y="158089"/>
                  <a:pt x="278559" y="165785"/>
                  <a:pt x="278425" y="173546"/>
                </a:cubicBezTo>
                <a:cubicBezTo>
                  <a:pt x="278493" y="180526"/>
                  <a:pt x="277683" y="187487"/>
                  <a:pt x="276015" y="194264"/>
                </a:cubicBezTo>
                <a:cubicBezTo>
                  <a:pt x="274381" y="200628"/>
                  <a:pt x="271710" y="206678"/>
                  <a:pt x="268110" y="212174"/>
                </a:cubicBezTo>
                <a:cubicBezTo>
                  <a:pt x="264096" y="218224"/>
                  <a:pt x="259291" y="223710"/>
                  <a:pt x="253824" y="228488"/>
                </a:cubicBezTo>
                <a:cubicBezTo>
                  <a:pt x="247093" y="234357"/>
                  <a:pt x="239906" y="239681"/>
                  <a:pt x="232331" y="244409"/>
                </a:cubicBezTo>
                <a:cubicBezTo>
                  <a:pt x="225419" y="248763"/>
                  <a:pt x="219278" y="252793"/>
                  <a:pt x="213907" y="256499"/>
                </a:cubicBezTo>
                <a:cubicBezTo>
                  <a:pt x="209043" y="259801"/>
                  <a:pt x="204453" y="263491"/>
                  <a:pt x="200182" y="267532"/>
                </a:cubicBezTo>
                <a:cubicBezTo>
                  <a:pt x="196709" y="270787"/>
                  <a:pt x="193823" y="274617"/>
                  <a:pt x="191652" y="278853"/>
                </a:cubicBezTo>
                <a:cubicBezTo>
                  <a:pt x="189699" y="282890"/>
                  <a:pt x="188711" y="287325"/>
                  <a:pt x="188763" y="291810"/>
                </a:cubicBezTo>
                <a:lnTo>
                  <a:pt x="282211" y="291810"/>
                </a:ln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5" name="Graphic 35" descr="Badge 3">
            <a:extLst>
              <a:ext uri="{FF2B5EF4-FFF2-40B4-BE49-F238E27FC236}">
                <a16:creationId xmlns:a16="http://schemas.microsoft.com/office/drawing/2014/main" id="{71FC3792-B0E5-4AD7-B460-37336EE4ABE6}"/>
              </a:ext>
            </a:extLst>
          </p:cNvPr>
          <p:cNvSpPr/>
          <p:nvPr/>
        </p:nvSpPr>
        <p:spPr>
          <a:xfrm>
            <a:off x="5102607" y="3647287"/>
            <a:ext cx="423749" cy="423749"/>
          </a:xfrm>
          <a:custGeom>
            <a:avLst/>
            <a:gdLst>
              <a:gd name="connsiteX0" fmla="*/ 219496 w 438979"/>
              <a:gd name="connsiteY0" fmla="*/ 0 h 438979"/>
              <a:gd name="connsiteX1" fmla="*/ 0 w 438979"/>
              <a:gd name="connsiteY1" fmla="*/ 219484 h 438979"/>
              <a:gd name="connsiteX2" fmla="*/ 219484 w 438979"/>
              <a:gd name="connsiteY2" fmla="*/ 438980 h 438979"/>
              <a:gd name="connsiteX3" fmla="*/ 438980 w 438979"/>
              <a:gd name="connsiteY3" fmla="*/ 219496 h 438979"/>
              <a:gd name="connsiteX4" fmla="*/ 438980 w 438979"/>
              <a:gd name="connsiteY4" fmla="*/ 219473 h 438979"/>
              <a:gd name="connsiteX5" fmla="*/ 219669 w 438979"/>
              <a:gd name="connsiteY5" fmla="*/ 0 h 438979"/>
              <a:gd name="connsiteX6" fmla="*/ 219496 w 438979"/>
              <a:gd name="connsiteY6" fmla="*/ 0 h 438979"/>
              <a:gd name="connsiteX7" fmla="*/ 277564 w 438979"/>
              <a:gd name="connsiteY7" fmla="*/ 286250 h 438979"/>
              <a:gd name="connsiteX8" fmla="*/ 261151 w 438979"/>
              <a:gd name="connsiteY8" fmla="*/ 304287 h 438979"/>
              <a:gd name="connsiteX9" fmla="*/ 237076 w 438979"/>
              <a:gd name="connsiteY9" fmla="*/ 315319 h 438979"/>
              <a:gd name="connsiteX10" fmla="*/ 208180 w 438979"/>
              <a:gd name="connsiteY10" fmla="*/ 319064 h 438979"/>
              <a:gd name="connsiteX11" fmla="*/ 178823 w 438979"/>
              <a:gd name="connsiteY11" fmla="*/ 316469 h 438979"/>
              <a:gd name="connsiteX12" fmla="*/ 155608 w 438979"/>
              <a:gd name="connsiteY12" fmla="*/ 308702 h 438979"/>
              <a:gd name="connsiteX13" fmla="*/ 155608 w 438979"/>
              <a:gd name="connsiteY13" fmla="*/ 279130 h 438979"/>
              <a:gd name="connsiteX14" fmla="*/ 181036 w 438979"/>
              <a:gd name="connsiteY14" fmla="*/ 290839 h 438979"/>
              <a:gd name="connsiteX15" fmla="*/ 209140 w 438979"/>
              <a:gd name="connsiteY15" fmla="*/ 294676 h 438979"/>
              <a:gd name="connsiteX16" fmla="*/ 222767 w 438979"/>
              <a:gd name="connsiteY16" fmla="*/ 293330 h 438979"/>
              <a:gd name="connsiteX17" fmla="*/ 236301 w 438979"/>
              <a:gd name="connsiteY17" fmla="*/ 288440 h 438979"/>
              <a:gd name="connsiteX18" fmla="*/ 246663 w 438979"/>
              <a:gd name="connsiteY18" fmla="*/ 278749 h 438979"/>
              <a:gd name="connsiteX19" fmla="*/ 250778 w 438979"/>
              <a:gd name="connsiteY19" fmla="*/ 263209 h 438979"/>
              <a:gd name="connsiteX20" fmla="*/ 246854 w 438979"/>
              <a:gd name="connsiteY20" fmla="*/ 247183 h 438979"/>
              <a:gd name="connsiteX21" fmla="*/ 235914 w 438979"/>
              <a:gd name="connsiteY21" fmla="*/ 236440 h 438979"/>
              <a:gd name="connsiteX22" fmla="*/ 219415 w 438979"/>
              <a:gd name="connsiteY22" fmla="*/ 230395 h 438979"/>
              <a:gd name="connsiteX23" fmla="*/ 198778 w 438979"/>
              <a:gd name="connsiteY23" fmla="*/ 228477 h 438979"/>
              <a:gd name="connsiteX24" fmla="*/ 180943 w 438979"/>
              <a:gd name="connsiteY24" fmla="*/ 228477 h 438979"/>
              <a:gd name="connsiteX25" fmla="*/ 180943 w 438979"/>
              <a:gd name="connsiteY25" fmla="*/ 203915 h 438979"/>
              <a:gd name="connsiteX26" fmla="*/ 197830 w 438979"/>
              <a:gd name="connsiteY26" fmla="*/ 203915 h 438979"/>
              <a:gd name="connsiteX27" fmla="*/ 216161 w 438979"/>
              <a:gd name="connsiteY27" fmla="*/ 202182 h 438979"/>
              <a:gd name="connsiteX28" fmla="*/ 230551 w 438979"/>
              <a:gd name="connsiteY28" fmla="*/ 196524 h 438979"/>
              <a:gd name="connsiteX29" fmla="*/ 239954 w 438979"/>
              <a:gd name="connsiteY29" fmla="*/ 186445 h 438979"/>
              <a:gd name="connsiteX30" fmla="*/ 243311 w 438979"/>
              <a:gd name="connsiteY30" fmla="*/ 171483 h 438979"/>
              <a:gd name="connsiteX31" fmla="*/ 240150 w 438979"/>
              <a:gd name="connsiteY31" fmla="*/ 157954 h 438979"/>
              <a:gd name="connsiteX32" fmla="*/ 232060 w 438979"/>
              <a:gd name="connsiteY32" fmla="*/ 149702 h 438979"/>
              <a:gd name="connsiteX33" fmla="*/ 221403 w 438979"/>
              <a:gd name="connsiteY33" fmla="*/ 145575 h 438979"/>
              <a:gd name="connsiteX34" fmla="*/ 210278 w 438979"/>
              <a:gd name="connsiteY34" fmla="*/ 144420 h 438979"/>
              <a:gd name="connsiteX35" fmla="*/ 186480 w 438979"/>
              <a:gd name="connsiteY35" fmla="*/ 147887 h 438979"/>
              <a:gd name="connsiteX36" fmla="*/ 163837 w 438979"/>
              <a:gd name="connsiteY36" fmla="*/ 158243 h 438979"/>
              <a:gd name="connsiteX37" fmla="*/ 163837 w 438979"/>
              <a:gd name="connsiteY37" fmla="*/ 131018 h 438979"/>
              <a:gd name="connsiteX38" fmla="*/ 186636 w 438979"/>
              <a:gd name="connsiteY38" fmla="*/ 122667 h 438979"/>
              <a:gd name="connsiteX39" fmla="*/ 213012 w 438979"/>
              <a:gd name="connsiteY39" fmla="*/ 119887 h 438979"/>
              <a:gd name="connsiteX40" fmla="*/ 236527 w 438979"/>
              <a:gd name="connsiteY40" fmla="*/ 122667 h 438979"/>
              <a:gd name="connsiteX41" fmla="*/ 256754 w 438979"/>
              <a:gd name="connsiteY41" fmla="*/ 131209 h 438979"/>
              <a:gd name="connsiteX42" fmla="*/ 270860 w 438979"/>
              <a:gd name="connsiteY42" fmla="*/ 145789 h 438979"/>
              <a:gd name="connsiteX43" fmla="*/ 276131 w 438979"/>
              <a:gd name="connsiteY43" fmla="*/ 166704 h 438979"/>
              <a:gd name="connsiteX44" fmla="*/ 265104 w 438979"/>
              <a:gd name="connsiteY44" fmla="*/ 198177 h 438979"/>
              <a:gd name="connsiteX45" fmla="*/ 234880 w 438979"/>
              <a:gd name="connsiteY45" fmla="*/ 214867 h 438979"/>
              <a:gd name="connsiteX46" fmla="*/ 253107 w 438979"/>
              <a:gd name="connsiteY46" fmla="*/ 219490 h 438979"/>
              <a:gd name="connsiteX47" fmla="*/ 268751 w 438979"/>
              <a:gd name="connsiteY47" fmla="*/ 229182 h 438979"/>
              <a:gd name="connsiteX48" fmla="*/ 279587 w 438979"/>
              <a:gd name="connsiteY48" fmla="*/ 243381 h 438979"/>
              <a:gd name="connsiteX49" fmla="*/ 283632 w 438979"/>
              <a:gd name="connsiteY49" fmla="*/ 261325 h 438979"/>
              <a:gd name="connsiteX50" fmla="*/ 277564 w 438979"/>
              <a:gd name="connsiteY50" fmla="*/ 286250 h 43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38979" h="438979">
                <a:moveTo>
                  <a:pt x="219496" y="0"/>
                </a:moveTo>
                <a:cubicBezTo>
                  <a:pt x="98275" y="-3"/>
                  <a:pt x="3" y="98263"/>
                  <a:pt x="0" y="219484"/>
                </a:cubicBezTo>
                <a:cubicBezTo>
                  <a:pt x="-3" y="340705"/>
                  <a:pt x="98263" y="438977"/>
                  <a:pt x="219484" y="438980"/>
                </a:cubicBezTo>
                <a:cubicBezTo>
                  <a:pt x="340705" y="438983"/>
                  <a:pt x="438977" y="340717"/>
                  <a:pt x="438980" y="219496"/>
                </a:cubicBezTo>
                <a:cubicBezTo>
                  <a:pt x="438980" y="219488"/>
                  <a:pt x="438980" y="219480"/>
                  <a:pt x="438980" y="219473"/>
                </a:cubicBezTo>
                <a:cubicBezTo>
                  <a:pt x="439024" y="98306"/>
                  <a:pt x="340836" y="45"/>
                  <a:pt x="219669" y="0"/>
                </a:cubicBezTo>
                <a:cubicBezTo>
                  <a:pt x="219611" y="0"/>
                  <a:pt x="219554" y="0"/>
                  <a:pt x="219496" y="0"/>
                </a:cubicBezTo>
                <a:close/>
                <a:moveTo>
                  <a:pt x="277564" y="286250"/>
                </a:moveTo>
                <a:cubicBezTo>
                  <a:pt x="273526" y="293425"/>
                  <a:pt x="267915" y="299592"/>
                  <a:pt x="261151" y="304287"/>
                </a:cubicBezTo>
                <a:cubicBezTo>
                  <a:pt x="253831" y="309340"/>
                  <a:pt x="245683" y="313073"/>
                  <a:pt x="237076" y="315319"/>
                </a:cubicBezTo>
                <a:cubicBezTo>
                  <a:pt x="227654" y="317851"/>
                  <a:pt x="217936" y="319111"/>
                  <a:pt x="208180" y="319064"/>
                </a:cubicBezTo>
                <a:cubicBezTo>
                  <a:pt x="198336" y="319098"/>
                  <a:pt x="188509" y="318229"/>
                  <a:pt x="178823" y="316469"/>
                </a:cubicBezTo>
                <a:cubicBezTo>
                  <a:pt x="170713" y="315162"/>
                  <a:pt x="162871" y="312539"/>
                  <a:pt x="155608" y="308702"/>
                </a:cubicBezTo>
                <a:lnTo>
                  <a:pt x="155608" y="279130"/>
                </a:lnTo>
                <a:cubicBezTo>
                  <a:pt x="163320" y="284514"/>
                  <a:pt x="171931" y="288479"/>
                  <a:pt x="181036" y="290839"/>
                </a:cubicBezTo>
                <a:cubicBezTo>
                  <a:pt x="190195" y="293347"/>
                  <a:pt x="199644" y="294638"/>
                  <a:pt x="209140" y="294676"/>
                </a:cubicBezTo>
                <a:cubicBezTo>
                  <a:pt x="213714" y="294644"/>
                  <a:pt x="218275" y="294193"/>
                  <a:pt x="222767" y="293330"/>
                </a:cubicBezTo>
                <a:cubicBezTo>
                  <a:pt x="227522" y="292475"/>
                  <a:pt x="232098" y="290822"/>
                  <a:pt x="236301" y="288440"/>
                </a:cubicBezTo>
                <a:cubicBezTo>
                  <a:pt x="240465" y="286064"/>
                  <a:pt x="244014" y="282745"/>
                  <a:pt x="246663" y="278749"/>
                </a:cubicBezTo>
                <a:cubicBezTo>
                  <a:pt x="249560" y="274098"/>
                  <a:pt x="250993" y="268684"/>
                  <a:pt x="250778" y="263209"/>
                </a:cubicBezTo>
                <a:cubicBezTo>
                  <a:pt x="250947" y="257610"/>
                  <a:pt x="249591" y="252071"/>
                  <a:pt x="246854" y="247183"/>
                </a:cubicBezTo>
                <a:cubicBezTo>
                  <a:pt x="244182" y="242728"/>
                  <a:pt x="240417" y="239030"/>
                  <a:pt x="235914" y="236440"/>
                </a:cubicBezTo>
                <a:cubicBezTo>
                  <a:pt x="230789" y="233522"/>
                  <a:pt x="225212" y="231479"/>
                  <a:pt x="219415" y="230395"/>
                </a:cubicBezTo>
                <a:cubicBezTo>
                  <a:pt x="212616" y="229073"/>
                  <a:pt x="205703" y="228430"/>
                  <a:pt x="198778" y="228477"/>
                </a:cubicBezTo>
                <a:lnTo>
                  <a:pt x="180943" y="228477"/>
                </a:lnTo>
                <a:lnTo>
                  <a:pt x="180943" y="203915"/>
                </a:lnTo>
                <a:lnTo>
                  <a:pt x="197830" y="203915"/>
                </a:lnTo>
                <a:cubicBezTo>
                  <a:pt x="203984" y="203960"/>
                  <a:pt x="210126" y="203380"/>
                  <a:pt x="216161" y="202182"/>
                </a:cubicBezTo>
                <a:cubicBezTo>
                  <a:pt x="221270" y="201214"/>
                  <a:pt x="226152" y="199295"/>
                  <a:pt x="230551" y="196524"/>
                </a:cubicBezTo>
                <a:cubicBezTo>
                  <a:pt x="234482" y="194007"/>
                  <a:pt x="237716" y="190541"/>
                  <a:pt x="239954" y="186445"/>
                </a:cubicBezTo>
                <a:cubicBezTo>
                  <a:pt x="242316" y="181820"/>
                  <a:pt x="243471" y="176674"/>
                  <a:pt x="243311" y="171483"/>
                </a:cubicBezTo>
                <a:cubicBezTo>
                  <a:pt x="243504" y="166770"/>
                  <a:pt x="242412" y="162094"/>
                  <a:pt x="240150" y="157954"/>
                </a:cubicBezTo>
                <a:cubicBezTo>
                  <a:pt x="238174" y="154579"/>
                  <a:pt x="235395" y="151744"/>
                  <a:pt x="232060" y="149702"/>
                </a:cubicBezTo>
                <a:cubicBezTo>
                  <a:pt x="228777" y="147712"/>
                  <a:pt x="225170" y="146315"/>
                  <a:pt x="221403" y="145575"/>
                </a:cubicBezTo>
                <a:cubicBezTo>
                  <a:pt x="217742" y="144824"/>
                  <a:pt x="214015" y="144437"/>
                  <a:pt x="210278" y="144420"/>
                </a:cubicBezTo>
                <a:cubicBezTo>
                  <a:pt x="202225" y="144494"/>
                  <a:pt x="194219" y="145661"/>
                  <a:pt x="186480" y="147887"/>
                </a:cubicBezTo>
                <a:cubicBezTo>
                  <a:pt x="178416" y="150075"/>
                  <a:pt x="170766" y="153574"/>
                  <a:pt x="163837" y="158243"/>
                </a:cubicBezTo>
                <a:lnTo>
                  <a:pt x="163837" y="131018"/>
                </a:lnTo>
                <a:cubicBezTo>
                  <a:pt x="171022" y="127211"/>
                  <a:pt x="178692" y="124401"/>
                  <a:pt x="186636" y="122667"/>
                </a:cubicBezTo>
                <a:cubicBezTo>
                  <a:pt x="195299" y="120772"/>
                  <a:pt x="204144" y="119840"/>
                  <a:pt x="213012" y="119887"/>
                </a:cubicBezTo>
                <a:cubicBezTo>
                  <a:pt x="220933" y="119873"/>
                  <a:pt x="228827" y="120806"/>
                  <a:pt x="236527" y="122667"/>
                </a:cubicBezTo>
                <a:cubicBezTo>
                  <a:pt x="243704" y="124346"/>
                  <a:pt x="250545" y="127235"/>
                  <a:pt x="256754" y="131209"/>
                </a:cubicBezTo>
                <a:cubicBezTo>
                  <a:pt x="262514" y="134920"/>
                  <a:pt x="267341" y="139910"/>
                  <a:pt x="270860" y="145789"/>
                </a:cubicBezTo>
                <a:cubicBezTo>
                  <a:pt x="274497" y="152148"/>
                  <a:pt x="276319" y="159382"/>
                  <a:pt x="276131" y="166704"/>
                </a:cubicBezTo>
                <a:cubicBezTo>
                  <a:pt x="276589" y="178215"/>
                  <a:pt x="272646" y="189468"/>
                  <a:pt x="265104" y="198177"/>
                </a:cubicBezTo>
                <a:cubicBezTo>
                  <a:pt x="257028" y="206771"/>
                  <a:pt x="246455" y="212609"/>
                  <a:pt x="234880" y="214867"/>
                </a:cubicBezTo>
                <a:cubicBezTo>
                  <a:pt x="241148" y="215515"/>
                  <a:pt x="247288" y="217072"/>
                  <a:pt x="253107" y="219490"/>
                </a:cubicBezTo>
                <a:cubicBezTo>
                  <a:pt x="258827" y="221824"/>
                  <a:pt x="264114" y="225100"/>
                  <a:pt x="268751" y="229182"/>
                </a:cubicBezTo>
                <a:cubicBezTo>
                  <a:pt x="273252" y="233165"/>
                  <a:pt x="276932" y="237988"/>
                  <a:pt x="279587" y="243381"/>
                </a:cubicBezTo>
                <a:cubicBezTo>
                  <a:pt x="282313" y="248966"/>
                  <a:pt x="283698" y="255110"/>
                  <a:pt x="283632" y="261325"/>
                </a:cubicBezTo>
                <a:cubicBezTo>
                  <a:pt x="283814" y="270020"/>
                  <a:pt x="281722" y="278611"/>
                  <a:pt x="277564" y="286250"/>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4" name="Freeform: Shape 53">
            <a:extLst>
              <a:ext uri="{FF2B5EF4-FFF2-40B4-BE49-F238E27FC236}">
                <a16:creationId xmlns:a16="http://schemas.microsoft.com/office/drawing/2014/main" id="{FF0476FE-0A7F-47F6-B594-34F0F24186D5}"/>
              </a:ext>
            </a:extLst>
          </p:cNvPr>
          <p:cNvSpPr/>
          <p:nvPr/>
        </p:nvSpPr>
        <p:spPr>
          <a:xfrm>
            <a:off x="4356844" y="4133254"/>
            <a:ext cx="423750" cy="423751"/>
          </a:xfrm>
          <a:custGeom>
            <a:avLst/>
            <a:gdLst>
              <a:gd name="connsiteX0" fmla="*/ 226940 w 438980"/>
              <a:gd name="connsiteY0" fmla="*/ 158440 h 438980"/>
              <a:gd name="connsiteX1" fmla="*/ 226940 w 438980"/>
              <a:gd name="connsiteY1" fmla="*/ 242462 h 438980"/>
              <a:gd name="connsiteX2" fmla="*/ 169374 w 438980"/>
              <a:gd name="connsiteY2" fmla="*/ 242462 h 438980"/>
              <a:gd name="connsiteX3" fmla="*/ 183001 w 438980"/>
              <a:gd name="connsiteY3" fmla="*/ 225963 h 438980"/>
              <a:gd name="connsiteX4" fmla="*/ 196241 w 438980"/>
              <a:gd name="connsiteY4" fmla="*/ 208048 h 438980"/>
              <a:gd name="connsiteX5" fmla="*/ 210440 w 438980"/>
              <a:gd name="connsiteY5" fmla="*/ 186359 h 438980"/>
              <a:gd name="connsiteX6" fmla="*/ 226940 w 438980"/>
              <a:gd name="connsiteY6" fmla="*/ 158440 h 438980"/>
              <a:gd name="connsiteX7" fmla="*/ 225211 w 438980"/>
              <a:gd name="connsiteY7" fmla="*/ 115842 h 438980"/>
              <a:gd name="connsiteX8" fmla="*/ 208047 w 438980"/>
              <a:gd name="connsiteY8" fmla="*/ 147598 h 438980"/>
              <a:gd name="connsiteX9" fmla="*/ 187029 w 438980"/>
              <a:gd name="connsiteY9" fmla="*/ 180602 h 438980"/>
              <a:gd name="connsiteX10" fmla="*/ 162849 w 438980"/>
              <a:gd name="connsiteY10" fmla="*/ 213318 h 438980"/>
              <a:gd name="connsiteX11" fmla="*/ 136560 w 438980"/>
              <a:gd name="connsiteY11" fmla="*/ 244022 h 438980"/>
              <a:gd name="connsiteX12" fmla="*/ 136560 w 438980"/>
              <a:gd name="connsiteY12" fmla="*/ 270306 h 438980"/>
              <a:gd name="connsiteX13" fmla="*/ 226939 w 438980"/>
              <a:gd name="connsiteY13" fmla="*/ 270306 h 438980"/>
              <a:gd name="connsiteX14" fmla="*/ 226939 w 438980"/>
              <a:gd name="connsiteY14" fmla="*/ 311563 h 438980"/>
              <a:gd name="connsiteX15" fmla="*/ 260134 w 438980"/>
              <a:gd name="connsiteY15" fmla="*/ 311563 h 438980"/>
              <a:gd name="connsiteX16" fmla="*/ 260134 w 438980"/>
              <a:gd name="connsiteY16" fmla="*/ 270306 h 438980"/>
              <a:gd name="connsiteX17" fmla="*/ 286423 w 438980"/>
              <a:gd name="connsiteY17" fmla="*/ 270306 h 438980"/>
              <a:gd name="connsiteX18" fmla="*/ 286423 w 438980"/>
              <a:gd name="connsiteY18" fmla="*/ 242485 h 438980"/>
              <a:gd name="connsiteX19" fmla="*/ 260134 w 438980"/>
              <a:gd name="connsiteY19" fmla="*/ 242485 h 438980"/>
              <a:gd name="connsiteX20" fmla="*/ 260134 w 438980"/>
              <a:gd name="connsiteY20" fmla="*/ 115842 h 438980"/>
              <a:gd name="connsiteX21" fmla="*/ 219496 w 438980"/>
              <a:gd name="connsiteY21" fmla="*/ 0 h 438980"/>
              <a:gd name="connsiteX22" fmla="*/ 219686 w 438980"/>
              <a:gd name="connsiteY22" fmla="*/ 0 h 438980"/>
              <a:gd name="connsiteX23" fmla="*/ 438980 w 438980"/>
              <a:gd name="connsiteY23" fmla="*/ 219490 h 438980"/>
              <a:gd name="connsiteX24" fmla="*/ 438980 w 438980"/>
              <a:gd name="connsiteY24" fmla="*/ 219496 h 438980"/>
              <a:gd name="connsiteX25" fmla="*/ 219484 w 438980"/>
              <a:gd name="connsiteY25" fmla="*/ 438980 h 438980"/>
              <a:gd name="connsiteX26" fmla="*/ 0 w 438980"/>
              <a:gd name="connsiteY26" fmla="*/ 219484 h 438980"/>
              <a:gd name="connsiteX27" fmla="*/ 219496 w 438980"/>
              <a:gd name="connsiteY27" fmla="*/ 0 h 43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38980" h="438980">
                <a:moveTo>
                  <a:pt x="226940" y="158440"/>
                </a:moveTo>
                <a:lnTo>
                  <a:pt x="226940" y="242462"/>
                </a:lnTo>
                <a:lnTo>
                  <a:pt x="169374" y="242462"/>
                </a:lnTo>
                <a:cubicBezTo>
                  <a:pt x="174117" y="236945"/>
                  <a:pt x="178659" y="231446"/>
                  <a:pt x="183001" y="225963"/>
                </a:cubicBezTo>
                <a:cubicBezTo>
                  <a:pt x="187343" y="220480"/>
                  <a:pt x="191756" y="214509"/>
                  <a:pt x="196241" y="208048"/>
                </a:cubicBezTo>
                <a:cubicBezTo>
                  <a:pt x="200726" y="201583"/>
                  <a:pt x="205459" y="194353"/>
                  <a:pt x="210440" y="186359"/>
                </a:cubicBezTo>
                <a:cubicBezTo>
                  <a:pt x="215422" y="178365"/>
                  <a:pt x="220922" y="169058"/>
                  <a:pt x="226940" y="158440"/>
                </a:cubicBezTo>
                <a:close/>
                <a:moveTo>
                  <a:pt x="225211" y="115842"/>
                </a:moveTo>
                <a:cubicBezTo>
                  <a:pt x="220234" y="126075"/>
                  <a:pt x="214512" y="136660"/>
                  <a:pt x="208047" y="147598"/>
                </a:cubicBezTo>
                <a:cubicBezTo>
                  <a:pt x="201582" y="158536"/>
                  <a:pt x="194576" y="169537"/>
                  <a:pt x="187029" y="180602"/>
                </a:cubicBezTo>
                <a:cubicBezTo>
                  <a:pt x="179481" y="191668"/>
                  <a:pt x="171421" y="202573"/>
                  <a:pt x="162849" y="213318"/>
                </a:cubicBezTo>
                <a:cubicBezTo>
                  <a:pt x="154277" y="224063"/>
                  <a:pt x="145514" y="234298"/>
                  <a:pt x="136560" y="244022"/>
                </a:cubicBezTo>
                <a:lnTo>
                  <a:pt x="136560" y="270306"/>
                </a:lnTo>
                <a:lnTo>
                  <a:pt x="226939" y="270306"/>
                </a:lnTo>
                <a:lnTo>
                  <a:pt x="226939" y="311563"/>
                </a:lnTo>
                <a:lnTo>
                  <a:pt x="260134" y="311563"/>
                </a:lnTo>
                <a:lnTo>
                  <a:pt x="260134" y="270306"/>
                </a:lnTo>
                <a:lnTo>
                  <a:pt x="286423" y="270306"/>
                </a:lnTo>
                <a:lnTo>
                  <a:pt x="286423" y="242485"/>
                </a:lnTo>
                <a:lnTo>
                  <a:pt x="260134" y="242485"/>
                </a:lnTo>
                <a:lnTo>
                  <a:pt x="260134" y="115842"/>
                </a:lnTo>
                <a:close/>
                <a:moveTo>
                  <a:pt x="219496" y="0"/>
                </a:moveTo>
                <a:cubicBezTo>
                  <a:pt x="219559" y="0"/>
                  <a:pt x="219623" y="0"/>
                  <a:pt x="219686" y="0"/>
                </a:cubicBezTo>
                <a:cubicBezTo>
                  <a:pt x="340853" y="54"/>
                  <a:pt x="439034" y="98323"/>
                  <a:pt x="438980" y="219490"/>
                </a:cubicBezTo>
                <a:cubicBezTo>
                  <a:pt x="438980" y="219492"/>
                  <a:pt x="438980" y="219494"/>
                  <a:pt x="438980" y="219496"/>
                </a:cubicBezTo>
                <a:cubicBezTo>
                  <a:pt x="438977" y="340717"/>
                  <a:pt x="340705" y="438983"/>
                  <a:pt x="219484" y="438980"/>
                </a:cubicBezTo>
                <a:cubicBezTo>
                  <a:pt x="98263" y="438976"/>
                  <a:pt x="-3" y="340705"/>
                  <a:pt x="0" y="219484"/>
                </a:cubicBezTo>
                <a:cubicBezTo>
                  <a:pt x="3" y="98263"/>
                  <a:pt x="98275" y="-3"/>
                  <a:pt x="219496" y="0"/>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9" name="Graphic 39" descr="Badge 5">
            <a:extLst>
              <a:ext uri="{FF2B5EF4-FFF2-40B4-BE49-F238E27FC236}">
                <a16:creationId xmlns:a16="http://schemas.microsoft.com/office/drawing/2014/main" id="{AB8C81B8-D2E9-4658-ABAF-BEACF851A21F}"/>
              </a:ext>
            </a:extLst>
          </p:cNvPr>
          <p:cNvSpPr/>
          <p:nvPr/>
        </p:nvSpPr>
        <p:spPr>
          <a:xfrm>
            <a:off x="3616265" y="3649712"/>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219692 w 438968"/>
              <a:gd name="connsiteY4" fmla="*/ 0 h 438968"/>
              <a:gd name="connsiteX5" fmla="*/ 219484 w 438968"/>
              <a:gd name="connsiteY5" fmla="*/ 0 h 438968"/>
              <a:gd name="connsiteX6" fmla="*/ 284395 w 438968"/>
              <a:gd name="connsiteY6" fmla="*/ 279957 h 438968"/>
              <a:gd name="connsiteX7" fmla="*/ 266358 w 438968"/>
              <a:gd name="connsiteY7" fmla="*/ 299242 h 438968"/>
              <a:gd name="connsiteX8" fmla="*/ 240555 w 438968"/>
              <a:gd name="connsiteY8" fmla="*/ 310366 h 438968"/>
              <a:gd name="connsiteX9" fmla="*/ 210238 w 438968"/>
              <a:gd name="connsiteY9" fmla="*/ 313915 h 438968"/>
              <a:gd name="connsiteX10" fmla="*/ 162849 w 438968"/>
              <a:gd name="connsiteY10" fmla="*/ 305859 h 438968"/>
              <a:gd name="connsiteX11" fmla="*/ 162849 w 438968"/>
              <a:gd name="connsiteY11" fmla="*/ 276888 h 438968"/>
              <a:gd name="connsiteX12" fmla="*/ 210619 w 438968"/>
              <a:gd name="connsiteY12" fmla="*/ 289562 h 438968"/>
              <a:gd name="connsiteX13" fmla="*/ 229811 w 438968"/>
              <a:gd name="connsiteY13" fmla="*/ 287250 h 438968"/>
              <a:gd name="connsiteX14" fmla="*/ 245057 w 438968"/>
              <a:gd name="connsiteY14" fmla="*/ 280315 h 438968"/>
              <a:gd name="connsiteX15" fmla="*/ 258782 w 438968"/>
              <a:gd name="connsiteY15" fmla="*/ 253067 h 438968"/>
              <a:gd name="connsiteX16" fmla="*/ 254459 w 438968"/>
              <a:gd name="connsiteY16" fmla="*/ 237428 h 438968"/>
              <a:gd name="connsiteX17" fmla="*/ 242947 w 438968"/>
              <a:gd name="connsiteY17" fmla="*/ 226777 h 438968"/>
              <a:gd name="connsiteX18" fmla="*/ 226188 w 438968"/>
              <a:gd name="connsiteY18" fmla="*/ 220640 h 438968"/>
              <a:gd name="connsiteX19" fmla="*/ 206036 w 438968"/>
              <a:gd name="connsiteY19" fmla="*/ 218721 h 438968"/>
              <a:gd name="connsiteX20" fmla="*/ 170154 w 438968"/>
              <a:gd name="connsiteY20" fmla="*/ 220455 h 438968"/>
              <a:gd name="connsiteX21" fmla="*/ 179730 w 438968"/>
              <a:gd name="connsiteY21" fmla="*/ 118009 h 438968"/>
              <a:gd name="connsiteX22" fmla="*/ 280864 w 438968"/>
              <a:gd name="connsiteY22" fmla="*/ 118009 h 438968"/>
              <a:gd name="connsiteX23" fmla="*/ 280864 w 438968"/>
              <a:gd name="connsiteY23" fmla="*/ 143720 h 438968"/>
              <a:gd name="connsiteX24" fmla="*/ 208319 w 438968"/>
              <a:gd name="connsiteY24" fmla="*/ 143720 h 438968"/>
              <a:gd name="connsiteX25" fmla="*/ 203332 w 438968"/>
              <a:gd name="connsiteY25" fmla="*/ 194380 h 438968"/>
              <a:gd name="connsiteX26" fmla="*/ 207169 w 438968"/>
              <a:gd name="connsiteY26" fmla="*/ 194091 h 438968"/>
              <a:gd name="connsiteX27" fmla="*/ 209174 w 438968"/>
              <a:gd name="connsiteY27" fmla="*/ 193900 h 438968"/>
              <a:gd name="connsiteX28" fmla="*/ 211006 w 438968"/>
              <a:gd name="connsiteY28" fmla="*/ 193802 h 438968"/>
              <a:gd name="connsiteX29" fmla="*/ 214266 w 438968"/>
              <a:gd name="connsiteY29" fmla="*/ 193802 h 438968"/>
              <a:gd name="connsiteX30" fmla="*/ 243433 w 438968"/>
              <a:gd name="connsiteY30" fmla="*/ 196969 h 438968"/>
              <a:gd name="connsiteX31" fmla="*/ 267994 w 438968"/>
              <a:gd name="connsiteY31" fmla="*/ 207042 h 438968"/>
              <a:gd name="connsiteX32" fmla="*/ 284909 w 438968"/>
              <a:gd name="connsiteY32" fmla="*/ 224986 h 438968"/>
              <a:gd name="connsiteX33" fmla="*/ 291266 w 438968"/>
              <a:gd name="connsiteY33" fmla="*/ 251755 h 438968"/>
              <a:gd name="connsiteX34" fmla="*/ 284395 w 438968"/>
              <a:gd name="connsiteY34" fmla="*/ 279957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9026" y="98324"/>
                  <a:pt x="340853" y="57"/>
                  <a:pt x="219692" y="0"/>
                </a:cubicBezTo>
                <a:cubicBezTo>
                  <a:pt x="219623" y="0"/>
                  <a:pt x="219554" y="0"/>
                  <a:pt x="219484" y="0"/>
                </a:cubicBezTo>
                <a:close/>
                <a:moveTo>
                  <a:pt x="284395" y="279957"/>
                </a:moveTo>
                <a:cubicBezTo>
                  <a:pt x="279935" y="287678"/>
                  <a:pt x="273765" y="294276"/>
                  <a:pt x="266358" y="299242"/>
                </a:cubicBezTo>
                <a:cubicBezTo>
                  <a:pt x="258491" y="304463"/>
                  <a:pt x="249752" y="308231"/>
                  <a:pt x="240555" y="310366"/>
                </a:cubicBezTo>
                <a:cubicBezTo>
                  <a:pt x="230627" y="312757"/>
                  <a:pt x="220449" y="313948"/>
                  <a:pt x="210238" y="313915"/>
                </a:cubicBezTo>
                <a:cubicBezTo>
                  <a:pt x="189132" y="313915"/>
                  <a:pt x="173336" y="311229"/>
                  <a:pt x="162849" y="305859"/>
                </a:cubicBezTo>
                <a:lnTo>
                  <a:pt x="162849" y="276888"/>
                </a:lnTo>
                <a:cubicBezTo>
                  <a:pt x="177462" y="285041"/>
                  <a:pt x="193886" y="289398"/>
                  <a:pt x="210619" y="289562"/>
                </a:cubicBezTo>
                <a:cubicBezTo>
                  <a:pt x="217089" y="289613"/>
                  <a:pt x="223539" y="288836"/>
                  <a:pt x="229811" y="287250"/>
                </a:cubicBezTo>
                <a:cubicBezTo>
                  <a:pt x="235277" y="285896"/>
                  <a:pt x="240445" y="283545"/>
                  <a:pt x="245057" y="280315"/>
                </a:cubicBezTo>
                <a:cubicBezTo>
                  <a:pt x="253944" y="274136"/>
                  <a:pt x="259107" y="263886"/>
                  <a:pt x="258782" y="253067"/>
                </a:cubicBezTo>
                <a:cubicBezTo>
                  <a:pt x="258952" y="247537"/>
                  <a:pt x="257445" y="242086"/>
                  <a:pt x="254459" y="237428"/>
                </a:cubicBezTo>
                <a:cubicBezTo>
                  <a:pt x="251479" y="233051"/>
                  <a:pt x="247542" y="229409"/>
                  <a:pt x="242947" y="226777"/>
                </a:cubicBezTo>
                <a:cubicBezTo>
                  <a:pt x="237742" y="223813"/>
                  <a:pt x="232077" y="221738"/>
                  <a:pt x="226188" y="220640"/>
                </a:cubicBezTo>
                <a:cubicBezTo>
                  <a:pt x="219550" y="219339"/>
                  <a:pt x="212800" y="218697"/>
                  <a:pt x="206036" y="218721"/>
                </a:cubicBezTo>
                <a:cubicBezTo>
                  <a:pt x="199517" y="218721"/>
                  <a:pt x="187556" y="219299"/>
                  <a:pt x="170154" y="220455"/>
                </a:cubicBezTo>
                <a:lnTo>
                  <a:pt x="179730" y="118009"/>
                </a:lnTo>
                <a:lnTo>
                  <a:pt x="280864" y="118009"/>
                </a:lnTo>
                <a:lnTo>
                  <a:pt x="280864" y="143720"/>
                </a:lnTo>
                <a:lnTo>
                  <a:pt x="208319" y="143720"/>
                </a:lnTo>
                <a:lnTo>
                  <a:pt x="203332" y="194380"/>
                </a:lnTo>
                <a:cubicBezTo>
                  <a:pt x="205112" y="194253"/>
                  <a:pt x="206400" y="194154"/>
                  <a:pt x="207169" y="194091"/>
                </a:cubicBezTo>
                <a:cubicBezTo>
                  <a:pt x="207938" y="194027"/>
                  <a:pt x="208602" y="193964"/>
                  <a:pt x="209174" y="193900"/>
                </a:cubicBezTo>
                <a:cubicBezTo>
                  <a:pt x="209783" y="193834"/>
                  <a:pt x="210394" y="193801"/>
                  <a:pt x="211006" y="193802"/>
                </a:cubicBezTo>
                <a:lnTo>
                  <a:pt x="214266" y="193802"/>
                </a:lnTo>
                <a:cubicBezTo>
                  <a:pt x="224076" y="193771"/>
                  <a:pt x="233858" y="194834"/>
                  <a:pt x="243433" y="196969"/>
                </a:cubicBezTo>
                <a:cubicBezTo>
                  <a:pt x="252157" y="198827"/>
                  <a:pt x="260476" y="202239"/>
                  <a:pt x="267994" y="207042"/>
                </a:cubicBezTo>
                <a:cubicBezTo>
                  <a:pt x="274984" y="211587"/>
                  <a:pt x="280784" y="217740"/>
                  <a:pt x="284909" y="224986"/>
                </a:cubicBezTo>
                <a:cubicBezTo>
                  <a:pt x="289348" y="233193"/>
                  <a:pt x="291541" y="242428"/>
                  <a:pt x="291266" y="251755"/>
                </a:cubicBezTo>
                <a:cubicBezTo>
                  <a:pt x="291533" y="261600"/>
                  <a:pt x="289160" y="271337"/>
                  <a:pt x="284395" y="279957"/>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3" name="Freeform: Shape 52">
            <a:extLst>
              <a:ext uri="{FF2B5EF4-FFF2-40B4-BE49-F238E27FC236}">
                <a16:creationId xmlns:a16="http://schemas.microsoft.com/office/drawing/2014/main" id="{4363445B-122E-446A-9D1B-217B27330CA9}"/>
              </a:ext>
            </a:extLst>
          </p:cNvPr>
          <p:cNvSpPr/>
          <p:nvPr/>
        </p:nvSpPr>
        <p:spPr>
          <a:xfrm>
            <a:off x="3616263" y="2704819"/>
            <a:ext cx="423739" cy="423739"/>
          </a:xfrm>
          <a:custGeom>
            <a:avLst/>
            <a:gdLst>
              <a:gd name="connsiteX0" fmla="*/ 223697 w 438968"/>
              <a:gd name="connsiteY0" fmla="*/ 211619 h 438968"/>
              <a:gd name="connsiteX1" fmla="*/ 237220 w 438968"/>
              <a:gd name="connsiteY1" fmla="*/ 213827 h 438968"/>
              <a:gd name="connsiteX2" fmla="*/ 249027 w 438968"/>
              <a:gd name="connsiteY2" fmla="*/ 220762 h 438968"/>
              <a:gd name="connsiteX3" fmla="*/ 257413 w 438968"/>
              <a:gd name="connsiteY3" fmla="*/ 232620 h 438968"/>
              <a:gd name="connsiteX4" fmla="*/ 260580 w 438968"/>
              <a:gd name="connsiteY4" fmla="*/ 249796 h 438968"/>
              <a:gd name="connsiteX5" fmla="*/ 258268 w 438968"/>
              <a:gd name="connsiteY5" fmla="*/ 264087 h 438968"/>
              <a:gd name="connsiteX6" fmla="*/ 251449 w 438968"/>
              <a:gd name="connsiteY6" fmla="*/ 276657 h 438968"/>
              <a:gd name="connsiteX7" fmla="*/ 240127 w 438968"/>
              <a:gd name="connsiteY7" fmla="*/ 285678 h 438968"/>
              <a:gd name="connsiteX8" fmla="*/ 224113 w 438968"/>
              <a:gd name="connsiteY8" fmla="*/ 289146 h 438968"/>
              <a:gd name="connsiteX9" fmla="*/ 206840 w 438968"/>
              <a:gd name="connsiteY9" fmla="*/ 285984 h 438968"/>
              <a:gd name="connsiteX10" fmla="*/ 194178 w 438968"/>
              <a:gd name="connsiteY10" fmla="*/ 277345 h 438968"/>
              <a:gd name="connsiteX11" fmla="*/ 186359 w 438968"/>
              <a:gd name="connsiteY11" fmla="*/ 264873 h 438968"/>
              <a:gd name="connsiteX12" fmla="*/ 183775 w 438968"/>
              <a:gd name="connsiteY12" fmla="*/ 250004 h 438968"/>
              <a:gd name="connsiteX13" fmla="*/ 187330 w 438968"/>
              <a:gd name="connsiteY13" fmla="*/ 234053 h 438968"/>
              <a:gd name="connsiteX14" fmla="*/ 196541 w 438968"/>
              <a:gd name="connsiteY14" fmla="*/ 221981 h 438968"/>
              <a:gd name="connsiteX15" fmla="*/ 209307 w 438968"/>
              <a:gd name="connsiteY15" fmla="*/ 214306 h 438968"/>
              <a:gd name="connsiteX16" fmla="*/ 223697 w 438968"/>
              <a:gd name="connsiteY16" fmla="*/ 211619 h 438968"/>
              <a:gd name="connsiteX17" fmla="*/ 242138 w 438968"/>
              <a:gd name="connsiteY17" fmla="*/ 114131 h 438968"/>
              <a:gd name="connsiteX18" fmla="*/ 213931 w 438968"/>
              <a:gd name="connsiteY18" fmla="*/ 118755 h 438968"/>
              <a:gd name="connsiteX19" fmla="*/ 191288 w 438968"/>
              <a:gd name="connsiteY19" fmla="*/ 131515 h 438968"/>
              <a:gd name="connsiteX20" fmla="*/ 173916 w 438968"/>
              <a:gd name="connsiteY20" fmla="*/ 150534 h 438968"/>
              <a:gd name="connsiteX21" fmla="*/ 161740 w 438968"/>
              <a:gd name="connsiteY21" fmla="*/ 173847 h 438968"/>
              <a:gd name="connsiteX22" fmla="*/ 154539 w 438968"/>
              <a:gd name="connsiteY22" fmla="*/ 199754 h 438968"/>
              <a:gd name="connsiteX23" fmla="*/ 152146 w 438968"/>
              <a:gd name="connsiteY23" fmla="*/ 226425 h 438968"/>
              <a:gd name="connsiteX24" fmla="*/ 155880 w 438968"/>
              <a:gd name="connsiteY24" fmla="*/ 257701 h 438968"/>
              <a:gd name="connsiteX25" fmla="*/ 167969 w 438968"/>
              <a:gd name="connsiteY25" fmla="*/ 285620 h 438968"/>
              <a:gd name="connsiteX26" fmla="*/ 189930 w 438968"/>
              <a:gd name="connsiteY26" fmla="*/ 305674 h 438968"/>
              <a:gd name="connsiteX27" fmla="*/ 223125 w 438968"/>
              <a:gd name="connsiteY27" fmla="*/ 313348 h 438968"/>
              <a:gd name="connsiteX28" fmla="*/ 251136 w 438968"/>
              <a:gd name="connsiteY28" fmla="*/ 308453 h 438968"/>
              <a:gd name="connsiteX29" fmla="*/ 272247 w 438968"/>
              <a:gd name="connsiteY29" fmla="*/ 294734 h 438968"/>
              <a:gd name="connsiteX30" fmla="*/ 285574 w 438968"/>
              <a:gd name="connsiteY30" fmla="*/ 273605 h 438968"/>
              <a:gd name="connsiteX31" fmla="*/ 290284 w 438968"/>
              <a:gd name="connsiteY31" fmla="*/ 246767 h 438968"/>
              <a:gd name="connsiteX32" fmla="*/ 285892 w 438968"/>
              <a:gd name="connsiteY32" fmla="*/ 223142 h 438968"/>
              <a:gd name="connsiteX33" fmla="*/ 273421 w 438968"/>
              <a:gd name="connsiteY33" fmla="*/ 204239 h 438968"/>
              <a:gd name="connsiteX34" fmla="*/ 254130 w 438968"/>
              <a:gd name="connsiteY34" fmla="*/ 191768 h 438968"/>
              <a:gd name="connsiteX35" fmla="*/ 229280 w 438968"/>
              <a:gd name="connsiteY35" fmla="*/ 187260 h 438968"/>
              <a:gd name="connsiteX36" fmla="*/ 214508 w 438968"/>
              <a:gd name="connsiteY36" fmla="*/ 189369 h 438968"/>
              <a:gd name="connsiteX37" fmla="*/ 201742 w 438968"/>
              <a:gd name="connsiteY37" fmla="*/ 195224 h 438968"/>
              <a:gd name="connsiteX38" fmla="*/ 191288 w 438968"/>
              <a:gd name="connsiteY38" fmla="*/ 203950 h 438968"/>
              <a:gd name="connsiteX39" fmla="*/ 183232 w 438968"/>
              <a:gd name="connsiteY39" fmla="*/ 214901 h 438968"/>
              <a:gd name="connsiteX40" fmla="*/ 182654 w 438968"/>
              <a:gd name="connsiteY40" fmla="*/ 214901 h 438968"/>
              <a:gd name="connsiteX41" fmla="*/ 185913 w 438968"/>
              <a:gd name="connsiteY41" fmla="*/ 187075 h 438968"/>
              <a:gd name="connsiteX42" fmla="*/ 196275 w 438968"/>
              <a:gd name="connsiteY42" fmla="*/ 162514 h 438968"/>
              <a:gd name="connsiteX43" fmla="*/ 214768 w 438968"/>
              <a:gd name="connsiteY43" fmla="*/ 145055 h 438968"/>
              <a:gd name="connsiteX44" fmla="*/ 242722 w 438968"/>
              <a:gd name="connsiteY44" fmla="*/ 138328 h 438968"/>
              <a:gd name="connsiteX45" fmla="*/ 278552 w 438968"/>
              <a:gd name="connsiteY45" fmla="*/ 146789 h 438968"/>
              <a:gd name="connsiteX46" fmla="*/ 278552 w 438968"/>
              <a:gd name="connsiteY46" fmla="*/ 120292 h 438968"/>
              <a:gd name="connsiteX47" fmla="*/ 242138 w 438968"/>
              <a:gd name="connsiteY47" fmla="*/ 114131 h 438968"/>
              <a:gd name="connsiteX48" fmla="*/ 219484 w 438968"/>
              <a:gd name="connsiteY48" fmla="*/ 0 h 438968"/>
              <a:gd name="connsiteX49" fmla="*/ 219669 w 438968"/>
              <a:gd name="connsiteY49" fmla="*/ 0 h 438968"/>
              <a:gd name="connsiteX50" fmla="*/ 438968 w 438968"/>
              <a:gd name="connsiteY50" fmla="*/ 219461 h 438968"/>
              <a:gd name="connsiteX51" fmla="*/ 438968 w 438968"/>
              <a:gd name="connsiteY51" fmla="*/ 219484 h 438968"/>
              <a:gd name="connsiteX52" fmla="*/ 219484 w 438968"/>
              <a:gd name="connsiteY52" fmla="*/ 438968 h 438968"/>
              <a:gd name="connsiteX53" fmla="*/ 0 w 438968"/>
              <a:gd name="connsiteY53" fmla="*/ 219484 h 438968"/>
              <a:gd name="connsiteX54" fmla="*/ 219484 w 438968"/>
              <a:gd name="connsiteY54" fmla="*/ 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38968" h="438968">
                <a:moveTo>
                  <a:pt x="223697" y="211619"/>
                </a:moveTo>
                <a:cubicBezTo>
                  <a:pt x="228295" y="211620"/>
                  <a:pt x="232862" y="212365"/>
                  <a:pt x="237220" y="213827"/>
                </a:cubicBezTo>
                <a:cubicBezTo>
                  <a:pt x="241599" y="215284"/>
                  <a:pt x="245622" y="217647"/>
                  <a:pt x="249027" y="220762"/>
                </a:cubicBezTo>
                <a:cubicBezTo>
                  <a:pt x="252629" y="224077"/>
                  <a:pt x="255488" y="228119"/>
                  <a:pt x="257413" y="232620"/>
                </a:cubicBezTo>
                <a:cubicBezTo>
                  <a:pt x="259647" y="238064"/>
                  <a:pt x="260725" y="243913"/>
                  <a:pt x="260580" y="249796"/>
                </a:cubicBezTo>
                <a:cubicBezTo>
                  <a:pt x="260579" y="254652"/>
                  <a:pt x="259798" y="259478"/>
                  <a:pt x="258268" y="264087"/>
                </a:cubicBezTo>
                <a:cubicBezTo>
                  <a:pt x="256784" y="268660"/>
                  <a:pt x="254473" y="272921"/>
                  <a:pt x="251449" y="276657"/>
                </a:cubicBezTo>
                <a:cubicBezTo>
                  <a:pt x="248358" y="280434"/>
                  <a:pt x="244499" y="283510"/>
                  <a:pt x="240127" y="285678"/>
                </a:cubicBezTo>
                <a:cubicBezTo>
                  <a:pt x="235139" y="288085"/>
                  <a:pt x="229650" y="289273"/>
                  <a:pt x="224113" y="289146"/>
                </a:cubicBezTo>
                <a:cubicBezTo>
                  <a:pt x="218202" y="289261"/>
                  <a:pt x="212327" y="288186"/>
                  <a:pt x="206840" y="285984"/>
                </a:cubicBezTo>
                <a:cubicBezTo>
                  <a:pt x="202065" y="284015"/>
                  <a:pt x="197753" y="281073"/>
                  <a:pt x="194178" y="277345"/>
                </a:cubicBezTo>
                <a:cubicBezTo>
                  <a:pt x="190744" y="273767"/>
                  <a:pt x="188083" y="269522"/>
                  <a:pt x="186359" y="264873"/>
                </a:cubicBezTo>
                <a:cubicBezTo>
                  <a:pt x="184619" y="260110"/>
                  <a:pt x="183744" y="255074"/>
                  <a:pt x="183775" y="250004"/>
                </a:cubicBezTo>
                <a:cubicBezTo>
                  <a:pt x="183688" y="244481"/>
                  <a:pt x="184906" y="239017"/>
                  <a:pt x="187330" y="234053"/>
                </a:cubicBezTo>
                <a:cubicBezTo>
                  <a:pt x="189594" y="229474"/>
                  <a:pt x="192722" y="225374"/>
                  <a:pt x="196541" y="221981"/>
                </a:cubicBezTo>
                <a:cubicBezTo>
                  <a:pt x="200294" y="218667"/>
                  <a:pt x="204621" y="216067"/>
                  <a:pt x="209307" y="214306"/>
                </a:cubicBezTo>
                <a:cubicBezTo>
                  <a:pt x="213901" y="212543"/>
                  <a:pt x="218777" y="211632"/>
                  <a:pt x="223697" y="211619"/>
                </a:cubicBezTo>
                <a:close/>
                <a:moveTo>
                  <a:pt x="242138" y="114131"/>
                </a:moveTo>
                <a:cubicBezTo>
                  <a:pt x="232537" y="114011"/>
                  <a:pt x="222990" y="115576"/>
                  <a:pt x="213931" y="118755"/>
                </a:cubicBezTo>
                <a:cubicBezTo>
                  <a:pt x="205715" y="121696"/>
                  <a:pt x="198059" y="126011"/>
                  <a:pt x="191288" y="131515"/>
                </a:cubicBezTo>
                <a:cubicBezTo>
                  <a:pt x="184609" y="136982"/>
                  <a:pt x="178758" y="143389"/>
                  <a:pt x="173916" y="150534"/>
                </a:cubicBezTo>
                <a:cubicBezTo>
                  <a:pt x="168970" y="157808"/>
                  <a:pt x="164884" y="165631"/>
                  <a:pt x="161740" y="173847"/>
                </a:cubicBezTo>
                <a:cubicBezTo>
                  <a:pt x="158516" y="182233"/>
                  <a:pt x="156105" y="190908"/>
                  <a:pt x="154539" y="199754"/>
                </a:cubicBezTo>
                <a:cubicBezTo>
                  <a:pt x="152952" y="208556"/>
                  <a:pt x="152151" y="217481"/>
                  <a:pt x="152146" y="226425"/>
                </a:cubicBezTo>
                <a:cubicBezTo>
                  <a:pt x="152148" y="236961"/>
                  <a:pt x="153401" y="247460"/>
                  <a:pt x="155880" y="257701"/>
                </a:cubicBezTo>
                <a:cubicBezTo>
                  <a:pt x="158200" y="267658"/>
                  <a:pt x="162295" y="277116"/>
                  <a:pt x="167969" y="285620"/>
                </a:cubicBezTo>
                <a:cubicBezTo>
                  <a:pt x="173606" y="293943"/>
                  <a:pt x="181131" y="300815"/>
                  <a:pt x="189930" y="305674"/>
                </a:cubicBezTo>
                <a:cubicBezTo>
                  <a:pt x="200143" y="311066"/>
                  <a:pt x="211582" y="313710"/>
                  <a:pt x="223125" y="313348"/>
                </a:cubicBezTo>
                <a:cubicBezTo>
                  <a:pt x="232687" y="313492"/>
                  <a:pt x="242190" y="311831"/>
                  <a:pt x="251136" y="308453"/>
                </a:cubicBezTo>
                <a:cubicBezTo>
                  <a:pt x="259073" y="305441"/>
                  <a:pt x="266272" y="300763"/>
                  <a:pt x="272247" y="294734"/>
                </a:cubicBezTo>
                <a:cubicBezTo>
                  <a:pt x="278102" y="288687"/>
                  <a:pt x="282639" y="281493"/>
                  <a:pt x="285574" y="273605"/>
                </a:cubicBezTo>
                <a:cubicBezTo>
                  <a:pt x="288781" y="265025"/>
                  <a:pt x="290378" y="255927"/>
                  <a:pt x="290284" y="246767"/>
                </a:cubicBezTo>
                <a:cubicBezTo>
                  <a:pt x="290360" y="238682"/>
                  <a:pt x="288868" y="230660"/>
                  <a:pt x="285892" y="223142"/>
                </a:cubicBezTo>
                <a:cubicBezTo>
                  <a:pt x="283080" y="216050"/>
                  <a:pt x="278834" y="209615"/>
                  <a:pt x="273421" y="204239"/>
                </a:cubicBezTo>
                <a:cubicBezTo>
                  <a:pt x="267890" y="198832"/>
                  <a:pt x="261331" y="194591"/>
                  <a:pt x="254130" y="191768"/>
                </a:cubicBezTo>
                <a:cubicBezTo>
                  <a:pt x="246213" y="188682"/>
                  <a:pt x="237776" y="187151"/>
                  <a:pt x="229280" y="187260"/>
                </a:cubicBezTo>
                <a:cubicBezTo>
                  <a:pt x="224279" y="187225"/>
                  <a:pt x="219300" y="187936"/>
                  <a:pt x="214508" y="189369"/>
                </a:cubicBezTo>
                <a:cubicBezTo>
                  <a:pt x="210005" y="190727"/>
                  <a:pt x="205710" y="192696"/>
                  <a:pt x="201742" y="195224"/>
                </a:cubicBezTo>
                <a:cubicBezTo>
                  <a:pt x="197895" y="197669"/>
                  <a:pt x="194382" y="200602"/>
                  <a:pt x="191288" y="203950"/>
                </a:cubicBezTo>
                <a:cubicBezTo>
                  <a:pt x="188209" y="207294"/>
                  <a:pt x="185508" y="210966"/>
                  <a:pt x="183232" y="214901"/>
                </a:cubicBezTo>
                <a:lnTo>
                  <a:pt x="182654" y="214901"/>
                </a:lnTo>
                <a:cubicBezTo>
                  <a:pt x="182655" y="205531"/>
                  <a:pt x="183749" y="196192"/>
                  <a:pt x="185913" y="187075"/>
                </a:cubicBezTo>
                <a:cubicBezTo>
                  <a:pt x="187882" y="178338"/>
                  <a:pt x="191391" y="170021"/>
                  <a:pt x="196275" y="162514"/>
                </a:cubicBezTo>
                <a:cubicBezTo>
                  <a:pt x="201012" y="155348"/>
                  <a:pt x="207342" y="149373"/>
                  <a:pt x="214768" y="145055"/>
                </a:cubicBezTo>
                <a:cubicBezTo>
                  <a:pt x="223311" y="140337"/>
                  <a:pt x="232969" y="138013"/>
                  <a:pt x="242722" y="138328"/>
                </a:cubicBezTo>
                <a:cubicBezTo>
                  <a:pt x="255157" y="138352"/>
                  <a:pt x="267419" y="141247"/>
                  <a:pt x="278552" y="146789"/>
                </a:cubicBezTo>
                <a:lnTo>
                  <a:pt x="278552" y="120292"/>
                </a:lnTo>
                <a:cubicBezTo>
                  <a:pt x="266964" y="115767"/>
                  <a:pt x="254570" y="113670"/>
                  <a:pt x="242138" y="114131"/>
                </a:cubicBezTo>
                <a:close/>
                <a:moveTo>
                  <a:pt x="219484" y="0"/>
                </a:moveTo>
                <a:cubicBezTo>
                  <a:pt x="219546" y="0"/>
                  <a:pt x="219607" y="0"/>
                  <a:pt x="219669" y="0"/>
                </a:cubicBezTo>
                <a:cubicBezTo>
                  <a:pt x="340830" y="45"/>
                  <a:pt x="439013" y="98301"/>
                  <a:pt x="438968" y="219461"/>
                </a:cubicBezTo>
                <a:cubicBezTo>
                  <a:pt x="438968" y="219469"/>
                  <a:pt x="438968" y="219477"/>
                  <a:pt x="438968" y="219484"/>
                </a:cubicBezTo>
                <a:cubicBezTo>
                  <a:pt x="438968" y="340702"/>
                  <a:pt x="340702" y="438968"/>
                  <a:pt x="219484" y="438968"/>
                </a:cubicBezTo>
                <a:cubicBezTo>
                  <a:pt x="98267" y="438968"/>
                  <a:pt x="0" y="340702"/>
                  <a:pt x="0" y="219484"/>
                </a:cubicBezTo>
                <a:cubicBezTo>
                  <a:pt x="0" y="98267"/>
                  <a:pt x="98267" y="0"/>
                  <a:pt x="219484" y="0"/>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72" name="Group 71">
            <a:extLst>
              <a:ext uri="{FF2B5EF4-FFF2-40B4-BE49-F238E27FC236}">
                <a16:creationId xmlns:a16="http://schemas.microsoft.com/office/drawing/2014/main" id="{8F31C9D7-71EF-4CA9-BFFC-FC3D45EE8877}"/>
              </a:ext>
            </a:extLst>
          </p:cNvPr>
          <p:cNvGrpSpPr/>
          <p:nvPr/>
        </p:nvGrpSpPr>
        <p:grpSpPr>
          <a:xfrm>
            <a:off x="6695611" y="2111869"/>
            <a:ext cx="2194560" cy="1260003"/>
            <a:chOff x="8921977" y="1394910"/>
            <a:chExt cx="2926080" cy="1680003"/>
          </a:xfrm>
        </p:grpSpPr>
        <p:sp>
          <p:nvSpPr>
            <p:cNvPr id="73" name="TextBox 72">
              <a:extLst>
                <a:ext uri="{FF2B5EF4-FFF2-40B4-BE49-F238E27FC236}">
                  <a16:creationId xmlns:a16="http://schemas.microsoft.com/office/drawing/2014/main" id="{53D1C21C-4EF1-4B3E-B903-91E7BA3DDDD5}"/>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t>Lorem Ipsum</a:t>
              </a:r>
            </a:p>
          </p:txBody>
        </p:sp>
        <p:sp>
          <p:nvSpPr>
            <p:cNvPr id="74" name="TextBox 73">
              <a:extLst>
                <a:ext uri="{FF2B5EF4-FFF2-40B4-BE49-F238E27FC236}">
                  <a16:creationId xmlns:a16="http://schemas.microsoft.com/office/drawing/2014/main" id="{114D9CD5-6F35-4E80-96BE-82CB0B9A28D1}"/>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99" name="Group 98">
            <a:extLst>
              <a:ext uri="{FF2B5EF4-FFF2-40B4-BE49-F238E27FC236}">
                <a16:creationId xmlns:a16="http://schemas.microsoft.com/office/drawing/2014/main" id="{6C5E55A9-BC8E-407D-8EA5-49C538BE90F8}"/>
              </a:ext>
            </a:extLst>
          </p:cNvPr>
          <p:cNvGrpSpPr/>
          <p:nvPr/>
        </p:nvGrpSpPr>
        <p:grpSpPr>
          <a:xfrm>
            <a:off x="6695611" y="3428772"/>
            <a:ext cx="2194560" cy="1260003"/>
            <a:chOff x="8921977" y="4001571"/>
            <a:chExt cx="2926080" cy="1680003"/>
          </a:xfrm>
        </p:grpSpPr>
        <p:sp>
          <p:nvSpPr>
            <p:cNvPr id="101" name="TextBox 100">
              <a:extLst>
                <a:ext uri="{FF2B5EF4-FFF2-40B4-BE49-F238E27FC236}">
                  <a16:creationId xmlns:a16="http://schemas.microsoft.com/office/drawing/2014/main" id="{68A66F3E-9462-4F40-B890-0D83D830E02D}"/>
                </a:ext>
              </a:extLst>
            </p:cNvPr>
            <p:cNvSpPr txBox="1"/>
            <p:nvPr/>
          </p:nvSpPr>
          <p:spPr>
            <a:xfrm>
              <a:off x="8921977" y="4001571"/>
              <a:ext cx="2926080" cy="533480"/>
            </a:xfrm>
            <a:prstGeom prst="rect">
              <a:avLst/>
            </a:prstGeom>
            <a:noFill/>
          </p:spPr>
          <p:txBody>
            <a:bodyPr wrap="square" lIns="0" rIns="0" rtlCol="0" anchor="b">
              <a:spAutoFit/>
            </a:bodyPr>
            <a:lstStyle/>
            <a:p>
              <a:r>
                <a:rPr lang="en-US" sz="2000" b="1" noProof="1"/>
                <a:t>Lorem Ipsum</a:t>
              </a:r>
            </a:p>
          </p:txBody>
        </p:sp>
        <p:sp>
          <p:nvSpPr>
            <p:cNvPr id="102" name="TextBox 101">
              <a:extLst>
                <a:ext uri="{FF2B5EF4-FFF2-40B4-BE49-F238E27FC236}">
                  <a16:creationId xmlns:a16="http://schemas.microsoft.com/office/drawing/2014/main" id="{FF6FCAE6-1A96-42E5-9335-AEBE97AF454C}"/>
                </a:ext>
              </a:extLst>
            </p:cNvPr>
            <p:cNvSpPr txBox="1"/>
            <p:nvPr/>
          </p:nvSpPr>
          <p:spPr>
            <a:xfrm>
              <a:off x="8921977" y="4532543"/>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03" name="Group 102">
            <a:extLst>
              <a:ext uri="{FF2B5EF4-FFF2-40B4-BE49-F238E27FC236}">
                <a16:creationId xmlns:a16="http://schemas.microsoft.com/office/drawing/2014/main" id="{3FD0223F-0A96-4998-B7A3-55FF4C9FC09B}"/>
              </a:ext>
            </a:extLst>
          </p:cNvPr>
          <p:cNvGrpSpPr/>
          <p:nvPr/>
        </p:nvGrpSpPr>
        <p:grpSpPr>
          <a:xfrm>
            <a:off x="253830" y="2111871"/>
            <a:ext cx="2194560" cy="1260003"/>
            <a:chOff x="332936" y="2555951"/>
            <a:chExt cx="2926080" cy="1680003"/>
          </a:xfrm>
        </p:grpSpPr>
        <p:sp>
          <p:nvSpPr>
            <p:cNvPr id="104" name="TextBox 103">
              <a:extLst>
                <a:ext uri="{FF2B5EF4-FFF2-40B4-BE49-F238E27FC236}">
                  <a16:creationId xmlns:a16="http://schemas.microsoft.com/office/drawing/2014/main" id="{869837B2-ED79-4AF2-96F3-0E57C5D4F271}"/>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105" name="TextBox 104">
              <a:extLst>
                <a:ext uri="{FF2B5EF4-FFF2-40B4-BE49-F238E27FC236}">
                  <a16:creationId xmlns:a16="http://schemas.microsoft.com/office/drawing/2014/main" id="{B34AFE33-7B13-45E9-9D6C-5EF82D281138}"/>
                </a:ext>
              </a:extLst>
            </p:cNvPr>
            <p:cNvSpPr txBox="1"/>
            <p:nvPr/>
          </p:nvSpPr>
          <p:spPr>
            <a:xfrm>
              <a:off x="332936" y="3086923"/>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06" name="Group 105">
            <a:extLst>
              <a:ext uri="{FF2B5EF4-FFF2-40B4-BE49-F238E27FC236}">
                <a16:creationId xmlns:a16="http://schemas.microsoft.com/office/drawing/2014/main" id="{E339E757-21B0-4343-B6FB-008D89077D9E}"/>
              </a:ext>
            </a:extLst>
          </p:cNvPr>
          <p:cNvGrpSpPr/>
          <p:nvPr/>
        </p:nvGrpSpPr>
        <p:grpSpPr>
          <a:xfrm>
            <a:off x="253830" y="3428771"/>
            <a:ext cx="2194560" cy="1260003"/>
            <a:chOff x="332936" y="4580523"/>
            <a:chExt cx="2926080" cy="1680003"/>
          </a:xfrm>
        </p:grpSpPr>
        <p:sp>
          <p:nvSpPr>
            <p:cNvPr id="107" name="TextBox 106">
              <a:extLst>
                <a:ext uri="{FF2B5EF4-FFF2-40B4-BE49-F238E27FC236}">
                  <a16:creationId xmlns:a16="http://schemas.microsoft.com/office/drawing/2014/main" id="{D752CB8B-8E59-4B54-9DB6-66E436EC976C}"/>
                </a:ext>
              </a:extLst>
            </p:cNvPr>
            <p:cNvSpPr txBox="1"/>
            <p:nvPr/>
          </p:nvSpPr>
          <p:spPr>
            <a:xfrm>
              <a:off x="332936" y="4580523"/>
              <a:ext cx="2926080" cy="533480"/>
            </a:xfrm>
            <a:prstGeom prst="rect">
              <a:avLst/>
            </a:prstGeom>
            <a:noFill/>
          </p:spPr>
          <p:txBody>
            <a:bodyPr wrap="square" lIns="0" rIns="0" rtlCol="0" anchor="b">
              <a:spAutoFit/>
            </a:bodyPr>
            <a:lstStyle/>
            <a:p>
              <a:pPr algn="r"/>
              <a:r>
                <a:rPr lang="en-US" sz="2000" b="1" noProof="1"/>
                <a:t>Lorem Ipsum</a:t>
              </a:r>
            </a:p>
          </p:txBody>
        </p:sp>
        <p:sp>
          <p:nvSpPr>
            <p:cNvPr id="108" name="TextBox 107">
              <a:extLst>
                <a:ext uri="{FF2B5EF4-FFF2-40B4-BE49-F238E27FC236}">
                  <a16:creationId xmlns:a16="http://schemas.microsoft.com/office/drawing/2014/main" id="{EC414FFF-33BC-4CB5-A7D2-C404B16959CB}"/>
                </a:ext>
              </a:extLst>
            </p:cNvPr>
            <p:cNvSpPr txBox="1"/>
            <p:nvPr/>
          </p:nvSpPr>
          <p:spPr>
            <a:xfrm>
              <a:off x="332936" y="5111495"/>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09" name="Group 108">
            <a:extLst>
              <a:ext uri="{FF2B5EF4-FFF2-40B4-BE49-F238E27FC236}">
                <a16:creationId xmlns:a16="http://schemas.microsoft.com/office/drawing/2014/main" id="{52880B7A-6CA2-4CF2-866F-D25519DC9893}"/>
              </a:ext>
            </a:extLst>
          </p:cNvPr>
          <p:cNvGrpSpPr/>
          <p:nvPr/>
        </p:nvGrpSpPr>
        <p:grpSpPr>
          <a:xfrm>
            <a:off x="3474719" y="4895289"/>
            <a:ext cx="2194560" cy="1106115"/>
            <a:chOff x="332936" y="4580523"/>
            <a:chExt cx="2926080" cy="1474818"/>
          </a:xfrm>
        </p:grpSpPr>
        <p:sp>
          <p:nvSpPr>
            <p:cNvPr id="110" name="TextBox 109">
              <a:extLst>
                <a:ext uri="{FF2B5EF4-FFF2-40B4-BE49-F238E27FC236}">
                  <a16:creationId xmlns:a16="http://schemas.microsoft.com/office/drawing/2014/main" id="{B4BEDC94-8839-46E3-8523-0B5BDFC935B8}"/>
                </a:ext>
              </a:extLst>
            </p:cNvPr>
            <p:cNvSpPr txBox="1"/>
            <p:nvPr/>
          </p:nvSpPr>
          <p:spPr>
            <a:xfrm>
              <a:off x="332936" y="4580523"/>
              <a:ext cx="2926080" cy="533480"/>
            </a:xfrm>
            <a:prstGeom prst="rect">
              <a:avLst/>
            </a:prstGeom>
            <a:noFill/>
          </p:spPr>
          <p:txBody>
            <a:bodyPr wrap="square" lIns="0" rIns="0" rtlCol="0" anchor="b">
              <a:spAutoFit/>
            </a:bodyPr>
            <a:lstStyle/>
            <a:p>
              <a:pPr algn="ctr"/>
              <a:r>
                <a:rPr lang="en-US" sz="2000" b="1" noProof="1"/>
                <a:t>Lorem Ipsum</a:t>
              </a:r>
            </a:p>
          </p:txBody>
        </p:sp>
        <p:sp>
          <p:nvSpPr>
            <p:cNvPr id="111" name="TextBox 110">
              <a:extLst>
                <a:ext uri="{FF2B5EF4-FFF2-40B4-BE49-F238E27FC236}">
                  <a16:creationId xmlns:a16="http://schemas.microsoft.com/office/drawing/2014/main" id="{ABF27B7F-7717-4F78-8698-4CACBBE3561A}"/>
                </a:ext>
              </a:extLst>
            </p:cNvPr>
            <p:cNvSpPr txBox="1"/>
            <p:nvPr/>
          </p:nvSpPr>
          <p:spPr>
            <a:xfrm>
              <a:off x="332936" y="5111494"/>
              <a:ext cx="2926080" cy="943847"/>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a:t>
              </a:r>
            </a:p>
          </p:txBody>
        </p:sp>
      </p:grpSp>
      <p:grpSp>
        <p:nvGrpSpPr>
          <p:cNvPr id="112" name="Group 111">
            <a:extLst>
              <a:ext uri="{FF2B5EF4-FFF2-40B4-BE49-F238E27FC236}">
                <a16:creationId xmlns:a16="http://schemas.microsoft.com/office/drawing/2014/main" id="{956CF27A-CB08-4704-B5DF-883E13401F4F}"/>
              </a:ext>
            </a:extLst>
          </p:cNvPr>
          <p:cNvGrpSpPr/>
          <p:nvPr/>
        </p:nvGrpSpPr>
        <p:grpSpPr>
          <a:xfrm>
            <a:off x="3474719" y="862234"/>
            <a:ext cx="2194560" cy="1106115"/>
            <a:chOff x="332936" y="4580523"/>
            <a:chExt cx="2926080" cy="1474818"/>
          </a:xfrm>
        </p:grpSpPr>
        <p:sp>
          <p:nvSpPr>
            <p:cNvPr id="113" name="TextBox 112">
              <a:extLst>
                <a:ext uri="{FF2B5EF4-FFF2-40B4-BE49-F238E27FC236}">
                  <a16:creationId xmlns:a16="http://schemas.microsoft.com/office/drawing/2014/main" id="{38EAB457-38BA-47AD-886D-4E7FF6B0B4B9}"/>
                </a:ext>
              </a:extLst>
            </p:cNvPr>
            <p:cNvSpPr txBox="1"/>
            <p:nvPr/>
          </p:nvSpPr>
          <p:spPr>
            <a:xfrm>
              <a:off x="332936" y="4580523"/>
              <a:ext cx="2926080" cy="533480"/>
            </a:xfrm>
            <a:prstGeom prst="rect">
              <a:avLst/>
            </a:prstGeom>
            <a:noFill/>
          </p:spPr>
          <p:txBody>
            <a:bodyPr wrap="square" lIns="0" rIns="0" rtlCol="0" anchor="b">
              <a:spAutoFit/>
            </a:bodyPr>
            <a:lstStyle/>
            <a:p>
              <a:pPr algn="ctr"/>
              <a:r>
                <a:rPr lang="en-US" sz="2000" b="1" noProof="1"/>
                <a:t>Lorem Ipsum</a:t>
              </a:r>
            </a:p>
          </p:txBody>
        </p:sp>
        <p:sp>
          <p:nvSpPr>
            <p:cNvPr id="114" name="TextBox 113">
              <a:extLst>
                <a:ext uri="{FF2B5EF4-FFF2-40B4-BE49-F238E27FC236}">
                  <a16:creationId xmlns:a16="http://schemas.microsoft.com/office/drawing/2014/main" id="{EC7C9E93-B21D-48DF-8A58-5B0D5BF657D0}"/>
                </a:ext>
              </a:extLst>
            </p:cNvPr>
            <p:cNvSpPr txBox="1"/>
            <p:nvPr/>
          </p:nvSpPr>
          <p:spPr>
            <a:xfrm>
              <a:off x="332936" y="5111494"/>
              <a:ext cx="2926080" cy="943847"/>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a:t>
              </a:r>
            </a:p>
          </p:txBody>
        </p:sp>
      </p:grpSp>
    </p:spTree>
    <p:extLst>
      <p:ext uri="{BB962C8B-B14F-4D97-AF65-F5344CB8AC3E}">
        <p14:creationId xmlns:p14="http://schemas.microsoft.com/office/powerpoint/2010/main" val="2488725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F6ED7078-2CAA-44C2-9D7E-D83322288CDE}"/>
              </a:ext>
            </a:extLst>
          </p:cNvPr>
          <p:cNvSpPr/>
          <p:nvPr/>
        </p:nvSpPr>
        <p:spPr>
          <a:xfrm>
            <a:off x="3087700" y="2121297"/>
            <a:ext cx="2969760" cy="2570816"/>
          </a:xfrm>
          <a:custGeom>
            <a:avLst/>
            <a:gdLst>
              <a:gd name="connsiteX0" fmla="*/ 769592 w 3076493"/>
              <a:gd name="connsiteY0" fmla="*/ 0 h 2663211"/>
              <a:gd name="connsiteX1" fmla="*/ 2306900 w 3076493"/>
              <a:gd name="connsiteY1" fmla="*/ 0 h 2663211"/>
              <a:gd name="connsiteX2" fmla="*/ 2307838 w 3076493"/>
              <a:gd name="connsiteY2" fmla="*/ 0 h 2663211"/>
              <a:gd name="connsiteX3" fmla="*/ 3076492 w 3076493"/>
              <a:gd name="connsiteY3" fmla="*/ 1331349 h 2663211"/>
              <a:gd name="connsiteX4" fmla="*/ 3076493 w 3076493"/>
              <a:gd name="connsiteY4" fmla="*/ 1331862 h 2663211"/>
              <a:gd name="connsiteX5" fmla="*/ 2307838 w 3076493"/>
              <a:gd name="connsiteY5" fmla="*/ 2663211 h 2663211"/>
              <a:gd name="connsiteX6" fmla="*/ 2306902 w 3076493"/>
              <a:gd name="connsiteY6" fmla="*/ 2663211 h 2663211"/>
              <a:gd name="connsiteX7" fmla="*/ 769592 w 3076493"/>
              <a:gd name="connsiteY7" fmla="*/ 2663211 h 2663211"/>
              <a:gd name="connsiteX8" fmla="*/ 768654 w 3076493"/>
              <a:gd name="connsiteY8" fmla="*/ 2663210 h 2663211"/>
              <a:gd name="connsiteX9" fmla="*/ 0 w 3076493"/>
              <a:gd name="connsiteY9" fmla="*/ 1331862 h 2663211"/>
              <a:gd name="connsiteX10" fmla="*/ 0 w 3076493"/>
              <a:gd name="connsiteY10" fmla="*/ 1331348 h 2663211"/>
              <a:gd name="connsiteX11" fmla="*/ 768654 w 3076493"/>
              <a:gd name="connsiteY11" fmla="*/ 0 h 26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76493" h="2663211">
                <a:moveTo>
                  <a:pt x="769592" y="0"/>
                </a:moveTo>
                <a:lnTo>
                  <a:pt x="2306900" y="0"/>
                </a:lnTo>
                <a:lnTo>
                  <a:pt x="2307838" y="0"/>
                </a:lnTo>
                <a:lnTo>
                  <a:pt x="3076492" y="1331349"/>
                </a:lnTo>
                <a:lnTo>
                  <a:pt x="3076493" y="1331862"/>
                </a:lnTo>
                <a:lnTo>
                  <a:pt x="2307838" y="2663211"/>
                </a:lnTo>
                <a:lnTo>
                  <a:pt x="2306902" y="2663211"/>
                </a:lnTo>
                <a:lnTo>
                  <a:pt x="769592" y="2663211"/>
                </a:lnTo>
                <a:lnTo>
                  <a:pt x="768654" y="2663210"/>
                </a:lnTo>
                <a:lnTo>
                  <a:pt x="0" y="1331862"/>
                </a:lnTo>
                <a:lnTo>
                  <a:pt x="0" y="1331348"/>
                </a:lnTo>
                <a:lnTo>
                  <a:pt x="76865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11" name="Group 10">
            <a:extLst>
              <a:ext uri="{FF2B5EF4-FFF2-40B4-BE49-F238E27FC236}">
                <a16:creationId xmlns:a16="http://schemas.microsoft.com/office/drawing/2014/main" id="{22714DE4-AA0F-4014-9BB8-27EFA52A4F71}"/>
              </a:ext>
            </a:extLst>
          </p:cNvPr>
          <p:cNvGrpSpPr/>
          <p:nvPr/>
        </p:nvGrpSpPr>
        <p:grpSpPr>
          <a:xfrm>
            <a:off x="3379392" y="932576"/>
            <a:ext cx="2386374" cy="3759537"/>
            <a:chOff x="4667466" y="607247"/>
            <a:chExt cx="2857069" cy="4501078"/>
          </a:xfrm>
        </p:grpSpPr>
        <p:sp>
          <p:nvSpPr>
            <p:cNvPr id="12" name="Freeform: Shape 11">
              <a:extLst>
                <a:ext uri="{FF2B5EF4-FFF2-40B4-BE49-F238E27FC236}">
                  <a16:creationId xmlns:a16="http://schemas.microsoft.com/office/drawing/2014/main" id="{5CA19E09-A886-4F42-814E-78519B55755F}"/>
                </a:ext>
              </a:extLst>
            </p:cNvPr>
            <p:cNvSpPr/>
            <p:nvPr/>
          </p:nvSpPr>
          <p:spPr>
            <a:xfrm rot="10800000" flipV="1">
              <a:off x="5207661" y="607247"/>
              <a:ext cx="1776680" cy="1423186"/>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4" name="Freeform: Shape 13">
              <a:extLst>
                <a:ext uri="{FF2B5EF4-FFF2-40B4-BE49-F238E27FC236}">
                  <a16:creationId xmlns:a16="http://schemas.microsoft.com/office/drawing/2014/main" id="{F14D332E-12E2-4FEC-9144-971D74CBF2BE}"/>
                </a:ext>
              </a:extLst>
            </p:cNvPr>
            <p:cNvSpPr/>
            <p:nvPr/>
          </p:nvSpPr>
          <p:spPr>
            <a:xfrm rot="14400000">
              <a:off x="5927535" y="2445428"/>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5" name="Freeform: Shape 14">
              <a:extLst>
                <a:ext uri="{FF2B5EF4-FFF2-40B4-BE49-F238E27FC236}">
                  <a16:creationId xmlns:a16="http://schemas.microsoft.com/office/drawing/2014/main" id="{8B634360-F248-4913-B59A-E6DB5D55C370}"/>
                </a:ext>
              </a:extLst>
            </p:cNvPr>
            <p:cNvSpPr/>
            <p:nvPr/>
          </p:nvSpPr>
          <p:spPr>
            <a:xfrm rot="18000000">
              <a:off x="5927535" y="3276010"/>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7" name="Freeform: Shape 16">
              <a:extLst>
                <a:ext uri="{FF2B5EF4-FFF2-40B4-BE49-F238E27FC236}">
                  <a16:creationId xmlns:a16="http://schemas.microsoft.com/office/drawing/2014/main" id="{C8703F61-85E7-48F4-9423-44B822BA76E4}"/>
                </a:ext>
              </a:extLst>
            </p:cNvPr>
            <p:cNvSpPr/>
            <p:nvPr/>
          </p:nvSpPr>
          <p:spPr>
            <a:xfrm>
              <a:off x="5207662" y="3691005"/>
              <a:ext cx="1776679" cy="1417320"/>
            </a:xfrm>
            <a:custGeom>
              <a:avLst/>
              <a:gdLst>
                <a:gd name="connsiteX0" fmla="*/ 888340 w 1776679"/>
                <a:gd name="connsiteY0" fmla="*/ 0 h 1417320"/>
                <a:gd name="connsiteX1" fmla="*/ 1776679 w 1776679"/>
                <a:gd name="connsiteY1" fmla="*/ 1417320 h 1417320"/>
                <a:gd name="connsiteX2" fmla="*/ 0 w 1776679"/>
                <a:gd name="connsiteY2" fmla="*/ 1417320 h 1417320"/>
              </a:gdLst>
              <a:ahLst/>
              <a:cxnLst>
                <a:cxn ang="0">
                  <a:pos x="connsiteX0" y="connsiteY0"/>
                </a:cxn>
                <a:cxn ang="0">
                  <a:pos x="connsiteX1" y="connsiteY1"/>
                </a:cxn>
                <a:cxn ang="0">
                  <a:pos x="connsiteX2" y="connsiteY2"/>
                </a:cxn>
              </a:cxnLst>
              <a:rect l="l" t="t" r="r" b="b"/>
              <a:pathLst>
                <a:path w="1776679" h="1417320">
                  <a:moveTo>
                    <a:pt x="888340" y="0"/>
                  </a:moveTo>
                  <a:lnTo>
                    <a:pt x="1776679" y="1417320"/>
                  </a:lnTo>
                  <a:lnTo>
                    <a:pt x="0" y="141732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8" name="Freeform: Shape 17">
              <a:extLst>
                <a:ext uri="{FF2B5EF4-FFF2-40B4-BE49-F238E27FC236}">
                  <a16:creationId xmlns:a16="http://schemas.microsoft.com/office/drawing/2014/main" id="{AA722F5F-D1A5-46E0-88CD-EA278EA36B14}"/>
                </a:ext>
              </a:extLst>
            </p:cNvPr>
            <p:cNvSpPr/>
            <p:nvPr/>
          </p:nvSpPr>
          <p:spPr>
            <a:xfrm rot="3600000">
              <a:off x="4487786" y="3276010"/>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1" name="Freeform: Shape 20">
              <a:extLst>
                <a:ext uri="{FF2B5EF4-FFF2-40B4-BE49-F238E27FC236}">
                  <a16:creationId xmlns:a16="http://schemas.microsoft.com/office/drawing/2014/main" id="{414FD2D5-7C77-4C1E-B7DA-1E8ED23B184B}"/>
                </a:ext>
              </a:extLst>
            </p:cNvPr>
            <p:cNvSpPr/>
            <p:nvPr/>
          </p:nvSpPr>
          <p:spPr>
            <a:xfrm rot="7200000">
              <a:off x="4487786" y="2445428"/>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sp>
        <p:nvSpPr>
          <p:cNvPr id="2" name="Title 1">
            <a:extLst>
              <a:ext uri="{FF2B5EF4-FFF2-40B4-BE49-F238E27FC236}">
                <a16:creationId xmlns:a16="http://schemas.microsoft.com/office/drawing/2014/main" id="{C9E622B1-6831-4B26-B350-420E28540191}"/>
              </a:ext>
            </a:extLst>
          </p:cNvPr>
          <p:cNvSpPr>
            <a:spLocks noGrp="1"/>
          </p:cNvSpPr>
          <p:nvPr>
            <p:ph type="title"/>
          </p:nvPr>
        </p:nvSpPr>
        <p:spPr/>
        <p:txBody>
          <a:bodyPr/>
          <a:lstStyle/>
          <a:p>
            <a:r>
              <a:rPr lang="en-US" dirty="0"/>
              <a:t>Hexagon Origami – Slide Template</a:t>
            </a:r>
          </a:p>
        </p:txBody>
      </p:sp>
      <p:sp>
        <p:nvSpPr>
          <p:cNvPr id="43" name="Graphic 6" descr="Badge 1">
            <a:extLst>
              <a:ext uri="{FF2B5EF4-FFF2-40B4-BE49-F238E27FC236}">
                <a16:creationId xmlns:a16="http://schemas.microsoft.com/office/drawing/2014/main" id="{FE3898E5-6F14-46FA-A810-A3DF3A97FD60}"/>
              </a:ext>
            </a:extLst>
          </p:cNvPr>
          <p:cNvSpPr/>
          <p:nvPr/>
        </p:nvSpPr>
        <p:spPr>
          <a:xfrm>
            <a:off x="4359196" y="2279340"/>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1 h 438968"/>
              <a:gd name="connsiteX5" fmla="*/ 219658 w 438968"/>
              <a:gd name="connsiteY5" fmla="*/ 0 h 438968"/>
              <a:gd name="connsiteX6" fmla="*/ 219484 w 438968"/>
              <a:gd name="connsiteY6" fmla="*/ 0 h 438968"/>
              <a:gd name="connsiteX7" fmla="*/ 243560 w 438968"/>
              <a:gd name="connsiteY7" fmla="*/ 312649 h 438968"/>
              <a:gd name="connsiteX8" fmla="*/ 210174 w 438968"/>
              <a:gd name="connsiteY8" fmla="*/ 312649 h 438968"/>
              <a:gd name="connsiteX9" fmla="*/ 210174 w 438968"/>
              <a:gd name="connsiteY9" fmla="*/ 153198 h 438968"/>
              <a:gd name="connsiteX10" fmla="*/ 201245 w 438968"/>
              <a:gd name="connsiteY10" fmla="*/ 158763 h 438968"/>
              <a:gd name="connsiteX11" fmla="*/ 191560 w 438968"/>
              <a:gd name="connsiteY11" fmla="*/ 163560 h 438968"/>
              <a:gd name="connsiteX12" fmla="*/ 180238 w 438968"/>
              <a:gd name="connsiteY12" fmla="*/ 167496 h 438968"/>
              <a:gd name="connsiteX13" fmla="*/ 167189 w 438968"/>
              <a:gd name="connsiteY13" fmla="*/ 171044 h 438968"/>
              <a:gd name="connsiteX14" fmla="*/ 167189 w 438968"/>
              <a:gd name="connsiteY14" fmla="*/ 144373 h 438968"/>
              <a:gd name="connsiteX15" fmla="*/ 175916 w 438968"/>
              <a:gd name="connsiteY15" fmla="*/ 141686 h 438968"/>
              <a:gd name="connsiteX16" fmla="*/ 183694 w 438968"/>
              <a:gd name="connsiteY16" fmla="*/ 138999 h 438968"/>
              <a:gd name="connsiteX17" fmla="*/ 191369 w 438968"/>
              <a:gd name="connsiteY17" fmla="*/ 135832 h 438968"/>
              <a:gd name="connsiteX18" fmla="*/ 199044 w 438968"/>
              <a:gd name="connsiteY18" fmla="*/ 132665 h 438968"/>
              <a:gd name="connsiteX19" fmla="*/ 206423 w 438968"/>
              <a:gd name="connsiteY19" fmla="*/ 128828 h 438968"/>
              <a:gd name="connsiteX20" fmla="*/ 213821 w 438968"/>
              <a:gd name="connsiteY20" fmla="*/ 124782 h 438968"/>
              <a:gd name="connsiteX21" fmla="*/ 221779 w 438968"/>
              <a:gd name="connsiteY21" fmla="*/ 120159 h 438968"/>
              <a:gd name="connsiteX22" fmla="*/ 229748 w 438968"/>
              <a:gd name="connsiteY22" fmla="*/ 115536 h 438968"/>
              <a:gd name="connsiteX23" fmla="*/ 243560 w 438968"/>
              <a:gd name="connsiteY23" fmla="*/ 115536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7"/>
                  <a:pt x="438968" y="219469"/>
                  <a:pt x="438968" y="219461"/>
                </a:cubicBezTo>
                <a:cubicBezTo>
                  <a:pt x="439010" y="98298"/>
                  <a:pt x="340821" y="42"/>
                  <a:pt x="219658" y="0"/>
                </a:cubicBezTo>
                <a:cubicBezTo>
                  <a:pt x="219600" y="0"/>
                  <a:pt x="219542" y="0"/>
                  <a:pt x="219484" y="0"/>
                </a:cubicBezTo>
                <a:close/>
                <a:moveTo>
                  <a:pt x="243560" y="312649"/>
                </a:moveTo>
                <a:lnTo>
                  <a:pt x="210174" y="312649"/>
                </a:lnTo>
                <a:lnTo>
                  <a:pt x="210174" y="153198"/>
                </a:lnTo>
                <a:cubicBezTo>
                  <a:pt x="207354" y="155124"/>
                  <a:pt x="204378" y="156979"/>
                  <a:pt x="201245" y="158763"/>
                </a:cubicBezTo>
                <a:cubicBezTo>
                  <a:pt x="198115" y="160553"/>
                  <a:pt x="194880" y="162154"/>
                  <a:pt x="191560" y="163560"/>
                </a:cubicBezTo>
                <a:cubicBezTo>
                  <a:pt x="187969" y="164970"/>
                  <a:pt x="184195" y="166282"/>
                  <a:pt x="180238" y="167496"/>
                </a:cubicBezTo>
                <a:cubicBezTo>
                  <a:pt x="176281" y="168709"/>
                  <a:pt x="171932" y="169892"/>
                  <a:pt x="167189" y="171044"/>
                </a:cubicBezTo>
                <a:lnTo>
                  <a:pt x="167189" y="144373"/>
                </a:lnTo>
                <a:cubicBezTo>
                  <a:pt x="170387" y="143476"/>
                  <a:pt x="173296" y="142580"/>
                  <a:pt x="175916" y="141686"/>
                </a:cubicBezTo>
                <a:cubicBezTo>
                  <a:pt x="178535" y="140792"/>
                  <a:pt x="181128" y="139896"/>
                  <a:pt x="183694" y="138999"/>
                </a:cubicBezTo>
                <a:cubicBezTo>
                  <a:pt x="186243" y="137976"/>
                  <a:pt x="188809" y="136924"/>
                  <a:pt x="191369" y="135832"/>
                </a:cubicBezTo>
                <a:cubicBezTo>
                  <a:pt x="193929" y="134740"/>
                  <a:pt x="196483" y="133694"/>
                  <a:pt x="199044" y="132665"/>
                </a:cubicBezTo>
                <a:cubicBezTo>
                  <a:pt x="201471" y="131386"/>
                  <a:pt x="203931" y="130107"/>
                  <a:pt x="206423" y="128828"/>
                </a:cubicBezTo>
                <a:cubicBezTo>
                  <a:pt x="208916" y="127549"/>
                  <a:pt x="211382" y="126200"/>
                  <a:pt x="213821" y="124782"/>
                </a:cubicBezTo>
                <a:cubicBezTo>
                  <a:pt x="216518" y="123380"/>
                  <a:pt x="219170" y="121839"/>
                  <a:pt x="221779" y="120159"/>
                </a:cubicBezTo>
                <a:cubicBezTo>
                  <a:pt x="224387" y="118479"/>
                  <a:pt x="227043" y="116938"/>
                  <a:pt x="229748" y="115536"/>
                </a:cubicBezTo>
                <a:lnTo>
                  <a:pt x="243560" y="115536"/>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solidFill>
                <a:schemeClr val="lt1"/>
              </a:solidFill>
            </a:endParaRPr>
          </a:p>
        </p:txBody>
      </p:sp>
      <p:sp>
        <p:nvSpPr>
          <p:cNvPr id="44" name="Graphic 8" descr="Badge">
            <a:extLst>
              <a:ext uri="{FF2B5EF4-FFF2-40B4-BE49-F238E27FC236}">
                <a16:creationId xmlns:a16="http://schemas.microsoft.com/office/drawing/2014/main" id="{3BDC0637-F420-49F5-8D40-F39DDDCB7632}"/>
              </a:ext>
            </a:extLst>
          </p:cNvPr>
          <p:cNvSpPr/>
          <p:nvPr/>
        </p:nvSpPr>
        <p:spPr>
          <a:xfrm>
            <a:off x="5104957" y="2725703"/>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7 h 438968"/>
              <a:gd name="connsiteX5" fmla="*/ 219652 w 438968"/>
              <a:gd name="connsiteY5" fmla="*/ 0 h 438968"/>
              <a:gd name="connsiteX6" fmla="*/ 219484 w 438968"/>
              <a:gd name="connsiteY6" fmla="*/ 0 h 438968"/>
              <a:gd name="connsiteX7" fmla="*/ 282234 w 438968"/>
              <a:gd name="connsiteY7" fmla="*/ 317902 h 438968"/>
              <a:gd name="connsiteX8" fmla="*/ 156741 w 438968"/>
              <a:gd name="connsiteY8" fmla="*/ 317902 h 438968"/>
              <a:gd name="connsiteX9" fmla="*/ 156741 w 438968"/>
              <a:gd name="connsiteY9" fmla="*/ 299484 h 438968"/>
              <a:gd name="connsiteX10" fmla="*/ 160959 w 438968"/>
              <a:gd name="connsiteY10" fmla="*/ 276946 h 438968"/>
              <a:gd name="connsiteX11" fmla="*/ 172564 w 438968"/>
              <a:gd name="connsiteY11" fmla="*/ 258453 h 438968"/>
              <a:gd name="connsiteX12" fmla="*/ 189745 w 438968"/>
              <a:gd name="connsiteY12" fmla="*/ 242722 h 438968"/>
              <a:gd name="connsiteX13" fmla="*/ 210850 w 438968"/>
              <a:gd name="connsiteY13" fmla="*/ 228523 h 438968"/>
              <a:gd name="connsiteX14" fmla="*/ 228765 w 438968"/>
              <a:gd name="connsiteY14" fmla="*/ 215664 h 438968"/>
              <a:gd name="connsiteX15" fmla="*/ 239913 w 438968"/>
              <a:gd name="connsiteY15" fmla="*/ 203424 h 438968"/>
              <a:gd name="connsiteX16" fmla="*/ 245583 w 438968"/>
              <a:gd name="connsiteY16" fmla="*/ 191045 h 438968"/>
              <a:gd name="connsiteX17" fmla="*/ 247114 w 438968"/>
              <a:gd name="connsiteY17" fmla="*/ 177227 h 438968"/>
              <a:gd name="connsiteX18" fmla="*/ 245195 w 438968"/>
              <a:gd name="connsiteY18" fmla="*/ 165334 h 438968"/>
              <a:gd name="connsiteX19" fmla="*/ 239532 w 438968"/>
              <a:gd name="connsiteY19" fmla="*/ 155261 h 438968"/>
              <a:gd name="connsiteX20" fmla="*/ 229939 w 438968"/>
              <a:gd name="connsiteY20" fmla="*/ 148326 h 438968"/>
              <a:gd name="connsiteX21" fmla="*/ 216416 w 438968"/>
              <a:gd name="connsiteY21" fmla="*/ 145737 h 438968"/>
              <a:gd name="connsiteX22" fmla="*/ 190317 w 438968"/>
              <a:gd name="connsiteY22" fmla="*/ 151880 h 438968"/>
              <a:gd name="connsiteX23" fmla="*/ 167103 w 438968"/>
              <a:gd name="connsiteY23" fmla="*/ 168380 h 438968"/>
              <a:gd name="connsiteX24" fmla="*/ 167103 w 438968"/>
              <a:gd name="connsiteY24" fmla="*/ 138444 h 438968"/>
              <a:gd name="connsiteX25" fmla="*/ 190410 w 438968"/>
              <a:gd name="connsiteY25" fmla="*/ 125013 h 438968"/>
              <a:gd name="connsiteX26" fmla="*/ 219305 w 438968"/>
              <a:gd name="connsiteY26" fmla="*/ 120968 h 438968"/>
              <a:gd name="connsiteX27" fmla="*/ 242329 w 438968"/>
              <a:gd name="connsiteY27" fmla="*/ 124435 h 438968"/>
              <a:gd name="connsiteX28" fmla="*/ 261134 w 438968"/>
              <a:gd name="connsiteY28" fmla="*/ 134508 h 438968"/>
              <a:gd name="connsiteX29" fmla="*/ 273802 w 438968"/>
              <a:gd name="connsiteY29" fmla="*/ 151008 h 438968"/>
              <a:gd name="connsiteX30" fmla="*/ 278425 w 438968"/>
              <a:gd name="connsiteY30" fmla="*/ 173546 h 438968"/>
              <a:gd name="connsiteX31" fmla="*/ 276015 w 438968"/>
              <a:gd name="connsiteY31" fmla="*/ 194264 h 438968"/>
              <a:gd name="connsiteX32" fmla="*/ 268110 w 438968"/>
              <a:gd name="connsiteY32" fmla="*/ 212174 h 438968"/>
              <a:gd name="connsiteX33" fmla="*/ 253824 w 438968"/>
              <a:gd name="connsiteY33" fmla="*/ 228488 h 438968"/>
              <a:gd name="connsiteX34" fmla="*/ 232331 w 438968"/>
              <a:gd name="connsiteY34" fmla="*/ 244409 h 438968"/>
              <a:gd name="connsiteX35" fmla="*/ 213907 w 438968"/>
              <a:gd name="connsiteY35" fmla="*/ 256499 h 438968"/>
              <a:gd name="connsiteX36" fmla="*/ 200182 w 438968"/>
              <a:gd name="connsiteY36" fmla="*/ 267532 h 438968"/>
              <a:gd name="connsiteX37" fmla="*/ 191652 w 438968"/>
              <a:gd name="connsiteY37" fmla="*/ 278853 h 438968"/>
              <a:gd name="connsiteX38" fmla="*/ 188763 w 438968"/>
              <a:gd name="connsiteY38" fmla="*/ 291810 h 438968"/>
              <a:gd name="connsiteX39" fmla="*/ 282211 w 438968"/>
              <a:gd name="connsiteY39" fmla="*/ 29181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8"/>
                  <a:pt x="438968" y="219473"/>
                  <a:pt x="438968" y="219467"/>
                </a:cubicBezTo>
                <a:cubicBezTo>
                  <a:pt x="439010" y="98300"/>
                  <a:pt x="340819" y="42"/>
                  <a:pt x="219652" y="0"/>
                </a:cubicBezTo>
                <a:cubicBezTo>
                  <a:pt x="219596" y="0"/>
                  <a:pt x="219540" y="0"/>
                  <a:pt x="219484" y="0"/>
                </a:cubicBezTo>
                <a:close/>
                <a:moveTo>
                  <a:pt x="282234" y="317902"/>
                </a:moveTo>
                <a:lnTo>
                  <a:pt x="156741" y="317902"/>
                </a:lnTo>
                <a:lnTo>
                  <a:pt x="156741" y="299484"/>
                </a:lnTo>
                <a:cubicBezTo>
                  <a:pt x="156626" y="291765"/>
                  <a:pt x="158061" y="284101"/>
                  <a:pt x="160959" y="276946"/>
                </a:cubicBezTo>
                <a:cubicBezTo>
                  <a:pt x="163800" y="270193"/>
                  <a:pt x="167719" y="263947"/>
                  <a:pt x="172564" y="258453"/>
                </a:cubicBezTo>
                <a:cubicBezTo>
                  <a:pt x="177719" y="252617"/>
                  <a:pt x="183479" y="247345"/>
                  <a:pt x="189745" y="242722"/>
                </a:cubicBezTo>
                <a:cubicBezTo>
                  <a:pt x="196271" y="237863"/>
                  <a:pt x="203307" y="233130"/>
                  <a:pt x="210850" y="228523"/>
                </a:cubicBezTo>
                <a:cubicBezTo>
                  <a:pt x="217167" y="224740"/>
                  <a:pt x="223160" y="220439"/>
                  <a:pt x="228765" y="215664"/>
                </a:cubicBezTo>
                <a:cubicBezTo>
                  <a:pt x="232980" y="212068"/>
                  <a:pt x="236726" y="207955"/>
                  <a:pt x="239913" y="203424"/>
                </a:cubicBezTo>
                <a:cubicBezTo>
                  <a:pt x="242537" y="199675"/>
                  <a:pt x="244458" y="195481"/>
                  <a:pt x="245583" y="191045"/>
                </a:cubicBezTo>
                <a:cubicBezTo>
                  <a:pt x="246637" y="186516"/>
                  <a:pt x="247151" y="181878"/>
                  <a:pt x="247114" y="177227"/>
                </a:cubicBezTo>
                <a:cubicBezTo>
                  <a:pt x="247121" y="173186"/>
                  <a:pt x="246473" y="169169"/>
                  <a:pt x="245195" y="165334"/>
                </a:cubicBezTo>
                <a:cubicBezTo>
                  <a:pt x="243992" y="161635"/>
                  <a:pt x="242067" y="158211"/>
                  <a:pt x="239532" y="155261"/>
                </a:cubicBezTo>
                <a:cubicBezTo>
                  <a:pt x="236890" y="152264"/>
                  <a:pt x="233613" y="149895"/>
                  <a:pt x="229939" y="148326"/>
                </a:cubicBezTo>
                <a:cubicBezTo>
                  <a:pt x="225662" y="146526"/>
                  <a:pt x="221055" y="145644"/>
                  <a:pt x="216416" y="145737"/>
                </a:cubicBezTo>
                <a:cubicBezTo>
                  <a:pt x="207354" y="145703"/>
                  <a:pt x="198412" y="147808"/>
                  <a:pt x="190317" y="151880"/>
                </a:cubicBezTo>
                <a:cubicBezTo>
                  <a:pt x="181805" y="156200"/>
                  <a:pt x="173981" y="161760"/>
                  <a:pt x="167103" y="168380"/>
                </a:cubicBezTo>
                <a:lnTo>
                  <a:pt x="167103" y="138444"/>
                </a:lnTo>
                <a:cubicBezTo>
                  <a:pt x="173749" y="132253"/>
                  <a:pt x="181720" y="127659"/>
                  <a:pt x="190410" y="125013"/>
                </a:cubicBezTo>
                <a:cubicBezTo>
                  <a:pt x="199786" y="122233"/>
                  <a:pt x="209526" y="120869"/>
                  <a:pt x="219305" y="120968"/>
                </a:cubicBezTo>
                <a:cubicBezTo>
                  <a:pt x="227114" y="120914"/>
                  <a:pt x="234883" y="122084"/>
                  <a:pt x="242329" y="124435"/>
                </a:cubicBezTo>
                <a:cubicBezTo>
                  <a:pt x="249181" y="126567"/>
                  <a:pt x="255563" y="129986"/>
                  <a:pt x="261134" y="134508"/>
                </a:cubicBezTo>
                <a:cubicBezTo>
                  <a:pt x="266551" y="138979"/>
                  <a:pt x="270882" y="144620"/>
                  <a:pt x="273802" y="151008"/>
                </a:cubicBezTo>
                <a:cubicBezTo>
                  <a:pt x="276980" y="158089"/>
                  <a:pt x="278559" y="165785"/>
                  <a:pt x="278425" y="173546"/>
                </a:cubicBezTo>
                <a:cubicBezTo>
                  <a:pt x="278493" y="180526"/>
                  <a:pt x="277683" y="187487"/>
                  <a:pt x="276015" y="194264"/>
                </a:cubicBezTo>
                <a:cubicBezTo>
                  <a:pt x="274381" y="200628"/>
                  <a:pt x="271710" y="206678"/>
                  <a:pt x="268110" y="212174"/>
                </a:cubicBezTo>
                <a:cubicBezTo>
                  <a:pt x="264096" y="218224"/>
                  <a:pt x="259291" y="223710"/>
                  <a:pt x="253824" y="228488"/>
                </a:cubicBezTo>
                <a:cubicBezTo>
                  <a:pt x="247093" y="234357"/>
                  <a:pt x="239906" y="239681"/>
                  <a:pt x="232331" y="244409"/>
                </a:cubicBezTo>
                <a:cubicBezTo>
                  <a:pt x="225419" y="248763"/>
                  <a:pt x="219278" y="252793"/>
                  <a:pt x="213907" y="256499"/>
                </a:cubicBezTo>
                <a:cubicBezTo>
                  <a:pt x="209043" y="259801"/>
                  <a:pt x="204453" y="263491"/>
                  <a:pt x="200182" y="267532"/>
                </a:cubicBezTo>
                <a:cubicBezTo>
                  <a:pt x="196709" y="270787"/>
                  <a:pt x="193823" y="274617"/>
                  <a:pt x="191652" y="278853"/>
                </a:cubicBezTo>
                <a:cubicBezTo>
                  <a:pt x="189699" y="282890"/>
                  <a:pt x="188711" y="287325"/>
                  <a:pt x="188763" y="291810"/>
                </a:cubicBezTo>
                <a:lnTo>
                  <a:pt x="282211" y="291810"/>
                </a:ln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5" name="Graphic 35" descr="Badge 3">
            <a:extLst>
              <a:ext uri="{FF2B5EF4-FFF2-40B4-BE49-F238E27FC236}">
                <a16:creationId xmlns:a16="http://schemas.microsoft.com/office/drawing/2014/main" id="{71FC3792-B0E5-4AD7-B460-37336EE4ABE6}"/>
              </a:ext>
            </a:extLst>
          </p:cNvPr>
          <p:cNvSpPr/>
          <p:nvPr/>
        </p:nvSpPr>
        <p:spPr>
          <a:xfrm>
            <a:off x="5102607" y="3647287"/>
            <a:ext cx="423749" cy="423749"/>
          </a:xfrm>
          <a:custGeom>
            <a:avLst/>
            <a:gdLst>
              <a:gd name="connsiteX0" fmla="*/ 219496 w 438979"/>
              <a:gd name="connsiteY0" fmla="*/ 0 h 438979"/>
              <a:gd name="connsiteX1" fmla="*/ 0 w 438979"/>
              <a:gd name="connsiteY1" fmla="*/ 219484 h 438979"/>
              <a:gd name="connsiteX2" fmla="*/ 219484 w 438979"/>
              <a:gd name="connsiteY2" fmla="*/ 438980 h 438979"/>
              <a:gd name="connsiteX3" fmla="*/ 438980 w 438979"/>
              <a:gd name="connsiteY3" fmla="*/ 219496 h 438979"/>
              <a:gd name="connsiteX4" fmla="*/ 438980 w 438979"/>
              <a:gd name="connsiteY4" fmla="*/ 219473 h 438979"/>
              <a:gd name="connsiteX5" fmla="*/ 219669 w 438979"/>
              <a:gd name="connsiteY5" fmla="*/ 0 h 438979"/>
              <a:gd name="connsiteX6" fmla="*/ 219496 w 438979"/>
              <a:gd name="connsiteY6" fmla="*/ 0 h 438979"/>
              <a:gd name="connsiteX7" fmla="*/ 277564 w 438979"/>
              <a:gd name="connsiteY7" fmla="*/ 286250 h 438979"/>
              <a:gd name="connsiteX8" fmla="*/ 261151 w 438979"/>
              <a:gd name="connsiteY8" fmla="*/ 304287 h 438979"/>
              <a:gd name="connsiteX9" fmla="*/ 237076 w 438979"/>
              <a:gd name="connsiteY9" fmla="*/ 315319 h 438979"/>
              <a:gd name="connsiteX10" fmla="*/ 208180 w 438979"/>
              <a:gd name="connsiteY10" fmla="*/ 319064 h 438979"/>
              <a:gd name="connsiteX11" fmla="*/ 178823 w 438979"/>
              <a:gd name="connsiteY11" fmla="*/ 316469 h 438979"/>
              <a:gd name="connsiteX12" fmla="*/ 155608 w 438979"/>
              <a:gd name="connsiteY12" fmla="*/ 308702 h 438979"/>
              <a:gd name="connsiteX13" fmla="*/ 155608 w 438979"/>
              <a:gd name="connsiteY13" fmla="*/ 279130 h 438979"/>
              <a:gd name="connsiteX14" fmla="*/ 181036 w 438979"/>
              <a:gd name="connsiteY14" fmla="*/ 290839 h 438979"/>
              <a:gd name="connsiteX15" fmla="*/ 209140 w 438979"/>
              <a:gd name="connsiteY15" fmla="*/ 294676 h 438979"/>
              <a:gd name="connsiteX16" fmla="*/ 222767 w 438979"/>
              <a:gd name="connsiteY16" fmla="*/ 293330 h 438979"/>
              <a:gd name="connsiteX17" fmla="*/ 236301 w 438979"/>
              <a:gd name="connsiteY17" fmla="*/ 288440 h 438979"/>
              <a:gd name="connsiteX18" fmla="*/ 246663 w 438979"/>
              <a:gd name="connsiteY18" fmla="*/ 278749 h 438979"/>
              <a:gd name="connsiteX19" fmla="*/ 250778 w 438979"/>
              <a:gd name="connsiteY19" fmla="*/ 263209 h 438979"/>
              <a:gd name="connsiteX20" fmla="*/ 246854 w 438979"/>
              <a:gd name="connsiteY20" fmla="*/ 247183 h 438979"/>
              <a:gd name="connsiteX21" fmla="*/ 235914 w 438979"/>
              <a:gd name="connsiteY21" fmla="*/ 236440 h 438979"/>
              <a:gd name="connsiteX22" fmla="*/ 219415 w 438979"/>
              <a:gd name="connsiteY22" fmla="*/ 230395 h 438979"/>
              <a:gd name="connsiteX23" fmla="*/ 198778 w 438979"/>
              <a:gd name="connsiteY23" fmla="*/ 228477 h 438979"/>
              <a:gd name="connsiteX24" fmla="*/ 180943 w 438979"/>
              <a:gd name="connsiteY24" fmla="*/ 228477 h 438979"/>
              <a:gd name="connsiteX25" fmla="*/ 180943 w 438979"/>
              <a:gd name="connsiteY25" fmla="*/ 203915 h 438979"/>
              <a:gd name="connsiteX26" fmla="*/ 197830 w 438979"/>
              <a:gd name="connsiteY26" fmla="*/ 203915 h 438979"/>
              <a:gd name="connsiteX27" fmla="*/ 216161 w 438979"/>
              <a:gd name="connsiteY27" fmla="*/ 202182 h 438979"/>
              <a:gd name="connsiteX28" fmla="*/ 230551 w 438979"/>
              <a:gd name="connsiteY28" fmla="*/ 196524 h 438979"/>
              <a:gd name="connsiteX29" fmla="*/ 239954 w 438979"/>
              <a:gd name="connsiteY29" fmla="*/ 186445 h 438979"/>
              <a:gd name="connsiteX30" fmla="*/ 243311 w 438979"/>
              <a:gd name="connsiteY30" fmla="*/ 171483 h 438979"/>
              <a:gd name="connsiteX31" fmla="*/ 240150 w 438979"/>
              <a:gd name="connsiteY31" fmla="*/ 157954 h 438979"/>
              <a:gd name="connsiteX32" fmla="*/ 232060 w 438979"/>
              <a:gd name="connsiteY32" fmla="*/ 149702 h 438979"/>
              <a:gd name="connsiteX33" fmla="*/ 221403 w 438979"/>
              <a:gd name="connsiteY33" fmla="*/ 145575 h 438979"/>
              <a:gd name="connsiteX34" fmla="*/ 210278 w 438979"/>
              <a:gd name="connsiteY34" fmla="*/ 144420 h 438979"/>
              <a:gd name="connsiteX35" fmla="*/ 186480 w 438979"/>
              <a:gd name="connsiteY35" fmla="*/ 147887 h 438979"/>
              <a:gd name="connsiteX36" fmla="*/ 163837 w 438979"/>
              <a:gd name="connsiteY36" fmla="*/ 158243 h 438979"/>
              <a:gd name="connsiteX37" fmla="*/ 163837 w 438979"/>
              <a:gd name="connsiteY37" fmla="*/ 131018 h 438979"/>
              <a:gd name="connsiteX38" fmla="*/ 186636 w 438979"/>
              <a:gd name="connsiteY38" fmla="*/ 122667 h 438979"/>
              <a:gd name="connsiteX39" fmla="*/ 213012 w 438979"/>
              <a:gd name="connsiteY39" fmla="*/ 119887 h 438979"/>
              <a:gd name="connsiteX40" fmla="*/ 236527 w 438979"/>
              <a:gd name="connsiteY40" fmla="*/ 122667 h 438979"/>
              <a:gd name="connsiteX41" fmla="*/ 256754 w 438979"/>
              <a:gd name="connsiteY41" fmla="*/ 131209 h 438979"/>
              <a:gd name="connsiteX42" fmla="*/ 270860 w 438979"/>
              <a:gd name="connsiteY42" fmla="*/ 145789 h 438979"/>
              <a:gd name="connsiteX43" fmla="*/ 276131 w 438979"/>
              <a:gd name="connsiteY43" fmla="*/ 166704 h 438979"/>
              <a:gd name="connsiteX44" fmla="*/ 265104 w 438979"/>
              <a:gd name="connsiteY44" fmla="*/ 198177 h 438979"/>
              <a:gd name="connsiteX45" fmla="*/ 234880 w 438979"/>
              <a:gd name="connsiteY45" fmla="*/ 214867 h 438979"/>
              <a:gd name="connsiteX46" fmla="*/ 253107 w 438979"/>
              <a:gd name="connsiteY46" fmla="*/ 219490 h 438979"/>
              <a:gd name="connsiteX47" fmla="*/ 268751 w 438979"/>
              <a:gd name="connsiteY47" fmla="*/ 229182 h 438979"/>
              <a:gd name="connsiteX48" fmla="*/ 279587 w 438979"/>
              <a:gd name="connsiteY48" fmla="*/ 243381 h 438979"/>
              <a:gd name="connsiteX49" fmla="*/ 283632 w 438979"/>
              <a:gd name="connsiteY49" fmla="*/ 261325 h 438979"/>
              <a:gd name="connsiteX50" fmla="*/ 277564 w 438979"/>
              <a:gd name="connsiteY50" fmla="*/ 286250 h 43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38979" h="438979">
                <a:moveTo>
                  <a:pt x="219496" y="0"/>
                </a:moveTo>
                <a:cubicBezTo>
                  <a:pt x="98275" y="-3"/>
                  <a:pt x="3" y="98263"/>
                  <a:pt x="0" y="219484"/>
                </a:cubicBezTo>
                <a:cubicBezTo>
                  <a:pt x="-3" y="340705"/>
                  <a:pt x="98263" y="438977"/>
                  <a:pt x="219484" y="438980"/>
                </a:cubicBezTo>
                <a:cubicBezTo>
                  <a:pt x="340705" y="438983"/>
                  <a:pt x="438977" y="340717"/>
                  <a:pt x="438980" y="219496"/>
                </a:cubicBezTo>
                <a:cubicBezTo>
                  <a:pt x="438980" y="219488"/>
                  <a:pt x="438980" y="219480"/>
                  <a:pt x="438980" y="219473"/>
                </a:cubicBezTo>
                <a:cubicBezTo>
                  <a:pt x="439024" y="98306"/>
                  <a:pt x="340836" y="45"/>
                  <a:pt x="219669" y="0"/>
                </a:cubicBezTo>
                <a:cubicBezTo>
                  <a:pt x="219611" y="0"/>
                  <a:pt x="219554" y="0"/>
                  <a:pt x="219496" y="0"/>
                </a:cubicBezTo>
                <a:close/>
                <a:moveTo>
                  <a:pt x="277564" y="286250"/>
                </a:moveTo>
                <a:cubicBezTo>
                  <a:pt x="273526" y="293425"/>
                  <a:pt x="267915" y="299592"/>
                  <a:pt x="261151" y="304287"/>
                </a:cubicBezTo>
                <a:cubicBezTo>
                  <a:pt x="253831" y="309340"/>
                  <a:pt x="245683" y="313073"/>
                  <a:pt x="237076" y="315319"/>
                </a:cubicBezTo>
                <a:cubicBezTo>
                  <a:pt x="227654" y="317851"/>
                  <a:pt x="217936" y="319111"/>
                  <a:pt x="208180" y="319064"/>
                </a:cubicBezTo>
                <a:cubicBezTo>
                  <a:pt x="198336" y="319098"/>
                  <a:pt x="188509" y="318229"/>
                  <a:pt x="178823" y="316469"/>
                </a:cubicBezTo>
                <a:cubicBezTo>
                  <a:pt x="170713" y="315162"/>
                  <a:pt x="162871" y="312539"/>
                  <a:pt x="155608" y="308702"/>
                </a:cubicBezTo>
                <a:lnTo>
                  <a:pt x="155608" y="279130"/>
                </a:lnTo>
                <a:cubicBezTo>
                  <a:pt x="163320" y="284514"/>
                  <a:pt x="171931" y="288479"/>
                  <a:pt x="181036" y="290839"/>
                </a:cubicBezTo>
                <a:cubicBezTo>
                  <a:pt x="190195" y="293347"/>
                  <a:pt x="199644" y="294638"/>
                  <a:pt x="209140" y="294676"/>
                </a:cubicBezTo>
                <a:cubicBezTo>
                  <a:pt x="213714" y="294644"/>
                  <a:pt x="218275" y="294193"/>
                  <a:pt x="222767" y="293330"/>
                </a:cubicBezTo>
                <a:cubicBezTo>
                  <a:pt x="227522" y="292475"/>
                  <a:pt x="232098" y="290822"/>
                  <a:pt x="236301" y="288440"/>
                </a:cubicBezTo>
                <a:cubicBezTo>
                  <a:pt x="240465" y="286064"/>
                  <a:pt x="244014" y="282745"/>
                  <a:pt x="246663" y="278749"/>
                </a:cubicBezTo>
                <a:cubicBezTo>
                  <a:pt x="249560" y="274098"/>
                  <a:pt x="250993" y="268684"/>
                  <a:pt x="250778" y="263209"/>
                </a:cubicBezTo>
                <a:cubicBezTo>
                  <a:pt x="250947" y="257610"/>
                  <a:pt x="249591" y="252071"/>
                  <a:pt x="246854" y="247183"/>
                </a:cubicBezTo>
                <a:cubicBezTo>
                  <a:pt x="244182" y="242728"/>
                  <a:pt x="240417" y="239030"/>
                  <a:pt x="235914" y="236440"/>
                </a:cubicBezTo>
                <a:cubicBezTo>
                  <a:pt x="230789" y="233522"/>
                  <a:pt x="225212" y="231479"/>
                  <a:pt x="219415" y="230395"/>
                </a:cubicBezTo>
                <a:cubicBezTo>
                  <a:pt x="212616" y="229073"/>
                  <a:pt x="205703" y="228430"/>
                  <a:pt x="198778" y="228477"/>
                </a:cubicBezTo>
                <a:lnTo>
                  <a:pt x="180943" y="228477"/>
                </a:lnTo>
                <a:lnTo>
                  <a:pt x="180943" y="203915"/>
                </a:lnTo>
                <a:lnTo>
                  <a:pt x="197830" y="203915"/>
                </a:lnTo>
                <a:cubicBezTo>
                  <a:pt x="203984" y="203960"/>
                  <a:pt x="210126" y="203380"/>
                  <a:pt x="216161" y="202182"/>
                </a:cubicBezTo>
                <a:cubicBezTo>
                  <a:pt x="221270" y="201214"/>
                  <a:pt x="226152" y="199295"/>
                  <a:pt x="230551" y="196524"/>
                </a:cubicBezTo>
                <a:cubicBezTo>
                  <a:pt x="234482" y="194007"/>
                  <a:pt x="237716" y="190541"/>
                  <a:pt x="239954" y="186445"/>
                </a:cubicBezTo>
                <a:cubicBezTo>
                  <a:pt x="242316" y="181820"/>
                  <a:pt x="243471" y="176674"/>
                  <a:pt x="243311" y="171483"/>
                </a:cubicBezTo>
                <a:cubicBezTo>
                  <a:pt x="243504" y="166770"/>
                  <a:pt x="242412" y="162094"/>
                  <a:pt x="240150" y="157954"/>
                </a:cubicBezTo>
                <a:cubicBezTo>
                  <a:pt x="238174" y="154579"/>
                  <a:pt x="235395" y="151744"/>
                  <a:pt x="232060" y="149702"/>
                </a:cubicBezTo>
                <a:cubicBezTo>
                  <a:pt x="228777" y="147712"/>
                  <a:pt x="225170" y="146315"/>
                  <a:pt x="221403" y="145575"/>
                </a:cubicBezTo>
                <a:cubicBezTo>
                  <a:pt x="217742" y="144824"/>
                  <a:pt x="214015" y="144437"/>
                  <a:pt x="210278" y="144420"/>
                </a:cubicBezTo>
                <a:cubicBezTo>
                  <a:pt x="202225" y="144494"/>
                  <a:pt x="194219" y="145661"/>
                  <a:pt x="186480" y="147887"/>
                </a:cubicBezTo>
                <a:cubicBezTo>
                  <a:pt x="178416" y="150075"/>
                  <a:pt x="170766" y="153574"/>
                  <a:pt x="163837" y="158243"/>
                </a:cubicBezTo>
                <a:lnTo>
                  <a:pt x="163837" y="131018"/>
                </a:lnTo>
                <a:cubicBezTo>
                  <a:pt x="171022" y="127211"/>
                  <a:pt x="178692" y="124401"/>
                  <a:pt x="186636" y="122667"/>
                </a:cubicBezTo>
                <a:cubicBezTo>
                  <a:pt x="195299" y="120772"/>
                  <a:pt x="204144" y="119840"/>
                  <a:pt x="213012" y="119887"/>
                </a:cubicBezTo>
                <a:cubicBezTo>
                  <a:pt x="220933" y="119873"/>
                  <a:pt x="228827" y="120806"/>
                  <a:pt x="236527" y="122667"/>
                </a:cubicBezTo>
                <a:cubicBezTo>
                  <a:pt x="243704" y="124346"/>
                  <a:pt x="250545" y="127235"/>
                  <a:pt x="256754" y="131209"/>
                </a:cubicBezTo>
                <a:cubicBezTo>
                  <a:pt x="262514" y="134920"/>
                  <a:pt x="267341" y="139910"/>
                  <a:pt x="270860" y="145789"/>
                </a:cubicBezTo>
                <a:cubicBezTo>
                  <a:pt x="274497" y="152148"/>
                  <a:pt x="276319" y="159382"/>
                  <a:pt x="276131" y="166704"/>
                </a:cubicBezTo>
                <a:cubicBezTo>
                  <a:pt x="276589" y="178215"/>
                  <a:pt x="272646" y="189468"/>
                  <a:pt x="265104" y="198177"/>
                </a:cubicBezTo>
                <a:cubicBezTo>
                  <a:pt x="257028" y="206771"/>
                  <a:pt x="246455" y="212609"/>
                  <a:pt x="234880" y="214867"/>
                </a:cubicBezTo>
                <a:cubicBezTo>
                  <a:pt x="241148" y="215515"/>
                  <a:pt x="247288" y="217072"/>
                  <a:pt x="253107" y="219490"/>
                </a:cubicBezTo>
                <a:cubicBezTo>
                  <a:pt x="258827" y="221824"/>
                  <a:pt x="264114" y="225100"/>
                  <a:pt x="268751" y="229182"/>
                </a:cubicBezTo>
                <a:cubicBezTo>
                  <a:pt x="273252" y="233165"/>
                  <a:pt x="276932" y="237988"/>
                  <a:pt x="279587" y="243381"/>
                </a:cubicBezTo>
                <a:cubicBezTo>
                  <a:pt x="282313" y="248966"/>
                  <a:pt x="283698" y="255110"/>
                  <a:pt x="283632" y="261325"/>
                </a:cubicBezTo>
                <a:cubicBezTo>
                  <a:pt x="283814" y="270020"/>
                  <a:pt x="281722" y="278611"/>
                  <a:pt x="277564" y="286250"/>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4" name="Freeform: Shape 53">
            <a:extLst>
              <a:ext uri="{FF2B5EF4-FFF2-40B4-BE49-F238E27FC236}">
                <a16:creationId xmlns:a16="http://schemas.microsoft.com/office/drawing/2014/main" id="{FF0476FE-0A7F-47F6-B594-34F0F24186D5}"/>
              </a:ext>
            </a:extLst>
          </p:cNvPr>
          <p:cNvSpPr/>
          <p:nvPr/>
        </p:nvSpPr>
        <p:spPr>
          <a:xfrm>
            <a:off x="4356844" y="4133254"/>
            <a:ext cx="423750" cy="423751"/>
          </a:xfrm>
          <a:custGeom>
            <a:avLst/>
            <a:gdLst>
              <a:gd name="connsiteX0" fmla="*/ 226940 w 438980"/>
              <a:gd name="connsiteY0" fmla="*/ 158440 h 438980"/>
              <a:gd name="connsiteX1" fmla="*/ 226940 w 438980"/>
              <a:gd name="connsiteY1" fmla="*/ 242462 h 438980"/>
              <a:gd name="connsiteX2" fmla="*/ 169374 w 438980"/>
              <a:gd name="connsiteY2" fmla="*/ 242462 h 438980"/>
              <a:gd name="connsiteX3" fmla="*/ 183001 w 438980"/>
              <a:gd name="connsiteY3" fmla="*/ 225963 h 438980"/>
              <a:gd name="connsiteX4" fmla="*/ 196241 w 438980"/>
              <a:gd name="connsiteY4" fmla="*/ 208048 h 438980"/>
              <a:gd name="connsiteX5" fmla="*/ 210440 w 438980"/>
              <a:gd name="connsiteY5" fmla="*/ 186359 h 438980"/>
              <a:gd name="connsiteX6" fmla="*/ 226940 w 438980"/>
              <a:gd name="connsiteY6" fmla="*/ 158440 h 438980"/>
              <a:gd name="connsiteX7" fmla="*/ 225211 w 438980"/>
              <a:gd name="connsiteY7" fmla="*/ 115842 h 438980"/>
              <a:gd name="connsiteX8" fmla="*/ 208047 w 438980"/>
              <a:gd name="connsiteY8" fmla="*/ 147598 h 438980"/>
              <a:gd name="connsiteX9" fmla="*/ 187029 w 438980"/>
              <a:gd name="connsiteY9" fmla="*/ 180602 h 438980"/>
              <a:gd name="connsiteX10" fmla="*/ 162849 w 438980"/>
              <a:gd name="connsiteY10" fmla="*/ 213318 h 438980"/>
              <a:gd name="connsiteX11" fmla="*/ 136560 w 438980"/>
              <a:gd name="connsiteY11" fmla="*/ 244022 h 438980"/>
              <a:gd name="connsiteX12" fmla="*/ 136560 w 438980"/>
              <a:gd name="connsiteY12" fmla="*/ 270306 h 438980"/>
              <a:gd name="connsiteX13" fmla="*/ 226939 w 438980"/>
              <a:gd name="connsiteY13" fmla="*/ 270306 h 438980"/>
              <a:gd name="connsiteX14" fmla="*/ 226939 w 438980"/>
              <a:gd name="connsiteY14" fmla="*/ 311563 h 438980"/>
              <a:gd name="connsiteX15" fmla="*/ 260134 w 438980"/>
              <a:gd name="connsiteY15" fmla="*/ 311563 h 438980"/>
              <a:gd name="connsiteX16" fmla="*/ 260134 w 438980"/>
              <a:gd name="connsiteY16" fmla="*/ 270306 h 438980"/>
              <a:gd name="connsiteX17" fmla="*/ 286423 w 438980"/>
              <a:gd name="connsiteY17" fmla="*/ 270306 h 438980"/>
              <a:gd name="connsiteX18" fmla="*/ 286423 w 438980"/>
              <a:gd name="connsiteY18" fmla="*/ 242485 h 438980"/>
              <a:gd name="connsiteX19" fmla="*/ 260134 w 438980"/>
              <a:gd name="connsiteY19" fmla="*/ 242485 h 438980"/>
              <a:gd name="connsiteX20" fmla="*/ 260134 w 438980"/>
              <a:gd name="connsiteY20" fmla="*/ 115842 h 438980"/>
              <a:gd name="connsiteX21" fmla="*/ 219496 w 438980"/>
              <a:gd name="connsiteY21" fmla="*/ 0 h 438980"/>
              <a:gd name="connsiteX22" fmla="*/ 219686 w 438980"/>
              <a:gd name="connsiteY22" fmla="*/ 0 h 438980"/>
              <a:gd name="connsiteX23" fmla="*/ 438980 w 438980"/>
              <a:gd name="connsiteY23" fmla="*/ 219490 h 438980"/>
              <a:gd name="connsiteX24" fmla="*/ 438980 w 438980"/>
              <a:gd name="connsiteY24" fmla="*/ 219496 h 438980"/>
              <a:gd name="connsiteX25" fmla="*/ 219484 w 438980"/>
              <a:gd name="connsiteY25" fmla="*/ 438980 h 438980"/>
              <a:gd name="connsiteX26" fmla="*/ 0 w 438980"/>
              <a:gd name="connsiteY26" fmla="*/ 219484 h 438980"/>
              <a:gd name="connsiteX27" fmla="*/ 219496 w 438980"/>
              <a:gd name="connsiteY27" fmla="*/ 0 h 43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38980" h="438980">
                <a:moveTo>
                  <a:pt x="226940" y="158440"/>
                </a:moveTo>
                <a:lnTo>
                  <a:pt x="226940" y="242462"/>
                </a:lnTo>
                <a:lnTo>
                  <a:pt x="169374" y="242462"/>
                </a:lnTo>
                <a:cubicBezTo>
                  <a:pt x="174117" y="236945"/>
                  <a:pt x="178659" y="231446"/>
                  <a:pt x="183001" y="225963"/>
                </a:cubicBezTo>
                <a:cubicBezTo>
                  <a:pt x="187343" y="220480"/>
                  <a:pt x="191756" y="214509"/>
                  <a:pt x="196241" y="208048"/>
                </a:cubicBezTo>
                <a:cubicBezTo>
                  <a:pt x="200726" y="201583"/>
                  <a:pt x="205459" y="194353"/>
                  <a:pt x="210440" y="186359"/>
                </a:cubicBezTo>
                <a:cubicBezTo>
                  <a:pt x="215422" y="178365"/>
                  <a:pt x="220922" y="169058"/>
                  <a:pt x="226940" y="158440"/>
                </a:cubicBezTo>
                <a:close/>
                <a:moveTo>
                  <a:pt x="225211" y="115842"/>
                </a:moveTo>
                <a:cubicBezTo>
                  <a:pt x="220234" y="126075"/>
                  <a:pt x="214512" y="136660"/>
                  <a:pt x="208047" y="147598"/>
                </a:cubicBezTo>
                <a:cubicBezTo>
                  <a:pt x="201582" y="158536"/>
                  <a:pt x="194576" y="169537"/>
                  <a:pt x="187029" y="180602"/>
                </a:cubicBezTo>
                <a:cubicBezTo>
                  <a:pt x="179481" y="191668"/>
                  <a:pt x="171421" y="202573"/>
                  <a:pt x="162849" y="213318"/>
                </a:cubicBezTo>
                <a:cubicBezTo>
                  <a:pt x="154277" y="224063"/>
                  <a:pt x="145514" y="234298"/>
                  <a:pt x="136560" y="244022"/>
                </a:cubicBezTo>
                <a:lnTo>
                  <a:pt x="136560" y="270306"/>
                </a:lnTo>
                <a:lnTo>
                  <a:pt x="226939" y="270306"/>
                </a:lnTo>
                <a:lnTo>
                  <a:pt x="226939" y="311563"/>
                </a:lnTo>
                <a:lnTo>
                  <a:pt x="260134" y="311563"/>
                </a:lnTo>
                <a:lnTo>
                  <a:pt x="260134" y="270306"/>
                </a:lnTo>
                <a:lnTo>
                  <a:pt x="286423" y="270306"/>
                </a:lnTo>
                <a:lnTo>
                  <a:pt x="286423" y="242485"/>
                </a:lnTo>
                <a:lnTo>
                  <a:pt x="260134" y="242485"/>
                </a:lnTo>
                <a:lnTo>
                  <a:pt x="260134" y="115842"/>
                </a:lnTo>
                <a:close/>
                <a:moveTo>
                  <a:pt x="219496" y="0"/>
                </a:moveTo>
                <a:cubicBezTo>
                  <a:pt x="219559" y="0"/>
                  <a:pt x="219623" y="0"/>
                  <a:pt x="219686" y="0"/>
                </a:cubicBezTo>
                <a:cubicBezTo>
                  <a:pt x="340853" y="54"/>
                  <a:pt x="439034" y="98323"/>
                  <a:pt x="438980" y="219490"/>
                </a:cubicBezTo>
                <a:cubicBezTo>
                  <a:pt x="438980" y="219492"/>
                  <a:pt x="438980" y="219494"/>
                  <a:pt x="438980" y="219496"/>
                </a:cubicBezTo>
                <a:cubicBezTo>
                  <a:pt x="438977" y="340717"/>
                  <a:pt x="340705" y="438983"/>
                  <a:pt x="219484" y="438980"/>
                </a:cubicBezTo>
                <a:cubicBezTo>
                  <a:pt x="98263" y="438976"/>
                  <a:pt x="-3" y="340705"/>
                  <a:pt x="0" y="219484"/>
                </a:cubicBezTo>
                <a:cubicBezTo>
                  <a:pt x="3" y="98263"/>
                  <a:pt x="98275" y="-3"/>
                  <a:pt x="219496" y="0"/>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9" name="Graphic 39" descr="Badge 5">
            <a:extLst>
              <a:ext uri="{FF2B5EF4-FFF2-40B4-BE49-F238E27FC236}">
                <a16:creationId xmlns:a16="http://schemas.microsoft.com/office/drawing/2014/main" id="{AB8C81B8-D2E9-4658-ABAF-BEACF851A21F}"/>
              </a:ext>
            </a:extLst>
          </p:cNvPr>
          <p:cNvSpPr/>
          <p:nvPr/>
        </p:nvSpPr>
        <p:spPr>
          <a:xfrm>
            <a:off x="3616265" y="3649712"/>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219692 w 438968"/>
              <a:gd name="connsiteY4" fmla="*/ 0 h 438968"/>
              <a:gd name="connsiteX5" fmla="*/ 219484 w 438968"/>
              <a:gd name="connsiteY5" fmla="*/ 0 h 438968"/>
              <a:gd name="connsiteX6" fmla="*/ 284395 w 438968"/>
              <a:gd name="connsiteY6" fmla="*/ 279957 h 438968"/>
              <a:gd name="connsiteX7" fmla="*/ 266358 w 438968"/>
              <a:gd name="connsiteY7" fmla="*/ 299242 h 438968"/>
              <a:gd name="connsiteX8" fmla="*/ 240555 w 438968"/>
              <a:gd name="connsiteY8" fmla="*/ 310366 h 438968"/>
              <a:gd name="connsiteX9" fmla="*/ 210238 w 438968"/>
              <a:gd name="connsiteY9" fmla="*/ 313915 h 438968"/>
              <a:gd name="connsiteX10" fmla="*/ 162849 w 438968"/>
              <a:gd name="connsiteY10" fmla="*/ 305859 h 438968"/>
              <a:gd name="connsiteX11" fmla="*/ 162849 w 438968"/>
              <a:gd name="connsiteY11" fmla="*/ 276888 h 438968"/>
              <a:gd name="connsiteX12" fmla="*/ 210619 w 438968"/>
              <a:gd name="connsiteY12" fmla="*/ 289562 h 438968"/>
              <a:gd name="connsiteX13" fmla="*/ 229811 w 438968"/>
              <a:gd name="connsiteY13" fmla="*/ 287250 h 438968"/>
              <a:gd name="connsiteX14" fmla="*/ 245057 w 438968"/>
              <a:gd name="connsiteY14" fmla="*/ 280315 h 438968"/>
              <a:gd name="connsiteX15" fmla="*/ 258782 w 438968"/>
              <a:gd name="connsiteY15" fmla="*/ 253067 h 438968"/>
              <a:gd name="connsiteX16" fmla="*/ 254459 w 438968"/>
              <a:gd name="connsiteY16" fmla="*/ 237428 h 438968"/>
              <a:gd name="connsiteX17" fmla="*/ 242947 w 438968"/>
              <a:gd name="connsiteY17" fmla="*/ 226777 h 438968"/>
              <a:gd name="connsiteX18" fmla="*/ 226188 w 438968"/>
              <a:gd name="connsiteY18" fmla="*/ 220640 h 438968"/>
              <a:gd name="connsiteX19" fmla="*/ 206036 w 438968"/>
              <a:gd name="connsiteY19" fmla="*/ 218721 h 438968"/>
              <a:gd name="connsiteX20" fmla="*/ 170154 w 438968"/>
              <a:gd name="connsiteY20" fmla="*/ 220455 h 438968"/>
              <a:gd name="connsiteX21" fmla="*/ 179730 w 438968"/>
              <a:gd name="connsiteY21" fmla="*/ 118009 h 438968"/>
              <a:gd name="connsiteX22" fmla="*/ 280864 w 438968"/>
              <a:gd name="connsiteY22" fmla="*/ 118009 h 438968"/>
              <a:gd name="connsiteX23" fmla="*/ 280864 w 438968"/>
              <a:gd name="connsiteY23" fmla="*/ 143720 h 438968"/>
              <a:gd name="connsiteX24" fmla="*/ 208319 w 438968"/>
              <a:gd name="connsiteY24" fmla="*/ 143720 h 438968"/>
              <a:gd name="connsiteX25" fmla="*/ 203332 w 438968"/>
              <a:gd name="connsiteY25" fmla="*/ 194380 h 438968"/>
              <a:gd name="connsiteX26" fmla="*/ 207169 w 438968"/>
              <a:gd name="connsiteY26" fmla="*/ 194091 h 438968"/>
              <a:gd name="connsiteX27" fmla="*/ 209174 w 438968"/>
              <a:gd name="connsiteY27" fmla="*/ 193900 h 438968"/>
              <a:gd name="connsiteX28" fmla="*/ 211006 w 438968"/>
              <a:gd name="connsiteY28" fmla="*/ 193802 h 438968"/>
              <a:gd name="connsiteX29" fmla="*/ 214266 w 438968"/>
              <a:gd name="connsiteY29" fmla="*/ 193802 h 438968"/>
              <a:gd name="connsiteX30" fmla="*/ 243433 w 438968"/>
              <a:gd name="connsiteY30" fmla="*/ 196969 h 438968"/>
              <a:gd name="connsiteX31" fmla="*/ 267994 w 438968"/>
              <a:gd name="connsiteY31" fmla="*/ 207042 h 438968"/>
              <a:gd name="connsiteX32" fmla="*/ 284909 w 438968"/>
              <a:gd name="connsiteY32" fmla="*/ 224986 h 438968"/>
              <a:gd name="connsiteX33" fmla="*/ 291266 w 438968"/>
              <a:gd name="connsiteY33" fmla="*/ 251755 h 438968"/>
              <a:gd name="connsiteX34" fmla="*/ 284395 w 438968"/>
              <a:gd name="connsiteY34" fmla="*/ 279957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9026" y="98324"/>
                  <a:pt x="340853" y="57"/>
                  <a:pt x="219692" y="0"/>
                </a:cubicBezTo>
                <a:cubicBezTo>
                  <a:pt x="219623" y="0"/>
                  <a:pt x="219554" y="0"/>
                  <a:pt x="219484" y="0"/>
                </a:cubicBezTo>
                <a:close/>
                <a:moveTo>
                  <a:pt x="284395" y="279957"/>
                </a:moveTo>
                <a:cubicBezTo>
                  <a:pt x="279935" y="287678"/>
                  <a:pt x="273765" y="294276"/>
                  <a:pt x="266358" y="299242"/>
                </a:cubicBezTo>
                <a:cubicBezTo>
                  <a:pt x="258491" y="304463"/>
                  <a:pt x="249752" y="308231"/>
                  <a:pt x="240555" y="310366"/>
                </a:cubicBezTo>
                <a:cubicBezTo>
                  <a:pt x="230627" y="312757"/>
                  <a:pt x="220449" y="313948"/>
                  <a:pt x="210238" y="313915"/>
                </a:cubicBezTo>
                <a:cubicBezTo>
                  <a:pt x="189132" y="313915"/>
                  <a:pt x="173336" y="311229"/>
                  <a:pt x="162849" y="305859"/>
                </a:cubicBezTo>
                <a:lnTo>
                  <a:pt x="162849" y="276888"/>
                </a:lnTo>
                <a:cubicBezTo>
                  <a:pt x="177462" y="285041"/>
                  <a:pt x="193886" y="289398"/>
                  <a:pt x="210619" y="289562"/>
                </a:cubicBezTo>
                <a:cubicBezTo>
                  <a:pt x="217089" y="289613"/>
                  <a:pt x="223539" y="288836"/>
                  <a:pt x="229811" y="287250"/>
                </a:cubicBezTo>
                <a:cubicBezTo>
                  <a:pt x="235277" y="285896"/>
                  <a:pt x="240445" y="283545"/>
                  <a:pt x="245057" y="280315"/>
                </a:cubicBezTo>
                <a:cubicBezTo>
                  <a:pt x="253944" y="274136"/>
                  <a:pt x="259107" y="263886"/>
                  <a:pt x="258782" y="253067"/>
                </a:cubicBezTo>
                <a:cubicBezTo>
                  <a:pt x="258952" y="247537"/>
                  <a:pt x="257445" y="242086"/>
                  <a:pt x="254459" y="237428"/>
                </a:cubicBezTo>
                <a:cubicBezTo>
                  <a:pt x="251479" y="233051"/>
                  <a:pt x="247542" y="229409"/>
                  <a:pt x="242947" y="226777"/>
                </a:cubicBezTo>
                <a:cubicBezTo>
                  <a:pt x="237742" y="223813"/>
                  <a:pt x="232077" y="221738"/>
                  <a:pt x="226188" y="220640"/>
                </a:cubicBezTo>
                <a:cubicBezTo>
                  <a:pt x="219550" y="219339"/>
                  <a:pt x="212800" y="218697"/>
                  <a:pt x="206036" y="218721"/>
                </a:cubicBezTo>
                <a:cubicBezTo>
                  <a:pt x="199517" y="218721"/>
                  <a:pt x="187556" y="219299"/>
                  <a:pt x="170154" y="220455"/>
                </a:cubicBezTo>
                <a:lnTo>
                  <a:pt x="179730" y="118009"/>
                </a:lnTo>
                <a:lnTo>
                  <a:pt x="280864" y="118009"/>
                </a:lnTo>
                <a:lnTo>
                  <a:pt x="280864" y="143720"/>
                </a:lnTo>
                <a:lnTo>
                  <a:pt x="208319" y="143720"/>
                </a:lnTo>
                <a:lnTo>
                  <a:pt x="203332" y="194380"/>
                </a:lnTo>
                <a:cubicBezTo>
                  <a:pt x="205112" y="194253"/>
                  <a:pt x="206400" y="194154"/>
                  <a:pt x="207169" y="194091"/>
                </a:cubicBezTo>
                <a:cubicBezTo>
                  <a:pt x="207938" y="194027"/>
                  <a:pt x="208602" y="193964"/>
                  <a:pt x="209174" y="193900"/>
                </a:cubicBezTo>
                <a:cubicBezTo>
                  <a:pt x="209783" y="193834"/>
                  <a:pt x="210394" y="193801"/>
                  <a:pt x="211006" y="193802"/>
                </a:cubicBezTo>
                <a:lnTo>
                  <a:pt x="214266" y="193802"/>
                </a:lnTo>
                <a:cubicBezTo>
                  <a:pt x="224076" y="193771"/>
                  <a:pt x="233858" y="194834"/>
                  <a:pt x="243433" y="196969"/>
                </a:cubicBezTo>
                <a:cubicBezTo>
                  <a:pt x="252157" y="198827"/>
                  <a:pt x="260476" y="202239"/>
                  <a:pt x="267994" y="207042"/>
                </a:cubicBezTo>
                <a:cubicBezTo>
                  <a:pt x="274984" y="211587"/>
                  <a:pt x="280784" y="217740"/>
                  <a:pt x="284909" y="224986"/>
                </a:cubicBezTo>
                <a:cubicBezTo>
                  <a:pt x="289348" y="233193"/>
                  <a:pt x="291541" y="242428"/>
                  <a:pt x="291266" y="251755"/>
                </a:cubicBezTo>
                <a:cubicBezTo>
                  <a:pt x="291533" y="261600"/>
                  <a:pt x="289160" y="271337"/>
                  <a:pt x="284395" y="279957"/>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3" name="Freeform: Shape 52">
            <a:extLst>
              <a:ext uri="{FF2B5EF4-FFF2-40B4-BE49-F238E27FC236}">
                <a16:creationId xmlns:a16="http://schemas.microsoft.com/office/drawing/2014/main" id="{4363445B-122E-446A-9D1B-217B27330CA9}"/>
              </a:ext>
            </a:extLst>
          </p:cNvPr>
          <p:cNvSpPr/>
          <p:nvPr/>
        </p:nvSpPr>
        <p:spPr>
          <a:xfrm>
            <a:off x="3616263" y="2704819"/>
            <a:ext cx="423739" cy="423739"/>
          </a:xfrm>
          <a:custGeom>
            <a:avLst/>
            <a:gdLst>
              <a:gd name="connsiteX0" fmla="*/ 223697 w 438968"/>
              <a:gd name="connsiteY0" fmla="*/ 211619 h 438968"/>
              <a:gd name="connsiteX1" fmla="*/ 237220 w 438968"/>
              <a:gd name="connsiteY1" fmla="*/ 213827 h 438968"/>
              <a:gd name="connsiteX2" fmla="*/ 249027 w 438968"/>
              <a:gd name="connsiteY2" fmla="*/ 220762 h 438968"/>
              <a:gd name="connsiteX3" fmla="*/ 257413 w 438968"/>
              <a:gd name="connsiteY3" fmla="*/ 232620 h 438968"/>
              <a:gd name="connsiteX4" fmla="*/ 260580 w 438968"/>
              <a:gd name="connsiteY4" fmla="*/ 249796 h 438968"/>
              <a:gd name="connsiteX5" fmla="*/ 258268 w 438968"/>
              <a:gd name="connsiteY5" fmla="*/ 264087 h 438968"/>
              <a:gd name="connsiteX6" fmla="*/ 251449 w 438968"/>
              <a:gd name="connsiteY6" fmla="*/ 276657 h 438968"/>
              <a:gd name="connsiteX7" fmla="*/ 240127 w 438968"/>
              <a:gd name="connsiteY7" fmla="*/ 285678 h 438968"/>
              <a:gd name="connsiteX8" fmla="*/ 224113 w 438968"/>
              <a:gd name="connsiteY8" fmla="*/ 289146 h 438968"/>
              <a:gd name="connsiteX9" fmla="*/ 206840 w 438968"/>
              <a:gd name="connsiteY9" fmla="*/ 285984 h 438968"/>
              <a:gd name="connsiteX10" fmla="*/ 194178 w 438968"/>
              <a:gd name="connsiteY10" fmla="*/ 277345 h 438968"/>
              <a:gd name="connsiteX11" fmla="*/ 186359 w 438968"/>
              <a:gd name="connsiteY11" fmla="*/ 264873 h 438968"/>
              <a:gd name="connsiteX12" fmla="*/ 183775 w 438968"/>
              <a:gd name="connsiteY12" fmla="*/ 250004 h 438968"/>
              <a:gd name="connsiteX13" fmla="*/ 187330 w 438968"/>
              <a:gd name="connsiteY13" fmla="*/ 234053 h 438968"/>
              <a:gd name="connsiteX14" fmla="*/ 196541 w 438968"/>
              <a:gd name="connsiteY14" fmla="*/ 221981 h 438968"/>
              <a:gd name="connsiteX15" fmla="*/ 209307 w 438968"/>
              <a:gd name="connsiteY15" fmla="*/ 214306 h 438968"/>
              <a:gd name="connsiteX16" fmla="*/ 223697 w 438968"/>
              <a:gd name="connsiteY16" fmla="*/ 211619 h 438968"/>
              <a:gd name="connsiteX17" fmla="*/ 242138 w 438968"/>
              <a:gd name="connsiteY17" fmla="*/ 114131 h 438968"/>
              <a:gd name="connsiteX18" fmla="*/ 213931 w 438968"/>
              <a:gd name="connsiteY18" fmla="*/ 118755 h 438968"/>
              <a:gd name="connsiteX19" fmla="*/ 191288 w 438968"/>
              <a:gd name="connsiteY19" fmla="*/ 131515 h 438968"/>
              <a:gd name="connsiteX20" fmla="*/ 173916 w 438968"/>
              <a:gd name="connsiteY20" fmla="*/ 150534 h 438968"/>
              <a:gd name="connsiteX21" fmla="*/ 161740 w 438968"/>
              <a:gd name="connsiteY21" fmla="*/ 173847 h 438968"/>
              <a:gd name="connsiteX22" fmla="*/ 154539 w 438968"/>
              <a:gd name="connsiteY22" fmla="*/ 199754 h 438968"/>
              <a:gd name="connsiteX23" fmla="*/ 152146 w 438968"/>
              <a:gd name="connsiteY23" fmla="*/ 226425 h 438968"/>
              <a:gd name="connsiteX24" fmla="*/ 155880 w 438968"/>
              <a:gd name="connsiteY24" fmla="*/ 257701 h 438968"/>
              <a:gd name="connsiteX25" fmla="*/ 167969 w 438968"/>
              <a:gd name="connsiteY25" fmla="*/ 285620 h 438968"/>
              <a:gd name="connsiteX26" fmla="*/ 189930 w 438968"/>
              <a:gd name="connsiteY26" fmla="*/ 305674 h 438968"/>
              <a:gd name="connsiteX27" fmla="*/ 223125 w 438968"/>
              <a:gd name="connsiteY27" fmla="*/ 313348 h 438968"/>
              <a:gd name="connsiteX28" fmla="*/ 251136 w 438968"/>
              <a:gd name="connsiteY28" fmla="*/ 308453 h 438968"/>
              <a:gd name="connsiteX29" fmla="*/ 272247 w 438968"/>
              <a:gd name="connsiteY29" fmla="*/ 294734 h 438968"/>
              <a:gd name="connsiteX30" fmla="*/ 285574 w 438968"/>
              <a:gd name="connsiteY30" fmla="*/ 273605 h 438968"/>
              <a:gd name="connsiteX31" fmla="*/ 290284 w 438968"/>
              <a:gd name="connsiteY31" fmla="*/ 246767 h 438968"/>
              <a:gd name="connsiteX32" fmla="*/ 285892 w 438968"/>
              <a:gd name="connsiteY32" fmla="*/ 223142 h 438968"/>
              <a:gd name="connsiteX33" fmla="*/ 273421 w 438968"/>
              <a:gd name="connsiteY33" fmla="*/ 204239 h 438968"/>
              <a:gd name="connsiteX34" fmla="*/ 254130 w 438968"/>
              <a:gd name="connsiteY34" fmla="*/ 191768 h 438968"/>
              <a:gd name="connsiteX35" fmla="*/ 229280 w 438968"/>
              <a:gd name="connsiteY35" fmla="*/ 187260 h 438968"/>
              <a:gd name="connsiteX36" fmla="*/ 214508 w 438968"/>
              <a:gd name="connsiteY36" fmla="*/ 189369 h 438968"/>
              <a:gd name="connsiteX37" fmla="*/ 201742 w 438968"/>
              <a:gd name="connsiteY37" fmla="*/ 195224 h 438968"/>
              <a:gd name="connsiteX38" fmla="*/ 191288 w 438968"/>
              <a:gd name="connsiteY38" fmla="*/ 203950 h 438968"/>
              <a:gd name="connsiteX39" fmla="*/ 183232 w 438968"/>
              <a:gd name="connsiteY39" fmla="*/ 214901 h 438968"/>
              <a:gd name="connsiteX40" fmla="*/ 182654 w 438968"/>
              <a:gd name="connsiteY40" fmla="*/ 214901 h 438968"/>
              <a:gd name="connsiteX41" fmla="*/ 185913 w 438968"/>
              <a:gd name="connsiteY41" fmla="*/ 187075 h 438968"/>
              <a:gd name="connsiteX42" fmla="*/ 196275 w 438968"/>
              <a:gd name="connsiteY42" fmla="*/ 162514 h 438968"/>
              <a:gd name="connsiteX43" fmla="*/ 214768 w 438968"/>
              <a:gd name="connsiteY43" fmla="*/ 145055 h 438968"/>
              <a:gd name="connsiteX44" fmla="*/ 242722 w 438968"/>
              <a:gd name="connsiteY44" fmla="*/ 138328 h 438968"/>
              <a:gd name="connsiteX45" fmla="*/ 278552 w 438968"/>
              <a:gd name="connsiteY45" fmla="*/ 146789 h 438968"/>
              <a:gd name="connsiteX46" fmla="*/ 278552 w 438968"/>
              <a:gd name="connsiteY46" fmla="*/ 120292 h 438968"/>
              <a:gd name="connsiteX47" fmla="*/ 242138 w 438968"/>
              <a:gd name="connsiteY47" fmla="*/ 114131 h 438968"/>
              <a:gd name="connsiteX48" fmla="*/ 219484 w 438968"/>
              <a:gd name="connsiteY48" fmla="*/ 0 h 438968"/>
              <a:gd name="connsiteX49" fmla="*/ 219669 w 438968"/>
              <a:gd name="connsiteY49" fmla="*/ 0 h 438968"/>
              <a:gd name="connsiteX50" fmla="*/ 438968 w 438968"/>
              <a:gd name="connsiteY50" fmla="*/ 219461 h 438968"/>
              <a:gd name="connsiteX51" fmla="*/ 438968 w 438968"/>
              <a:gd name="connsiteY51" fmla="*/ 219484 h 438968"/>
              <a:gd name="connsiteX52" fmla="*/ 219484 w 438968"/>
              <a:gd name="connsiteY52" fmla="*/ 438968 h 438968"/>
              <a:gd name="connsiteX53" fmla="*/ 0 w 438968"/>
              <a:gd name="connsiteY53" fmla="*/ 219484 h 438968"/>
              <a:gd name="connsiteX54" fmla="*/ 219484 w 438968"/>
              <a:gd name="connsiteY54" fmla="*/ 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38968" h="438968">
                <a:moveTo>
                  <a:pt x="223697" y="211619"/>
                </a:moveTo>
                <a:cubicBezTo>
                  <a:pt x="228295" y="211620"/>
                  <a:pt x="232862" y="212365"/>
                  <a:pt x="237220" y="213827"/>
                </a:cubicBezTo>
                <a:cubicBezTo>
                  <a:pt x="241599" y="215284"/>
                  <a:pt x="245622" y="217647"/>
                  <a:pt x="249027" y="220762"/>
                </a:cubicBezTo>
                <a:cubicBezTo>
                  <a:pt x="252629" y="224077"/>
                  <a:pt x="255488" y="228119"/>
                  <a:pt x="257413" y="232620"/>
                </a:cubicBezTo>
                <a:cubicBezTo>
                  <a:pt x="259647" y="238064"/>
                  <a:pt x="260725" y="243913"/>
                  <a:pt x="260580" y="249796"/>
                </a:cubicBezTo>
                <a:cubicBezTo>
                  <a:pt x="260579" y="254652"/>
                  <a:pt x="259798" y="259478"/>
                  <a:pt x="258268" y="264087"/>
                </a:cubicBezTo>
                <a:cubicBezTo>
                  <a:pt x="256784" y="268660"/>
                  <a:pt x="254473" y="272921"/>
                  <a:pt x="251449" y="276657"/>
                </a:cubicBezTo>
                <a:cubicBezTo>
                  <a:pt x="248358" y="280434"/>
                  <a:pt x="244499" y="283510"/>
                  <a:pt x="240127" y="285678"/>
                </a:cubicBezTo>
                <a:cubicBezTo>
                  <a:pt x="235139" y="288085"/>
                  <a:pt x="229650" y="289273"/>
                  <a:pt x="224113" y="289146"/>
                </a:cubicBezTo>
                <a:cubicBezTo>
                  <a:pt x="218202" y="289261"/>
                  <a:pt x="212327" y="288186"/>
                  <a:pt x="206840" y="285984"/>
                </a:cubicBezTo>
                <a:cubicBezTo>
                  <a:pt x="202065" y="284015"/>
                  <a:pt x="197753" y="281073"/>
                  <a:pt x="194178" y="277345"/>
                </a:cubicBezTo>
                <a:cubicBezTo>
                  <a:pt x="190744" y="273767"/>
                  <a:pt x="188083" y="269522"/>
                  <a:pt x="186359" y="264873"/>
                </a:cubicBezTo>
                <a:cubicBezTo>
                  <a:pt x="184619" y="260110"/>
                  <a:pt x="183744" y="255074"/>
                  <a:pt x="183775" y="250004"/>
                </a:cubicBezTo>
                <a:cubicBezTo>
                  <a:pt x="183688" y="244481"/>
                  <a:pt x="184906" y="239017"/>
                  <a:pt x="187330" y="234053"/>
                </a:cubicBezTo>
                <a:cubicBezTo>
                  <a:pt x="189594" y="229474"/>
                  <a:pt x="192722" y="225374"/>
                  <a:pt x="196541" y="221981"/>
                </a:cubicBezTo>
                <a:cubicBezTo>
                  <a:pt x="200294" y="218667"/>
                  <a:pt x="204621" y="216067"/>
                  <a:pt x="209307" y="214306"/>
                </a:cubicBezTo>
                <a:cubicBezTo>
                  <a:pt x="213901" y="212543"/>
                  <a:pt x="218777" y="211632"/>
                  <a:pt x="223697" y="211619"/>
                </a:cubicBezTo>
                <a:close/>
                <a:moveTo>
                  <a:pt x="242138" y="114131"/>
                </a:moveTo>
                <a:cubicBezTo>
                  <a:pt x="232537" y="114011"/>
                  <a:pt x="222990" y="115576"/>
                  <a:pt x="213931" y="118755"/>
                </a:cubicBezTo>
                <a:cubicBezTo>
                  <a:pt x="205715" y="121696"/>
                  <a:pt x="198059" y="126011"/>
                  <a:pt x="191288" y="131515"/>
                </a:cubicBezTo>
                <a:cubicBezTo>
                  <a:pt x="184609" y="136982"/>
                  <a:pt x="178758" y="143389"/>
                  <a:pt x="173916" y="150534"/>
                </a:cubicBezTo>
                <a:cubicBezTo>
                  <a:pt x="168970" y="157808"/>
                  <a:pt x="164884" y="165631"/>
                  <a:pt x="161740" y="173847"/>
                </a:cubicBezTo>
                <a:cubicBezTo>
                  <a:pt x="158516" y="182233"/>
                  <a:pt x="156105" y="190908"/>
                  <a:pt x="154539" y="199754"/>
                </a:cubicBezTo>
                <a:cubicBezTo>
                  <a:pt x="152952" y="208556"/>
                  <a:pt x="152151" y="217481"/>
                  <a:pt x="152146" y="226425"/>
                </a:cubicBezTo>
                <a:cubicBezTo>
                  <a:pt x="152148" y="236961"/>
                  <a:pt x="153401" y="247460"/>
                  <a:pt x="155880" y="257701"/>
                </a:cubicBezTo>
                <a:cubicBezTo>
                  <a:pt x="158200" y="267658"/>
                  <a:pt x="162295" y="277116"/>
                  <a:pt x="167969" y="285620"/>
                </a:cubicBezTo>
                <a:cubicBezTo>
                  <a:pt x="173606" y="293943"/>
                  <a:pt x="181131" y="300815"/>
                  <a:pt x="189930" y="305674"/>
                </a:cubicBezTo>
                <a:cubicBezTo>
                  <a:pt x="200143" y="311066"/>
                  <a:pt x="211582" y="313710"/>
                  <a:pt x="223125" y="313348"/>
                </a:cubicBezTo>
                <a:cubicBezTo>
                  <a:pt x="232687" y="313492"/>
                  <a:pt x="242190" y="311831"/>
                  <a:pt x="251136" y="308453"/>
                </a:cubicBezTo>
                <a:cubicBezTo>
                  <a:pt x="259073" y="305441"/>
                  <a:pt x="266272" y="300763"/>
                  <a:pt x="272247" y="294734"/>
                </a:cubicBezTo>
                <a:cubicBezTo>
                  <a:pt x="278102" y="288687"/>
                  <a:pt x="282639" y="281493"/>
                  <a:pt x="285574" y="273605"/>
                </a:cubicBezTo>
                <a:cubicBezTo>
                  <a:pt x="288781" y="265025"/>
                  <a:pt x="290378" y="255927"/>
                  <a:pt x="290284" y="246767"/>
                </a:cubicBezTo>
                <a:cubicBezTo>
                  <a:pt x="290360" y="238682"/>
                  <a:pt x="288868" y="230660"/>
                  <a:pt x="285892" y="223142"/>
                </a:cubicBezTo>
                <a:cubicBezTo>
                  <a:pt x="283080" y="216050"/>
                  <a:pt x="278834" y="209615"/>
                  <a:pt x="273421" y="204239"/>
                </a:cubicBezTo>
                <a:cubicBezTo>
                  <a:pt x="267890" y="198832"/>
                  <a:pt x="261331" y="194591"/>
                  <a:pt x="254130" y="191768"/>
                </a:cubicBezTo>
                <a:cubicBezTo>
                  <a:pt x="246213" y="188682"/>
                  <a:pt x="237776" y="187151"/>
                  <a:pt x="229280" y="187260"/>
                </a:cubicBezTo>
                <a:cubicBezTo>
                  <a:pt x="224279" y="187225"/>
                  <a:pt x="219300" y="187936"/>
                  <a:pt x="214508" y="189369"/>
                </a:cubicBezTo>
                <a:cubicBezTo>
                  <a:pt x="210005" y="190727"/>
                  <a:pt x="205710" y="192696"/>
                  <a:pt x="201742" y="195224"/>
                </a:cubicBezTo>
                <a:cubicBezTo>
                  <a:pt x="197895" y="197669"/>
                  <a:pt x="194382" y="200602"/>
                  <a:pt x="191288" y="203950"/>
                </a:cubicBezTo>
                <a:cubicBezTo>
                  <a:pt x="188209" y="207294"/>
                  <a:pt x="185508" y="210966"/>
                  <a:pt x="183232" y="214901"/>
                </a:cubicBezTo>
                <a:lnTo>
                  <a:pt x="182654" y="214901"/>
                </a:lnTo>
                <a:cubicBezTo>
                  <a:pt x="182655" y="205531"/>
                  <a:pt x="183749" y="196192"/>
                  <a:pt x="185913" y="187075"/>
                </a:cubicBezTo>
                <a:cubicBezTo>
                  <a:pt x="187882" y="178338"/>
                  <a:pt x="191391" y="170021"/>
                  <a:pt x="196275" y="162514"/>
                </a:cubicBezTo>
                <a:cubicBezTo>
                  <a:pt x="201012" y="155348"/>
                  <a:pt x="207342" y="149373"/>
                  <a:pt x="214768" y="145055"/>
                </a:cubicBezTo>
                <a:cubicBezTo>
                  <a:pt x="223311" y="140337"/>
                  <a:pt x="232969" y="138013"/>
                  <a:pt x="242722" y="138328"/>
                </a:cubicBezTo>
                <a:cubicBezTo>
                  <a:pt x="255157" y="138352"/>
                  <a:pt x="267419" y="141247"/>
                  <a:pt x="278552" y="146789"/>
                </a:cubicBezTo>
                <a:lnTo>
                  <a:pt x="278552" y="120292"/>
                </a:lnTo>
                <a:cubicBezTo>
                  <a:pt x="266964" y="115767"/>
                  <a:pt x="254570" y="113670"/>
                  <a:pt x="242138" y="114131"/>
                </a:cubicBezTo>
                <a:close/>
                <a:moveTo>
                  <a:pt x="219484" y="0"/>
                </a:moveTo>
                <a:cubicBezTo>
                  <a:pt x="219546" y="0"/>
                  <a:pt x="219607" y="0"/>
                  <a:pt x="219669" y="0"/>
                </a:cubicBezTo>
                <a:cubicBezTo>
                  <a:pt x="340830" y="45"/>
                  <a:pt x="439013" y="98301"/>
                  <a:pt x="438968" y="219461"/>
                </a:cubicBezTo>
                <a:cubicBezTo>
                  <a:pt x="438968" y="219469"/>
                  <a:pt x="438968" y="219477"/>
                  <a:pt x="438968" y="219484"/>
                </a:cubicBezTo>
                <a:cubicBezTo>
                  <a:pt x="438968" y="340702"/>
                  <a:pt x="340702" y="438968"/>
                  <a:pt x="219484" y="438968"/>
                </a:cubicBezTo>
                <a:cubicBezTo>
                  <a:pt x="98267" y="438968"/>
                  <a:pt x="0" y="340702"/>
                  <a:pt x="0" y="219484"/>
                </a:cubicBezTo>
                <a:cubicBezTo>
                  <a:pt x="0" y="98267"/>
                  <a:pt x="98267" y="0"/>
                  <a:pt x="219484" y="0"/>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7" name="Graphic 55" descr="Single gear">
            <a:extLst>
              <a:ext uri="{FF2B5EF4-FFF2-40B4-BE49-F238E27FC236}">
                <a16:creationId xmlns:a16="http://schemas.microsoft.com/office/drawing/2014/main" id="{B5EF85B2-3CE0-4752-AC2B-5E380B0FC44A}"/>
              </a:ext>
            </a:extLst>
          </p:cNvPr>
          <p:cNvSpPr/>
          <p:nvPr/>
        </p:nvSpPr>
        <p:spPr>
          <a:xfrm>
            <a:off x="4360366" y="4842668"/>
            <a:ext cx="410707" cy="410105"/>
          </a:xfrm>
          <a:custGeom>
            <a:avLst/>
            <a:gdLst>
              <a:gd name="connsiteX0" fmla="*/ 212422 w 425468"/>
              <a:gd name="connsiteY0" fmla="*/ 287395 h 424844"/>
              <a:gd name="connsiteX1" fmla="*/ 137450 w 425468"/>
              <a:gd name="connsiteY1" fmla="*/ 212422 h 424844"/>
              <a:gd name="connsiteX2" fmla="*/ 212422 w 425468"/>
              <a:gd name="connsiteY2" fmla="*/ 137450 h 424844"/>
              <a:gd name="connsiteX3" fmla="*/ 287395 w 425468"/>
              <a:gd name="connsiteY3" fmla="*/ 212422 h 424844"/>
              <a:gd name="connsiteX4" fmla="*/ 212422 w 425468"/>
              <a:gd name="connsiteY4" fmla="*/ 287395 h 424844"/>
              <a:gd name="connsiteX5" fmla="*/ 381110 w 425468"/>
              <a:gd name="connsiteY5" fmla="*/ 165564 h 424844"/>
              <a:gd name="connsiteX6" fmla="*/ 364866 w 425468"/>
              <a:gd name="connsiteY6" fmla="*/ 126828 h 424844"/>
              <a:gd name="connsiteX7" fmla="*/ 380485 w 425468"/>
              <a:gd name="connsiteY7" fmla="*/ 79971 h 424844"/>
              <a:gd name="connsiteX8" fmla="*/ 344873 w 425468"/>
              <a:gd name="connsiteY8" fmla="*/ 44359 h 424844"/>
              <a:gd name="connsiteX9" fmla="*/ 298016 w 425468"/>
              <a:gd name="connsiteY9" fmla="*/ 59978 h 424844"/>
              <a:gd name="connsiteX10" fmla="*/ 258655 w 425468"/>
              <a:gd name="connsiteY10" fmla="*/ 43734 h 424844"/>
              <a:gd name="connsiteX11" fmla="*/ 237413 w 425468"/>
              <a:gd name="connsiteY11" fmla="*/ 0 h 424844"/>
              <a:gd name="connsiteX12" fmla="*/ 187431 w 425468"/>
              <a:gd name="connsiteY12" fmla="*/ 0 h 424844"/>
              <a:gd name="connsiteX13" fmla="*/ 165564 w 425468"/>
              <a:gd name="connsiteY13" fmla="*/ 43734 h 424844"/>
              <a:gd name="connsiteX14" fmla="*/ 126828 w 425468"/>
              <a:gd name="connsiteY14" fmla="*/ 59978 h 424844"/>
              <a:gd name="connsiteX15" fmla="*/ 79971 w 425468"/>
              <a:gd name="connsiteY15" fmla="*/ 44359 h 424844"/>
              <a:gd name="connsiteX16" fmla="*/ 44359 w 425468"/>
              <a:gd name="connsiteY16" fmla="*/ 79971 h 424844"/>
              <a:gd name="connsiteX17" fmla="*/ 59978 w 425468"/>
              <a:gd name="connsiteY17" fmla="*/ 126828 h 424844"/>
              <a:gd name="connsiteX18" fmla="*/ 43734 w 425468"/>
              <a:gd name="connsiteY18" fmla="*/ 166189 h 424844"/>
              <a:gd name="connsiteX19" fmla="*/ 0 w 425468"/>
              <a:gd name="connsiteY19" fmla="*/ 187431 h 424844"/>
              <a:gd name="connsiteX20" fmla="*/ 0 w 425468"/>
              <a:gd name="connsiteY20" fmla="*/ 237413 h 424844"/>
              <a:gd name="connsiteX21" fmla="*/ 43734 w 425468"/>
              <a:gd name="connsiteY21" fmla="*/ 259280 h 424844"/>
              <a:gd name="connsiteX22" fmla="*/ 59978 w 425468"/>
              <a:gd name="connsiteY22" fmla="*/ 298016 h 424844"/>
              <a:gd name="connsiteX23" fmla="*/ 44359 w 425468"/>
              <a:gd name="connsiteY23" fmla="*/ 344873 h 424844"/>
              <a:gd name="connsiteX24" fmla="*/ 79971 w 425468"/>
              <a:gd name="connsiteY24" fmla="*/ 380485 h 424844"/>
              <a:gd name="connsiteX25" fmla="*/ 126828 w 425468"/>
              <a:gd name="connsiteY25" fmla="*/ 364866 h 424844"/>
              <a:gd name="connsiteX26" fmla="*/ 166189 w 425468"/>
              <a:gd name="connsiteY26" fmla="*/ 381110 h 424844"/>
              <a:gd name="connsiteX27" fmla="*/ 188056 w 425468"/>
              <a:gd name="connsiteY27" fmla="*/ 424844 h 424844"/>
              <a:gd name="connsiteX28" fmla="*/ 238038 w 425468"/>
              <a:gd name="connsiteY28" fmla="*/ 424844 h 424844"/>
              <a:gd name="connsiteX29" fmla="*/ 259905 w 425468"/>
              <a:gd name="connsiteY29" fmla="*/ 381110 h 424844"/>
              <a:gd name="connsiteX30" fmla="*/ 298640 w 425468"/>
              <a:gd name="connsiteY30" fmla="*/ 364866 h 424844"/>
              <a:gd name="connsiteX31" fmla="*/ 345498 w 425468"/>
              <a:gd name="connsiteY31" fmla="*/ 380485 h 424844"/>
              <a:gd name="connsiteX32" fmla="*/ 381110 w 425468"/>
              <a:gd name="connsiteY32" fmla="*/ 344873 h 424844"/>
              <a:gd name="connsiteX33" fmla="*/ 365491 w 425468"/>
              <a:gd name="connsiteY33" fmla="*/ 298016 h 424844"/>
              <a:gd name="connsiteX34" fmla="*/ 381735 w 425468"/>
              <a:gd name="connsiteY34" fmla="*/ 258655 h 424844"/>
              <a:gd name="connsiteX35" fmla="*/ 425469 w 425468"/>
              <a:gd name="connsiteY35" fmla="*/ 236788 h 424844"/>
              <a:gd name="connsiteX36" fmla="*/ 425469 w 425468"/>
              <a:gd name="connsiteY36" fmla="*/ 186806 h 424844"/>
              <a:gd name="connsiteX37" fmla="*/ 381110 w 425468"/>
              <a:gd name="connsiteY37" fmla="*/ 165564 h 424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25468" h="424844">
                <a:moveTo>
                  <a:pt x="212422" y="287395"/>
                </a:moveTo>
                <a:cubicBezTo>
                  <a:pt x="171187" y="287395"/>
                  <a:pt x="137450" y="253657"/>
                  <a:pt x="137450" y="212422"/>
                </a:cubicBezTo>
                <a:cubicBezTo>
                  <a:pt x="137450" y="171187"/>
                  <a:pt x="171187" y="137450"/>
                  <a:pt x="212422" y="137450"/>
                </a:cubicBezTo>
                <a:cubicBezTo>
                  <a:pt x="253657" y="137450"/>
                  <a:pt x="287395" y="171187"/>
                  <a:pt x="287395" y="212422"/>
                </a:cubicBezTo>
                <a:cubicBezTo>
                  <a:pt x="287395" y="253657"/>
                  <a:pt x="253657" y="287395"/>
                  <a:pt x="212422" y="287395"/>
                </a:cubicBezTo>
                <a:close/>
                <a:moveTo>
                  <a:pt x="381110" y="165564"/>
                </a:moveTo>
                <a:cubicBezTo>
                  <a:pt x="377362" y="151819"/>
                  <a:pt x="371739" y="138699"/>
                  <a:pt x="364866" y="126828"/>
                </a:cubicBezTo>
                <a:lnTo>
                  <a:pt x="380485" y="79971"/>
                </a:lnTo>
                <a:lnTo>
                  <a:pt x="344873" y="44359"/>
                </a:lnTo>
                <a:lnTo>
                  <a:pt x="298016" y="59978"/>
                </a:lnTo>
                <a:cubicBezTo>
                  <a:pt x="285520" y="53106"/>
                  <a:pt x="272400" y="47483"/>
                  <a:pt x="258655" y="43734"/>
                </a:cubicBezTo>
                <a:lnTo>
                  <a:pt x="237413" y="0"/>
                </a:lnTo>
                <a:lnTo>
                  <a:pt x="187431" y="0"/>
                </a:lnTo>
                <a:lnTo>
                  <a:pt x="165564" y="43734"/>
                </a:lnTo>
                <a:cubicBezTo>
                  <a:pt x="151819" y="47483"/>
                  <a:pt x="138699" y="53106"/>
                  <a:pt x="126828" y="59978"/>
                </a:cubicBezTo>
                <a:lnTo>
                  <a:pt x="79971" y="44359"/>
                </a:lnTo>
                <a:lnTo>
                  <a:pt x="44359" y="79971"/>
                </a:lnTo>
                <a:lnTo>
                  <a:pt x="59978" y="126828"/>
                </a:lnTo>
                <a:cubicBezTo>
                  <a:pt x="53106" y="139324"/>
                  <a:pt x="47483" y="152444"/>
                  <a:pt x="43734" y="166189"/>
                </a:cubicBezTo>
                <a:lnTo>
                  <a:pt x="0" y="187431"/>
                </a:lnTo>
                <a:lnTo>
                  <a:pt x="0" y="237413"/>
                </a:lnTo>
                <a:lnTo>
                  <a:pt x="43734" y="259280"/>
                </a:lnTo>
                <a:cubicBezTo>
                  <a:pt x="47483" y="273025"/>
                  <a:pt x="53106" y="286145"/>
                  <a:pt x="59978" y="298016"/>
                </a:cubicBezTo>
                <a:lnTo>
                  <a:pt x="44359" y="344873"/>
                </a:lnTo>
                <a:lnTo>
                  <a:pt x="79971" y="380485"/>
                </a:lnTo>
                <a:lnTo>
                  <a:pt x="126828" y="364866"/>
                </a:lnTo>
                <a:cubicBezTo>
                  <a:pt x="139324" y="371739"/>
                  <a:pt x="152444" y="377362"/>
                  <a:pt x="166189" y="381110"/>
                </a:cubicBezTo>
                <a:lnTo>
                  <a:pt x="188056" y="424844"/>
                </a:lnTo>
                <a:lnTo>
                  <a:pt x="238038" y="424844"/>
                </a:lnTo>
                <a:lnTo>
                  <a:pt x="259905" y="381110"/>
                </a:lnTo>
                <a:cubicBezTo>
                  <a:pt x="273650" y="377362"/>
                  <a:pt x="286770" y="371739"/>
                  <a:pt x="298640" y="364866"/>
                </a:cubicBezTo>
                <a:lnTo>
                  <a:pt x="345498" y="380485"/>
                </a:lnTo>
                <a:lnTo>
                  <a:pt x="381110" y="344873"/>
                </a:lnTo>
                <a:lnTo>
                  <a:pt x="365491" y="298016"/>
                </a:lnTo>
                <a:cubicBezTo>
                  <a:pt x="372363" y="285520"/>
                  <a:pt x="377986" y="272400"/>
                  <a:pt x="381735" y="258655"/>
                </a:cubicBezTo>
                <a:lnTo>
                  <a:pt x="425469" y="236788"/>
                </a:lnTo>
                <a:lnTo>
                  <a:pt x="425469" y="186806"/>
                </a:lnTo>
                <a:lnTo>
                  <a:pt x="381110" y="165564"/>
                </a:lnTo>
                <a:close/>
              </a:path>
            </a:pathLst>
          </a:custGeom>
          <a:solidFill>
            <a:schemeClr val="tx1">
              <a:alpha val="10000"/>
            </a:schemeClr>
          </a:solid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58" name="Graphic 45" descr="Bar graph with upward trend">
            <a:extLst>
              <a:ext uri="{FF2B5EF4-FFF2-40B4-BE49-F238E27FC236}">
                <a16:creationId xmlns:a16="http://schemas.microsoft.com/office/drawing/2014/main" id="{B0B0A6F7-F5BF-4FAF-9490-10A0C4C080AA}"/>
              </a:ext>
            </a:extLst>
          </p:cNvPr>
          <p:cNvGrpSpPr/>
          <p:nvPr/>
        </p:nvGrpSpPr>
        <p:grpSpPr>
          <a:xfrm>
            <a:off x="4283092" y="1463303"/>
            <a:ext cx="578972" cy="578972"/>
            <a:chOff x="5796109" y="1611527"/>
            <a:chExt cx="599780" cy="599780"/>
          </a:xfrm>
          <a:solidFill>
            <a:schemeClr val="bg1"/>
          </a:solidFill>
        </p:grpSpPr>
        <p:sp>
          <p:nvSpPr>
            <p:cNvPr id="59" name="Freeform: Shape 58">
              <a:extLst>
                <a:ext uri="{FF2B5EF4-FFF2-40B4-BE49-F238E27FC236}">
                  <a16:creationId xmlns:a16="http://schemas.microsoft.com/office/drawing/2014/main" id="{7806A12F-F310-4DC6-8B64-BF196F761912}"/>
                </a:ext>
              </a:extLst>
            </p:cNvPr>
            <p:cNvSpPr/>
            <p:nvPr/>
          </p:nvSpPr>
          <p:spPr>
            <a:xfrm>
              <a:off x="5883576" y="1692747"/>
              <a:ext cx="431091" cy="437339"/>
            </a:xfrm>
            <a:custGeom>
              <a:avLst/>
              <a:gdLst>
                <a:gd name="connsiteX0" fmla="*/ 37486 w 431091"/>
                <a:gd name="connsiteY0" fmla="*/ 0 h 437339"/>
                <a:gd name="connsiteX1" fmla="*/ 0 w 431091"/>
                <a:gd name="connsiteY1" fmla="*/ 0 h 437339"/>
                <a:gd name="connsiteX2" fmla="*/ 0 w 431091"/>
                <a:gd name="connsiteY2" fmla="*/ 437340 h 437339"/>
                <a:gd name="connsiteX3" fmla="*/ 431092 w 431091"/>
                <a:gd name="connsiteY3" fmla="*/ 437340 h 437339"/>
                <a:gd name="connsiteX4" fmla="*/ 431092 w 431091"/>
                <a:gd name="connsiteY4" fmla="*/ 399853 h 437339"/>
                <a:gd name="connsiteX5" fmla="*/ 37486 w 431091"/>
                <a:gd name="connsiteY5" fmla="*/ 399853 h 437339"/>
                <a:gd name="connsiteX6" fmla="*/ 37486 w 431091"/>
                <a:gd name="connsiteY6" fmla="*/ 0 h 437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091" h="437339">
                  <a:moveTo>
                    <a:pt x="37486" y="0"/>
                  </a:moveTo>
                  <a:lnTo>
                    <a:pt x="0" y="0"/>
                  </a:lnTo>
                  <a:lnTo>
                    <a:pt x="0" y="437340"/>
                  </a:lnTo>
                  <a:lnTo>
                    <a:pt x="431092" y="437340"/>
                  </a:lnTo>
                  <a:lnTo>
                    <a:pt x="431092" y="399853"/>
                  </a:lnTo>
                  <a:lnTo>
                    <a:pt x="37486" y="399853"/>
                  </a:lnTo>
                  <a:lnTo>
                    <a:pt x="37486" y="0"/>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0" name="Freeform: Shape 59">
              <a:extLst>
                <a:ext uri="{FF2B5EF4-FFF2-40B4-BE49-F238E27FC236}">
                  <a16:creationId xmlns:a16="http://schemas.microsoft.com/office/drawing/2014/main" id="{ABA78542-6225-4AD7-BB3F-35A5925EC777}"/>
                </a:ext>
              </a:extLst>
            </p:cNvPr>
            <p:cNvSpPr/>
            <p:nvPr/>
          </p:nvSpPr>
          <p:spPr>
            <a:xfrm rot="-10800000">
              <a:off x="6220953" y="1692747"/>
              <a:ext cx="93715" cy="362367"/>
            </a:xfrm>
            <a:custGeom>
              <a:avLst/>
              <a:gdLst>
                <a:gd name="connsiteX0" fmla="*/ 0 w 93715"/>
                <a:gd name="connsiteY0" fmla="*/ 0 h 362367"/>
                <a:gd name="connsiteX1" fmla="*/ 93716 w 93715"/>
                <a:gd name="connsiteY1" fmla="*/ 0 h 362367"/>
                <a:gd name="connsiteX2" fmla="*/ 93716 w 93715"/>
                <a:gd name="connsiteY2" fmla="*/ 362367 h 362367"/>
                <a:gd name="connsiteX3" fmla="*/ 0 w 93715"/>
                <a:gd name="connsiteY3" fmla="*/ 362367 h 362367"/>
              </a:gdLst>
              <a:ahLst/>
              <a:cxnLst>
                <a:cxn ang="0">
                  <a:pos x="connsiteX0" y="connsiteY0"/>
                </a:cxn>
                <a:cxn ang="0">
                  <a:pos x="connsiteX1" y="connsiteY1"/>
                </a:cxn>
                <a:cxn ang="0">
                  <a:pos x="connsiteX2" y="connsiteY2"/>
                </a:cxn>
                <a:cxn ang="0">
                  <a:pos x="connsiteX3" y="connsiteY3"/>
                </a:cxn>
              </a:cxnLst>
              <a:rect l="l" t="t" r="r" b="b"/>
              <a:pathLst>
                <a:path w="93715" h="362367">
                  <a:moveTo>
                    <a:pt x="0" y="0"/>
                  </a:moveTo>
                  <a:lnTo>
                    <a:pt x="93716" y="0"/>
                  </a:lnTo>
                  <a:lnTo>
                    <a:pt x="93716" y="362367"/>
                  </a:lnTo>
                  <a:lnTo>
                    <a:pt x="0" y="362367"/>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1" name="Freeform: Shape 60">
              <a:extLst>
                <a:ext uri="{FF2B5EF4-FFF2-40B4-BE49-F238E27FC236}">
                  <a16:creationId xmlns:a16="http://schemas.microsoft.com/office/drawing/2014/main" id="{34559122-7325-45D6-8F8D-D40A45B8B056}"/>
                </a:ext>
              </a:extLst>
            </p:cNvPr>
            <p:cNvSpPr/>
            <p:nvPr/>
          </p:nvSpPr>
          <p:spPr>
            <a:xfrm rot="-10800000">
              <a:off x="6089751" y="1817701"/>
              <a:ext cx="93715" cy="237412"/>
            </a:xfrm>
            <a:custGeom>
              <a:avLst/>
              <a:gdLst>
                <a:gd name="connsiteX0" fmla="*/ 0 w 93715"/>
                <a:gd name="connsiteY0" fmla="*/ 0 h 237412"/>
                <a:gd name="connsiteX1" fmla="*/ 93716 w 93715"/>
                <a:gd name="connsiteY1" fmla="*/ 0 h 237412"/>
                <a:gd name="connsiteX2" fmla="*/ 93716 w 93715"/>
                <a:gd name="connsiteY2" fmla="*/ 237413 h 237412"/>
                <a:gd name="connsiteX3" fmla="*/ 0 w 93715"/>
                <a:gd name="connsiteY3" fmla="*/ 237413 h 237412"/>
              </a:gdLst>
              <a:ahLst/>
              <a:cxnLst>
                <a:cxn ang="0">
                  <a:pos x="connsiteX0" y="connsiteY0"/>
                </a:cxn>
                <a:cxn ang="0">
                  <a:pos x="connsiteX1" y="connsiteY1"/>
                </a:cxn>
                <a:cxn ang="0">
                  <a:pos x="connsiteX2" y="connsiteY2"/>
                </a:cxn>
                <a:cxn ang="0">
                  <a:pos x="connsiteX3" y="connsiteY3"/>
                </a:cxn>
              </a:cxnLst>
              <a:rect l="l" t="t" r="r" b="b"/>
              <a:pathLst>
                <a:path w="93715" h="237412">
                  <a:moveTo>
                    <a:pt x="0" y="0"/>
                  </a:moveTo>
                  <a:lnTo>
                    <a:pt x="93716" y="0"/>
                  </a:lnTo>
                  <a:lnTo>
                    <a:pt x="93716" y="237413"/>
                  </a:lnTo>
                  <a:lnTo>
                    <a:pt x="0" y="237413"/>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2" name="Freeform: Shape 61">
              <a:extLst>
                <a:ext uri="{FF2B5EF4-FFF2-40B4-BE49-F238E27FC236}">
                  <a16:creationId xmlns:a16="http://schemas.microsoft.com/office/drawing/2014/main" id="{F28034BF-F61E-4BBB-B86E-440DB7B8F04E}"/>
                </a:ext>
              </a:extLst>
            </p:cNvPr>
            <p:cNvSpPr/>
            <p:nvPr/>
          </p:nvSpPr>
          <p:spPr>
            <a:xfrm rot="-10800000">
              <a:off x="5958549" y="1930160"/>
              <a:ext cx="93715" cy="124954"/>
            </a:xfrm>
            <a:custGeom>
              <a:avLst/>
              <a:gdLst>
                <a:gd name="connsiteX0" fmla="*/ 0 w 93715"/>
                <a:gd name="connsiteY0" fmla="*/ 0 h 124954"/>
                <a:gd name="connsiteX1" fmla="*/ 93716 w 93715"/>
                <a:gd name="connsiteY1" fmla="*/ 0 h 124954"/>
                <a:gd name="connsiteX2" fmla="*/ 93716 w 93715"/>
                <a:gd name="connsiteY2" fmla="*/ 124954 h 124954"/>
                <a:gd name="connsiteX3" fmla="*/ 0 w 93715"/>
                <a:gd name="connsiteY3" fmla="*/ 124954 h 124954"/>
              </a:gdLst>
              <a:ahLst/>
              <a:cxnLst>
                <a:cxn ang="0">
                  <a:pos x="connsiteX0" y="connsiteY0"/>
                </a:cxn>
                <a:cxn ang="0">
                  <a:pos x="connsiteX1" y="connsiteY1"/>
                </a:cxn>
                <a:cxn ang="0">
                  <a:pos x="connsiteX2" y="connsiteY2"/>
                </a:cxn>
                <a:cxn ang="0">
                  <a:pos x="connsiteX3" y="connsiteY3"/>
                </a:cxn>
              </a:cxnLst>
              <a:rect l="l" t="t" r="r" b="b"/>
              <a:pathLst>
                <a:path w="93715" h="124954">
                  <a:moveTo>
                    <a:pt x="0" y="0"/>
                  </a:moveTo>
                  <a:lnTo>
                    <a:pt x="93716" y="0"/>
                  </a:lnTo>
                  <a:lnTo>
                    <a:pt x="93716" y="124954"/>
                  </a:lnTo>
                  <a:lnTo>
                    <a:pt x="0" y="124954"/>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3" name="Freeform: Shape 62">
              <a:extLst>
                <a:ext uri="{FF2B5EF4-FFF2-40B4-BE49-F238E27FC236}">
                  <a16:creationId xmlns:a16="http://schemas.microsoft.com/office/drawing/2014/main" id="{DC99F341-D036-4754-B665-3F6168AA42A6}"/>
                </a:ext>
              </a:extLst>
            </p:cNvPr>
            <p:cNvSpPr/>
            <p:nvPr/>
          </p:nvSpPr>
          <p:spPr>
            <a:xfrm>
              <a:off x="5955987" y="1692747"/>
              <a:ext cx="202488" cy="202488"/>
            </a:xfrm>
            <a:custGeom>
              <a:avLst/>
              <a:gdLst>
                <a:gd name="connsiteX0" fmla="*/ 202488 w 202488"/>
                <a:gd name="connsiteY0" fmla="*/ 85844 h 202488"/>
                <a:gd name="connsiteX1" fmla="*/ 202488 w 202488"/>
                <a:gd name="connsiteY1" fmla="*/ 0 h 202488"/>
                <a:gd name="connsiteX2" fmla="*/ 116645 w 202488"/>
                <a:gd name="connsiteY2" fmla="*/ 0 h 202488"/>
                <a:gd name="connsiteX3" fmla="*/ 150757 w 202488"/>
                <a:gd name="connsiteY3" fmla="*/ 34112 h 202488"/>
                <a:gd name="connsiteX4" fmla="*/ 0 w 202488"/>
                <a:gd name="connsiteY4" fmla="*/ 184870 h 202488"/>
                <a:gd name="connsiteX5" fmla="*/ 17619 w 202488"/>
                <a:gd name="connsiteY5" fmla="*/ 202488 h 202488"/>
                <a:gd name="connsiteX6" fmla="*/ 168376 w 202488"/>
                <a:gd name="connsiteY6" fmla="*/ 51794 h 202488"/>
                <a:gd name="connsiteX7" fmla="*/ 202488 w 202488"/>
                <a:gd name="connsiteY7" fmla="*/ 85844 h 20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2488" h="202488">
                  <a:moveTo>
                    <a:pt x="202488" y="85844"/>
                  </a:moveTo>
                  <a:lnTo>
                    <a:pt x="202488" y="0"/>
                  </a:lnTo>
                  <a:lnTo>
                    <a:pt x="116645" y="0"/>
                  </a:lnTo>
                  <a:lnTo>
                    <a:pt x="150757" y="34112"/>
                  </a:lnTo>
                  <a:lnTo>
                    <a:pt x="0" y="184870"/>
                  </a:lnTo>
                  <a:lnTo>
                    <a:pt x="17619" y="202488"/>
                  </a:lnTo>
                  <a:lnTo>
                    <a:pt x="168376" y="51794"/>
                  </a:lnTo>
                  <a:lnTo>
                    <a:pt x="202488" y="85844"/>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64" name="Graphic 51" descr="Lights On">
            <a:extLst>
              <a:ext uri="{FF2B5EF4-FFF2-40B4-BE49-F238E27FC236}">
                <a16:creationId xmlns:a16="http://schemas.microsoft.com/office/drawing/2014/main" id="{F7422F49-8E92-4A8A-ADE8-A0C4A17AAEDE}"/>
              </a:ext>
            </a:extLst>
          </p:cNvPr>
          <p:cNvGrpSpPr/>
          <p:nvPr/>
        </p:nvGrpSpPr>
        <p:grpSpPr>
          <a:xfrm>
            <a:off x="5716709" y="3899001"/>
            <a:ext cx="578972" cy="578972"/>
            <a:chOff x="7357464" y="4093491"/>
            <a:chExt cx="599780" cy="599780"/>
          </a:xfrm>
          <a:solidFill>
            <a:schemeClr val="tx1">
              <a:alpha val="10000"/>
            </a:schemeClr>
          </a:solidFill>
        </p:grpSpPr>
        <p:sp>
          <p:nvSpPr>
            <p:cNvPr id="65" name="Freeform: Shape 64">
              <a:extLst>
                <a:ext uri="{FF2B5EF4-FFF2-40B4-BE49-F238E27FC236}">
                  <a16:creationId xmlns:a16="http://schemas.microsoft.com/office/drawing/2014/main" id="{C3E4AC32-42F9-4594-A60E-8A42868335D4}"/>
                </a:ext>
              </a:extLst>
            </p:cNvPr>
            <p:cNvSpPr/>
            <p:nvPr/>
          </p:nvSpPr>
          <p:spPr>
            <a:xfrm>
              <a:off x="7584743" y="4560769"/>
              <a:ext cx="143541" cy="36011"/>
            </a:xfrm>
            <a:custGeom>
              <a:avLst/>
              <a:gdLst>
                <a:gd name="connsiteX0" fmla="*/ 125535 w 143541"/>
                <a:gd name="connsiteY0" fmla="*/ 0 h 36011"/>
                <a:gd name="connsiteX1" fmla="*/ 18006 w 143541"/>
                <a:gd name="connsiteY1" fmla="*/ 0 h 36011"/>
                <a:gd name="connsiteX2" fmla="*/ 0 w 143541"/>
                <a:gd name="connsiteY2" fmla="*/ 18006 h 36011"/>
                <a:gd name="connsiteX3" fmla="*/ 18006 w 143541"/>
                <a:gd name="connsiteY3" fmla="*/ 36012 h 36011"/>
                <a:gd name="connsiteX4" fmla="*/ 125535 w 143541"/>
                <a:gd name="connsiteY4" fmla="*/ 36012 h 36011"/>
                <a:gd name="connsiteX5" fmla="*/ 143541 w 143541"/>
                <a:gd name="connsiteY5" fmla="*/ 18006 h 36011"/>
                <a:gd name="connsiteX6" fmla="*/ 125535 w 143541"/>
                <a:gd name="connsiteY6" fmla="*/ 0 h 3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541" h="36011">
                  <a:moveTo>
                    <a:pt x="125535" y="0"/>
                  </a:moveTo>
                  <a:lnTo>
                    <a:pt x="18006" y="0"/>
                  </a:lnTo>
                  <a:cubicBezTo>
                    <a:pt x="8061" y="0"/>
                    <a:pt x="0" y="8061"/>
                    <a:pt x="0" y="18006"/>
                  </a:cubicBezTo>
                  <a:cubicBezTo>
                    <a:pt x="0" y="27950"/>
                    <a:pt x="8061" y="36012"/>
                    <a:pt x="18006" y="36012"/>
                  </a:cubicBezTo>
                  <a:lnTo>
                    <a:pt x="125535" y="36012"/>
                  </a:lnTo>
                  <a:cubicBezTo>
                    <a:pt x="135480" y="36012"/>
                    <a:pt x="143541" y="27950"/>
                    <a:pt x="143541" y="18006"/>
                  </a:cubicBezTo>
                  <a:cubicBezTo>
                    <a:pt x="143541" y="8061"/>
                    <a:pt x="135480" y="0"/>
                    <a:pt x="125535"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6" name="Freeform: Shape 65">
              <a:extLst>
                <a:ext uri="{FF2B5EF4-FFF2-40B4-BE49-F238E27FC236}">
                  <a16:creationId xmlns:a16="http://schemas.microsoft.com/office/drawing/2014/main" id="{2926FD1C-524A-46A4-8782-3934AC984185}"/>
                </a:ext>
              </a:extLst>
            </p:cNvPr>
            <p:cNvSpPr/>
            <p:nvPr/>
          </p:nvSpPr>
          <p:spPr>
            <a:xfrm>
              <a:off x="7617506" y="4621772"/>
              <a:ext cx="78015" cy="36061"/>
            </a:xfrm>
            <a:custGeom>
              <a:avLst/>
              <a:gdLst>
                <a:gd name="connsiteX0" fmla="*/ 39011 w 78015"/>
                <a:gd name="connsiteY0" fmla="*/ 36062 h 36061"/>
                <a:gd name="connsiteX1" fmla="*/ 78015 w 78015"/>
                <a:gd name="connsiteY1" fmla="*/ 0 h 36061"/>
                <a:gd name="connsiteX2" fmla="*/ 0 w 78015"/>
                <a:gd name="connsiteY2" fmla="*/ 0 h 36061"/>
                <a:gd name="connsiteX3" fmla="*/ 39011 w 78015"/>
                <a:gd name="connsiteY3" fmla="*/ 36062 h 36061"/>
              </a:gdLst>
              <a:ahLst/>
              <a:cxnLst>
                <a:cxn ang="0">
                  <a:pos x="connsiteX0" y="connsiteY0"/>
                </a:cxn>
                <a:cxn ang="0">
                  <a:pos x="connsiteX1" y="connsiteY1"/>
                </a:cxn>
                <a:cxn ang="0">
                  <a:pos x="connsiteX2" y="connsiteY2"/>
                </a:cxn>
                <a:cxn ang="0">
                  <a:pos x="connsiteX3" y="connsiteY3"/>
                </a:cxn>
              </a:cxnLst>
              <a:rect l="l" t="t" r="r" b="b"/>
              <a:pathLst>
                <a:path w="78015" h="36061">
                  <a:moveTo>
                    <a:pt x="39011" y="36062"/>
                  </a:moveTo>
                  <a:cubicBezTo>
                    <a:pt x="59430" y="36059"/>
                    <a:pt x="76414" y="20356"/>
                    <a:pt x="78015" y="0"/>
                  </a:cubicBezTo>
                  <a:lnTo>
                    <a:pt x="0" y="0"/>
                  </a:lnTo>
                  <a:cubicBezTo>
                    <a:pt x="1601" y="20359"/>
                    <a:pt x="18589" y="36062"/>
                    <a:pt x="39011" y="36062"/>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7" name="Freeform: Shape 66">
              <a:extLst>
                <a:ext uri="{FF2B5EF4-FFF2-40B4-BE49-F238E27FC236}">
                  <a16:creationId xmlns:a16="http://schemas.microsoft.com/office/drawing/2014/main" id="{FDE06293-F518-4A10-A647-FE69B855B839}"/>
                </a:ext>
              </a:extLst>
            </p:cNvPr>
            <p:cNvSpPr/>
            <p:nvPr/>
          </p:nvSpPr>
          <p:spPr>
            <a:xfrm>
              <a:off x="7500474" y="4211722"/>
              <a:ext cx="312066" cy="324062"/>
            </a:xfrm>
            <a:custGeom>
              <a:avLst/>
              <a:gdLst>
                <a:gd name="connsiteX0" fmla="*/ 312067 w 312066"/>
                <a:gd name="connsiteY0" fmla="*/ 159629 h 324062"/>
                <a:gd name="connsiteX1" fmla="*/ 312067 w 312066"/>
                <a:gd name="connsiteY1" fmla="*/ 154231 h 324062"/>
                <a:gd name="connsiteX2" fmla="*/ 156043 w 312066"/>
                <a:gd name="connsiteY2" fmla="*/ 0 h 324062"/>
                <a:gd name="connsiteX3" fmla="*/ 156043 w 312066"/>
                <a:gd name="connsiteY3" fmla="*/ 0 h 324062"/>
                <a:gd name="connsiteX4" fmla="*/ 0 w 312066"/>
                <a:gd name="connsiteY4" fmla="*/ 154231 h 324062"/>
                <a:gd name="connsiteX5" fmla="*/ 0 w 312066"/>
                <a:gd name="connsiteY5" fmla="*/ 159629 h 324062"/>
                <a:gd name="connsiteX6" fmla="*/ 10865 w 312066"/>
                <a:gd name="connsiteY6" fmla="*/ 213640 h 324062"/>
                <a:gd name="connsiteX7" fmla="*/ 37986 w 312066"/>
                <a:gd name="connsiteY7" fmla="*/ 258049 h 324062"/>
                <a:gd name="connsiteX8" fmla="*/ 74535 w 312066"/>
                <a:gd name="connsiteY8" fmla="*/ 317402 h 324062"/>
                <a:gd name="connsiteX9" fmla="*/ 85275 w 312066"/>
                <a:gd name="connsiteY9" fmla="*/ 324062 h 324062"/>
                <a:gd name="connsiteX10" fmla="*/ 226792 w 312066"/>
                <a:gd name="connsiteY10" fmla="*/ 324062 h 324062"/>
                <a:gd name="connsiteX11" fmla="*/ 237538 w 312066"/>
                <a:gd name="connsiteY11" fmla="*/ 317402 h 324062"/>
                <a:gd name="connsiteX12" fmla="*/ 274081 w 312066"/>
                <a:gd name="connsiteY12" fmla="*/ 258049 h 324062"/>
                <a:gd name="connsiteX13" fmla="*/ 301202 w 312066"/>
                <a:gd name="connsiteY13" fmla="*/ 213640 h 324062"/>
                <a:gd name="connsiteX14" fmla="*/ 312067 w 312066"/>
                <a:gd name="connsiteY14" fmla="*/ 159629 h 324062"/>
                <a:gd name="connsiteX15" fmla="*/ 276061 w 312066"/>
                <a:gd name="connsiteY15" fmla="*/ 159004 h 324062"/>
                <a:gd name="connsiteX16" fmla="*/ 267464 w 312066"/>
                <a:gd name="connsiteY16" fmla="*/ 201026 h 324062"/>
                <a:gd name="connsiteX17" fmla="*/ 247178 w 312066"/>
                <a:gd name="connsiteY17" fmla="*/ 234033 h 324062"/>
                <a:gd name="connsiteX18" fmla="*/ 212072 w 312066"/>
                <a:gd name="connsiteY18" fmla="*/ 288038 h 324062"/>
                <a:gd name="connsiteX19" fmla="*/ 99976 w 312066"/>
                <a:gd name="connsiteY19" fmla="*/ 288038 h 324062"/>
                <a:gd name="connsiteX20" fmla="*/ 64870 w 312066"/>
                <a:gd name="connsiteY20" fmla="*/ 234033 h 324062"/>
                <a:gd name="connsiteX21" fmla="*/ 44590 w 312066"/>
                <a:gd name="connsiteY21" fmla="*/ 201026 h 324062"/>
                <a:gd name="connsiteX22" fmla="*/ 36006 w 312066"/>
                <a:gd name="connsiteY22" fmla="*/ 159017 h 324062"/>
                <a:gd name="connsiteX23" fmla="*/ 36006 w 312066"/>
                <a:gd name="connsiteY23" fmla="*/ 154518 h 324062"/>
                <a:gd name="connsiteX24" fmla="*/ 156030 w 312066"/>
                <a:gd name="connsiteY24" fmla="*/ 36006 h 324062"/>
                <a:gd name="connsiteX25" fmla="*/ 156030 w 312066"/>
                <a:gd name="connsiteY25" fmla="*/ 36006 h 324062"/>
                <a:gd name="connsiteX26" fmla="*/ 276049 w 312066"/>
                <a:gd name="connsiteY26" fmla="*/ 154531 h 324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12066" h="324062">
                  <a:moveTo>
                    <a:pt x="312067" y="159629"/>
                  </a:moveTo>
                  <a:lnTo>
                    <a:pt x="312067" y="154231"/>
                  </a:lnTo>
                  <a:cubicBezTo>
                    <a:pt x="310509" y="69007"/>
                    <a:pt x="241278" y="572"/>
                    <a:pt x="156043" y="0"/>
                  </a:cubicBezTo>
                  <a:lnTo>
                    <a:pt x="156043" y="0"/>
                  </a:lnTo>
                  <a:cubicBezTo>
                    <a:pt x="70801" y="565"/>
                    <a:pt x="1561" y="69002"/>
                    <a:pt x="0" y="154231"/>
                  </a:cubicBezTo>
                  <a:lnTo>
                    <a:pt x="0" y="159629"/>
                  </a:lnTo>
                  <a:cubicBezTo>
                    <a:pt x="582" y="178113"/>
                    <a:pt x="4255" y="196369"/>
                    <a:pt x="10865" y="213640"/>
                  </a:cubicBezTo>
                  <a:cubicBezTo>
                    <a:pt x="17190" y="229939"/>
                    <a:pt x="26375" y="244978"/>
                    <a:pt x="37986" y="258049"/>
                  </a:cubicBezTo>
                  <a:cubicBezTo>
                    <a:pt x="52268" y="273668"/>
                    <a:pt x="67931" y="303957"/>
                    <a:pt x="74535" y="317402"/>
                  </a:cubicBezTo>
                  <a:cubicBezTo>
                    <a:pt x="76559" y="321482"/>
                    <a:pt x="80720" y="324062"/>
                    <a:pt x="85275" y="324062"/>
                  </a:cubicBezTo>
                  <a:lnTo>
                    <a:pt x="226792" y="324062"/>
                  </a:lnTo>
                  <a:cubicBezTo>
                    <a:pt x="231347" y="324061"/>
                    <a:pt x="235509" y="321481"/>
                    <a:pt x="237538" y="317402"/>
                  </a:cubicBezTo>
                  <a:cubicBezTo>
                    <a:pt x="244135" y="303964"/>
                    <a:pt x="259798" y="273668"/>
                    <a:pt x="274081" y="258049"/>
                  </a:cubicBezTo>
                  <a:cubicBezTo>
                    <a:pt x="285692" y="244978"/>
                    <a:pt x="294877" y="229939"/>
                    <a:pt x="301202" y="213640"/>
                  </a:cubicBezTo>
                  <a:cubicBezTo>
                    <a:pt x="307810" y="196368"/>
                    <a:pt x="311481" y="178113"/>
                    <a:pt x="312067" y="159629"/>
                  </a:cubicBezTo>
                  <a:close/>
                  <a:moveTo>
                    <a:pt x="276061" y="159004"/>
                  </a:moveTo>
                  <a:cubicBezTo>
                    <a:pt x="275518" y="173388"/>
                    <a:pt x="272614" y="187585"/>
                    <a:pt x="267464" y="201026"/>
                  </a:cubicBezTo>
                  <a:cubicBezTo>
                    <a:pt x="262704" y="213140"/>
                    <a:pt x="255836" y="224315"/>
                    <a:pt x="247178" y="234033"/>
                  </a:cubicBezTo>
                  <a:cubicBezTo>
                    <a:pt x="233423" y="250614"/>
                    <a:pt x="221642" y="268737"/>
                    <a:pt x="212072" y="288038"/>
                  </a:cubicBezTo>
                  <a:lnTo>
                    <a:pt x="99976" y="288038"/>
                  </a:lnTo>
                  <a:cubicBezTo>
                    <a:pt x="90408" y="268736"/>
                    <a:pt x="78627" y="250612"/>
                    <a:pt x="64870" y="234033"/>
                  </a:cubicBezTo>
                  <a:cubicBezTo>
                    <a:pt x="56212" y="224316"/>
                    <a:pt x="49346" y="213141"/>
                    <a:pt x="44590" y="201026"/>
                  </a:cubicBezTo>
                  <a:cubicBezTo>
                    <a:pt x="39443" y="187589"/>
                    <a:pt x="36543" y="173396"/>
                    <a:pt x="36006" y="159017"/>
                  </a:cubicBezTo>
                  <a:lnTo>
                    <a:pt x="36006" y="154518"/>
                  </a:lnTo>
                  <a:cubicBezTo>
                    <a:pt x="37218" y="88986"/>
                    <a:pt x="90488" y="36388"/>
                    <a:pt x="156030" y="36006"/>
                  </a:cubicBezTo>
                  <a:lnTo>
                    <a:pt x="156030" y="36006"/>
                  </a:lnTo>
                  <a:cubicBezTo>
                    <a:pt x="221577" y="36385"/>
                    <a:pt x="274849" y="88994"/>
                    <a:pt x="276049" y="154531"/>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8" name="Freeform: Shape 67">
              <a:extLst>
                <a:ext uri="{FF2B5EF4-FFF2-40B4-BE49-F238E27FC236}">
                  <a16:creationId xmlns:a16="http://schemas.microsoft.com/office/drawing/2014/main" id="{ABACCC38-A5C2-46F2-AD49-8E3C1E5D6F02}"/>
                </a:ext>
              </a:extLst>
            </p:cNvPr>
            <p:cNvSpPr/>
            <p:nvPr/>
          </p:nvSpPr>
          <p:spPr>
            <a:xfrm>
              <a:off x="7645245" y="4118481"/>
              <a:ext cx="24990" cy="68724"/>
            </a:xfrm>
            <a:custGeom>
              <a:avLst/>
              <a:gdLst>
                <a:gd name="connsiteX0" fmla="*/ 12495 w 24990"/>
                <a:gd name="connsiteY0" fmla="*/ 68725 h 68724"/>
                <a:gd name="connsiteX1" fmla="*/ 24991 w 24990"/>
                <a:gd name="connsiteY1" fmla="*/ 56229 h 68724"/>
                <a:gd name="connsiteX2" fmla="*/ 24991 w 24990"/>
                <a:gd name="connsiteY2" fmla="*/ 12495 h 68724"/>
                <a:gd name="connsiteX3" fmla="*/ 12495 w 24990"/>
                <a:gd name="connsiteY3" fmla="*/ 0 h 68724"/>
                <a:gd name="connsiteX4" fmla="*/ 0 w 24990"/>
                <a:gd name="connsiteY4" fmla="*/ 12495 h 68724"/>
                <a:gd name="connsiteX5" fmla="*/ 0 w 24990"/>
                <a:gd name="connsiteY5" fmla="*/ 56229 h 68724"/>
                <a:gd name="connsiteX6" fmla="*/ 12495 w 24990"/>
                <a:gd name="connsiteY6" fmla="*/ 68725 h 6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90" h="68724">
                  <a:moveTo>
                    <a:pt x="12495" y="68725"/>
                  </a:moveTo>
                  <a:cubicBezTo>
                    <a:pt x="19397" y="68725"/>
                    <a:pt x="24991" y="63131"/>
                    <a:pt x="24991" y="56229"/>
                  </a:cubicBezTo>
                  <a:lnTo>
                    <a:pt x="24991" y="12495"/>
                  </a:lnTo>
                  <a:cubicBezTo>
                    <a:pt x="24991" y="5594"/>
                    <a:pt x="19397" y="0"/>
                    <a:pt x="12495" y="0"/>
                  </a:cubicBezTo>
                  <a:cubicBezTo>
                    <a:pt x="5594" y="0"/>
                    <a:pt x="0" y="5594"/>
                    <a:pt x="0" y="12495"/>
                  </a:cubicBezTo>
                  <a:lnTo>
                    <a:pt x="0" y="56229"/>
                  </a:lnTo>
                  <a:cubicBezTo>
                    <a:pt x="0" y="63131"/>
                    <a:pt x="5594" y="68725"/>
                    <a:pt x="12495" y="68725"/>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9" name="Freeform: Shape 68">
              <a:extLst>
                <a:ext uri="{FF2B5EF4-FFF2-40B4-BE49-F238E27FC236}">
                  <a16:creationId xmlns:a16="http://schemas.microsoft.com/office/drawing/2014/main" id="{D8107F03-FAD6-4927-967A-18865E4DA1FF}"/>
                </a:ext>
              </a:extLst>
            </p:cNvPr>
            <p:cNvSpPr/>
            <p:nvPr/>
          </p:nvSpPr>
          <p:spPr>
            <a:xfrm>
              <a:off x="7474986" y="4190058"/>
              <a:ext cx="55942" cy="55942"/>
            </a:xfrm>
            <a:custGeom>
              <a:avLst/>
              <a:gdLst>
                <a:gd name="connsiteX0" fmla="*/ 34459 w 55942"/>
                <a:gd name="connsiteY0" fmla="*/ 52127 h 55942"/>
                <a:gd name="connsiteX1" fmla="*/ 52127 w 55942"/>
                <a:gd name="connsiteY1" fmla="*/ 52435 h 55942"/>
                <a:gd name="connsiteX2" fmla="*/ 52435 w 55942"/>
                <a:gd name="connsiteY2" fmla="*/ 34766 h 55942"/>
                <a:gd name="connsiteX3" fmla="*/ 52127 w 55942"/>
                <a:gd name="connsiteY3" fmla="*/ 34459 h 55942"/>
                <a:gd name="connsiteX4" fmla="*/ 21176 w 55942"/>
                <a:gd name="connsiteY4" fmla="*/ 3508 h 55942"/>
                <a:gd name="connsiteX5" fmla="*/ 3508 w 55942"/>
                <a:gd name="connsiteY5" fmla="*/ 3815 h 55942"/>
                <a:gd name="connsiteX6" fmla="*/ 3508 w 55942"/>
                <a:gd name="connsiteY6" fmla="*/ 21176 h 55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942" h="55942">
                  <a:moveTo>
                    <a:pt x="34459" y="52127"/>
                  </a:moveTo>
                  <a:cubicBezTo>
                    <a:pt x="39253" y="57091"/>
                    <a:pt x="47164" y="57229"/>
                    <a:pt x="52127" y="52435"/>
                  </a:cubicBezTo>
                  <a:cubicBezTo>
                    <a:pt x="57091" y="47640"/>
                    <a:pt x="57229" y="39730"/>
                    <a:pt x="52435" y="34766"/>
                  </a:cubicBezTo>
                  <a:cubicBezTo>
                    <a:pt x="52334" y="34662"/>
                    <a:pt x="52232" y="34560"/>
                    <a:pt x="52127" y="34459"/>
                  </a:cubicBezTo>
                  <a:lnTo>
                    <a:pt x="21176" y="3508"/>
                  </a:lnTo>
                  <a:cubicBezTo>
                    <a:pt x="16212" y="-1287"/>
                    <a:pt x="8302" y="-1149"/>
                    <a:pt x="3508" y="3815"/>
                  </a:cubicBezTo>
                  <a:cubicBezTo>
                    <a:pt x="-1169" y="8657"/>
                    <a:pt x="-1169" y="16334"/>
                    <a:pt x="3508" y="21176"/>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0" name="Freeform: Shape 69">
              <a:extLst>
                <a:ext uri="{FF2B5EF4-FFF2-40B4-BE49-F238E27FC236}">
                  <a16:creationId xmlns:a16="http://schemas.microsoft.com/office/drawing/2014/main" id="{A86B4706-FF3C-4A3D-BC6C-7AA5064AA2C9}"/>
                </a:ext>
              </a:extLst>
            </p:cNvPr>
            <p:cNvSpPr/>
            <p:nvPr/>
          </p:nvSpPr>
          <p:spPr>
            <a:xfrm>
              <a:off x="7784897" y="4192609"/>
              <a:ext cx="55563" cy="55581"/>
            </a:xfrm>
            <a:custGeom>
              <a:avLst/>
              <a:gdLst>
                <a:gd name="connsiteX0" fmla="*/ 12474 w 55563"/>
                <a:gd name="connsiteY0" fmla="*/ 55581 h 55581"/>
                <a:gd name="connsiteX1" fmla="*/ 21308 w 55563"/>
                <a:gd name="connsiteY1" fmla="*/ 51920 h 55581"/>
                <a:gd name="connsiteX2" fmla="*/ 52228 w 55563"/>
                <a:gd name="connsiteY2" fmla="*/ 20994 h 55581"/>
                <a:gd name="connsiteX3" fmla="*/ 51566 w 55563"/>
                <a:gd name="connsiteY3" fmla="*/ 3336 h 55581"/>
                <a:gd name="connsiteX4" fmla="*/ 34560 w 55563"/>
                <a:gd name="connsiteY4" fmla="*/ 3344 h 55581"/>
                <a:gd name="connsiteX5" fmla="*/ 3658 w 55563"/>
                <a:gd name="connsiteY5" fmla="*/ 34252 h 55581"/>
                <a:gd name="connsiteX6" fmla="*/ 3661 w 55563"/>
                <a:gd name="connsiteY6" fmla="*/ 51923 h 55581"/>
                <a:gd name="connsiteX7" fmla="*/ 12493 w 55563"/>
                <a:gd name="connsiteY7" fmla="*/ 55581 h 55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63" h="55581">
                  <a:moveTo>
                    <a:pt x="12474" y="55581"/>
                  </a:moveTo>
                  <a:cubicBezTo>
                    <a:pt x="15788" y="55581"/>
                    <a:pt x="18965" y="54264"/>
                    <a:pt x="21308" y="51920"/>
                  </a:cubicBezTo>
                  <a:lnTo>
                    <a:pt x="52228" y="20994"/>
                  </a:lnTo>
                  <a:cubicBezTo>
                    <a:pt x="56922" y="15935"/>
                    <a:pt x="56626" y="8029"/>
                    <a:pt x="51566" y="3336"/>
                  </a:cubicBezTo>
                  <a:cubicBezTo>
                    <a:pt x="46769" y="-1115"/>
                    <a:pt x="39351" y="-1111"/>
                    <a:pt x="34560" y="3344"/>
                  </a:cubicBezTo>
                  <a:lnTo>
                    <a:pt x="3658" y="34252"/>
                  </a:lnTo>
                  <a:cubicBezTo>
                    <a:pt x="-1220" y="39133"/>
                    <a:pt x="-1219" y="47044"/>
                    <a:pt x="3661" y="51923"/>
                  </a:cubicBezTo>
                  <a:cubicBezTo>
                    <a:pt x="6004" y="54265"/>
                    <a:pt x="9180" y="55581"/>
                    <a:pt x="12493" y="55581"/>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1" name="Freeform: Shape 70">
              <a:extLst>
                <a:ext uri="{FF2B5EF4-FFF2-40B4-BE49-F238E27FC236}">
                  <a16:creationId xmlns:a16="http://schemas.microsoft.com/office/drawing/2014/main" id="{17B1782F-FFD7-4DFF-83AE-7346D984CDBD}"/>
                </a:ext>
              </a:extLst>
            </p:cNvPr>
            <p:cNvSpPr/>
            <p:nvPr/>
          </p:nvSpPr>
          <p:spPr>
            <a:xfrm>
              <a:off x="7407445" y="4352770"/>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2" name="Freeform: Shape 71">
              <a:extLst>
                <a:ext uri="{FF2B5EF4-FFF2-40B4-BE49-F238E27FC236}">
                  <a16:creationId xmlns:a16="http://schemas.microsoft.com/office/drawing/2014/main" id="{761F5F9E-842E-4D98-A638-EDD7BA6C540F}"/>
                </a:ext>
              </a:extLst>
            </p:cNvPr>
            <p:cNvSpPr/>
            <p:nvPr/>
          </p:nvSpPr>
          <p:spPr>
            <a:xfrm>
              <a:off x="7474479" y="4484131"/>
              <a:ext cx="56424" cy="56436"/>
            </a:xfrm>
            <a:custGeom>
              <a:avLst/>
              <a:gdLst>
                <a:gd name="connsiteX0" fmla="*/ 34966 w 56424"/>
                <a:gd name="connsiteY0" fmla="*/ 3815 h 56436"/>
                <a:gd name="connsiteX1" fmla="*/ 4040 w 56424"/>
                <a:gd name="connsiteY1" fmla="*/ 34741 h 56436"/>
                <a:gd name="connsiteX2" fmla="*/ 3296 w 56424"/>
                <a:gd name="connsiteY2" fmla="*/ 52396 h 56436"/>
                <a:gd name="connsiteX3" fmla="*/ 20951 w 56424"/>
                <a:gd name="connsiteY3" fmla="*/ 53141 h 56436"/>
                <a:gd name="connsiteX4" fmla="*/ 21684 w 56424"/>
                <a:gd name="connsiteY4" fmla="*/ 52409 h 56436"/>
                <a:gd name="connsiteX5" fmla="*/ 52610 w 56424"/>
                <a:gd name="connsiteY5" fmla="*/ 21483 h 56436"/>
                <a:gd name="connsiteX6" fmla="*/ 52917 w 56424"/>
                <a:gd name="connsiteY6" fmla="*/ 3815 h 56436"/>
                <a:gd name="connsiteX7" fmla="*/ 35249 w 56424"/>
                <a:gd name="connsiteY7" fmla="*/ 3507 h 56436"/>
                <a:gd name="connsiteX8" fmla="*/ 34941 w 56424"/>
                <a:gd name="connsiteY8" fmla="*/ 3815 h 56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424" h="56436">
                  <a:moveTo>
                    <a:pt x="34966" y="3815"/>
                  </a:moveTo>
                  <a:lnTo>
                    <a:pt x="4040" y="34741"/>
                  </a:lnTo>
                  <a:cubicBezTo>
                    <a:pt x="-1041" y="39411"/>
                    <a:pt x="-1374" y="47316"/>
                    <a:pt x="3296" y="52396"/>
                  </a:cubicBezTo>
                  <a:cubicBezTo>
                    <a:pt x="7965" y="57478"/>
                    <a:pt x="15870" y="57811"/>
                    <a:pt x="20951" y="53141"/>
                  </a:cubicBezTo>
                  <a:cubicBezTo>
                    <a:pt x="21206" y="52907"/>
                    <a:pt x="21450" y="52663"/>
                    <a:pt x="21684" y="52409"/>
                  </a:cubicBezTo>
                  <a:lnTo>
                    <a:pt x="52610" y="21483"/>
                  </a:lnTo>
                  <a:cubicBezTo>
                    <a:pt x="57573" y="16689"/>
                    <a:pt x="57711" y="8779"/>
                    <a:pt x="52917" y="3815"/>
                  </a:cubicBezTo>
                  <a:cubicBezTo>
                    <a:pt x="48123" y="-1149"/>
                    <a:pt x="40212" y="-1287"/>
                    <a:pt x="35249" y="3507"/>
                  </a:cubicBezTo>
                  <a:cubicBezTo>
                    <a:pt x="35144" y="3608"/>
                    <a:pt x="35042" y="3710"/>
                    <a:pt x="34941" y="3815"/>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3" name="Freeform: Shape 72">
              <a:extLst>
                <a:ext uri="{FF2B5EF4-FFF2-40B4-BE49-F238E27FC236}">
                  <a16:creationId xmlns:a16="http://schemas.microsoft.com/office/drawing/2014/main" id="{3D21C9FD-8F93-4DC9-853D-E937E4A7F7BE}"/>
                </a:ext>
              </a:extLst>
            </p:cNvPr>
            <p:cNvSpPr/>
            <p:nvPr/>
          </p:nvSpPr>
          <p:spPr>
            <a:xfrm>
              <a:off x="7784558" y="4481591"/>
              <a:ext cx="56093" cy="56083"/>
            </a:xfrm>
            <a:custGeom>
              <a:avLst/>
              <a:gdLst>
                <a:gd name="connsiteX0" fmla="*/ 21647 w 56093"/>
                <a:gd name="connsiteY0" fmla="*/ 3987 h 56083"/>
                <a:gd name="connsiteX1" fmla="*/ 3987 w 56093"/>
                <a:gd name="connsiteY1" fmla="*/ 3344 h 56083"/>
                <a:gd name="connsiteX2" fmla="*/ 3345 w 56093"/>
                <a:gd name="connsiteY2" fmla="*/ 21004 h 56083"/>
                <a:gd name="connsiteX3" fmla="*/ 3997 w 56093"/>
                <a:gd name="connsiteY3" fmla="*/ 21656 h 56083"/>
                <a:gd name="connsiteX4" fmla="*/ 34917 w 56093"/>
                <a:gd name="connsiteY4" fmla="*/ 52575 h 56083"/>
                <a:gd name="connsiteX5" fmla="*/ 52585 w 56093"/>
                <a:gd name="connsiteY5" fmla="*/ 52268 h 56083"/>
                <a:gd name="connsiteX6" fmla="*/ 52585 w 56093"/>
                <a:gd name="connsiteY6" fmla="*/ 34907 h 56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3" h="56083">
                  <a:moveTo>
                    <a:pt x="21647" y="3987"/>
                  </a:moveTo>
                  <a:cubicBezTo>
                    <a:pt x="16948" y="-1067"/>
                    <a:pt x="9041" y="-1355"/>
                    <a:pt x="3987" y="3344"/>
                  </a:cubicBezTo>
                  <a:cubicBezTo>
                    <a:pt x="-1067" y="8043"/>
                    <a:pt x="-1355" y="15950"/>
                    <a:pt x="3345" y="21004"/>
                  </a:cubicBezTo>
                  <a:cubicBezTo>
                    <a:pt x="3554" y="21229"/>
                    <a:pt x="3771" y="21446"/>
                    <a:pt x="3997" y="21656"/>
                  </a:cubicBezTo>
                  <a:lnTo>
                    <a:pt x="34917" y="52575"/>
                  </a:lnTo>
                  <a:cubicBezTo>
                    <a:pt x="39881" y="57370"/>
                    <a:pt x="47791" y="57233"/>
                    <a:pt x="52585" y="52268"/>
                  </a:cubicBezTo>
                  <a:cubicBezTo>
                    <a:pt x="57262" y="47426"/>
                    <a:pt x="57262" y="39749"/>
                    <a:pt x="52585" y="34907"/>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4" name="Freeform: Shape 73">
              <a:extLst>
                <a:ext uri="{FF2B5EF4-FFF2-40B4-BE49-F238E27FC236}">
                  <a16:creationId xmlns:a16="http://schemas.microsoft.com/office/drawing/2014/main" id="{2A94983F-E035-48EB-8703-AABCEEF38644}"/>
                </a:ext>
              </a:extLst>
            </p:cNvPr>
            <p:cNvSpPr/>
            <p:nvPr/>
          </p:nvSpPr>
          <p:spPr>
            <a:xfrm>
              <a:off x="7836975" y="4352346"/>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99" name="Graphic 49" descr="Eye">
            <a:extLst>
              <a:ext uri="{FF2B5EF4-FFF2-40B4-BE49-F238E27FC236}">
                <a16:creationId xmlns:a16="http://schemas.microsoft.com/office/drawing/2014/main" id="{D7930294-1ADD-4D57-8559-7263E3F50154}"/>
              </a:ext>
            </a:extLst>
          </p:cNvPr>
          <p:cNvGrpSpPr/>
          <p:nvPr/>
        </p:nvGrpSpPr>
        <p:grpSpPr>
          <a:xfrm>
            <a:off x="2856335" y="2291764"/>
            <a:ext cx="578972" cy="578972"/>
            <a:chOff x="4257864" y="2534246"/>
            <a:chExt cx="599780" cy="599780"/>
          </a:xfrm>
          <a:solidFill>
            <a:schemeClr val="tx1">
              <a:alpha val="10000"/>
            </a:schemeClr>
          </a:solidFill>
        </p:grpSpPr>
        <p:sp>
          <p:nvSpPr>
            <p:cNvPr id="101" name="Freeform: Shape 100">
              <a:extLst>
                <a:ext uri="{FF2B5EF4-FFF2-40B4-BE49-F238E27FC236}">
                  <a16:creationId xmlns:a16="http://schemas.microsoft.com/office/drawing/2014/main" id="{B92BEB0D-8649-490E-853D-7B0F673C0816}"/>
                </a:ext>
              </a:extLst>
            </p:cNvPr>
            <p:cNvSpPr/>
            <p:nvPr/>
          </p:nvSpPr>
          <p:spPr>
            <a:xfrm>
              <a:off x="4308062" y="2684191"/>
              <a:ext cx="499450" cy="299890"/>
            </a:xfrm>
            <a:custGeom>
              <a:avLst/>
              <a:gdLst>
                <a:gd name="connsiteX0" fmla="*/ 336534 w 499450"/>
                <a:gd name="connsiteY0" fmla="*/ 239912 h 299890"/>
                <a:gd name="connsiteX1" fmla="*/ 341532 w 499450"/>
                <a:gd name="connsiteY1" fmla="*/ 65601 h 299890"/>
                <a:gd name="connsiteX2" fmla="*/ 455241 w 499450"/>
                <a:gd name="connsiteY2" fmla="*/ 156817 h 299890"/>
                <a:gd name="connsiteX3" fmla="*/ 336534 w 499450"/>
                <a:gd name="connsiteY3" fmla="*/ 239912 h 299890"/>
                <a:gd name="connsiteX4" fmla="*/ 90999 w 499450"/>
                <a:gd name="connsiteY4" fmla="*/ 111209 h 299890"/>
                <a:gd name="connsiteX5" fmla="*/ 157225 w 499450"/>
                <a:gd name="connsiteY5" fmla="*/ 66226 h 299890"/>
                <a:gd name="connsiteX6" fmla="*/ 162848 w 499450"/>
                <a:gd name="connsiteY6" fmla="*/ 239912 h 299890"/>
                <a:gd name="connsiteX7" fmla="*/ 44141 w 499450"/>
                <a:gd name="connsiteY7" fmla="*/ 156817 h 299890"/>
                <a:gd name="connsiteX8" fmla="*/ 90999 w 499450"/>
                <a:gd name="connsiteY8" fmla="*/ 111209 h 299890"/>
                <a:gd name="connsiteX9" fmla="*/ 90999 w 499450"/>
                <a:gd name="connsiteY9" fmla="*/ 111209 h 299890"/>
                <a:gd name="connsiteX10" fmla="*/ 249691 w 499450"/>
                <a:gd name="connsiteY10" fmla="*/ 249908 h 299890"/>
                <a:gd name="connsiteX11" fmla="*/ 149728 w 499450"/>
                <a:gd name="connsiteY11" fmla="*/ 149945 h 299890"/>
                <a:gd name="connsiteX12" fmla="*/ 249691 w 499450"/>
                <a:gd name="connsiteY12" fmla="*/ 49982 h 299890"/>
                <a:gd name="connsiteX13" fmla="*/ 349654 w 499450"/>
                <a:gd name="connsiteY13" fmla="*/ 149945 h 299890"/>
                <a:gd name="connsiteX14" fmla="*/ 249691 w 499450"/>
                <a:gd name="connsiteY14" fmla="*/ 249908 h 299890"/>
                <a:gd name="connsiteX15" fmla="*/ 492727 w 499450"/>
                <a:gd name="connsiteY15" fmla="*/ 139324 h 299890"/>
                <a:gd name="connsiteX16" fmla="*/ 249691 w 499450"/>
                <a:gd name="connsiteY16" fmla="*/ 0 h 299890"/>
                <a:gd name="connsiteX17" fmla="*/ 6655 w 499450"/>
                <a:gd name="connsiteY17" fmla="*/ 139324 h 299890"/>
                <a:gd name="connsiteX18" fmla="*/ 7905 w 499450"/>
                <a:gd name="connsiteY18" fmla="*/ 176810 h 299890"/>
                <a:gd name="connsiteX19" fmla="*/ 249691 w 499450"/>
                <a:gd name="connsiteY19" fmla="*/ 299890 h 299890"/>
                <a:gd name="connsiteX20" fmla="*/ 492102 w 499450"/>
                <a:gd name="connsiteY20" fmla="*/ 176810 h 299890"/>
                <a:gd name="connsiteX21" fmla="*/ 492727 w 499450"/>
                <a:gd name="connsiteY21" fmla="*/ 139324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9450" h="299890">
                  <a:moveTo>
                    <a:pt x="336534" y="239912"/>
                  </a:moveTo>
                  <a:cubicBezTo>
                    <a:pt x="385266" y="193054"/>
                    <a:pt x="387765" y="115583"/>
                    <a:pt x="341532" y="65601"/>
                  </a:cubicBezTo>
                  <a:cubicBezTo>
                    <a:pt x="390889" y="91217"/>
                    <a:pt x="431499" y="130577"/>
                    <a:pt x="455241" y="156817"/>
                  </a:cubicBezTo>
                  <a:cubicBezTo>
                    <a:pt x="430250" y="181184"/>
                    <a:pt x="387765" y="217420"/>
                    <a:pt x="336534" y="239912"/>
                  </a:cubicBezTo>
                  <a:close/>
                  <a:moveTo>
                    <a:pt x="90999" y="111209"/>
                  </a:moveTo>
                  <a:cubicBezTo>
                    <a:pt x="111617" y="93716"/>
                    <a:pt x="133484" y="78721"/>
                    <a:pt x="157225" y="66226"/>
                  </a:cubicBezTo>
                  <a:cubicBezTo>
                    <a:pt x="111617" y="116207"/>
                    <a:pt x="114116" y="193054"/>
                    <a:pt x="162848" y="239912"/>
                  </a:cubicBezTo>
                  <a:cubicBezTo>
                    <a:pt x="111617" y="217420"/>
                    <a:pt x="68508" y="181184"/>
                    <a:pt x="44141" y="156817"/>
                  </a:cubicBezTo>
                  <a:cubicBezTo>
                    <a:pt x="58511" y="140573"/>
                    <a:pt x="74130" y="125579"/>
                    <a:pt x="90999" y="111209"/>
                  </a:cubicBezTo>
                  <a:lnTo>
                    <a:pt x="90999" y="111209"/>
                  </a:lnTo>
                  <a:close/>
                  <a:moveTo>
                    <a:pt x="249691" y="249908"/>
                  </a:moveTo>
                  <a:cubicBezTo>
                    <a:pt x="194711" y="249908"/>
                    <a:pt x="149728" y="204925"/>
                    <a:pt x="149728" y="149945"/>
                  </a:cubicBezTo>
                  <a:cubicBezTo>
                    <a:pt x="149728" y="94965"/>
                    <a:pt x="194711" y="49982"/>
                    <a:pt x="249691" y="49982"/>
                  </a:cubicBezTo>
                  <a:cubicBezTo>
                    <a:pt x="304671" y="49982"/>
                    <a:pt x="349654" y="94965"/>
                    <a:pt x="349654" y="149945"/>
                  </a:cubicBezTo>
                  <a:cubicBezTo>
                    <a:pt x="349654" y="204925"/>
                    <a:pt x="304671" y="249908"/>
                    <a:pt x="249691" y="249908"/>
                  </a:cubicBezTo>
                  <a:close/>
                  <a:moveTo>
                    <a:pt x="492727" y="139324"/>
                  </a:moveTo>
                  <a:cubicBezTo>
                    <a:pt x="456490" y="96839"/>
                    <a:pt x="361525" y="0"/>
                    <a:pt x="249691" y="0"/>
                  </a:cubicBezTo>
                  <a:cubicBezTo>
                    <a:pt x="137857" y="0"/>
                    <a:pt x="42892" y="96839"/>
                    <a:pt x="6655" y="139324"/>
                  </a:cubicBezTo>
                  <a:cubicBezTo>
                    <a:pt x="-2716" y="150570"/>
                    <a:pt x="-2092" y="166189"/>
                    <a:pt x="7905" y="176810"/>
                  </a:cubicBezTo>
                  <a:cubicBezTo>
                    <a:pt x="44766" y="215546"/>
                    <a:pt x="139107" y="299890"/>
                    <a:pt x="249691" y="299890"/>
                  </a:cubicBezTo>
                  <a:cubicBezTo>
                    <a:pt x="360275" y="299890"/>
                    <a:pt x="454616" y="215546"/>
                    <a:pt x="492102" y="176810"/>
                  </a:cubicBezTo>
                  <a:cubicBezTo>
                    <a:pt x="501474" y="166814"/>
                    <a:pt x="502098" y="150570"/>
                    <a:pt x="492727" y="139324"/>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02" name="Freeform: Shape 101">
              <a:extLst>
                <a:ext uri="{FF2B5EF4-FFF2-40B4-BE49-F238E27FC236}">
                  <a16:creationId xmlns:a16="http://schemas.microsoft.com/office/drawing/2014/main" id="{6645D919-863F-4822-AC25-3C58A31DD0C6}"/>
                </a:ext>
              </a:extLst>
            </p:cNvPr>
            <p:cNvSpPr/>
            <p:nvPr/>
          </p:nvSpPr>
          <p:spPr>
            <a:xfrm>
              <a:off x="4495276" y="2771658"/>
              <a:ext cx="124954" cy="124954"/>
            </a:xfrm>
            <a:custGeom>
              <a:avLst/>
              <a:gdLst>
                <a:gd name="connsiteX0" fmla="*/ 124954 w 124954"/>
                <a:gd name="connsiteY0" fmla="*/ 62477 h 124954"/>
                <a:gd name="connsiteX1" fmla="*/ 62477 w 124954"/>
                <a:gd name="connsiteY1" fmla="*/ 124954 h 124954"/>
                <a:gd name="connsiteX2" fmla="*/ 0 w 124954"/>
                <a:gd name="connsiteY2" fmla="*/ 62477 h 124954"/>
                <a:gd name="connsiteX3" fmla="*/ 62477 w 124954"/>
                <a:gd name="connsiteY3" fmla="*/ 0 h 124954"/>
                <a:gd name="connsiteX4" fmla="*/ 124954 w 124954"/>
                <a:gd name="connsiteY4" fmla="*/ 62477 h 124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954" h="124954">
                  <a:moveTo>
                    <a:pt x="124954" y="62477"/>
                  </a:moveTo>
                  <a:cubicBezTo>
                    <a:pt x="124954" y="96982"/>
                    <a:pt x="96982" y="124954"/>
                    <a:pt x="62477" y="124954"/>
                  </a:cubicBezTo>
                  <a:cubicBezTo>
                    <a:pt x="27972" y="124954"/>
                    <a:pt x="0" y="96982"/>
                    <a:pt x="0" y="62477"/>
                  </a:cubicBezTo>
                  <a:cubicBezTo>
                    <a:pt x="0" y="27972"/>
                    <a:pt x="27972" y="0"/>
                    <a:pt x="62477" y="0"/>
                  </a:cubicBezTo>
                  <a:cubicBezTo>
                    <a:pt x="96982" y="0"/>
                    <a:pt x="124954" y="27972"/>
                    <a:pt x="124954" y="62477"/>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103" name="Graphic 47" descr="Bullseye">
            <a:extLst>
              <a:ext uri="{FF2B5EF4-FFF2-40B4-BE49-F238E27FC236}">
                <a16:creationId xmlns:a16="http://schemas.microsoft.com/office/drawing/2014/main" id="{BE3678F8-8536-47D3-995E-735B685EBE71}"/>
              </a:ext>
            </a:extLst>
          </p:cNvPr>
          <p:cNvGrpSpPr/>
          <p:nvPr/>
        </p:nvGrpSpPr>
        <p:grpSpPr>
          <a:xfrm>
            <a:off x="5733745" y="2282719"/>
            <a:ext cx="578972" cy="578972"/>
            <a:chOff x="7334357" y="2534246"/>
            <a:chExt cx="599780" cy="599780"/>
          </a:xfrm>
          <a:solidFill>
            <a:schemeClr val="tx1">
              <a:alpha val="10000"/>
            </a:schemeClr>
          </a:solidFill>
        </p:grpSpPr>
        <p:sp>
          <p:nvSpPr>
            <p:cNvPr id="104" name="Freeform: Shape 103">
              <a:extLst>
                <a:ext uri="{FF2B5EF4-FFF2-40B4-BE49-F238E27FC236}">
                  <a16:creationId xmlns:a16="http://schemas.microsoft.com/office/drawing/2014/main" id="{F7DDC3C8-AC4F-4AFC-BA12-6986B8193D8A}"/>
                </a:ext>
              </a:extLst>
            </p:cNvPr>
            <p:cNvSpPr/>
            <p:nvPr/>
          </p:nvSpPr>
          <p:spPr>
            <a:xfrm>
              <a:off x="7561773" y="2587351"/>
              <a:ext cx="319257" cy="318633"/>
            </a:xfrm>
            <a:custGeom>
              <a:avLst/>
              <a:gdLst>
                <a:gd name="connsiteX0" fmla="*/ 263029 w 319257"/>
                <a:gd name="connsiteY0" fmla="*/ 56229 h 318633"/>
                <a:gd name="connsiteX1" fmla="*/ 256781 w 319257"/>
                <a:gd name="connsiteY1" fmla="*/ 0 h 318633"/>
                <a:gd name="connsiteX2" fmla="*/ 188056 w 319257"/>
                <a:gd name="connsiteY2" fmla="*/ 68725 h 318633"/>
                <a:gd name="connsiteX3" fmla="*/ 191805 w 319257"/>
                <a:gd name="connsiteY3" fmla="*/ 101213 h 318633"/>
                <a:gd name="connsiteX4" fmla="*/ 91841 w 319257"/>
                <a:gd name="connsiteY4" fmla="*/ 201176 h 318633"/>
                <a:gd name="connsiteX5" fmla="*/ 62477 w 319257"/>
                <a:gd name="connsiteY5" fmla="*/ 193679 h 318633"/>
                <a:gd name="connsiteX6" fmla="*/ 0 w 319257"/>
                <a:gd name="connsiteY6" fmla="*/ 256156 h 318633"/>
                <a:gd name="connsiteX7" fmla="*/ 62477 w 319257"/>
                <a:gd name="connsiteY7" fmla="*/ 318633 h 318633"/>
                <a:gd name="connsiteX8" fmla="*/ 124954 w 319257"/>
                <a:gd name="connsiteY8" fmla="*/ 256156 h 318633"/>
                <a:gd name="connsiteX9" fmla="*/ 118082 w 319257"/>
                <a:gd name="connsiteY9" fmla="*/ 227417 h 318633"/>
                <a:gd name="connsiteX10" fmla="*/ 218045 w 319257"/>
                <a:gd name="connsiteY10" fmla="*/ 127453 h 318633"/>
                <a:gd name="connsiteX11" fmla="*/ 250533 w 319257"/>
                <a:gd name="connsiteY11" fmla="*/ 131202 h 318633"/>
                <a:gd name="connsiteX12" fmla="*/ 319258 w 319257"/>
                <a:gd name="connsiteY12" fmla="*/ 62477 h 318633"/>
                <a:gd name="connsiteX13" fmla="*/ 263029 w 319257"/>
                <a:gd name="connsiteY13" fmla="*/ 56229 h 31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9257" h="318633">
                  <a:moveTo>
                    <a:pt x="263029" y="56229"/>
                  </a:moveTo>
                  <a:lnTo>
                    <a:pt x="256781" y="0"/>
                  </a:lnTo>
                  <a:lnTo>
                    <a:pt x="188056" y="68725"/>
                  </a:lnTo>
                  <a:lnTo>
                    <a:pt x="191805" y="101213"/>
                  </a:lnTo>
                  <a:lnTo>
                    <a:pt x="91841" y="201176"/>
                  </a:lnTo>
                  <a:cubicBezTo>
                    <a:pt x="83095" y="196803"/>
                    <a:pt x="73098" y="193679"/>
                    <a:pt x="62477" y="193679"/>
                  </a:cubicBezTo>
                  <a:cubicBezTo>
                    <a:pt x="28115" y="193679"/>
                    <a:pt x="0" y="221794"/>
                    <a:pt x="0" y="256156"/>
                  </a:cubicBezTo>
                  <a:cubicBezTo>
                    <a:pt x="0" y="290518"/>
                    <a:pt x="28115" y="318633"/>
                    <a:pt x="62477" y="318633"/>
                  </a:cubicBezTo>
                  <a:cubicBezTo>
                    <a:pt x="96839" y="318633"/>
                    <a:pt x="124954" y="290518"/>
                    <a:pt x="124954" y="256156"/>
                  </a:cubicBezTo>
                  <a:cubicBezTo>
                    <a:pt x="124954" y="245535"/>
                    <a:pt x="122455" y="236163"/>
                    <a:pt x="118082" y="227417"/>
                  </a:cubicBezTo>
                  <a:lnTo>
                    <a:pt x="218045" y="127453"/>
                  </a:lnTo>
                  <a:lnTo>
                    <a:pt x="250533" y="131202"/>
                  </a:lnTo>
                  <a:lnTo>
                    <a:pt x="319258" y="62477"/>
                  </a:lnTo>
                  <a:lnTo>
                    <a:pt x="263029" y="56229"/>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05" name="Freeform: Shape 104">
              <a:extLst>
                <a:ext uri="{FF2B5EF4-FFF2-40B4-BE49-F238E27FC236}">
                  <a16:creationId xmlns:a16="http://schemas.microsoft.com/office/drawing/2014/main" id="{CA993067-CF70-42A5-965D-50FA584DA14C}"/>
                </a:ext>
              </a:extLst>
            </p:cNvPr>
            <p:cNvSpPr/>
            <p:nvPr/>
          </p:nvSpPr>
          <p:spPr>
            <a:xfrm>
              <a:off x="7387462" y="2606094"/>
              <a:ext cx="474825" cy="474825"/>
            </a:xfrm>
            <a:custGeom>
              <a:avLst/>
              <a:gdLst>
                <a:gd name="connsiteX0" fmla="*/ 442338 w 474825"/>
                <a:gd name="connsiteY0" fmla="*/ 129952 h 474825"/>
                <a:gd name="connsiteX1" fmla="*/ 434216 w 474825"/>
                <a:gd name="connsiteY1" fmla="*/ 138699 h 474825"/>
                <a:gd name="connsiteX2" fmla="*/ 422345 w 474825"/>
                <a:gd name="connsiteY2" fmla="*/ 137450 h 474825"/>
                <a:gd name="connsiteX3" fmla="*/ 409225 w 474825"/>
                <a:gd name="connsiteY3" fmla="*/ 135575 h 474825"/>
                <a:gd name="connsiteX4" fmla="*/ 437340 w 474825"/>
                <a:gd name="connsiteY4" fmla="*/ 237413 h 474825"/>
                <a:gd name="connsiteX5" fmla="*/ 237413 w 474825"/>
                <a:gd name="connsiteY5" fmla="*/ 437340 h 474825"/>
                <a:gd name="connsiteX6" fmla="*/ 37486 w 474825"/>
                <a:gd name="connsiteY6" fmla="*/ 237413 h 474825"/>
                <a:gd name="connsiteX7" fmla="*/ 237413 w 474825"/>
                <a:gd name="connsiteY7" fmla="*/ 37486 h 474825"/>
                <a:gd name="connsiteX8" fmla="*/ 339251 w 474825"/>
                <a:gd name="connsiteY8" fmla="*/ 65601 h 474825"/>
                <a:gd name="connsiteX9" fmla="*/ 338001 w 474825"/>
                <a:gd name="connsiteY9" fmla="*/ 53106 h 474825"/>
                <a:gd name="connsiteX10" fmla="*/ 336127 w 474825"/>
                <a:gd name="connsiteY10" fmla="*/ 40610 h 474825"/>
                <a:gd name="connsiteX11" fmla="*/ 344874 w 474825"/>
                <a:gd name="connsiteY11" fmla="*/ 31863 h 474825"/>
                <a:gd name="connsiteX12" fmla="*/ 349247 w 474825"/>
                <a:gd name="connsiteY12" fmla="*/ 27490 h 474825"/>
                <a:gd name="connsiteX13" fmla="*/ 237413 w 474825"/>
                <a:gd name="connsiteY13" fmla="*/ 0 h 474825"/>
                <a:gd name="connsiteX14" fmla="*/ 0 w 474825"/>
                <a:gd name="connsiteY14" fmla="*/ 237413 h 474825"/>
                <a:gd name="connsiteX15" fmla="*/ 237413 w 474825"/>
                <a:gd name="connsiteY15" fmla="*/ 474826 h 474825"/>
                <a:gd name="connsiteX16" fmla="*/ 474826 w 474825"/>
                <a:gd name="connsiteY16" fmla="*/ 237413 h 474825"/>
                <a:gd name="connsiteX17" fmla="*/ 446711 w 474825"/>
                <a:gd name="connsiteY17" fmla="*/ 126204 h 474825"/>
                <a:gd name="connsiteX18" fmla="*/ 442338 w 474825"/>
                <a:gd name="connsiteY18" fmla="*/ 129952 h 4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4825" h="474825">
                  <a:moveTo>
                    <a:pt x="442338" y="129952"/>
                  </a:moveTo>
                  <a:lnTo>
                    <a:pt x="434216" y="138699"/>
                  </a:lnTo>
                  <a:lnTo>
                    <a:pt x="422345" y="137450"/>
                  </a:lnTo>
                  <a:lnTo>
                    <a:pt x="409225" y="135575"/>
                  </a:lnTo>
                  <a:cubicBezTo>
                    <a:pt x="426719" y="165564"/>
                    <a:pt x="437340" y="199927"/>
                    <a:pt x="437340" y="237413"/>
                  </a:cubicBezTo>
                  <a:cubicBezTo>
                    <a:pt x="437340" y="347373"/>
                    <a:pt x="347373" y="437340"/>
                    <a:pt x="237413" y="437340"/>
                  </a:cubicBezTo>
                  <a:cubicBezTo>
                    <a:pt x="127453" y="437340"/>
                    <a:pt x="37486" y="347373"/>
                    <a:pt x="37486" y="237413"/>
                  </a:cubicBezTo>
                  <a:cubicBezTo>
                    <a:pt x="37486" y="127453"/>
                    <a:pt x="127453" y="37486"/>
                    <a:pt x="237413" y="37486"/>
                  </a:cubicBezTo>
                  <a:cubicBezTo>
                    <a:pt x="274274" y="37486"/>
                    <a:pt x="309262" y="47483"/>
                    <a:pt x="339251" y="65601"/>
                  </a:cubicBezTo>
                  <a:lnTo>
                    <a:pt x="338001" y="53106"/>
                  </a:lnTo>
                  <a:lnTo>
                    <a:pt x="336127" y="40610"/>
                  </a:lnTo>
                  <a:lnTo>
                    <a:pt x="344874" y="31863"/>
                  </a:lnTo>
                  <a:lnTo>
                    <a:pt x="349247" y="27490"/>
                  </a:lnTo>
                  <a:cubicBezTo>
                    <a:pt x="315509" y="9996"/>
                    <a:pt x="278023" y="0"/>
                    <a:pt x="237413" y="0"/>
                  </a:cubicBezTo>
                  <a:cubicBezTo>
                    <a:pt x="106211" y="0"/>
                    <a:pt x="0" y="106211"/>
                    <a:pt x="0" y="237413"/>
                  </a:cubicBezTo>
                  <a:cubicBezTo>
                    <a:pt x="0" y="368615"/>
                    <a:pt x="106211" y="474826"/>
                    <a:pt x="237413" y="474826"/>
                  </a:cubicBezTo>
                  <a:cubicBezTo>
                    <a:pt x="368615" y="474826"/>
                    <a:pt x="474826" y="368615"/>
                    <a:pt x="474826" y="237413"/>
                  </a:cubicBezTo>
                  <a:cubicBezTo>
                    <a:pt x="474826" y="196803"/>
                    <a:pt x="464830" y="159317"/>
                    <a:pt x="446711" y="126204"/>
                  </a:cubicBezTo>
                  <a:lnTo>
                    <a:pt x="442338" y="129952"/>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06" name="Freeform: Shape 105">
              <a:extLst>
                <a:ext uri="{FF2B5EF4-FFF2-40B4-BE49-F238E27FC236}">
                  <a16:creationId xmlns:a16="http://schemas.microsoft.com/office/drawing/2014/main" id="{480DB66C-DFB8-429C-975C-C08B6BCE6B59}"/>
                </a:ext>
              </a:extLst>
            </p:cNvPr>
            <p:cNvSpPr/>
            <p:nvPr/>
          </p:nvSpPr>
          <p:spPr>
            <a:xfrm>
              <a:off x="7474930" y="2693562"/>
              <a:ext cx="299890" cy="299890"/>
            </a:xfrm>
            <a:custGeom>
              <a:avLst/>
              <a:gdLst>
                <a:gd name="connsiteX0" fmla="*/ 254282 w 299890"/>
                <a:gd name="connsiteY0" fmla="*/ 107461 h 299890"/>
                <a:gd name="connsiteX1" fmla="*/ 262404 w 299890"/>
                <a:gd name="connsiteY1" fmla="*/ 149945 h 299890"/>
                <a:gd name="connsiteX2" fmla="*/ 149945 w 299890"/>
                <a:gd name="connsiteY2" fmla="*/ 262404 h 299890"/>
                <a:gd name="connsiteX3" fmla="*/ 37486 w 299890"/>
                <a:gd name="connsiteY3" fmla="*/ 149945 h 299890"/>
                <a:gd name="connsiteX4" fmla="*/ 149945 w 299890"/>
                <a:gd name="connsiteY4" fmla="*/ 37486 h 299890"/>
                <a:gd name="connsiteX5" fmla="*/ 192429 w 299890"/>
                <a:gd name="connsiteY5" fmla="*/ 45608 h 299890"/>
                <a:gd name="connsiteX6" fmla="*/ 220544 w 299890"/>
                <a:gd name="connsiteY6" fmla="*/ 17494 h 299890"/>
                <a:gd name="connsiteX7" fmla="*/ 149945 w 299890"/>
                <a:gd name="connsiteY7" fmla="*/ 0 h 299890"/>
                <a:gd name="connsiteX8" fmla="*/ 0 w 299890"/>
                <a:gd name="connsiteY8" fmla="*/ 149945 h 299890"/>
                <a:gd name="connsiteX9" fmla="*/ 149945 w 299890"/>
                <a:gd name="connsiteY9" fmla="*/ 299890 h 299890"/>
                <a:gd name="connsiteX10" fmla="*/ 299890 w 299890"/>
                <a:gd name="connsiteY10" fmla="*/ 149945 h 299890"/>
                <a:gd name="connsiteX11" fmla="*/ 282396 w 299890"/>
                <a:gd name="connsiteY11" fmla="*/ 79346 h 299890"/>
                <a:gd name="connsiteX12" fmla="*/ 254282 w 299890"/>
                <a:gd name="connsiteY12" fmla="*/ 107461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890" h="299890">
                  <a:moveTo>
                    <a:pt x="254282" y="107461"/>
                  </a:moveTo>
                  <a:cubicBezTo>
                    <a:pt x="259905" y="120581"/>
                    <a:pt x="262404" y="134950"/>
                    <a:pt x="262404" y="149945"/>
                  </a:cubicBezTo>
                  <a:cubicBezTo>
                    <a:pt x="262404" y="211797"/>
                    <a:pt x="211797" y="262404"/>
                    <a:pt x="149945" y="262404"/>
                  </a:cubicBezTo>
                  <a:cubicBezTo>
                    <a:pt x="88093" y="262404"/>
                    <a:pt x="37486" y="211797"/>
                    <a:pt x="37486" y="149945"/>
                  </a:cubicBezTo>
                  <a:cubicBezTo>
                    <a:pt x="37486" y="88093"/>
                    <a:pt x="88093" y="37486"/>
                    <a:pt x="149945" y="37486"/>
                  </a:cubicBezTo>
                  <a:cubicBezTo>
                    <a:pt x="164940" y="37486"/>
                    <a:pt x="179309" y="40610"/>
                    <a:pt x="192429" y="45608"/>
                  </a:cubicBezTo>
                  <a:lnTo>
                    <a:pt x="220544" y="17494"/>
                  </a:lnTo>
                  <a:cubicBezTo>
                    <a:pt x="199302" y="6248"/>
                    <a:pt x="175561" y="0"/>
                    <a:pt x="149945" y="0"/>
                  </a:cubicBezTo>
                  <a:cubicBezTo>
                    <a:pt x="67475" y="0"/>
                    <a:pt x="0" y="67475"/>
                    <a:pt x="0" y="149945"/>
                  </a:cubicBezTo>
                  <a:cubicBezTo>
                    <a:pt x="0" y="232415"/>
                    <a:pt x="67475" y="299890"/>
                    <a:pt x="149945" y="299890"/>
                  </a:cubicBezTo>
                  <a:cubicBezTo>
                    <a:pt x="232415" y="299890"/>
                    <a:pt x="299890" y="232415"/>
                    <a:pt x="299890" y="149945"/>
                  </a:cubicBezTo>
                  <a:cubicBezTo>
                    <a:pt x="299890" y="124329"/>
                    <a:pt x="293642" y="100588"/>
                    <a:pt x="282396" y="79346"/>
                  </a:cubicBezTo>
                  <a:lnTo>
                    <a:pt x="254282" y="107461"/>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107" name="Graphic 53" descr="Magnifying glass">
            <a:extLst>
              <a:ext uri="{FF2B5EF4-FFF2-40B4-BE49-F238E27FC236}">
                <a16:creationId xmlns:a16="http://schemas.microsoft.com/office/drawing/2014/main" id="{004F3C95-ABE7-4941-A1FD-B815360226C7}"/>
              </a:ext>
            </a:extLst>
          </p:cNvPr>
          <p:cNvSpPr/>
          <p:nvPr/>
        </p:nvSpPr>
        <p:spPr>
          <a:xfrm>
            <a:off x="2910847" y="3973291"/>
            <a:ext cx="476069" cy="476445"/>
          </a:xfrm>
          <a:custGeom>
            <a:avLst/>
            <a:gdLst>
              <a:gd name="connsiteX0" fmla="*/ 480449 w 493179"/>
              <a:gd name="connsiteY0" fmla="*/ 418596 h 493568"/>
              <a:gd name="connsiteX1" fmla="*/ 402352 w 493179"/>
              <a:gd name="connsiteY1" fmla="*/ 340500 h 493568"/>
              <a:gd name="connsiteX2" fmla="*/ 363617 w 493179"/>
              <a:gd name="connsiteY2" fmla="*/ 328629 h 493568"/>
              <a:gd name="connsiteX3" fmla="*/ 336127 w 493179"/>
              <a:gd name="connsiteY3" fmla="*/ 301140 h 493568"/>
              <a:gd name="connsiteX4" fmla="*/ 374863 w 493179"/>
              <a:gd name="connsiteY4" fmla="*/ 187431 h 493568"/>
              <a:gd name="connsiteX5" fmla="*/ 187431 w 493179"/>
              <a:gd name="connsiteY5" fmla="*/ 0 h 493568"/>
              <a:gd name="connsiteX6" fmla="*/ 0 w 493179"/>
              <a:gd name="connsiteY6" fmla="*/ 187431 h 493568"/>
              <a:gd name="connsiteX7" fmla="*/ 187431 w 493179"/>
              <a:gd name="connsiteY7" fmla="*/ 374863 h 493568"/>
              <a:gd name="connsiteX8" fmla="*/ 301140 w 493179"/>
              <a:gd name="connsiteY8" fmla="*/ 336127 h 493568"/>
              <a:gd name="connsiteX9" fmla="*/ 328629 w 493179"/>
              <a:gd name="connsiteY9" fmla="*/ 363617 h 493568"/>
              <a:gd name="connsiteX10" fmla="*/ 340500 w 493179"/>
              <a:gd name="connsiteY10" fmla="*/ 402352 h 493568"/>
              <a:gd name="connsiteX11" fmla="*/ 418596 w 493179"/>
              <a:gd name="connsiteY11" fmla="*/ 480449 h 493568"/>
              <a:gd name="connsiteX12" fmla="*/ 449835 w 493179"/>
              <a:gd name="connsiteY12" fmla="*/ 493569 h 493568"/>
              <a:gd name="connsiteX13" fmla="*/ 481074 w 493179"/>
              <a:gd name="connsiteY13" fmla="*/ 480449 h 493568"/>
              <a:gd name="connsiteX14" fmla="*/ 480449 w 493179"/>
              <a:gd name="connsiteY14" fmla="*/ 418596 h 493568"/>
              <a:gd name="connsiteX15" fmla="*/ 186806 w 493179"/>
              <a:gd name="connsiteY15" fmla="*/ 336751 h 493568"/>
              <a:gd name="connsiteX16" fmla="*/ 36861 w 493179"/>
              <a:gd name="connsiteY16" fmla="*/ 186806 h 493568"/>
              <a:gd name="connsiteX17" fmla="*/ 186806 w 493179"/>
              <a:gd name="connsiteY17" fmla="*/ 36861 h 493568"/>
              <a:gd name="connsiteX18" fmla="*/ 336751 w 493179"/>
              <a:gd name="connsiteY18" fmla="*/ 186806 h 493568"/>
              <a:gd name="connsiteX19" fmla="*/ 186806 w 493179"/>
              <a:gd name="connsiteY19" fmla="*/ 336751 h 49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79" h="493568">
                <a:moveTo>
                  <a:pt x="480449" y="418596"/>
                </a:moveTo>
                <a:lnTo>
                  <a:pt x="402352" y="340500"/>
                </a:lnTo>
                <a:cubicBezTo>
                  <a:pt x="391731" y="329879"/>
                  <a:pt x="377362" y="326130"/>
                  <a:pt x="363617" y="328629"/>
                </a:cubicBezTo>
                <a:lnTo>
                  <a:pt x="336127" y="301140"/>
                </a:lnTo>
                <a:cubicBezTo>
                  <a:pt x="360493" y="269901"/>
                  <a:pt x="374863" y="229916"/>
                  <a:pt x="374863" y="187431"/>
                </a:cubicBezTo>
                <a:cubicBezTo>
                  <a:pt x="374863" y="84344"/>
                  <a:pt x="290518" y="0"/>
                  <a:pt x="187431" y="0"/>
                </a:cubicBezTo>
                <a:cubicBezTo>
                  <a:pt x="84344" y="0"/>
                  <a:pt x="0" y="84344"/>
                  <a:pt x="0" y="187431"/>
                </a:cubicBezTo>
                <a:cubicBezTo>
                  <a:pt x="0" y="290518"/>
                  <a:pt x="84344" y="374863"/>
                  <a:pt x="187431" y="374863"/>
                </a:cubicBezTo>
                <a:cubicBezTo>
                  <a:pt x="229916" y="374863"/>
                  <a:pt x="269276" y="360493"/>
                  <a:pt x="301140" y="336127"/>
                </a:cubicBezTo>
                <a:lnTo>
                  <a:pt x="328629" y="363617"/>
                </a:lnTo>
                <a:cubicBezTo>
                  <a:pt x="326130" y="377362"/>
                  <a:pt x="329879" y="391731"/>
                  <a:pt x="340500" y="402352"/>
                </a:cubicBezTo>
                <a:lnTo>
                  <a:pt x="418596" y="480449"/>
                </a:lnTo>
                <a:cubicBezTo>
                  <a:pt x="427343" y="489196"/>
                  <a:pt x="438589" y="493569"/>
                  <a:pt x="449835" y="493569"/>
                </a:cubicBezTo>
                <a:cubicBezTo>
                  <a:pt x="461081" y="493569"/>
                  <a:pt x="472327" y="489196"/>
                  <a:pt x="481074" y="480449"/>
                </a:cubicBezTo>
                <a:cubicBezTo>
                  <a:pt x="497318" y="462955"/>
                  <a:pt x="497318" y="435465"/>
                  <a:pt x="480449" y="418596"/>
                </a:cubicBezTo>
                <a:close/>
                <a:moveTo>
                  <a:pt x="186806" y="336751"/>
                </a:moveTo>
                <a:cubicBezTo>
                  <a:pt x="104337" y="336751"/>
                  <a:pt x="36861" y="269276"/>
                  <a:pt x="36861" y="186806"/>
                </a:cubicBezTo>
                <a:cubicBezTo>
                  <a:pt x="36861" y="104337"/>
                  <a:pt x="104337" y="36861"/>
                  <a:pt x="186806" y="36861"/>
                </a:cubicBezTo>
                <a:cubicBezTo>
                  <a:pt x="269276" y="36861"/>
                  <a:pt x="336751" y="104337"/>
                  <a:pt x="336751" y="186806"/>
                </a:cubicBezTo>
                <a:cubicBezTo>
                  <a:pt x="336751" y="269276"/>
                  <a:pt x="269276" y="336751"/>
                  <a:pt x="186806" y="336751"/>
                </a:cubicBezTo>
                <a:close/>
              </a:path>
            </a:pathLst>
          </a:custGeom>
          <a:solidFill>
            <a:schemeClr val="tx1">
              <a:alpha val="10000"/>
            </a:schemeClr>
          </a:solidFill>
          <a:ln w="6152" cap="flat">
            <a:noFill/>
            <a:prstDash val="solid"/>
            <a:miter/>
          </a:ln>
        </p:spPr>
        <p:txBody>
          <a:bodyPr rtlCol="0" anchor="ctr"/>
          <a:lstStyle/>
          <a:p>
            <a:endParaRPr lang="en-US" sz="1350"/>
          </a:p>
        </p:txBody>
      </p:sp>
      <p:grpSp>
        <p:nvGrpSpPr>
          <p:cNvPr id="111" name="Group 110">
            <a:extLst>
              <a:ext uri="{FF2B5EF4-FFF2-40B4-BE49-F238E27FC236}">
                <a16:creationId xmlns:a16="http://schemas.microsoft.com/office/drawing/2014/main" id="{DAF63627-7049-4BFD-9490-1CCB250FA772}"/>
              </a:ext>
            </a:extLst>
          </p:cNvPr>
          <p:cNvGrpSpPr/>
          <p:nvPr/>
        </p:nvGrpSpPr>
        <p:grpSpPr>
          <a:xfrm>
            <a:off x="7008364" y="1949555"/>
            <a:ext cx="1880088" cy="2914299"/>
            <a:chOff x="332936" y="2555951"/>
            <a:chExt cx="2926080" cy="3885733"/>
          </a:xfrm>
        </p:grpSpPr>
        <p:sp>
          <p:nvSpPr>
            <p:cNvPr id="112" name="TextBox 111">
              <a:extLst>
                <a:ext uri="{FF2B5EF4-FFF2-40B4-BE49-F238E27FC236}">
                  <a16:creationId xmlns:a16="http://schemas.microsoft.com/office/drawing/2014/main" id="{2724D8F9-2B22-4600-B265-3CFB68038144}"/>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t>Lorem Ipsum</a:t>
              </a:r>
            </a:p>
          </p:txBody>
        </p:sp>
        <p:sp>
          <p:nvSpPr>
            <p:cNvPr id="113" name="TextBox 112">
              <a:extLst>
                <a:ext uri="{FF2B5EF4-FFF2-40B4-BE49-F238E27FC236}">
                  <a16:creationId xmlns:a16="http://schemas.microsoft.com/office/drawing/2014/main" id="{793EBE78-D53B-4BA4-AAAF-263E185A92E6}"/>
                </a:ext>
              </a:extLst>
            </p:cNvPr>
            <p:cNvSpPr txBox="1"/>
            <p:nvPr/>
          </p:nvSpPr>
          <p:spPr>
            <a:xfrm>
              <a:off x="332936" y="3086919"/>
              <a:ext cx="2926080" cy="3354765"/>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4120838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622B1-6831-4B26-B350-420E28540191}"/>
              </a:ext>
            </a:extLst>
          </p:cNvPr>
          <p:cNvSpPr>
            <a:spLocks noGrp="1"/>
          </p:cNvSpPr>
          <p:nvPr>
            <p:ph type="title"/>
          </p:nvPr>
        </p:nvSpPr>
        <p:spPr/>
        <p:txBody>
          <a:bodyPr/>
          <a:lstStyle/>
          <a:p>
            <a:r>
              <a:rPr lang="en-US" dirty="0"/>
              <a:t>Hexagon Origami – Slide Template</a:t>
            </a:r>
          </a:p>
        </p:txBody>
      </p:sp>
      <p:grpSp>
        <p:nvGrpSpPr>
          <p:cNvPr id="4" name="Group 3">
            <a:extLst>
              <a:ext uri="{FF2B5EF4-FFF2-40B4-BE49-F238E27FC236}">
                <a16:creationId xmlns:a16="http://schemas.microsoft.com/office/drawing/2014/main" id="{D4059C55-632D-4CFE-BB7B-D837A813C459}"/>
              </a:ext>
            </a:extLst>
          </p:cNvPr>
          <p:cNvGrpSpPr/>
          <p:nvPr/>
        </p:nvGrpSpPr>
        <p:grpSpPr>
          <a:xfrm>
            <a:off x="3087700" y="1724707"/>
            <a:ext cx="3707856" cy="2967406"/>
            <a:chOff x="3087700" y="1482078"/>
            <a:chExt cx="3707856" cy="2967406"/>
          </a:xfrm>
        </p:grpSpPr>
        <p:sp>
          <p:nvSpPr>
            <p:cNvPr id="3" name="Freeform: Shape 2">
              <a:extLst>
                <a:ext uri="{FF2B5EF4-FFF2-40B4-BE49-F238E27FC236}">
                  <a16:creationId xmlns:a16="http://schemas.microsoft.com/office/drawing/2014/main" id="{F6ED7078-2CAA-44C2-9D7E-D83322288CDE}"/>
                </a:ext>
              </a:extLst>
            </p:cNvPr>
            <p:cNvSpPr/>
            <p:nvPr/>
          </p:nvSpPr>
          <p:spPr>
            <a:xfrm>
              <a:off x="3087700" y="1878667"/>
              <a:ext cx="2969760" cy="2570816"/>
            </a:xfrm>
            <a:custGeom>
              <a:avLst/>
              <a:gdLst>
                <a:gd name="connsiteX0" fmla="*/ 769592 w 3076493"/>
                <a:gd name="connsiteY0" fmla="*/ 0 h 2663211"/>
                <a:gd name="connsiteX1" fmla="*/ 2306900 w 3076493"/>
                <a:gd name="connsiteY1" fmla="*/ 0 h 2663211"/>
                <a:gd name="connsiteX2" fmla="*/ 2307838 w 3076493"/>
                <a:gd name="connsiteY2" fmla="*/ 0 h 2663211"/>
                <a:gd name="connsiteX3" fmla="*/ 3076492 w 3076493"/>
                <a:gd name="connsiteY3" fmla="*/ 1331349 h 2663211"/>
                <a:gd name="connsiteX4" fmla="*/ 3076493 w 3076493"/>
                <a:gd name="connsiteY4" fmla="*/ 1331862 h 2663211"/>
                <a:gd name="connsiteX5" fmla="*/ 2307838 w 3076493"/>
                <a:gd name="connsiteY5" fmla="*/ 2663211 h 2663211"/>
                <a:gd name="connsiteX6" fmla="*/ 2306902 w 3076493"/>
                <a:gd name="connsiteY6" fmla="*/ 2663211 h 2663211"/>
                <a:gd name="connsiteX7" fmla="*/ 769592 w 3076493"/>
                <a:gd name="connsiteY7" fmla="*/ 2663211 h 2663211"/>
                <a:gd name="connsiteX8" fmla="*/ 768654 w 3076493"/>
                <a:gd name="connsiteY8" fmla="*/ 2663210 h 2663211"/>
                <a:gd name="connsiteX9" fmla="*/ 0 w 3076493"/>
                <a:gd name="connsiteY9" fmla="*/ 1331862 h 2663211"/>
                <a:gd name="connsiteX10" fmla="*/ 0 w 3076493"/>
                <a:gd name="connsiteY10" fmla="*/ 1331348 h 2663211"/>
                <a:gd name="connsiteX11" fmla="*/ 768654 w 3076493"/>
                <a:gd name="connsiteY11" fmla="*/ 0 h 26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76493" h="2663211">
                  <a:moveTo>
                    <a:pt x="769592" y="0"/>
                  </a:moveTo>
                  <a:lnTo>
                    <a:pt x="2306900" y="0"/>
                  </a:lnTo>
                  <a:lnTo>
                    <a:pt x="2307838" y="0"/>
                  </a:lnTo>
                  <a:lnTo>
                    <a:pt x="3076492" y="1331349"/>
                  </a:lnTo>
                  <a:lnTo>
                    <a:pt x="3076493" y="1331862"/>
                  </a:lnTo>
                  <a:lnTo>
                    <a:pt x="2307838" y="2663211"/>
                  </a:lnTo>
                  <a:lnTo>
                    <a:pt x="2306902" y="2663211"/>
                  </a:lnTo>
                  <a:lnTo>
                    <a:pt x="769592" y="2663211"/>
                  </a:lnTo>
                  <a:lnTo>
                    <a:pt x="768654" y="2663210"/>
                  </a:lnTo>
                  <a:lnTo>
                    <a:pt x="0" y="1331862"/>
                  </a:lnTo>
                  <a:lnTo>
                    <a:pt x="0" y="1331348"/>
                  </a:lnTo>
                  <a:lnTo>
                    <a:pt x="76865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11" name="Group 10">
              <a:extLst>
                <a:ext uri="{FF2B5EF4-FFF2-40B4-BE49-F238E27FC236}">
                  <a16:creationId xmlns:a16="http://schemas.microsoft.com/office/drawing/2014/main" id="{22714DE4-AA0F-4014-9BB8-27EFA52A4F71}"/>
                </a:ext>
              </a:extLst>
            </p:cNvPr>
            <p:cNvGrpSpPr/>
            <p:nvPr/>
          </p:nvGrpSpPr>
          <p:grpSpPr>
            <a:xfrm>
              <a:off x="3379392" y="1482078"/>
              <a:ext cx="3416164" cy="2967406"/>
              <a:chOff x="4667466" y="1555620"/>
              <a:chExt cx="4089978" cy="3552705"/>
            </a:xfrm>
          </p:grpSpPr>
          <p:sp>
            <p:nvSpPr>
              <p:cNvPr id="12" name="Freeform: Shape 11">
                <a:extLst>
                  <a:ext uri="{FF2B5EF4-FFF2-40B4-BE49-F238E27FC236}">
                    <a16:creationId xmlns:a16="http://schemas.microsoft.com/office/drawing/2014/main" id="{5CA19E09-A886-4F42-814E-78519B55755F}"/>
                  </a:ext>
                </a:extLst>
              </p:cNvPr>
              <p:cNvSpPr/>
              <p:nvPr/>
            </p:nvSpPr>
            <p:spPr>
              <a:xfrm rot="10800000">
                <a:off x="5207661" y="2030433"/>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4" name="Freeform: Shape 13">
                <a:extLst>
                  <a:ext uri="{FF2B5EF4-FFF2-40B4-BE49-F238E27FC236}">
                    <a16:creationId xmlns:a16="http://schemas.microsoft.com/office/drawing/2014/main" id="{F14D332E-12E2-4FEC-9144-971D74CBF2BE}"/>
                  </a:ext>
                </a:extLst>
              </p:cNvPr>
              <p:cNvSpPr/>
              <p:nvPr/>
            </p:nvSpPr>
            <p:spPr>
              <a:xfrm rot="14400000" flipV="1">
                <a:off x="7157511" y="1732367"/>
                <a:ext cx="1776679" cy="1423186"/>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5" name="Freeform: Shape 14">
                <a:extLst>
                  <a:ext uri="{FF2B5EF4-FFF2-40B4-BE49-F238E27FC236}">
                    <a16:creationId xmlns:a16="http://schemas.microsoft.com/office/drawing/2014/main" id="{8B634360-F248-4913-B59A-E6DB5D55C370}"/>
                  </a:ext>
                </a:extLst>
              </p:cNvPr>
              <p:cNvSpPr/>
              <p:nvPr/>
            </p:nvSpPr>
            <p:spPr>
              <a:xfrm rot="18000000">
                <a:off x="5927535" y="3276010"/>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7" name="Freeform: Shape 16">
                <a:extLst>
                  <a:ext uri="{FF2B5EF4-FFF2-40B4-BE49-F238E27FC236}">
                    <a16:creationId xmlns:a16="http://schemas.microsoft.com/office/drawing/2014/main" id="{C8703F61-85E7-48F4-9423-44B822BA76E4}"/>
                  </a:ext>
                </a:extLst>
              </p:cNvPr>
              <p:cNvSpPr/>
              <p:nvPr/>
            </p:nvSpPr>
            <p:spPr>
              <a:xfrm>
                <a:off x="5207662" y="3691005"/>
                <a:ext cx="1776679" cy="1417320"/>
              </a:xfrm>
              <a:custGeom>
                <a:avLst/>
                <a:gdLst>
                  <a:gd name="connsiteX0" fmla="*/ 888340 w 1776679"/>
                  <a:gd name="connsiteY0" fmla="*/ 0 h 1417320"/>
                  <a:gd name="connsiteX1" fmla="*/ 1776679 w 1776679"/>
                  <a:gd name="connsiteY1" fmla="*/ 1417320 h 1417320"/>
                  <a:gd name="connsiteX2" fmla="*/ 0 w 1776679"/>
                  <a:gd name="connsiteY2" fmla="*/ 1417320 h 1417320"/>
                </a:gdLst>
                <a:ahLst/>
                <a:cxnLst>
                  <a:cxn ang="0">
                    <a:pos x="connsiteX0" y="connsiteY0"/>
                  </a:cxn>
                  <a:cxn ang="0">
                    <a:pos x="connsiteX1" y="connsiteY1"/>
                  </a:cxn>
                  <a:cxn ang="0">
                    <a:pos x="connsiteX2" y="connsiteY2"/>
                  </a:cxn>
                </a:cxnLst>
                <a:rect l="l" t="t" r="r" b="b"/>
                <a:pathLst>
                  <a:path w="1776679" h="1417320">
                    <a:moveTo>
                      <a:pt x="888340" y="0"/>
                    </a:moveTo>
                    <a:lnTo>
                      <a:pt x="1776679" y="1417320"/>
                    </a:lnTo>
                    <a:lnTo>
                      <a:pt x="0" y="141732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8" name="Freeform: Shape 17">
                <a:extLst>
                  <a:ext uri="{FF2B5EF4-FFF2-40B4-BE49-F238E27FC236}">
                    <a16:creationId xmlns:a16="http://schemas.microsoft.com/office/drawing/2014/main" id="{AA722F5F-D1A5-46E0-88CD-EA278EA36B14}"/>
                  </a:ext>
                </a:extLst>
              </p:cNvPr>
              <p:cNvSpPr/>
              <p:nvPr/>
            </p:nvSpPr>
            <p:spPr>
              <a:xfrm rot="3600000">
                <a:off x="4487786" y="3276010"/>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1" name="Freeform: Shape 20">
                <a:extLst>
                  <a:ext uri="{FF2B5EF4-FFF2-40B4-BE49-F238E27FC236}">
                    <a16:creationId xmlns:a16="http://schemas.microsoft.com/office/drawing/2014/main" id="{414FD2D5-7C77-4C1E-B7DA-1E8ED23B184B}"/>
                  </a:ext>
                </a:extLst>
              </p:cNvPr>
              <p:cNvSpPr/>
              <p:nvPr/>
            </p:nvSpPr>
            <p:spPr>
              <a:xfrm rot="7200000">
                <a:off x="4487786" y="2445428"/>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sp>
          <p:nvSpPr>
            <p:cNvPr id="43" name="Graphic 6" descr="Badge 1">
              <a:extLst>
                <a:ext uri="{FF2B5EF4-FFF2-40B4-BE49-F238E27FC236}">
                  <a16:creationId xmlns:a16="http://schemas.microsoft.com/office/drawing/2014/main" id="{FE3898E5-6F14-46FA-A810-A3DF3A97FD60}"/>
                </a:ext>
              </a:extLst>
            </p:cNvPr>
            <p:cNvSpPr/>
            <p:nvPr/>
          </p:nvSpPr>
          <p:spPr>
            <a:xfrm>
              <a:off x="4359196" y="2036710"/>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1 h 438968"/>
                <a:gd name="connsiteX5" fmla="*/ 219658 w 438968"/>
                <a:gd name="connsiteY5" fmla="*/ 0 h 438968"/>
                <a:gd name="connsiteX6" fmla="*/ 219484 w 438968"/>
                <a:gd name="connsiteY6" fmla="*/ 0 h 438968"/>
                <a:gd name="connsiteX7" fmla="*/ 243560 w 438968"/>
                <a:gd name="connsiteY7" fmla="*/ 312649 h 438968"/>
                <a:gd name="connsiteX8" fmla="*/ 210174 w 438968"/>
                <a:gd name="connsiteY8" fmla="*/ 312649 h 438968"/>
                <a:gd name="connsiteX9" fmla="*/ 210174 w 438968"/>
                <a:gd name="connsiteY9" fmla="*/ 153198 h 438968"/>
                <a:gd name="connsiteX10" fmla="*/ 201245 w 438968"/>
                <a:gd name="connsiteY10" fmla="*/ 158763 h 438968"/>
                <a:gd name="connsiteX11" fmla="*/ 191560 w 438968"/>
                <a:gd name="connsiteY11" fmla="*/ 163560 h 438968"/>
                <a:gd name="connsiteX12" fmla="*/ 180238 w 438968"/>
                <a:gd name="connsiteY12" fmla="*/ 167496 h 438968"/>
                <a:gd name="connsiteX13" fmla="*/ 167189 w 438968"/>
                <a:gd name="connsiteY13" fmla="*/ 171044 h 438968"/>
                <a:gd name="connsiteX14" fmla="*/ 167189 w 438968"/>
                <a:gd name="connsiteY14" fmla="*/ 144373 h 438968"/>
                <a:gd name="connsiteX15" fmla="*/ 175916 w 438968"/>
                <a:gd name="connsiteY15" fmla="*/ 141686 h 438968"/>
                <a:gd name="connsiteX16" fmla="*/ 183694 w 438968"/>
                <a:gd name="connsiteY16" fmla="*/ 138999 h 438968"/>
                <a:gd name="connsiteX17" fmla="*/ 191369 w 438968"/>
                <a:gd name="connsiteY17" fmla="*/ 135832 h 438968"/>
                <a:gd name="connsiteX18" fmla="*/ 199044 w 438968"/>
                <a:gd name="connsiteY18" fmla="*/ 132665 h 438968"/>
                <a:gd name="connsiteX19" fmla="*/ 206423 w 438968"/>
                <a:gd name="connsiteY19" fmla="*/ 128828 h 438968"/>
                <a:gd name="connsiteX20" fmla="*/ 213821 w 438968"/>
                <a:gd name="connsiteY20" fmla="*/ 124782 h 438968"/>
                <a:gd name="connsiteX21" fmla="*/ 221779 w 438968"/>
                <a:gd name="connsiteY21" fmla="*/ 120159 h 438968"/>
                <a:gd name="connsiteX22" fmla="*/ 229748 w 438968"/>
                <a:gd name="connsiteY22" fmla="*/ 115536 h 438968"/>
                <a:gd name="connsiteX23" fmla="*/ 243560 w 438968"/>
                <a:gd name="connsiteY23" fmla="*/ 115536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7"/>
                    <a:pt x="438968" y="219469"/>
                    <a:pt x="438968" y="219461"/>
                  </a:cubicBezTo>
                  <a:cubicBezTo>
                    <a:pt x="439010" y="98298"/>
                    <a:pt x="340821" y="42"/>
                    <a:pt x="219658" y="0"/>
                  </a:cubicBezTo>
                  <a:cubicBezTo>
                    <a:pt x="219600" y="0"/>
                    <a:pt x="219542" y="0"/>
                    <a:pt x="219484" y="0"/>
                  </a:cubicBezTo>
                  <a:close/>
                  <a:moveTo>
                    <a:pt x="243560" y="312649"/>
                  </a:moveTo>
                  <a:lnTo>
                    <a:pt x="210174" y="312649"/>
                  </a:lnTo>
                  <a:lnTo>
                    <a:pt x="210174" y="153198"/>
                  </a:lnTo>
                  <a:cubicBezTo>
                    <a:pt x="207354" y="155124"/>
                    <a:pt x="204378" y="156979"/>
                    <a:pt x="201245" y="158763"/>
                  </a:cubicBezTo>
                  <a:cubicBezTo>
                    <a:pt x="198115" y="160553"/>
                    <a:pt x="194880" y="162154"/>
                    <a:pt x="191560" y="163560"/>
                  </a:cubicBezTo>
                  <a:cubicBezTo>
                    <a:pt x="187969" y="164970"/>
                    <a:pt x="184195" y="166282"/>
                    <a:pt x="180238" y="167496"/>
                  </a:cubicBezTo>
                  <a:cubicBezTo>
                    <a:pt x="176281" y="168709"/>
                    <a:pt x="171932" y="169892"/>
                    <a:pt x="167189" y="171044"/>
                  </a:cubicBezTo>
                  <a:lnTo>
                    <a:pt x="167189" y="144373"/>
                  </a:lnTo>
                  <a:cubicBezTo>
                    <a:pt x="170387" y="143476"/>
                    <a:pt x="173296" y="142580"/>
                    <a:pt x="175916" y="141686"/>
                  </a:cubicBezTo>
                  <a:cubicBezTo>
                    <a:pt x="178535" y="140792"/>
                    <a:pt x="181128" y="139896"/>
                    <a:pt x="183694" y="138999"/>
                  </a:cubicBezTo>
                  <a:cubicBezTo>
                    <a:pt x="186243" y="137976"/>
                    <a:pt x="188809" y="136924"/>
                    <a:pt x="191369" y="135832"/>
                  </a:cubicBezTo>
                  <a:cubicBezTo>
                    <a:pt x="193929" y="134740"/>
                    <a:pt x="196483" y="133694"/>
                    <a:pt x="199044" y="132665"/>
                  </a:cubicBezTo>
                  <a:cubicBezTo>
                    <a:pt x="201471" y="131386"/>
                    <a:pt x="203931" y="130107"/>
                    <a:pt x="206423" y="128828"/>
                  </a:cubicBezTo>
                  <a:cubicBezTo>
                    <a:pt x="208916" y="127549"/>
                    <a:pt x="211382" y="126200"/>
                    <a:pt x="213821" y="124782"/>
                  </a:cubicBezTo>
                  <a:cubicBezTo>
                    <a:pt x="216518" y="123380"/>
                    <a:pt x="219170" y="121839"/>
                    <a:pt x="221779" y="120159"/>
                  </a:cubicBezTo>
                  <a:cubicBezTo>
                    <a:pt x="224387" y="118479"/>
                    <a:pt x="227043" y="116938"/>
                    <a:pt x="229748" y="115536"/>
                  </a:cubicBezTo>
                  <a:lnTo>
                    <a:pt x="243560" y="115536"/>
                  </a:lnTo>
                  <a:close/>
                </a:path>
              </a:pathLst>
            </a:custGeom>
            <a:solidFill>
              <a:schemeClr val="bg1">
                <a:alpha val="45000"/>
              </a:scheme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4" name="Graphic 8" descr="Badge">
              <a:extLst>
                <a:ext uri="{FF2B5EF4-FFF2-40B4-BE49-F238E27FC236}">
                  <a16:creationId xmlns:a16="http://schemas.microsoft.com/office/drawing/2014/main" id="{3BDC0637-F420-49F5-8D40-F39DDDCB7632}"/>
                </a:ext>
              </a:extLst>
            </p:cNvPr>
            <p:cNvSpPr/>
            <p:nvPr/>
          </p:nvSpPr>
          <p:spPr>
            <a:xfrm>
              <a:off x="5104957" y="2483073"/>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7 h 438968"/>
                <a:gd name="connsiteX5" fmla="*/ 219652 w 438968"/>
                <a:gd name="connsiteY5" fmla="*/ 0 h 438968"/>
                <a:gd name="connsiteX6" fmla="*/ 219484 w 438968"/>
                <a:gd name="connsiteY6" fmla="*/ 0 h 438968"/>
                <a:gd name="connsiteX7" fmla="*/ 282234 w 438968"/>
                <a:gd name="connsiteY7" fmla="*/ 317902 h 438968"/>
                <a:gd name="connsiteX8" fmla="*/ 156741 w 438968"/>
                <a:gd name="connsiteY8" fmla="*/ 317902 h 438968"/>
                <a:gd name="connsiteX9" fmla="*/ 156741 w 438968"/>
                <a:gd name="connsiteY9" fmla="*/ 299484 h 438968"/>
                <a:gd name="connsiteX10" fmla="*/ 160959 w 438968"/>
                <a:gd name="connsiteY10" fmla="*/ 276946 h 438968"/>
                <a:gd name="connsiteX11" fmla="*/ 172564 w 438968"/>
                <a:gd name="connsiteY11" fmla="*/ 258453 h 438968"/>
                <a:gd name="connsiteX12" fmla="*/ 189745 w 438968"/>
                <a:gd name="connsiteY12" fmla="*/ 242722 h 438968"/>
                <a:gd name="connsiteX13" fmla="*/ 210850 w 438968"/>
                <a:gd name="connsiteY13" fmla="*/ 228523 h 438968"/>
                <a:gd name="connsiteX14" fmla="*/ 228765 w 438968"/>
                <a:gd name="connsiteY14" fmla="*/ 215664 h 438968"/>
                <a:gd name="connsiteX15" fmla="*/ 239913 w 438968"/>
                <a:gd name="connsiteY15" fmla="*/ 203424 h 438968"/>
                <a:gd name="connsiteX16" fmla="*/ 245583 w 438968"/>
                <a:gd name="connsiteY16" fmla="*/ 191045 h 438968"/>
                <a:gd name="connsiteX17" fmla="*/ 247114 w 438968"/>
                <a:gd name="connsiteY17" fmla="*/ 177227 h 438968"/>
                <a:gd name="connsiteX18" fmla="*/ 245195 w 438968"/>
                <a:gd name="connsiteY18" fmla="*/ 165334 h 438968"/>
                <a:gd name="connsiteX19" fmla="*/ 239532 w 438968"/>
                <a:gd name="connsiteY19" fmla="*/ 155261 h 438968"/>
                <a:gd name="connsiteX20" fmla="*/ 229939 w 438968"/>
                <a:gd name="connsiteY20" fmla="*/ 148326 h 438968"/>
                <a:gd name="connsiteX21" fmla="*/ 216416 w 438968"/>
                <a:gd name="connsiteY21" fmla="*/ 145737 h 438968"/>
                <a:gd name="connsiteX22" fmla="*/ 190317 w 438968"/>
                <a:gd name="connsiteY22" fmla="*/ 151880 h 438968"/>
                <a:gd name="connsiteX23" fmla="*/ 167103 w 438968"/>
                <a:gd name="connsiteY23" fmla="*/ 168380 h 438968"/>
                <a:gd name="connsiteX24" fmla="*/ 167103 w 438968"/>
                <a:gd name="connsiteY24" fmla="*/ 138444 h 438968"/>
                <a:gd name="connsiteX25" fmla="*/ 190410 w 438968"/>
                <a:gd name="connsiteY25" fmla="*/ 125013 h 438968"/>
                <a:gd name="connsiteX26" fmla="*/ 219305 w 438968"/>
                <a:gd name="connsiteY26" fmla="*/ 120968 h 438968"/>
                <a:gd name="connsiteX27" fmla="*/ 242329 w 438968"/>
                <a:gd name="connsiteY27" fmla="*/ 124435 h 438968"/>
                <a:gd name="connsiteX28" fmla="*/ 261134 w 438968"/>
                <a:gd name="connsiteY28" fmla="*/ 134508 h 438968"/>
                <a:gd name="connsiteX29" fmla="*/ 273802 w 438968"/>
                <a:gd name="connsiteY29" fmla="*/ 151008 h 438968"/>
                <a:gd name="connsiteX30" fmla="*/ 278425 w 438968"/>
                <a:gd name="connsiteY30" fmla="*/ 173546 h 438968"/>
                <a:gd name="connsiteX31" fmla="*/ 276015 w 438968"/>
                <a:gd name="connsiteY31" fmla="*/ 194264 h 438968"/>
                <a:gd name="connsiteX32" fmla="*/ 268110 w 438968"/>
                <a:gd name="connsiteY32" fmla="*/ 212174 h 438968"/>
                <a:gd name="connsiteX33" fmla="*/ 253824 w 438968"/>
                <a:gd name="connsiteY33" fmla="*/ 228488 h 438968"/>
                <a:gd name="connsiteX34" fmla="*/ 232331 w 438968"/>
                <a:gd name="connsiteY34" fmla="*/ 244409 h 438968"/>
                <a:gd name="connsiteX35" fmla="*/ 213907 w 438968"/>
                <a:gd name="connsiteY35" fmla="*/ 256499 h 438968"/>
                <a:gd name="connsiteX36" fmla="*/ 200182 w 438968"/>
                <a:gd name="connsiteY36" fmla="*/ 267532 h 438968"/>
                <a:gd name="connsiteX37" fmla="*/ 191652 w 438968"/>
                <a:gd name="connsiteY37" fmla="*/ 278853 h 438968"/>
                <a:gd name="connsiteX38" fmla="*/ 188763 w 438968"/>
                <a:gd name="connsiteY38" fmla="*/ 291810 h 438968"/>
                <a:gd name="connsiteX39" fmla="*/ 282211 w 438968"/>
                <a:gd name="connsiteY39" fmla="*/ 29181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8"/>
                    <a:pt x="438968" y="219473"/>
                    <a:pt x="438968" y="219467"/>
                  </a:cubicBezTo>
                  <a:cubicBezTo>
                    <a:pt x="439010" y="98300"/>
                    <a:pt x="340819" y="42"/>
                    <a:pt x="219652" y="0"/>
                  </a:cubicBezTo>
                  <a:cubicBezTo>
                    <a:pt x="219596" y="0"/>
                    <a:pt x="219540" y="0"/>
                    <a:pt x="219484" y="0"/>
                  </a:cubicBezTo>
                  <a:close/>
                  <a:moveTo>
                    <a:pt x="282234" y="317902"/>
                  </a:moveTo>
                  <a:lnTo>
                    <a:pt x="156741" y="317902"/>
                  </a:lnTo>
                  <a:lnTo>
                    <a:pt x="156741" y="299484"/>
                  </a:lnTo>
                  <a:cubicBezTo>
                    <a:pt x="156626" y="291765"/>
                    <a:pt x="158061" y="284101"/>
                    <a:pt x="160959" y="276946"/>
                  </a:cubicBezTo>
                  <a:cubicBezTo>
                    <a:pt x="163800" y="270193"/>
                    <a:pt x="167719" y="263947"/>
                    <a:pt x="172564" y="258453"/>
                  </a:cubicBezTo>
                  <a:cubicBezTo>
                    <a:pt x="177719" y="252617"/>
                    <a:pt x="183479" y="247345"/>
                    <a:pt x="189745" y="242722"/>
                  </a:cubicBezTo>
                  <a:cubicBezTo>
                    <a:pt x="196271" y="237863"/>
                    <a:pt x="203307" y="233130"/>
                    <a:pt x="210850" y="228523"/>
                  </a:cubicBezTo>
                  <a:cubicBezTo>
                    <a:pt x="217167" y="224740"/>
                    <a:pt x="223160" y="220439"/>
                    <a:pt x="228765" y="215664"/>
                  </a:cubicBezTo>
                  <a:cubicBezTo>
                    <a:pt x="232980" y="212068"/>
                    <a:pt x="236726" y="207955"/>
                    <a:pt x="239913" y="203424"/>
                  </a:cubicBezTo>
                  <a:cubicBezTo>
                    <a:pt x="242537" y="199675"/>
                    <a:pt x="244458" y="195481"/>
                    <a:pt x="245583" y="191045"/>
                  </a:cubicBezTo>
                  <a:cubicBezTo>
                    <a:pt x="246637" y="186516"/>
                    <a:pt x="247151" y="181878"/>
                    <a:pt x="247114" y="177227"/>
                  </a:cubicBezTo>
                  <a:cubicBezTo>
                    <a:pt x="247121" y="173186"/>
                    <a:pt x="246473" y="169169"/>
                    <a:pt x="245195" y="165334"/>
                  </a:cubicBezTo>
                  <a:cubicBezTo>
                    <a:pt x="243992" y="161635"/>
                    <a:pt x="242067" y="158211"/>
                    <a:pt x="239532" y="155261"/>
                  </a:cubicBezTo>
                  <a:cubicBezTo>
                    <a:pt x="236890" y="152264"/>
                    <a:pt x="233613" y="149895"/>
                    <a:pt x="229939" y="148326"/>
                  </a:cubicBezTo>
                  <a:cubicBezTo>
                    <a:pt x="225662" y="146526"/>
                    <a:pt x="221055" y="145644"/>
                    <a:pt x="216416" y="145737"/>
                  </a:cubicBezTo>
                  <a:cubicBezTo>
                    <a:pt x="207354" y="145703"/>
                    <a:pt x="198412" y="147808"/>
                    <a:pt x="190317" y="151880"/>
                  </a:cubicBezTo>
                  <a:cubicBezTo>
                    <a:pt x="181805" y="156200"/>
                    <a:pt x="173981" y="161760"/>
                    <a:pt x="167103" y="168380"/>
                  </a:cubicBezTo>
                  <a:lnTo>
                    <a:pt x="167103" y="138444"/>
                  </a:lnTo>
                  <a:cubicBezTo>
                    <a:pt x="173749" y="132253"/>
                    <a:pt x="181720" y="127659"/>
                    <a:pt x="190410" y="125013"/>
                  </a:cubicBezTo>
                  <a:cubicBezTo>
                    <a:pt x="199786" y="122233"/>
                    <a:pt x="209526" y="120869"/>
                    <a:pt x="219305" y="120968"/>
                  </a:cubicBezTo>
                  <a:cubicBezTo>
                    <a:pt x="227114" y="120914"/>
                    <a:pt x="234883" y="122084"/>
                    <a:pt x="242329" y="124435"/>
                  </a:cubicBezTo>
                  <a:cubicBezTo>
                    <a:pt x="249181" y="126567"/>
                    <a:pt x="255563" y="129986"/>
                    <a:pt x="261134" y="134508"/>
                  </a:cubicBezTo>
                  <a:cubicBezTo>
                    <a:pt x="266551" y="138979"/>
                    <a:pt x="270882" y="144620"/>
                    <a:pt x="273802" y="151008"/>
                  </a:cubicBezTo>
                  <a:cubicBezTo>
                    <a:pt x="276980" y="158089"/>
                    <a:pt x="278559" y="165785"/>
                    <a:pt x="278425" y="173546"/>
                  </a:cubicBezTo>
                  <a:cubicBezTo>
                    <a:pt x="278493" y="180526"/>
                    <a:pt x="277683" y="187487"/>
                    <a:pt x="276015" y="194264"/>
                  </a:cubicBezTo>
                  <a:cubicBezTo>
                    <a:pt x="274381" y="200628"/>
                    <a:pt x="271710" y="206678"/>
                    <a:pt x="268110" y="212174"/>
                  </a:cubicBezTo>
                  <a:cubicBezTo>
                    <a:pt x="264096" y="218224"/>
                    <a:pt x="259291" y="223710"/>
                    <a:pt x="253824" y="228488"/>
                  </a:cubicBezTo>
                  <a:cubicBezTo>
                    <a:pt x="247093" y="234357"/>
                    <a:pt x="239906" y="239681"/>
                    <a:pt x="232331" y="244409"/>
                  </a:cubicBezTo>
                  <a:cubicBezTo>
                    <a:pt x="225419" y="248763"/>
                    <a:pt x="219278" y="252793"/>
                    <a:pt x="213907" y="256499"/>
                  </a:cubicBezTo>
                  <a:cubicBezTo>
                    <a:pt x="209043" y="259801"/>
                    <a:pt x="204453" y="263491"/>
                    <a:pt x="200182" y="267532"/>
                  </a:cubicBezTo>
                  <a:cubicBezTo>
                    <a:pt x="196709" y="270787"/>
                    <a:pt x="193823" y="274617"/>
                    <a:pt x="191652" y="278853"/>
                  </a:cubicBezTo>
                  <a:cubicBezTo>
                    <a:pt x="189699" y="282890"/>
                    <a:pt x="188711" y="287325"/>
                    <a:pt x="188763" y="291810"/>
                  </a:cubicBezTo>
                  <a:lnTo>
                    <a:pt x="282211" y="29181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solidFill>
                  <a:schemeClr val="lt1"/>
                </a:solidFill>
              </a:endParaRPr>
            </a:p>
          </p:txBody>
        </p:sp>
        <p:sp>
          <p:nvSpPr>
            <p:cNvPr id="45" name="Graphic 35" descr="Badge 3">
              <a:extLst>
                <a:ext uri="{FF2B5EF4-FFF2-40B4-BE49-F238E27FC236}">
                  <a16:creationId xmlns:a16="http://schemas.microsoft.com/office/drawing/2014/main" id="{71FC3792-B0E5-4AD7-B460-37336EE4ABE6}"/>
                </a:ext>
              </a:extLst>
            </p:cNvPr>
            <p:cNvSpPr/>
            <p:nvPr/>
          </p:nvSpPr>
          <p:spPr>
            <a:xfrm>
              <a:off x="5102607" y="3404657"/>
              <a:ext cx="423749" cy="423749"/>
            </a:xfrm>
            <a:custGeom>
              <a:avLst/>
              <a:gdLst>
                <a:gd name="connsiteX0" fmla="*/ 219496 w 438979"/>
                <a:gd name="connsiteY0" fmla="*/ 0 h 438979"/>
                <a:gd name="connsiteX1" fmla="*/ 0 w 438979"/>
                <a:gd name="connsiteY1" fmla="*/ 219484 h 438979"/>
                <a:gd name="connsiteX2" fmla="*/ 219484 w 438979"/>
                <a:gd name="connsiteY2" fmla="*/ 438980 h 438979"/>
                <a:gd name="connsiteX3" fmla="*/ 438980 w 438979"/>
                <a:gd name="connsiteY3" fmla="*/ 219496 h 438979"/>
                <a:gd name="connsiteX4" fmla="*/ 438980 w 438979"/>
                <a:gd name="connsiteY4" fmla="*/ 219473 h 438979"/>
                <a:gd name="connsiteX5" fmla="*/ 219669 w 438979"/>
                <a:gd name="connsiteY5" fmla="*/ 0 h 438979"/>
                <a:gd name="connsiteX6" fmla="*/ 219496 w 438979"/>
                <a:gd name="connsiteY6" fmla="*/ 0 h 438979"/>
                <a:gd name="connsiteX7" fmla="*/ 277564 w 438979"/>
                <a:gd name="connsiteY7" fmla="*/ 286250 h 438979"/>
                <a:gd name="connsiteX8" fmla="*/ 261151 w 438979"/>
                <a:gd name="connsiteY8" fmla="*/ 304287 h 438979"/>
                <a:gd name="connsiteX9" fmla="*/ 237076 w 438979"/>
                <a:gd name="connsiteY9" fmla="*/ 315319 h 438979"/>
                <a:gd name="connsiteX10" fmla="*/ 208180 w 438979"/>
                <a:gd name="connsiteY10" fmla="*/ 319064 h 438979"/>
                <a:gd name="connsiteX11" fmla="*/ 178823 w 438979"/>
                <a:gd name="connsiteY11" fmla="*/ 316469 h 438979"/>
                <a:gd name="connsiteX12" fmla="*/ 155608 w 438979"/>
                <a:gd name="connsiteY12" fmla="*/ 308702 h 438979"/>
                <a:gd name="connsiteX13" fmla="*/ 155608 w 438979"/>
                <a:gd name="connsiteY13" fmla="*/ 279130 h 438979"/>
                <a:gd name="connsiteX14" fmla="*/ 181036 w 438979"/>
                <a:gd name="connsiteY14" fmla="*/ 290839 h 438979"/>
                <a:gd name="connsiteX15" fmla="*/ 209140 w 438979"/>
                <a:gd name="connsiteY15" fmla="*/ 294676 h 438979"/>
                <a:gd name="connsiteX16" fmla="*/ 222767 w 438979"/>
                <a:gd name="connsiteY16" fmla="*/ 293330 h 438979"/>
                <a:gd name="connsiteX17" fmla="*/ 236301 w 438979"/>
                <a:gd name="connsiteY17" fmla="*/ 288440 h 438979"/>
                <a:gd name="connsiteX18" fmla="*/ 246663 w 438979"/>
                <a:gd name="connsiteY18" fmla="*/ 278749 h 438979"/>
                <a:gd name="connsiteX19" fmla="*/ 250778 w 438979"/>
                <a:gd name="connsiteY19" fmla="*/ 263209 h 438979"/>
                <a:gd name="connsiteX20" fmla="*/ 246854 w 438979"/>
                <a:gd name="connsiteY20" fmla="*/ 247183 h 438979"/>
                <a:gd name="connsiteX21" fmla="*/ 235914 w 438979"/>
                <a:gd name="connsiteY21" fmla="*/ 236440 h 438979"/>
                <a:gd name="connsiteX22" fmla="*/ 219415 w 438979"/>
                <a:gd name="connsiteY22" fmla="*/ 230395 h 438979"/>
                <a:gd name="connsiteX23" fmla="*/ 198778 w 438979"/>
                <a:gd name="connsiteY23" fmla="*/ 228477 h 438979"/>
                <a:gd name="connsiteX24" fmla="*/ 180943 w 438979"/>
                <a:gd name="connsiteY24" fmla="*/ 228477 h 438979"/>
                <a:gd name="connsiteX25" fmla="*/ 180943 w 438979"/>
                <a:gd name="connsiteY25" fmla="*/ 203915 h 438979"/>
                <a:gd name="connsiteX26" fmla="*/ 197830 w 438979"/>
                <a:gd name="connsiteY26" fmla="*/ 203915 h 438979"/>
                <a:gd name="connsiteX27" fmla="*/ 216161 w 438979"/>
                <a:gd name="connsiteY27" fmla="*/ 202182 h 438979"/>
                <a:gd name="connsiteX28" fmla="*/ 230551 w 438979"/>
                <a:gd name="connsiteY28" fmla="*/ 196524 h 438979"/>
                <a:gd name="connsiteX29" fmla="*/ 239954 w 438979"/>
                <a:gd name="connsiteY29" fmla="*/ 186445 h 438979"/>
                <a:gd name="connsiteX30" fmla="*/ 243311 w 438979"/>
                <a:gd name="connsiteY30" fmla="*/ 171483 h 438979"/>
                <a:gd name="connsiteX31" fmla="*/ 240150 w 438979"/>
                <a:gd name="connsiteY31" fmla="*/ 157954 h 438979"/>
                <a:gd name="connsiteX32" fmla="*/ 232060 w 438979"/>
                <a:gd name="connsiteY32" fmla="*/ 149702 h 438979"/>
                <a:gd name="connsiteX33" fmla="*/ 221403 w 438979"/>
                <a:gd name="connsiteY33" fmla="*/ 145575 h 438979"/>
                <a:gd name="connsiteX34" fmla="*/ 210278 w 438979"/>
                <a:gd name="connsiteY34" fmla="*/ 144420 h 438979"/>
                <a:gd name="connsiteX35" fmla="*/ 186480 w 438979"/>
                <a:gd name="connsiteY35" fmla="*/ 147887 h 438979"/>
                <a:gd name="connsiteX36" fmla="*/ 163837 w 438979"/>
                <a:gd name="connsiteY36" fmla="*/ 158243 h 438979"/>
                <a:gd name="connsiteX37" fmla="*/ 163837 w 438979"/>
                <a:gd name="connsiteY37" fmla="*/ 131018 h 438979"/>
                <a:gd name="connsiteX38" fmla="*/ 186636 w 438979"/>
                <a:gd name="connsiteY38" fmla="*/ 122667 h 438979"/>
                <a:gd name="connsiteX39" fmla="*/ 213012 w 438979"/>
                <a:gd name="connsiteY39" fmla="*/ 119887 h 438979"/>
                <a:gd name="connsiteX40" fmla="*/ 236527 w 438979"/>
                <a:gd name="connsiteY40" fmla="*/ 122667 h 438979"/>
                <a:gd name="connsiteX41" fmla="*/ 256754 w 438979"/>
                <a:gd name="connsiteY41" fmla="*/ 131209 h 438979"/>
                <a:gd name="connsiteX42" fmla="*/ 270860 w 438979"/>
                <a:gd name="connsiteY42" fmla="*/ 145789 h 438979"/>
                <a:gd name="connsiteX43" fmla="*/ 276131 w 438979"/>
                <a:gd name="connsiteY43" fmla="*/ 166704 h 438979"/>
                <a:gd name="connsiteX44" fmla="*/ 265104 w 438979"/>
                <a:gd name="connsiteY44" fmla="*/ 198177 h 438979"/>
                <a:gd name="connsiteX45" fmla="*/ 234880 w 438979"/>
                <a:gd name="connsiteY45" fmla="*/ 214867 h 438979"/>
                <a:gd name="connsiteX46" fmla="*/ 253107 w 438979"/>
                <a:gd name="connsiteY46" fmla="*/ 219490 h 438979"/>
                <a:gd name="connsiteX47" fmla="*/ 268751 w 438979"/>
                <a:gd name="connsiteY47" fmla="*/ 229182 h 438979"/>
                <a:gd name="connsiteX48" fmla="*/ 279587 w 438979"/>
                <a:gd name="connsiteY48" fmla="*/ 243381 h 438979"/>
                <a:gd name="connsiteX49" fmla="*/ 283632 w 438979"/>
                <a:gd name="connsiteY49" fmla="*/ 261325 h 438979"/>
                <a:gd name="connsiteX50" fmla="*/ 277564 w 438979"/>
                <a:gd name="connsiteY50" fmla="*/ 286250 h 43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38979" h="438979">
                  <a:moveTo>
                    <a:pt x="219496" y="0"/>
                  </a:moveTo>
                  <a:cubicBezTo>
                    <a:pt x="98275" y="-3"/>
                    <a:pt x="3" y="98263"/>
                    <a:pt x="0" y="219484"/>
                  </a:cubicBezTo>
                  <a:cubicBezTo>
                    <a:pt x="-3" y="340705"/>
                    <a:pt x="98263" y="438977"/>
                    <a:pt x="219484" y="438980"/>
                  </a:cubicBezTo>
                  <a:cubicBezTo>
                    <a:pt x="340705" y="438983"/>
                    <a:pt x="438977" y="340717"/>
                    <a:pt x="438980" y="219496"/>
                  </a:cubicBezTo>
                  <a:cubicBezTo>
                    <a:pt x="438980" y="219488"/>
                    <a:pt x="438980" y="219480"/>
                    <a:pt x="438980" y="219473"/>
                  </a:cubicBezTo>
                  <a:cubicBezTo>
                    <a:pt x="439024" y="98306"/>
                    <a:pt x="340836" y="45"/>
                    <a:pt x="219669" y="0"/>
                  </a:cubicBezTo>
                  <a:cubicBezTo>
                    <a:pt x="219611" y="0"/>
                    <a:pt x="219554" y="0"/>
                    <a:pt x="219496" y="0"/>
                  </a:cubicBezTo>
                  <a:close/>
                  <a:moveTo>
                    <a:pt x="277564" y="286250"/>
                  </a:moveTo>
                  <a:cubicBezTo>
                    <a:pt x="273526" y="293425"/>
                    <a:pt x="267915" y="299592"/>
                    <a:pt x="261151" y="304287"/>
                  </a:cubicBezTo>
                  <a:cubicBezTo>
                    <a:pt x="253831" y="309340"/>
                    <a:pt x="245683" y="313073"/>
                    <a:pt x="237076" y="315319"/>
                  </a:cubicBezTo>
                  <a:cubicBezTo>
                    <a:pt x="227654" y="317851"/>
                    <a:pt x="217936" y="319111"/>
                    <a:pt x="208180" y="319064"/>
                  </a:cubicBezTo>
                  <a:cubicBezTo>
                    <a:pt x="198336" y="319098"/>
                    <a:pt x="188509" y="318229"/>
                    <a:pt x="178823" y="316469"/>
                  </a:cubicBezTo>
                  <a:cubicBezTo>
                    <a:pt x="170713" y="315162"/>
                    <a:pt x="162871" y="312539"/>
                    <a:pt x="155608" y="308702"/>
                  </a:cubicBezTo>
                  <a:lnTo>
                    <a:pt x="155608" y="279130"/>
                  </a:lnTo>
                  <a:cubicBezTo>
                    <a:pt x="163320" y="284514"/>
                    <a:pt x="171931" y="288479"/>
                    <a:pt x="181036" y="290839"/>
                  </a:cubicBezTo>
                  <a:cubicBezTo>
                    <a:pt x="190195" y="293347"/>
                    <a:pt x="199644" y="294638"/>
                    <a:pt x="209140" y="294676"/>
                  </a:cubicBezTo>
                  <a:cubicBezTo>
                    <a:pt x="213714" y="294644"/>
                    <a:pt x="218275" y="294193"/>
                    <a:pt x="222767" y="293330"/>
                  </a:cubicBezTo>
                  <a:cubicBezTo>
                    <a:pt x="227522" y="292475"/>
                    <a:pt x="232098" y="290822"/>
                    <a:pt x="236301" y="288440"/>
                  </a:cubicBezTo>
                  <a:cubicBezTo>
                    <a:pt x="240465" y="286064"/>
                    <a:pt x="244014" y="282745"/>
                    <a:pt x="246663" y="278749"/>
                  </a:cubicBezTo>
                  <a:cubicBezTo>
                    <a:pt x="249560" y="274098"/>
                    <a:pt x="250993" y="268684"/>
                    <a:pt x="250778" y="263209"/>
                  </a:cubicBezTo>
                  <a:cubicBezTo>
                    <a:pt x="250947" y="257610"/>
                    <a:pt x="249591" y="252071"/>
                    <a:pt x="246854" y="247183"/>
                  </a:cubicBezTo>
                  <a:cubicBezTo>
                    <a:pt x="244182" y="242728"/>
                    <a:pt x="240417" y="239030"/>
                    <a:pt x="235914" y="236440"/>
                  </a:cubicBezTo>
                  <a:cubicBezTo>
                    <a:pt x="230789" y="233522"/>
                    <a:pt x="225212" y="231479"/>
                    <a:pt x="219415" y="230395"/>
                  </a:cubicBezTo>
                  <a:cubicBezTo>
                    <a:pt x="212616" y="229073"/>
                    <a:pt x="205703" y="228430"/>
                    <a:pt x="198778" y="228477"/>
                  </a:cubicBezTo>
                  <a:lnTo>
                    <a:pt x="180943" y="228477"/>
                  </a:lnTo>
                  <a:lnTo>
                    <a:pt x="180943" y="203915"/>
                  </a:lnTo>
                  <a:lnTo>
                    <a:pt x="197830" y="203915"/>
                  </a:lnTo>
                  <a:cubicBezTo>
                    <a:pt x="203984" y="203960"/>
                    <a:pt x="210126" y="203380"/>
                    <a:pt x="216161" y="202182"/>
                  </a:cubicBezTo>
                  <a:cubicBezTo>
                    <a:pt x="221270" y="201214"/>
                    <a:pt x="226152" y="199295"/>
                    <a:pt x="230551" y="196524"/>
                  </a:cubicBezTo>
                  <a:cubicBezTo>
                    <a:pt x="234482" y="194007"/>
                    <a:pt x="237716" y="190541"/>
                    <a:pt x="239954" y="186445"/>
                  </a:cubicBezTo>
                  <a:cubicBezTo>
                    <a:pt x="242316" y="181820"/>
                    <a:pt x="243471" y="176674"/>
                    <a:pt x="243311" y="171483"/>
                  </a:cubicBezTo>
                  <a:cubicBezTo>
                    <a:pt x="243504" y="166770"/>
                    <a:pt x="242412" y="162094"/>
                    <a:pt x="240150" y="157954"/>
                  </a:cubicBezTo>
                  <a:cubicBezTo>
                    <a:pt x="238174" y="154579"/>
                    <a:pt x="235395" y="151744"/>
                    <a:pt x="232060" y="149702"/>
                  </a:cubicBezTo>
                  <a:cubicBezTo>
                    <a:pt x="228777" y="147712"/>
                    <a:pt x="225170" y="146315"/>
                    <a:pt x="221403" y="145575"/>
                  </a:cubicBezTo>
                  <a:cubicBezTo>
                    <a:pt x="217742" y="144824"/>
                    <a:pt x="214015" y="144437"/>
                    <a:pt x="210278" y="144420"/>
                  </a:cubicBezTo>
                  <a:cubicBezTo>
                    <a:pt x="202225" y="144494"/>
                    <a:pt x="194219" y="145661"/>
                    <a:pt x="186480" y="147887"/>
                  </a:cubicBezTo>
                  <a:cubicBezTo>
                    <a:pt x="178416" y="150075"/>
                    <a:pt x="170766" y="153574"/>
                    <a:pt x="163837" y="158243"/>
                  </a:cubicBezTo>
                  <a:lnTo>
                    <a:pt x="163837" y="131018"/>
                  </a:lnTo>
                  <a:cubicBezTo>
                    <a:pt x="171022" y="127211"/>
                    <a:pt x="178692" y="124401"/>
                    <a:pt x="186636" y="122667"/>
                  </a:cubicBezTo>
                  <a:cubicBezTo>
                    <a:pt x="195299" y="120772"/>
                    <a:pt x="204144" y="119840"/>
                    <a:pt x="213012" y="119887"/>
                  </a:cubicBezTo>
                  <a:cubicBezTo>
                    <a:pt x="220933" y="119873"/>
                    <a:pt x="228827" y="120806"/>
                    <a:pt x="236527" y="122667"/>
                  </a:cubicBezTo>
                  <a:cubicBezTo>
                    <a:pt x="243704" y="124346"/>
                    <a:pt x="250545" y="127235"/>
                    <a:pt x="256754" y="131209"/>
                  </a:cubicBezTo>
                  <a:cubicBezTo>
                    <a:pt x="262514" y="134920"/>
                    <a:pt x="267341" y="139910"/>
                    <a:pt x="270860" y="145789"/>
                  </a:cubicBezTo>
                  <a:cubicBezTo>
                    <a:pt x="274497" y="152148"/>
                    <a:pt x="276319" y="159382"/>
                    <a:pt x="276131" y="166704"/>
                  </a:cubicBezTo>
                  <a:cubicBezTo>
                    <a:pt x="276589" y="178215"/>
                    <a:pt x="272646" y="189468"/>
                    <a:pt x="265104" y="198177"/>
                  </a:cubicBezTo>
                  <a:cubicBezTo>
                    <a:pt x="257028" y="206771"/>
                    <a:pt x="246455" y="212609"/>
                    <a:pt x="234880" y="214867"/>
                  </a:cubicBezTo>
                  <a:cubicBezTo>
                    <a:pt x="241148" y="215515"/>
                    <a:pt x="247288" y="217072"/>
                    <a:pt x="253107" y="219490"/>
                  </a:cubicBezTo>
                  <a:cubicBezTo>
                    <a:pt x="258827" y="221824"/>
                    <a:pt x="264114" y="225100"/>
                    <a:pt x="268751" y="229182"/>
                  </a:cubicBezTo>
                  <a:cubicBezTo>
                    <a:pt x="273252" y="233165"/>
                    <a:pt x="276932" y="237988"/>
                    <a:pt x="279587" y="243381"/>
                  </a:cubicBezTo>
                  <a:cubicBezTo>
                    <a:pt x="282313" y="248966"/>
                    <a:pt x="283698" y="255110"/>
                    <a:pt x="283632" y="261325"/>
                  </a:cubicBezTo>
                  <a:cubicBezTo>
                    <a:pt x="283814" y="270020"/>
                    <a:pt x="281722" y="278611"/>
                    <a:pt x="277564" y="286250"/>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4" name="Freeform: Shape 53">
              <a:extLst>
                <a:ext uri="{FF2B5EF4-FFF2-40B4-BE49-F238E27FC236}">
                  <a16:creationId xmlns:a16="http://schemas.microsoft.com/office/drawing/2014/main" id="{FF0476FE-0A7F-47F6-B594-34F0F24186D5}"/>
                </a:ext>
              </a:extLst>
            </p:cNvPr>
            <p:cNvSpPr/>
            <p:nvPr/>
          </p:nvSpPr>
          <p:spPr>
            <a:xfrm>
              <a:off x="4356844" y="3890624"/>
              <a:ext cx="423750" cy="423751"/>
            </a:xfrm>
            <a:custGeom>
              <a:avLst/>
              <a:gdLst>
                <a:gd name="connsiteX0" fmla="*/ 226940 w 438980"/>
                <a:gd name="connsiteY0" fmla="*/ 158440 h 438980"/>
                <a:gd name="connsiteX1" fmla="*/ 226940 w 438980"/>
                <a:gd name="connsiteY1" fmla="*/ 242462 h 438980"/>
                <a:gd name="connsiteX2" fmla="*/ 169374 w 438980"/>
                <a:gd name="connsiteY2" fmla="*/ 242462 h 438980"/>
                <a:gd name="connsiteX3" fmla="*/ 183001 w 438980"/>
                <a:gd name="connsiteY3" fmla="*/ 225963 h 438980"/>
                <a:gd name="connsiteX4" fmla="*/ 196241 w 438980"/>
                <a:gd name="connsiteY4" fmla="*/ 208048 h 438980"/>
                <a:gd name="connsiteX5" fmla="*/ 210440 w 438980"/>
                <a:gd name="connsiteY5" fmla="*/ 186359 h 438980"/>
                <a:gd name="connsiteX6" fmla="*/ 226940 w 438980"/>
                <a:gd name="connsiteY6" fmla="*/ 158440 h 438980"/>
                <a:gd name="connsiteX7" fmla="*/ 225211 w 438980"/>
                <a:gd name="connsiteY7" fmla="*/ 115842 h 438980"/>
                <a:gd name="connsiteX8" fmla="*/ 208047 w 438980"/>
                <a:gd name="connsiteY8" fmla="*/ 147598 h 438980"/>
                <a:gd name="connsiteX9" fmla="*/ 187029 w 438980"/>
                <a:gd name="connsiteY9" fmla="*/ 180602 h 438980"/>
                <a:gd name="connsiteX10" fmla="*/ 162849 w 438980"/>
                <a:gd name="connsiteY10" fmla="*/ 213318 h 438980"/>
                <a:gd name="connsiteX11" fmla="*/ 136560 w 438980"/>
                <a:gd name="connsiteY11" fmla="*/ 244022 h 438980"/>
                <a:gd name="connsiteX12" fmla="*/ 136560 w 438980"/>
                <a:gd name="connsiteY12" fmla="*/ 270306 h 438980"/>
                <a:gd name="connsiteX13" fmla="*/ 226939 w 438980"/>
                <a:gd name="connsiteY13" fmla="*/ 270306 h 438980"/>
                <a:gd name="connsiteX14" fmla="*/ 226939 w 438980"/>
                <a:gd name="connsiteY14" fmla="*/ 311563 h 438980"/>
                <a:gd name="connsiteX15" fmla="*/ 260134 w 438980"/>
                <a:gd name="connsiteY15" fmla="*/ 311563 h 438980"/>
                <a:gd name="connsiteX16" fmla="*/ 260134 w 438980"/>
                <a:gd name="connsiteY16" fmla="*/ 270306 h 438980"/>
                <a:gd name="connsiteX17" fmla="*/ 286423 w 438980"/>
                <a:gd name="connsiteY17" fmla="*/ 270306 h 438980"/>
                <a:gd name="connsiteX18" fmla="*/ 286423 w 438980"/>
                <a:gd name="connsiteY18" fmla="*/ 242485 h 438980"/>
                <a:gd name="connsiteX19" fmla="*/ 260134 w 438980"/>
                <a:gd name="connsiteY19" fmla="*/ 242485 h 438980"/>
                <a:gd name="connsiteX20" fmla="*/ 260134 w 438980"/>
                <a:gd name="connsiteY20" fmla="*/ 115842 h 438980"/>
                <a:gd name="connsiteX21" fmla="*/ 219496 w 438980"/>
                <a:gd name="connsiteY21" fmla="*/ 0 h 438980"/>
                <a:gd name="connsiteX22" fmla="*/ 219686 w 438980"/>
                <a:gd name="connsiteY22" fmla="*/ 0 h 438980"/>
                <a:gd name="connsiteX23" fmla="*/ 438980 w 438980"/>
                <a:gd name="connsiteY23" fmla="*/ 219490 h 438980"/>
                <a:gd name="connsiteX24" fmla="*/ 438980 w 438980"/>
                <a:gd name="connsiteY24" fmla="*/ 219496 h 438980"/>
                <a:gd name="connsiteX25" fmla="*/ 219484 w 438980"/>
                <a:gd name="connsiteY25" fmla="*/ 438980 h 438980"/>
                <a:gd name="connsiteX26" fmla="*/ 0 w 438980"/>
                <a:gd name="connsiteY26" fmla="*/ 219484 h 438980"/>
                <a:gd name="connsiteX27" fmla="*/ 219496 w 438980"/>
                <a:gd name="connsiteY27" fmla="*/ 0 h 43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38980" h="438980">
                  <a:moveTo>
                    <a:pt x="226940" y="158440"/>
                  </a:moveTo>
                  <a:lnTo>
                    <a:pt x="226940" y="242462"/>
                  </a:lnTo>
                  <a:lnTo>
                    <a:pt x="169374" y="242462"/>
                  </a:lnTo>
                  <a:cubicBezTo>
                    <a:pt x="174117" y="236945"/>
                    <a:pt x="178659" y="231446"/>
                    <a:pt x="183001" y="225963"/>
                  </a:cubicBezTo>
                  <a:cubicBezTo>
                    <a:pt x="187343" y="220480"/>
                    <a:pt x="191756" y="214509"/>
                    <a:pt x="196241" y="208048"/>
                  </a:cubicBezTo>
                  <a:cubicBezTo>
                    <a:pt x="200726" y="201583"/>
                    <a:pt x="205459" y="194353"/>
                    <a:pt x="210440" y="186359"/>
                  </a:cubicBezTo>
                  <a:cubicBezTo>
                    <a:pt x="215422" y="178365"/>
                    <a:pt x="220922" y="169058"/>
                    <a:pt x="226940" y="158440"/>
                  </a:cubicBezTo>
                  <a:close/>
                  <a:moveTo>
                    <a:pt x="225211" y="115842"/>
                  </a:moveTo>
                  <a:cubicBezTo>
                    <a:pt x="220234" y="126075"/>
                    <a:pt x="214512" y="136660"/>
                    <a:pt x="208047" y="147598"/>
                  </a:cubicBezTo>
                  <a:cubicBezTo>
                    <a:pt x="201582" y="158536"/>
                    <a:pt x="194576" y="169537"/>
                    <a:pt x="187029" y="180602"/>
                  </a:cubicBezTo>
                  <a:cubicBezTo>
                    <a:pt x="179481" y="191668"/>
                    <a:pt x="171421" y="202573"/>
                    <a:pt x="162849" y="213318"/>
                  </a:cubicBezTo>
                  <a:cubicBezTo>
                    <a:pt x="154277" y="224063"/>
                    <a:pt x="145514" y="234298"/>
                    <a:pt x="136560" y="244022"/>
                  </a:cubicBezTo>
                  <a:lnTo>
                    <a:pt x="136560" y="270306"/>
                  </a:lnTo>
                  <a:lnTo>
                    <a:pt x="226939" y="270306"/>
                  </a:lnTo>
                  <a:lnTo>
                    <a:pt x="226939" y="311563"/>
                  </a:lnTo>
                  <a:lnTo>
                    <a:pt x="260134" y="311563"/>
                  </a:lnTo>
                  <a:lnTo>
                    <a:pt x="260134" y="270306"/>
                  </a:lnTo>
                  <a:lnTo>
                    <a:pt x="286423" y="270306"/>
                  </a:lnTo>
                  <a:lnTo>
                    <a:pt x="286423" y="242485"/>
                  </a:lnTo>
                  <a:lnTo>
                    <a:pt x="260134" y="242485"/>
                  </a:lnTo>
                  <a:lnTo>
                    <a:pt x="260134" y="115842"/>
                  </a:lnTo>
                  <a:close/>
                  <a:moveTo>
                    <a:pt x="219496" y="0"/>
                  </a:moveTo>
                  <a:cubicBezTo>
                    <a:pt x="219559" y="0"/>
                    <a:pt x="219623" y="0"/>
                    <a:pt x="219686" y="0"/>
                  </a:cubicBezTo>
                  <a:cubicBezTo>
                    <a:pt x="340853" y="54"/>
                    <a:pt x="439034" y="98323"/>
                    <a:pt x="438980" y="219490"/>
                  </a:cubicBezTo>
                  <a:cubicBezTo>
                    <a:pt x="438980" y="219492"/>
                    <a:pt x="438980" y="219494"/>
                    <a:pt x="438980" y="219496"/>
                  </a:cubicBezTo>
                  <a:cubicBezTo>
                    <a:pt x="438977" y="340717"/>
                    <a:pt x="340705" y="438983"/>
                    <a:pt x="219484" y="438980"/>
                  </a:cubicBezTo>
                  <a:cubicBezTo>
                    <a:pt x="98263" y="438976"/>
                    <a:pt x="-3" y="340705"/>
                    <a:pt x="0" y="219484"/>
                  </a:cubicBezTo>
                  <a:cubicBezTo>
                    <a:pt x="3" y="98263"/>
                    <a:pt x="98275" y="-3"/>
                    <a:pt x="219496" y="0"/>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9" name="Graphic 39" descr="Badge 5">
              <a:extLst>
                <a:ext uri="{FF2B5EF4-FFF2-40B4-BE49-F238E27FC236}">
                  <a16:creationId xmlns:a16="http://schemas.microsoft.com/office/drawing/2014/main" id="{AB8C81B8-D2E9-4658-ABAF-BEACF851A21F}"/>
                </a:ext>
              </a:extLst>
            </p:cNvPr>
            <p:cNvSpPr/>
            <p:nvPr/>
          </p:nvSpPr>
          <p:spPr>
            <a:xfrm>
              <a:off x="3616265" y="3407082"/>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219692 w 438968"/>
                <a:gd name="connsiteY4" fmla="*/ 0 h 438968"/>
                <a:gd name="connsiteX5" fmla="*/ 219484 w 438968"/>
                <a:gd name="connsiteY5" fmla="*/ 0 h 438968"/>
                <a:gd name="connsiteX6" fmla="*/ 284395 w 438968"/>
                <a:gd name="connsiteY6" fmla="*/ 279957 h 438968"/>
                <a:gd name="connsiteX7" fmla="*/ 266358 w 438968"/>
                <a:gd name="connsiteY7" fmla="*/ 299242 h 438968"/>
                <a:gd name="connsiteX8" fmla="*/ 240555 w 438968"/>
                <a:gd name="connsiteY8" fmla="*/ 310366 h 438968"/>
                <a:gd name="connsiteX9" fmla="*/ 210238 w 438968"/>
                <a:gd name="connsiteY9" fmla="*/ 313915 h 438968"/>
                <a:gd name="connsiteX10" fmla="*/ 162849 w 438968"/>
                <a:gd name="connsiteY10" fmla="*/ 305859 h 438968"/>
                <a:gd name="connsiteX11" fmla="*/ 162849 w 438968"/>
                <a:gd name="connsiteY11" fmla="*/ 276888 h 438968"/>
                <a:gd name="connsiteX12" fmla="*/ 210619 w 438968"/>
                <a:gd name="connsiteY12" fmla="*/ 289562 h 438968"/>
                <a:gd name="connsiteX13" fmla="*/ 229811 w 438968"/>
                <a:gd name="connsiteY13" fmla="*/ 287250 h 438968"/>
                <a:gd name="connsiteX14" fmla="*/ 245057 w 438968"/>
                <a:gd name="connsiteY14" fmla="*/ 280315 h 438968"/>
                <a:gd name="connsiteX15" fmla="*/ 258782 w 438968"/>
                <a:gd name="connsiteY15" fmla="*/ 253067 h 438968"/>
                <a:gd name="connsiteX16" fmla="*/ 254459 w 438968"/>
                <a:gd name="connsiteY16" fmla="*/ 237428 h 438968"/>
                <a:gd name="connsiteX17" fmla="*/ 242947 w 438968"/>
                <a:gd name="connsiteY17" fmla="*/ 226777 h 438968"/>
                <a:gd name="connsiteX18" fmla="*/ 226188 w 438968"/>
                <a:gd name="connsiteY18" fmla="*/ 220640 h 438968"/>
                <a:gd name="connsiteX19" fmla="*/ 206036 w 438968"/>
                <a:gd name="connsiteY19" fmla="*/ 218721 h 438968"/>
                <a:gd name="connsiteX20" fmla="*/ 170154 w 438968"/>
                <a:gd name="connsiteY20" fmla="*/ 220455 h 438968"/>
                <a:gd name="connsiteX21" fmla="*/ 179730 w 438968"/>
                <a:gd name="connsiteY21" fmla="*/ 118009 h 438968"/>
                <a:gd name="connsiteX22" fmla="*/ 280864 w 438968"/>
                <a:gd name="connsiteY22" fmla="*/ 118009 h 438968"/>
                <a:gd name="connsiteX23" fmla="*/ 280864 w 438968"/>
                <a:gd name="connsiteY23" fmla="*/ 143720 h 438968"/>
                <a:gd name="connsiteX24" fmla="*/ 208319 w 438968"/>
                <a:gd name="connsiteY24" fmla="*/ 143720 h 438968"/>
                <a:gd name="connsiteX25" fmla="*/ 203332 w 438968"/>
                <a:gd name="connsiteY25" fmla="*/ 194380 h 438968"/>
                <a:gd name="connsiteX26" fmla="*/ 207169 w 438968"/>
                <a:gd name="connsiteY26" fmla="*/ 194091 h 438968"/>
                <a:gd name="connsiteX27" fmla="*/ 209174 w 438968"/>
                <a:gd name="connsiteY27" fmla="*/ 193900 h 438968"/>
                <a:gd name="connsiteX28" fmla="*/ 211006 w 438968"/>
                <a:gd name="connsiteY28" fmla="*/ 193802 h 438968"/>
                <a:gd name="connsiteX29" fmla="*/ 214266 w 438968"/>
                <a:gd name="connsiteY29" fmla="*/ 193802 h 438968"/>
                <a:gd name="connsiteX30" fmla="*/ 243433 w 438968"/>
                <a:gd name="connsiteY30" fmla="*/ 196969 h 438968"/>
                <a:gd name="connsiteX31" fmla="*/ 267994 w 438968"/>
                <a:gd name="connsiteY31" fmla="*/ 207042 h 438968"/>
                <a:gd name="connsiteX32" fmla="*/ 284909 w 438968"/>
                <a:gd name="connsiteY32" fmla="*/ 224986 h 438968"/>
                <a:gd name="connsiteX33" fmla="*/ 291266 w 438968"/>
                <a:gd name="connsiteY33" fmla="*/ 251755 h 438968"/>
                <a:gd name="connsiteX34" fmla="*/ 284395 w 438968"/>
                <a:gd name="connsiteY34" fmla="*/ 279957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9026" y="98324"/>
                    <a:pt x="340853" y="57"/>
                    <a:pt x="219692" y="0"/>
                  </a:cubicBezTo>
                  <a:cubicBezTo>
                    <a:pt x="219623" y="0"/>
                    <a:pt x="219554" y="0"/>
                    <a:pt x="219484" y="0"/>
                  </a:cubicBezTo>
                  <a:close/>
                  <a:moveTo>
                    <a:pt x="284395" y="279957"/>
                  </a:moveTo>
                  <a:cubicBezTo>
                    <a:pt x="279935" y="287678"/>
                    <a:pt x="273765" y="294276"/>
                    <a:pt x="266358" y="299242"/>
                  </a:cubicBezTo>
                  <a:cubicBezTo>
                    <a:pt x="258491" y="304463"/>
                    <a:pt x="249752" y="308231"/>
                    <a:pt x="240555" y="310366"/>
                  </a:cubicBezTo>
                  <a:cubicBezTo>
                    <a:pt x="230627" y="312757"/>
                    <a:pt x="220449" y="313948"/>
                    <a:pt x="210238" y="313915"/>
                  </a:cubicBezTo>
                  <a:cubicBezTo>
                    <a:pt x="189132" y="313915"/>
                    <a:pt x="173336" y="311229"/>
                    <a:pt x="162849" y="305859"/>
                  </a:cubicBezTo>
                  <a:lnTo>
                    <a:pt x="162849" y="276888"/>
                  </a:lnTo>
                  <a:cubicBezTo>
                    <a:pt x="177462" y="285041"/>
                    <a:pt x="193886" y="289398"/>
                    <a:pt x="210619" y="289562"/>
                  </a:cubicBezTo>
                  <a:cubicBezTo>
                    <a:pt x="217089" y="289613"/>
                    <a:pt x="223539" y="288836"/>
                    <a:pt x="229811" y="287250"/>
                  </a:cubicBezTo>
                  <a:cubicBezTo>
                    <a:pt x="235277" y="285896"/>
                    <a:pt x="240445" y="283545"/>
                    <a:pt x="245057" y="280315"/>
                  </a:cubicBezTo>
                  <a:cubicBezTo>
                    <a:pt x="253944" y="274136"/>
                    <a:pt x="259107" y="263886"/>
                    <a:pt x="258782" y="253067"/>
                  </a:cubicBezTo>
                  <a:cubicBezTo>
                    <a:pt x="258952" y="247537"/>
                    <a:pt x="257445" y="242086"/>
                    <a:pt x="254459" y="237428"/>
                  </a:cubicBezTo>
                  <a:cubicBezTo>
                    <a:pt x="251479" y="233051"/>
                    <a:pt x="247542" y="229409"/>
                    <a:pt x="242947" y="226777"/>
                  </a:cubicBezTo>
                  <a:cubicBezTo>
                    <a:pt x="237742" y="223813"/>
                    <a:pt x="232077" y="221738"/>
                    <a:pt x="226188" y="220640"/>
                  </a:cubicBezTo>
                  <a:cubicBezTo>
                    <a:pt x="219550" y="219339"/>
                    <a:pt x="212800" y="218697"/>
                    <a:pt x="206036" y="218721"/>
                  </a:cubicBezTo>
                  <a:cubicBezTo>
                    <a:pt x="199517" y="218721"/>
                    <a:pt x="187556" y="219299"/>
                    <a:pt x="170154" y="220455"/>
                  </a:cubicBezTo>
                  <a:lnTo>
                    <a:pt x="179730" y="118009"/>
                  </a:lnTo>
                  <a:lnTo>
                    <a:pt x="280864" y="118009"/>
                  </a:lnTo>
                  <a:lnTo>
                    <a:pt x="280864" y="143720"/>
                  </a:lnTo>
                  <a:lnTo>
                    <a:pt x="208319" y="143720"/>
                  </a:lnTo>
                  <a:lnTo>
                    <a:pt x="203332" y="194380"/>
                  </a:lnTo>
                  <a:cubicBezTo>
                    <a:pt x="205112" y="194253"/>
                    <a:pt x="206400" y="194154"/>
                    <a:pt x="207169" y="194091"/>
                  </a:cubicBezTo>
                  <a:cubicBezTo>
                    <a:pt x="207938" y="194027"/>
                    <a:pt x="208602" y="193964"/>
                    <a:pt x="209174" y="193900"/>
                  </a:cubicBezTo>
                  <a:cubicBezTo>
                    <a:pt x="209783" y="193834"/>
                    <a:pt x="210394" y="193801"/>
                    <a:pt x="211006" y="193802"/>
                  </a:cubicBezTo>
                  <a:lnTo>
                    <a:pt x="214266" y="193802"/>
                  </a:lnTo>
                  <a:cubicBezTo>
                    <a:pt x="224076" y="193771"/>
                    <a:pt x="233858" y="194834"/>
                    <a:pt x="243433" y="196969"/>
                  </a:cubicBezTo>
                  <a:cubicBezTo>
                    <a:pt x="252157" y="198827"/>
                    <a:pt x="260476" y="202239"/>
                    <a:pt x="267994" y="207042"/>
                  </a:cubicBezTo>
                  <a:cubicBezTo>
                    <a:pt x="274984" y="211587"/>
                    <a:pt x="280784" y="217740"/>
                    <a:pt x="284909" y="224986"/>
                  </a:cubicBezTo>
                  <a:cubicBezTo>
                    <a:pt x="289348" y="233193"/>
                    <a:pt x="291541" y="242428"/>
                    <a:pt x="291266" y="251755"/>
                  </a:cubicBezTo>
                  <a:cubicBezTo>
                    <a:pt x="291533" y="261600"/>
                    <a:pt x="289160" y="271337"/>
                    <a:pt x="284395" y="279957"/>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3" name="Freeform: Shape 52">
              <a:extLst>
                <a:ext uri="{FF2B5EF4-FFF2-40B4-BE49-F238E27FC236}">
                  <a16:creationId xmlns:a16="http://schemas.microsoft.com/office/drawing/2014/main" id="{4363445B-122E-446A-9D1B-217B27330CA9}"/>
                </a:ext>
              </a:extLst>
            </p:cNvPr>
            <p:cNvSpPr/>
            <p:nvPr/>
          </p:nvSpPr>
          <p:spPr>
            <a:xfrm>
              <a:off x="3616263" y="2462189"/>
              <a:ext cx="423739" cy="423739"/>
            </a:xfrm>
            <a:custGeom>
              <a:avLst/>
              <a:gdLst>
                <a:gd name="connsiteX0" fmla="*/ 223697 w 438968"/>
                <a:gd name="connsiteY0" fmla="*/ 211619 h 438968"/>
                <a:gd name="connsiteX1" fmla="*/ 237220 w 438968"/>
                <a:gd name="connsiteY1" fmla="*/ 213827 h 438968"/>
                <a:gd name="connsiteX2" fmla="*/ 249027 w 438968"/>
                <a:gd name="connsiteY2" fmla="*/ 220762 h 438968"/>
                <a:gd name="connsiteX3" fmla="*/ 257413 w 438968"/>
                <a:gd name="connsiteY3" fmla="*/ 232620 h 438968"/>
                <a:gd name="connsiteX4" fmla="*/ 260580 w 438968"/>
                <a:gd name="connsiteY4" fmla="*/ 249796 h 438968"/>
                <a:gd name="connsiteX5" fmla="*/ 258268 w 438968"/>
                <a:gd name="connsiteY5" fmla="*/ 264087 h 438968"/>
                <a:gd name="connsiteX6" fmla="*/ 251449 w 438968"/>
                <a:gd name="connsiteY6" fmla="*/ 276657 h 438968"/>
                <a:gd name="connsiteX7" fmla="*/ 240127 w 438968"/>
                <a:gd name="connsiteY7" fmla="*/ 285678 h 438968"/>
                <a:gd name="connsiteX8" fmla="*/ 224113 w 438968"/>
                <a:gd name="connsiteY8" fmla="*/ 289146 h 438968"/>
                <a:gd name="connsiteX9" fmla="*/ 206840 w 438968"/>
                <a:gd name="connsiteY9" fmla="*/ 285984 h 438968"/>
                <a:gd name="connsiteX10" fmla="*/ 194178 w 438968"/>
                <a:gd name="connsiteY10" fmla="*/ 277345 h 438968"/>
                <a:gd name="connsiteX11" fmla="*/ 186359 w 438968"/>
                <a:gd name="connsiteY11" fmla="*/ 264873 h 438968"/>
                <a:gd name="connsiteX12" fmla="*/ 183775 w 438968"/>
                <a:gd name="connsiteY12" fmla="*/ 250004 h 438968"/>
                <a:gd name="connsiteX13" fmla="*/ 187330 w 438968"/>
                <a:gd name="connsiteY13" fmla="*/ 234053 h 438968"/>
                <a:gd name="connsiteX14" fmla="*/ 196541 w 438968"/>
                <a:gd name="connsiteY14" fmla="*/ 221981 h 438968"/>
                <a:gd name="connsiteX15" fmla="*/ 209307 w 438968"/>
                <a:gd name="connsiteY15" fmla="*/ 214306 h 438968"/>
                <a:gd name="connsiteX16" fmla="*/ 223697 w 438968"/>
                <a:gd name="connsiteY16" fmla="*/ 211619 h 438968"/>
                <a:gd name="connsiteX17" fmla="*/ 242138 w 438968"/>
                <a:gd name="connsiteY17" fmla="*/ 114131 h 438968"/>
                <a:gd name="connsiteX18" fmla="*/ 213931 w 438968"/>
                <a:gd name="connsiteY18" fmla="*/ 118755 h 438968"/>
                <a:gd name="connsiteX19" fmla="*/ 191288 w 438968"/>
                <a:gd name="connsiteY19" fmla="*/ 131515 h 438968"/>
                <a:gd name="connsiteX20" fmla="*/ 173916 w 438968"/>
                <a:gd name="connsiteY20" fmla="*/ 150534 h 438968"/>
                <a:gd name="connsiteX21" fmla="*/ 161740 w 438968"/>
                <a:gd name="connsiteY21" fmla="*/ 173847 h 438968"/>
                <a:gd name="connsiteX22" fmla="*/ 154539 w 438968"/>
                <a:gd name="connsiteY22" fmla="*/ 199754 h 438968"/>
                <a:gd name="connsiteX23" fmla="*/ 152146 w 438968"/>
                <a:gd name="connsiteY23" fmla="*/ 226425 h 438968"/>
                <a:gd name="connsiteX24" fmla="*/ 155880 w 438968"/>
                <a:gd name="connsiteY24" fmla="*/ 257701 h 438968"/>
                <a:gd name="connsiteX25" fmla="*/ 167969 w 438968"/>
                <a:gd name="connsiteY25" fmla="*/ 285620 h 438968"/>
                <a:gd name="connsiteX26" fmla="*/ 189930 w 438968"/>
                <a:gd name="connsiteY26" fmla="*/ 305674 h 438968"/>
                <a:gd name="connsiteX27" fmla="*/ 223125 w 438968"/>
                <a:gd name="connsiteY27" fmla="*/ 313348 h 438968"/>
                <a:gd name="connsiteX28" fmla="*/ 251136 w 438968"/>
                <a:gd name="connsiteY28" fmla="*/ 308453 h 438968"/>
                <a:gd name="connsiteX29" fmla="*/ 272247 w 438968"/>
                <a:gd name="connsiteY29" fmla="*/ 294734 h 438968"/>
                <a:gd name="connsiteX30" fmla="*/ 285574 w 438968"/>
                <a:gd name="connsiteY30" fmla="*/ 273605 h 438968"/>
                <a:gd name="connsiteX31" fmla="*/ 290284 w 438968"/>
                <a:gd name="connsiteY31" fmla="*/ 246767 h 438968"/>
                <a:gd name="connsiteX32" fmla="*/ 285892 w 438968"/>
                <a:gd name="connsiteY32" fmla="*/ 223142 h 438968"/>
                <a:gd name="connsiteX33" fmla="*/ 273421 w 438968"/>
                <a:gd name="connsiteY33" fmla="*/ 204239 h 438968"/>
                <a:gd name="connsiteX34" fmla="*/ 254130 w 438968"/>
                <a:gd name="connsiteY34" fmla="*/ 191768 h 438968"/>
                <a:gd name="connsiteX35" fmla="*/ 229280 w 438968"/>
                <a:gd name="connsiteY35" fmla="*/ 187260 h 438968"/>
                <a:gd name="connsiteX36" fmla="*/ 214508 w 438968"/>
                <a:gd name="connsiteY36" fmla="*/ 189369 h 438968"/>
                <a:gd name="connsiteX37" fmla="*/ 201742 w 438968"/>
                <a:gd name="connsiteY37" fmla="*/ 195224 h 438968"/>
                <a:gd name="connsiteX38" fmla="*/ 191288 w 438968"/>
                <a:gd name="connsiteY38" fmla="*/ 203950 h 438968"/>
                <a:gd name="connsiteX39" fmla="*/ 183232 w 438968"/>
                <a:gd name="connsiteY39" fmla="*/ 214901 h 438968"/>
                <a:gd name="connsiteX40" fmla="*/ 182654 w 438968"/>
                <a:gd name="connsiteY40" fmla="*/ 214901 h 438968"/>
                <a:gd name="connsiteX41" fmla="*/ 185913 w 438968"/>
                <a:gd name="connsiteY41" fmla="*/ 187075 h 438968"/>
                <a:gd name="connsiteX42" fmla="*/ 196275 w 438968"/>
                <a:gd name="connsiteY42" fmla="*/ 162514 h 438968"/>
                <a:gd name="connsiteX43" fmla="*/ 214768 w 438968"/>
                <a:gd name="connsiteY43" fmla="*/ 145055 h 438968"/>
                <a:gd name="connsiteX44" fmla="*/ 242722 w 438968"/>
                <a:gd name="connsiteY44" fmla="*/ 138328 h 438968"/>
                <a:gd name="connsiteX45" fmla="*/ 278552 w 438968"/>
                <a:gd name="connsiteY45" fmla="*/ 146789 h 438968"/>
                <a:gd name="connsiteX46" fmla="*/ 278552 w 438968"/>
                <a:gd name="connsiteY46" fmla="*/ 120292 h 438968"/>
                <a:gd name="connsiteX47" fmla="*/ 242138 w 438968"/>
                <a:gd name="connsiteY47" fmla="*/ 114131 h 438968"/>
                <a:gd name="connsiteX48" fmla="*/ 219484 w 438968"/>
                <a:gd name="connsiteY48" fmla="*/ 0 h 438968"/>
                <a:gd name="connsiteX49" fmla="*/ 219669 w 438968"/>
                <a:gd name="connsiteY49" fmla="*/ 0 h 438968"/>
                <a:gd name="connsiteX50" fmla="*/ 438968 w 438968"/>
                <a:gd name="connsiteY50" fmla="*/ 219461 h 438968"/>
                <a:gd name="connsiteX51" fmla="*/ 438968 w 438968"/>
                <a:gd name="connsiteY51" fmla="*/ 219484 h 438968"/>
                <a:gd name="connsiteX52" fmla="*/ 219484 w 438968"/>
                <a:gd name="connsiteY52" fmla="*/ 438968 h 438968"/>
                <a:gd name="connsiteX53" fmla="*/ 0 w 438968"/>
                <a:gd name="connsiteY53" fmla="*/ 219484 h 438968"/>
                <a:gd name="connsiteX54" fmla="*/ 219484 w 438968"/>
                <a:gd name="connsiteY54" fmla="*/ 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38968" h="438968">
                  <a:moveTo>
                    <a:pt x="223697" y="211619"/>
                  </a:moveTo>
                  <a:cubicBezTo>
                    <a:pt x="228295" y="211620"/>
                    <a:pt x="232862" y="212365"/>
                    <a:pt x="237220" y="213827"/>
                  </a:cubicBezTo>
                  <a:cubicBezTo>
                    <a:pt x="241599" y="215284"/>
                    <a:pt x="245622" y="217647"/>
                    <a:pt x="249027" y="220762"/>
                  </a:cubicBezTo>
                  <a:cubicBezTo>
                    <a:pt x="252629" y="224077"/>
                    <a:pt x="255488" y="228119"/>
                    <a:pt x="257413" y="232620"/>
                  </a:cubicBezTo>
                  <a:cubicBezTo>
                    <a:pt x="259647" y="238064"/>
                    <a:pt x="260725" y="243913"/>
                    <a:pt x="260580" y="249796"/>
                  </a:cubicBezTo>
                  <a:cubicBezTo>
                    <a:pt x="260579" y="254652"/>
                    <a:pt x="259798" y="259478"/>
                    <a:pt x="258268" y="264087"/>
                  </a:cubicBezTo>
                  <a:cubicBezTo>
                    <a:pt x="256784" y="268660"/>
                    <a:pt x="254473" y="272921"/>
                    <a:pt x="251449" y="276657"/>
                  </a:cubicBezTo>
                  <a:cubicBezTo>
                    <a:pt x="248358" y="280434"/>
                    <a:pt x="244499" y="283510"/>
                    <a:pt x="240127" y="285678"/>
                  </a:cubicBezTo>
                  <a:cubicBezTo>
                    <a:pt x="235139" y="288085"/>
                    <a:pt x="229650" y="289273"/>
                    <a:pt x="224113" y="289146"/>
                  </a:cubicBezTo>
                  <a:cubicBezTo>
                    <a:pt x="218202" y="289261"/>
                    <a:pt x="212327" y="288186"/>
                    <a:pt x="206840" y="285984"/>
                  </a:cubicBezTo>
                  <a:cubicBezTo>
                    <a:pt x="202065" y="284015"/>
                    <a:pt x="197753" y="281073"/>
                    <a:pt x="194178" y="277345"/>
                  </a:cubicBezTo>
                  <a:cubicBezTo>
                    <a:pt x="190744" y="273767"/>
                    <a:pt x="188083" y="269522"/>
                    <a:pt x="186359" y="264873"/>
                  </a:cubicBezTo>
                  <a:cubicBezTo>
                    <a:pt x="184619" y="260110"/>
                    <a:pt x="183744" y="255074"/>
                    <a:pt x="183775" y="250004"/>
                  </a:cubicBezTo>
                  <a:cubicBezTo>
                    <a:pt x="183688" y="244481"/>
                    <a:pt x="184906" y="239017"/>
                    <a:pt x="187330" y="234053"/>
                  </a:cubicBezTo>
                  <a:cubicBezTo>
                    <a:pt x="189594" y="229474"/>
                    <a:pt x="192722" y="225374"/>
                    <a:pt x="196541" y="221981"/>
                  </a:cubicBezTo>
                  <a:cubicBezTo>
                    <a:pt x="200294" y="218667"/>
                    <a:pt x="204621" y="216067"/>
                    <a:pt x="209307" y="214306"/>
                  </a:cubicBezTo>
                  <a:cubicBezTo>
                    <a:pt x="213901" y="212543"/>
                    <a:pt x="218777" y="211632"/>
                    <a:pt x="223697" y="211619"/>
                  </a:cubicBezTo>
                  <a:close/>
                  <a:moveTo>
                    <a:pt x="242138" y="114131"/>
                  </a:moveTo>
                  <a:cubicBezTo>
                    <a:pt x="232537" y="114011"/>
                    <a:pt x="222990" y="115576"/>
                    <a:pt x="213931" y="118755"/>
                  </a:cubicBezTo>
                  <a:cubicBezTo>
                    <a:pt x="205715" y="121696"/>
                    <a:pt x="198059" y="126011"/>
                    <a:pt x="191288" y="131515"/>
                  </a:cubicBezTo>
                  <a:cubicBezTo>
                    <a:pt x="184609" y="136982"/>
                    <a:pt x="178758" y="143389"/>
                    <a:pt x="173916" y="150534"/>
                  </a:cubicBezTo>
                  <a:cubicBezTo>
                    <a:pt x="168970" y="157808"/>
                    <a:pt x="164884" y="165631"/>
                    <a:pt x="161740" y="173847"/>
                  </a:cubicBezTo>
                  <a:cubicBezTo>
                    <a:pt x="158516" y="182233"/>
                    <a:pt x="156105" y="190908"/>
                    <a:pt x="154539" y="199754"/>
                  </a:cubicBezTo>
                  <a:cubicBezTo>
                    <a:pt x="152952" y="208556"/>
                    <a:pt x="152151" y="217481"/>
                    <a:pt x="152146" y="226425"/>
                  </a:cubicBezTo>
                  <a:cubicBezTo>
                    <a:pt x="152148" y="236961"/>
                    <a:pt x="153401" y="247460"/>
                    <a:pt x="155880" y="257701"/>
                  </a:cubicBezTo>
                  <a:cubicBezTo>
                    <a:pt x="158200" y="267658"/>
                    <a:pt x="162295" y="277116"/>
                    <a:pt x="167969" y="285620"/>
                  </a:cubicBezTo>
                  <a:cubicBezTo>
                    <a:pt x="173606" y="293943"/>
                    <a:pt x="181131" y="300815"/>
                    <a:pt x="189930" y="305674"/>
                  </a:cubicBezTo>
                  <a:cubicBezTo>
                    <a:pt x="200143" y="311066"/>
                    <a:pt x="211582" y="313710"/>
                    <a:pt x="223125" y="313348"/>
                  </a:cubicBezTo>
                  <a:cubicBezTo>
                    <a:pt x="232687" y="313492"/>
                    <a:pt x="242190" y="311831"/>
                    <a:pt x="251136" y="308453"/>
                  </a:cubicBezTo>
                  <a:cubicBezTo>
                    <a:pt x="259073" y="305441"/>
                    <a:pt x="266272" y="300763"/>
                    <a:pt x="272247" y="294734"/>
                  </a:cubicBezTo>
                  <a:cubicBezTo>
                    <a:pt x="278102" y="288687"/>
                    <a:pt x="282639" y="281493"/>
                    <a:pt x="285574" y="273605"/>
                  </a:cubicBezTo>
                  <a:cubicBezTo>
                    <a:pt x="288781" y="265025"/>
                    <a:pt x="290378" y="255927"/>
                    <a:pt x="290284" y="246767"/>
                  </a:cubicBezTo>
                  <a:cubicBezTo>
                    <a:pt x="290360" y="238682"/>
                    <a:pt x="288868" y="230660"/>
                    <a:pt x="285892" y="223142"/>
                  </a:cubicBezTo>
                  <a:cubicBezTo>
                    <a:pt x="283080" y="216050"/>
                    <a:pt x="278834" y="209615"/>
                    <a:pt x="273421" y="204239"/>
                  </a:cubicBezTo>
                  <a:cubicBezTo>
                    <a:pt x="267890" y="198832"/>
                    <a:pt x="261331" y="194591"/>
                    <a:pt x="254130" y="191768"/>
                  </a:cubicBezTo>
                  <a:cubicBezTo>
                    <a:pt x="246213" y="188682"/>
                    <a:pt x="237776" y="187151"/>
                    <a:pt x="229280" y="187260"/>
                  </a:cubicBezTo>
                  <a:cubicBezTo>
                    <a:pt x="224279" y="187225"/>
                    <a:pt x="219300" y="187936"/>
                    <a:pt x="214508" y="189369"/>
                  </a:cubicBezTo>
                  <a:cubicBezTo>
                    <a:pt x="210005" y="190727"/>
                    <a:pt x="205710" y="192696"/>
                    <a:pt x="201742" y="195224"/>
                  </a:cubicBezTo>
                  <a:cubicBezTo>
                    <a:pt x="197895" y="197669"/>
                    <a:pt x="194382" y="200602"/>
                    <a:pt x="191288" y="203950"/>
                  </a:cubicBezTo>
                  <a:cubicBezTo>
                    <a:pt x="188209" y="207294"/>
                    <a:pt x="185508" y="210966"/>
                    <a:pt x="183232" y="214901"/>
                  </a:cubicBezTo>
                  <a:lnTo>
                    <a:pt x="182654" y="214901"/>
                  </a:lnTo>
                  <a:cubicBezTo>
                    <a:pt x="182655" y="205531"/>
                    <a:pt x="183749" y="196192"/>
                    <a:pt x="185913" y="187075"/>
                  </a:cubicBezTo>
                  <a:cubicBezTo>
                    <a:pt x="187882" y="178338"/>
                    <a:pt x="191391" y="170021"/>
                    <a:pt x="196275" y="162514"/>
                  </a:cubicBezTo>
                  <a:cubicBezTo>
                    <a:pt x="201012" y="155348"/>
                    <a:pt x="207342" y="149373"/>
                    <a:pt x="214768" y="145055"/>
                  </a:cubicBezTo>
                  <a:cubicBezTo>
                    <a:pt x="223311" y="140337"/>
                    <a:pt x="232969" y="138013"/>
                    <a:pt x="242722" y="138328"/>
                  </a:cubicBezTo>
                  <a:cubicBezTo>
                    <a:pt x="255157" y="138352"/>
                    <a:pt x="267419" y="141247"/>
                    <a:pt x="278552" y="146789"/>
                  </a:cubicBezTo>
                  <a:lnTo>
                    <a:pt x="278552" y="120292"/>
                  </a:lnTo>
                  <a:cubicBezTo>
                    <a:pt x="266964" y="115767"/>
                    <a:pt x="254570" y="113670"/>
                    <a:pt x="242138" y="114131"/>
                  </a:cubicBezTo>
                  <a:close/>
                  <a:moveTo>
                    <a:pt x="219484" y="0"/>
                  </a:moveTo>
                  <a:cubicBezTo>
                    <a:pt x="219546" y="0"/>
                    <a:pt x="219607" y="0"/>
                    <a:pt x="219669" y="0"/>
                  </a:cubicBezTo>
                  <a:cubicBezTo>
                    <a:pt x="340830" y="45"/>
                    <a:pt x="439013" y="98301"/>
                    <a:pt x="438968" y="219461"/>
                  </a:cubicBezTo>
                  <a:cubicBezTo>
                    <a:pt x="438968" y="219469"/>
                    <a:pt x="438968" y="219477"/>
                    <a:pt x="438968" y="219484"/>
                  </a:cubicBezTo>
                  <a:cubicBezTo>
                    <a:pt x="438968" y="340702"/>
                    <a:pt x="340702" y="438968"/>
                    <a:pt x="219484" y="438968"/>
                  </a:cubicBezTo>
                  <a:cubicBezTo>
                    <a:pt x="98267" y="438968"/>
                    <a:pt x="0" y="340702"/>
                    <a:pt x="0" y="219484"/>
                  </a:cubicBezTo>
                  <a:cubicBezTo>
                    <a:pt x="0" y="98267"/>
                    <a:pt x="98267" y="0"/>
                    <a:pt x="219484" y="0"/>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57" name="Graphic 55" descr="Single gear">
            <a:extLst>
              <a:ext uri="{FF2B5EF4-FFF2-40B4-BE49-F238E27FC236}">
                <a16:creationId xmlns:a16="http://schemas.microsoft.com/office/drawing/2014/main" id="{2B309DA8-0B47-423D-AAF0-59ABF12ECA7E}"/>
              </a:ext>
            </a:extLst>
          </p:cNvPr>
          <p:cNvSpPr/>
          <p:nvPr/>
        </p:nvSpPr>
        <p:spPr>
          <a:xfrm>
            <a:off x="4360366" y="4842668"/>
            <a:ext cx="410707" cy="410105"/>
          </a:xfrm>
          <a:custGeom>
            <a:avLst/>
            <a:gdLst>
              <a:gd name="connsiteX0" fmla="*/ 212422 w 425468"/>
              <a:gd name="connsiteY0" fmla="*/ 287395 h 424844"/>
              <a:gd name="connsiteX1" fmla="*/ 137450 w 425468"/>
              <a:gd name="connsiteY1" fmla="*/ 212422 h 424844"/>
              <a:gd name="connsiteX2" fmla="*/ 212422 w 425468"/>
              <a:gd name="connsiteY2" fmla="*/ 137450 h 424844"/>
              <a:gd name="connsiteX3" fmla="*/ 287395 w 425468"/>
              <a:gd name="connsiteY3" fmla="*/ 212422 h 424844"/>
              <a:gd name="connsiteX4" fmla="*/ 212422 w 425468"/>
              <a:gd name="connsiteY4" fmla="*/ 287395 h 424844"/>
              <a:gd name="connsiteX5" fmla="*/ 381110 w 425468"/>
              <a:gd name="connsiteY5" fmla="*/ 165564 h 424844"/>
              <a:gd name="connsiteX6" fmla="*/ 364866 w 425468"/>
              <a:gd name="connsiteY6" fmla="*/ 126828 h 424844"/>
              <a:gd name="connsiteX7" fmla="*/ 380485 w 425468"/>
              <a:gd name="connsiteY7" fmla="*/ 79971 h 424844"/>
              <a:gd name="connsiteX8" fmla="*/ 344873 w 425468"/>
              <a:gd name="connsiteY8" fmla="*/ 44359 h 424844"/>
              <a:gd name="connsiteX9" fmla="*/ 298016 w 425468"/>
              <a:gd name="connsiteY9" fmla="*/ 59978 h 424844"/>
              <a:gd name="connsiteX10" fmla="*/ 258655 w 425468"/>
              <a:gd name="connsiteY10" fmla="*/ 43734 h 424844"/>
              <a:gd name="connsiteX11" fmla="*/ 237413 w 425468"/>
              <a:gd name="connsiteY11" fmla="*/ 0 h 424844"/>
              <a:gd name="connsiteX12" fmla="*/ 187431 w 425468"/>
              <a:gd name="connsiteY12" fmla="*/ 0 h 424844"/>
              <a:gd name="connsiteX13" fmla="*/ 165564 w 425468"/>
              <a:gd name="connsiteY13" fmla="*/ 43734 h 424844"/>
              <a:gd name="connsiteX14" fmla="*/ 126828 w 425468"/>
              <a:gd name="connsiteY14" fmla="*/ 59978 h 424844"/>
              <a:gd name="connsiteX15" fmla="*/ 79971 w 425468"/>
              <a:gd name="connsiteY15" fmla="*/ 44359 h 424844"/>
              <a:gd name="connsiteX16" fmla="*/ 44359 w 425468"/>
              <a:gd name="connsiteY16" fmla="*/ 79971 h 424844"/>
              <a:gd name="connsiteX17" fmla="*/ 59978 w 425468"/>
              <a:gd name="connsiteY17" fmla="*/ 126828 h 424844"/>
              <a:gd name="connsiteX18" fmla="*/ 43734 w 425468"/>
              <a:gd name="connsiteY18" fmla="*/ 166189 h 424844"/>
              <a:gd name="connsiteX19" fmla="*/ 0 w 425468"/>
              <a:gd name="connsiteY19" fmla="*/ 187431 h 424844"/>
              <a:gd name="connsiteX20" fmla="*/ 0 w 425468"/>
              <a:gd name="connsiteY20" fmla="*/ 237413 h 424844"/>
              <a:gd name="connsiteX21" fmla="*/ 43734 w 425468"/>
              <a:gd name="connsiteY21" fmla="*/ 259280 h 424844"/>
              <a:gd name="connsiteX22" fmla="*/ 59978 w 425468"/>
              <a:gd name="connsiteY22" fmla="*/ 298016 h 424844"/>
              <a:gd name="connsiteX23" fmla="*/ 44359 w 425468"/>
              <a:gd name="connsiteY23" fmla="*/ 344873 h 424844"/>
              <a:gd name="connsiteX24" fmla="*/ 79971 w 425468"/>
              <a:gd name="connsiteY24" fmla="*/ 380485 h 424844"/>
              <a:gd name="connsiteX25" fmla="*/ 126828 w 425468"/>
              <a:gd name="connsiteY25" fmla="*/ 364866 h 424844"/>
              <a:gd name="connsiteX26" fmla="*/ 166189 w 425468"/>
              <a:gd name="connsiteY26" fmla="*/ 381110 h 424844"/>
              <a:gd name="connsiteX27" fmla="*/ 188056 w 425468"/>
              <a:gd name="connsiteY27" fmla="*/ 424844 h 424844"/>
              <a:gd name="connsiteX28" fmla="*/ 238038 w 425468"/>
              <a:gd name="connsiteY28" fmla="*/ 424844 h 424844"/>
              <a:gd name="connsiteX29" fmla="*/ 259905 w 425468"/>
              <a:gd name="connsiteY29" fmla="*/ 381110 h 424844"/>
              <a:gd name="connsiteX30" fmla="*/ 298640 w 425468"/>
              <a:gd name="connsiteY30" fmla="*/ 364866 h 424844"/>
              <a:gd name="connsiteX31" fmla="*/ 345498 w 425468"/>
              <a:gd name="connsiteY31" fmla="*/ 380485 h 424844"/>
              <a:gd name="connsiteX32" fmla="*/ 381110 w 425468"/>
              <a:gd name="connsiteY32" fmla="*/ 344873 h 424844"/>
              <a:gd name="connsiteX33" fmla="*/ 365491 w 425468"/>
              <a:gd name="connsiteY33" fmla="*/ 298016 h 424844"/>
              <a:gd name="connsiteX34" fmla="*/ 381735 w 425468"/>
              <a:gd name="connsiteY34" fmla="*/ 258655 h 424844"/>
              <a:gd name="connsiteX35" fmla="*/ 425469 w 425468"/>
              <a:gd name="connsiteY35" fmla="*/ 236788 h 424844"/>
              <a:gd name="connsiteX36" fmla="*/ 425469 w 425468"/>
              <a:gd name="connsiteY36" fmla="*/ 186806 h 424844"/>
              <a:gd name="connsiteX37" fmla="*/ 381110 w 425468"/>
              <a:gd name="connsiteY37" fmla="*/ 165564 h 424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25468" h="424844">
                <a:moveTo>
                  <a:pt x="212422" y="287395"/>
                </a:moveTo>
                <a:cubicBezTo>
                  <a:pt x="171187" y="287395"/>
                  <a:pt x="137450" y="253657"/>
                  <a:pt x="137450" y="212422"/>
                </a:cubicBezTo>
                <a:cubicBezTo>
                  <a:pt x="137450" y="171187"/>
                  <a:pt x="171187" y="137450"/>
                  <a:pt x="212422" y="137450"/>
                </a:cubicBezTo>
                <a:cubicBezTo>
                  <a:pt x="253657" y="137450"/>
                  <a:pt x="287395" y="171187"/>
                  <a:pt x="287395" y="212422"/>
                </a:cubicBezTo>
                <a:cubicBezTo>
                  <a:pt x="287395" y="253657"/>
                  <a:pt x="253657" y="287395"/>
                  <a:pt x="212422" y="287395"/>
                </a:cubicBezTo>
                <a:close/>
                <a:moveTo>
                  <a:pt x="381110" y="165564"/>
                </a:moveTo>
                <a:cubicBezTo>
                  <a:pt x="377362" y="151819"/>
                  <a:pt x="371739" y="138699"/>
                  <a:pt x="364866" y="126828"/>
                </a:cubicBezTo>
                <a:lnTo>
                  <a:pt x="380485" y="79971"/>
                </a:lnTo>
                <a:lnTo>
                  <a:pt x="344873" y="44359"/>
                </a:lnTo>
                <a:lnTo>
                  <a:pt x="298016" y="59978"/>
                </a:lnTo>
                <a:cubicBezTo>
                  <a:pt x="285520" y="53106"/>
                  <a:pt x="272400" y="47483"/>
                  <a:pt x="258655" y="43734"/>
                </a:cubicBezTo>
                <a:lnTo>
                  <a:pt x="237413" y="0"/>
                </a:lnTo>
                <a:lnTo>
                  <a:pt x="187431" y="0"/>
                </a:lnTo>
                <a:lnTo>
                  <a:pt x="165564" y="43734"/>
                </a:lnTo>
                <a:cubicBezTo>
                  <a:pt x="151819" y="47483"/>
                  <a:pt x="138699" y="53106"/>
                  <a:pt x="126828" y="59978"/>
                </a:cubicBezTo>
                <a:lnTo>
                  <a:pt x="79971" y="44359"/>
                </a:lnTo>
                <a:lnTo>
                  <a:pt x="44359" y="79971"/>
                </a:lnTo>
                <a:lnTo>
                  <a:pt x="59978" y="126828"/>
                </a:lnTo>
                <a:cubicBezTo>
                  <a:pt x="53106" y="139324"/>
                  <a:pt x="47483" y="152444"/>
                  <a:pt x="43734" y="166189"/>
                </a:cubicBezTo>
                <a:lnTo>
                  <a:pt x="0" y="187431"/>
                </a:lnTo>
                <a:lnTo>
                  <a:pt x="0" y="237413"/>
                </a:lnTo>
                <a:lnTo>
                  <a:pt x="43734" y="259280"/>
                </a:lnTo>
                <a:cubicBezTo>
                  <a:pt x="47483" y="273025"/>
                  <a:pt x="53106" y="286145"/>
                  <a:pt x="59978" y="298016"/>
                </a:cubicBezTo>
                <a:lnTo>
                  <a:pt x="44359" y="344873"/>
                </a:lnTo>
                <a:lnTo>
                  <a:pt x="79971" y="380485"/>
                </a:lnTo>
                <a:lnTo>
                  <a:pt x="126828" y="364866"/>
                </a:lnTo>
                <a:cubicBezTo>
                  <a:pt x="139324" y="371739"/>
                  <a:pt x="152444" y="377362"/>
                  <a:pt x="166189" y="381110"/>
                </a:cubicBezTo>
                <a:lnTo>
                  <a:pt x="188056" y="424844"/>
                </a:lnTo>
                <a:lnTo>
                  <a:pt x="238038" y="424844"/>
                </a:lnTo>
                <a:lnTo>
                  <a:pt x="259905" y="381110"/>
                </a:lnTo>
                <a:cubicBezTo>
                  <a:pt x="273650" y="377362"/>
                  <a:pt x="286770" y="371739"/>
                  <a:pt x="298640" y="364866"/>
                </a:cubicBezTo>
                <a:lnTo>
                  <a:pt x="345498" y="380485"/>
                </a:lnTo>
                <a:lnTo>
                  <a:pt x="381110" y="344873"/>
                </a:lnTo>
                <a:lnTo>
                  <a:pt x="365491" y="298016"/>
                </a:lnTo>
                <a:cubicBezTo>
                  <a:pt x="372363" y="285520"/>
                  <a:pt x="377986" y="272400"/>
                  <a:pt x="381735" y="258655"/>
                </a:cubicBezTo>
                <a:lnTo>
                  <a:pt x="425469" y="236788"/>
                </a:lnTo>
                <a:lnTo>
                  <a:pt x="425469" y="186806"/>
                </a:lnTo>
                <a:lnTo>
                  <a:pt x="381110" y="165564"/>
                </a:lnTo>
                <a:close/>
              </a:path>
            </a:pathLst>
          </a:custGeom>
          <a:solidFill>
            <a:schemeClr val="tx1">
              <a:alpha val="10000"/>
            </a:schemeClr>
          </a:solid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58" name="Graphic 45" descr="Bar graph with upward trend">
            <a:extLst>
              <a:ext uri="{FF2B5EF4-FFF2-40B4-BE49-F238E27FC236}">
                <a16:creationId xmlns:a16="http://schemas.microsoft.com/office/drawing/2014/main" id="{5568CF79-B555-489E-B749-965AF9C6BA67}"/>
              </a:ext>
            </a:extLst>
          </p:cNvPr>
          <p:cNvGrpSpPr/>
          <p:nvPr/>
        </p:nvGrpSpPr>
        <p:grpSpPr>
          <a:xfrm>
            <a:off x="4283092" y="1463303"/>
            <a:ext cx="578972" cy="578972"/>
            <a:chOff x="5796109" y="1611527"/>
            <a:chExt cx="599780" cy="599780"/>
          </a:xfrm>
          <a:solidFill>
            <a:schemeClr val="tx1">
              <a:alpha val="10000"/>
            </a:schemeClr>
          </a:solidFill>
        </p:grpSpPr>
        <p:sp>
          <p:nvSpPr>
            <p:cNvPr id="59" name="Freeform: Shape 58">
              <a:extLst>
                <a:ext uri="{FF2B5EF4-FFF2-40B4-BE49-F238E27FC236}">
                  <a16:creationId xmlns:a16="http://schemas.microsoft.com/office/drawing/2014/main" id="{B40718D6-6941-4542-A39C-4D08C5606302}"/>
                </a:ext>
              </a:extLst>
            </p:cNvPr>
            <p:cNvSpPr/>
            <p:nvPr/>
          </p:nvSpPr>
          <p:spPr>
            <a:xfrm>
              <a:off x="5883576" y="1692747"/>
              <a:ext cx="431091" cy="437339"/>
            </a:xfrm>
            <a:custGeom>
              <a:avLst/>
              <a:gdLst>
                <a:gd name="connsiteX0" fmla="*/ 37486 w 431091"/>
                <a:gd name="connsiteY0" fmla="*/ 0 h 437339"/>
                <a:gd name="connsiteX1" fmla="*/ 0 w 431091"/>
                <a:gd name="connsiteY1" fmla="*/ 0 h 437339"/>
                <a:gd name="connsiteX2" fmla="*/ 0 w 431091"/>
                <a:gd name="connsiteY2" fmla="*/ 437340 h 437339"/>
                <a:gd name="connsiteX3" fmla="*/ 431092 w 431091"/>
                <a:gd name="connsiteY3" fmla="*/ 437340 h 437339"/>
                <a:gd name="connsiteX4" fmla="*/ 431092 w 431091"/>
                <a:gd name="connsiteY4" fmla="*/ 399853 h 437339"/>
                <a:gd name="connsiteX5" fmla="*/ 37486 w 431091"/>
                <a:gd name="connsiteY5" fmla="*/ 399853 h 437339"/>
                <a:gd name="connsiteX6" fmla="*/ 37486 w 431091"/>
                <a:gd name="connsiteY6" fmla="*/ 0 h 437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091" h="437339">
                  <a:moveTo>
                    <a:pt x="37486" y="0"/>
                  </a:moveTo>
                  <a:lnTo>
                    <a:pt x="0" y="0"/>
                  </a:lnTo>
                  <a:lnTo>
                    <a:pt x="0" y="437340"/>
                  </a:lnTo>
                  <a:lnTo>
                    <a:pt x="431092" y="437340"/>
                  </a:lnTo>
                  <a:lnTo>
                    <a:pt x="431092" y="399853"/>
                  </a:lnTo>
                  <a:lnTo>
                    <a:pt x="37486" y="399853"/>
                  </a:lnTo>
                  <a:lnTo>
                    <a:pt x="37486" y="0"/>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0" name="Freeform: Shape 59">
              <a:extLst>
                <a:ext uri="{FF2B5EF4-FFF2-40B4-BE49-F238E27FC236}">
                  <a16:creationId xmlns:a16="http://schemas.microsoft.com/office/drawing/2014/main" id="{B9F81234-A092-445C-A4DA-10706B192E62}"/>
                </a:ext>
              </a:extLst>
            </p:cNvPr>
            <p:cNvSpPr/>
            <p:nvPr/>
          </p:nvSpPr>
          <p:spPr>
            <a:xfrm rot="-10800000">
              <a:off x="6220953" y="1692747"/>
              <a:ext cx="93715" cy="362367"/>
            </a:xfrm>
            <a:custGeom>
              <a:avLst/>
              <a:gdLst>
                <a:gd name="connsiteX0" fmla="*/ 0 w 93715"/>
                <a:gd name="connsiteY0" fmla="*/ 0 h 362367"/>
                <a:gd name="connsiteX1" fmla="*/ 93716 w 93715"/>
                <a:gd name="connsiteY1" fmla="*/ 0 h 362367"/>
                <a:gd name="connsiteX2" fmla="*/ 93716 w 93715"/>
                <a:gd name="connsiteY2" fmla="*/ 362367 h 362367"/>
                <a:gd name="connsiteX3" fmla="*/ 0 w 93715"/>
                <a:gd name="connsiteY3" fmla="*/ 362367 h 362367"/>
              </a:gdLst>
              <a:ahLst/>
              <a:cxnLst>
                <a:cxn ang="0">
                  <a:pos x="connsiteX0" y="connsiteY0"/>
                </a:cxn>
                <a:cxn ang="0">
                  <a:pos x="connsiteX1" y="connsiteY1"/>
                </a:cxn>
                <a:cxn ang="0">
                  <a:pos x="connsiteX2" y="connsiteY2"/>
                </a:cxn>
                <a:cxn ang="0">
                  <a:pos x="connsiteX3" y="connsiteY3"/>
                </a:cxn>
              </a:cxnLst>
              <a:rect l="l" t="t" r="r" b="b"/>
              <a:pathLst>
                <a:path w="93715" h="362367">
                  <a:moveTo>
                    <a:pt x="0" y="0"/>
                  </a:moveTo>
                  <a:lnTo>
                    <a:pt x="93716" y="0"/>
                  </a:lnTo>
                  <a:lnTo>
                    <a:pt x="93716" y="362367"/>
                  </a:lnTo>
                  <a:lnTo>
                    <a:pt x="0" y="362367"/>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1" name="Freeform: Shape 60">
              <a:extLst>
                <a:ext uri="{FF2B5EF4-FFF2-40B4-BE49-F238E27FC236}">
                  <a16:creationId xmlns:a16="http://schemas.microsoft.com/office/drawing/2014/main" id="{F672ED46-9705-4D81-96CE-77F1B2CC845E}"/>
                </a:ext>
              </a:extLst>
            </p:cNvPr>
            <p:cNvSpPr/>
            <p:nvPr/>
          </p:nvSpPr>
          <p:spPr>
            <a:xfrm rot="-10800000">
              <a:off x="6089751" y="1817701"/>
              <a:ext cx="93715" cy="237412"/>
            </a:xfrm>
            <a:custGeom>
              <a:avLst/>
              <a:gdLst>
                <a:gd name="connsiteX0" fmla="*/ 0 w 93715"/>
                <a:gd name="connsiteY0" fmla="*/ 0 h 237412"/>
                <a:gd name="connsiteX1" fmla="*/ 93716 w 93715"/>
                <a:gd name="connsiteY1" fmla="*/ 0 h 237412"/>
                <a:gd name="connsiteX2" fmla="*/ 93716 w 93715"/>
                <a:gd name="connsiteY2" fmla="*/ 237413 h 237412"/>
                <a:gd name="connsiteX3" fmla="*/ 0 w 93715"/>
                <a:gd name="connsiteY3" fmla="*/ 237413 h 237412"/>
              </a:gdLst>
              <a:ahLst/>
              <a:cxnLst>
                <a:cxn ang="0">
                  <a:pos x="connsiteX0" y="connsiteY0"/>
                </a:cxn>
                <a:cxn ang="0">
                  <a:pos x="connsiteX1" y="connsiteY1"/>
                </a:cxn>
                <a:cxn ang="0">
                  <a:pos x="connsiteX2" y="connsiteY2"/>
                </a:cxn>
                <a:cxn ang="0">
                  <a:pos x="connsiteX3" y="connsiteY3"/>
                </a:cxn>
              </a:cxnLst>
              <a:rect l="l" t="t" r="r" b="b"/>
              <a:pathLst>
                <a:path w="93715" h="237412">
                  <a:moveTo>
                    <a:pt x="0" y="0"/>
                  </a:moveTo>
                  <a:lnTo>
                    <a:pt x="93716" y="0"/>
                  </a:lnTo>
                  <a:lnTo>
                    <a:pt x="93716" y="237413"/>
                  </a:lnTo>
                  <a:lnTo>
                    <a:pt x="0" y="237413"/>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2" name="Freeform: Shape 61">
              <a:extLst>
                <a:ext uri="{FF2B5EF4-FFF2-40B4-BE49-F238E27FC236}">
                  <a16:creationId xmlns:a16="http://schemas.microsoft.com/office/drawing/2014/main" id="{B9408369-5D0D-455C-866C-8AB835AA73AF}"/>
                </a:ext>
              </a:extLst>
            </p:cNvPr>
            <p:cNvSpPr/>
            <p:nvPr/>
          </p:nvSpPr>
          <p:spPr>
            <a:xfrm rot="-10800000">
              <a:off x="5958549" y="1930160"/>
              <a:ext cx="93715" cy="124954"/>
            </a:xfrm>
            <a:custGeom>
              <a:avLst/>
              <a:gdLst>
                <a:gd name="connsiteX0" fmla="*/ 0 w 93715"/>
                <a:gd name="connsiteY0" fmla="*/ 0 h 124954"/>
                <a:gd name="connsiteX1" fmla="*/ 93716 w 93715"/>
                <a:gd name="connsiteY1" fmla="*/ 0 h 124954"/>
                <a:gd name="connsiteX2" fmla="*/ 93716 w 93715"/>
                <a:gd name="connsiteY2" fmla="*/ 124954 h 124954"/>
                <a:gd name="connsiteX3" fmla="*/ 0 w 93715"/>
                <a:gd name="connsiteY3" fmla="*/ 124954 h 124954"/>
              </a:gdLst>
              <a:ahLst/>
              <a:cxnLst>
                <a:cxn ang="0">
                  <a:pos x="connsiteX0" y="connsiteY0"/>
                </a:cxn>
                <a:cxn ang="0">
                  <a:pos x="connsiteX1" y="connsiteY1"/>
                </a:cxn>
                <a:cxn ang="0">
                  <a:pos x="connsiteX2" y="connsiteY2"/>
                </a:cxn>
                <a:cxn ang="0">
                  <a:pos x="connsiteX3" y="connsiteY3"/>
                </a:cxn>
              </a:cxnLst>
              <a:rect l="l" t="t" r="r" b="b"/>
              <a:pathLst>
                <a:path w="93715" h="124954">
                  <a:moveTo>
                    <a:pt x="0" y="0"/>
                  </a:moveTo>
                  <a:lnTo>
                    <a:pt x="93716" y="0"/>
                  </a:lnTo>
                  <a:lnTo>
                    <a:pt x="93716" y="124954"/>
                  </a:lnTo>
                  <a:lnTo>
                    <a:pt x="0" y="124954"/>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3" name="Freeform: Shape 62">
              <a:extLst>
                <a:ext uri="{FF2B5EF4-FFF2-40B4-BE49-F238E27FC236}">
                  <a16:creationId xmlns:a16="http://schemas.microsoft.com/office/drawing/2014/main" id="{B7BE70BA-30FE-40FC-B143-695F599F5289}"/>
                </a:ext>
              </a:extLst>
            </p:cNvPr>
            <p:cNvSpPr/>
            <p:nvPr/>
          </p:nvSpPr>
          <p:spPr>
            <a:xfrm>
              <a:off x="5955987" y="1692747"/>
              <a:ext cx="202488" cy="202488"/>
            </a:xfrm>
            <a:custGeom>
              <a:avLst/>
              <a:gdLst>
                <a:gd name="connsiteX0" fmla="*/ 202488 w 202488"/>
                <a:gd name="connsiteY0" fmla="*/ 85844 h 202488"/>
                <a:gd name="connsiteX1" fmla="*/ 202488 w 202488"/>
                <a:gd name="connsiteY1" fmla="*/ 0 h 202488"/>
                <a:gd name="connsiteX2" fmla="*/ 116645 w 202488"/>
                <a:gd name="connsiteY2" fmla="*/ 0 h 202488"/>
                <a:gd name="connsiteX3" fmla="*/ 150757 w 202488"/>
                <a:gd name="connsiteY3" fmla="*/ 34112 h 202488"/>
                <a:gd name="connsiteX4" fmla="*/ 0 w 202488"/>
                <a:gd name="connsiteY4" fmla="*/ 184870 h 202488"/>
                <a:gd name="connsiteX5" fmla="*/ 17619 w 202488"/>
                <a:gd name="connsiteY5" fmla="*/ 202488 h 202488"/>
                <a:gd name="connsiteX6" fmla="*/ 168376 w 202488"/>
                <a:gd name="connsiteY6" fmla="*/ 51794 h 202488"/>
                <a:gd name="connsiteX7" fmla="*/ 202488 w 202488"/>
                <a:gd name="connsiteY7" fmla="*/ 85844 h 20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2488" h="202488">
                  <a:moveTo>
                    <a:pt x="202488" y="85844"/>
                  </a:moveTo>
                  <a:lnTo>
                    <a:pt x="202488" y="0"/>
                  </a:lnTo>
                  <a:lnTo>
                    <a:pt x="116645" y="0"/>
                  </a:lnTo>
                  <a:lnTo>
                    <a:pt x="150757" y="34112"/>
                  </a:lnTo>
                  <a:lnTo>
                    <a:pt x="0" y="184870"/>
                  </a:lnTo>
                  <a:lnTo>
                    <a:pt x="17619" y="202488"/>
                  </a:lnTo>
                  <a:lnTo>
                    <a:pt x="168376" y="51794"/>
                  </a:lnTo>
                  <a:lnTo>
                    <a:pt x="202488" y="85844"/>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64" name="Graphic 51" descr="Lights On">
            <a:extLst>
              <a:ext uri="{FF2B5EF4-FFF2-40B4-BE49-F238E27FC236}">
                <a16:creationId xmlns:a16="http://schemas.microsoft.com/office/drawing/2014/main" id="{ADD021BE-C3B6-4ED9-8939-F6B32A44C0B8}"/>
              </a:ext>
            </a:extLst>
          </p:cNvPr>
          <p:cNvGrpSpPr/>
          <p:nvPr/>
        </p:nvGrpSpPr>
        <p:grpSpPr>
          <a:xfrm>
            <a:off x="5716709" y="3899001"/>
            <a:ext cx="578972" cy="578972"/>
            <a:chOff x="7357464" y="4093491"/>
            <a:chExt cx="599780" cy="599780"/>
          </a:xfrm>
          <a:solidFill>
            <a:schemeClr val="tx1">
              <a:alpha val="10000"/>
            </a:schemeClr>
          </a:solidFill>
        </p:grpSpPr>
        <p:sp>
          <p:nvSpPr>
            <p:cNvPr id="65" name="Freeform: Shape 64">
              <a:extLst>
                <a:ext uri="{FF2B5EF4-FFF2-40B4-BE49-F238E27FC236}">
                  <a16:creationId xmlns:a16="http://schemas.microsoft.com/office/drawing/2014/main" id="{23D66185-7B24-4121-B68B-BDE592FD38D1}"/>
                </a:ext>
              </a:extLst>
            </p:cNvPr>
            <p:cNvSpPr/>
            <p:nvPr/>
          </p:nvSpPr>
          <p:spPr>
            <a:xfrm>
              <a:off x="7584743" y="4560769"/>
              <a:ext cx="143541" cy="36011"/>
            </a:xfrm>
            <a:custGeom>
              <a:avLst/>
              <a:gdLst>
                <a:gd name="connsiteX0" fmla="*/ 125535 w 143541"/>
                <a:gd name="connsiteY0" fmla="*/ 0 h 36011"/>
                <a:gd name="connsiteX1" fmla="*/ 18006 w 143541"/>
                <a:gd name="connsiteY1" fmla="*/ 0 h 36011"/>
                <a:gd name="connsiteX2" fmla="*/ 0 w 143541"/>
                <a:gd name="connsiteY2" fmla="*/ 18006 h 36011"/>
                <a:gd name="connsiteX3" fmla="*/ 18006 w 143541"/>
                <a:gd name="connsiteY3" fmla="*/ 36012 h 36011"/>
                <a:gd name="connsiteX4" fmla="*/ 125535 w 143541"/>
                <a:gd name="connsiteY4" fmla="*/ 36012 h 36011"/>
                <a:gd name="connsiteX5" fmla="*/ 143541 w 143541"/>
                <a:gd name="connsiteY5" fmla="*/ 18006 h 36011"/>
                <a:gd name="connsiteX6" fmla="*/ 125535 w 143541"/>
                <a:gd name="connsiteY6" fmla="*/ 0 h 3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541" h="36011">
                  <a:moveTo>
                    <a:pt x="125535" y="0"/>
                  </a:moveTo>
                  <a:lnTo>
                    <a:pt x="18006" y="0"/>
                  </a:lnTo>
                  <a:cubicBezTo>
                    <a:pt x="8061" y="0"/>
                    <a:pt x="0" y="8061"/>
                    <a:pt x="0" y="18006"/>
                  </a:cubicBezTo>
                  <a:cubicBezTo>
                    <a:pt x="0" y="27950"/>
                    <a:pt x="8061" y="36012"/>
                    <a:pt x="18006" y="36012"/>
                  </a:cubicBezTo>
                  <a:lnTo>
                    <a:pt x="125535" y="36012"/>
                  </a:lnTo>
                  <a:cubicBezTo>
                    <a:pt x="135480" y="36012"/>
                    <a:pt x="143541" y="27950"/>
                    <a:pt x="143541" y="18006"/>
                  </a:cubicBezTo>
                  <a:cubicBezTo>
                    <a:pt x="143541" y="8061"/>
                    <a:pt x="135480" y="0"/>
                    <a:pt x="125535"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6" name="Freeform: Shape 65">
              <a:extLst>
                <a:ext uri="{FF2B5EF4-FFF2-40B4-BE49-F238E27FC236}">
                  <a16:creationId xmlns:a16="http://schemas.microsoft.com/office/drawing/2014/main" id="{6D0769EF-4D74-4FE4-BE31-9200808969D2}"/>
                </a:ext>
              </a:extLst>
            </p:cNvPr>
            <p:cNvSpPr/>
            <p:nvPr/>
          </p:nvSpPr>
          <p:spPr>
            <a:xfrm>
              <a:off x="7617506" y="4621772"/>
              <a:ext cx="78015" cy="36061"/>
            </a:xfrm>
            <a:custGeom>
              <a:avLst/>
              <a:gdLst>
                <a:gd name="connsiteX0" fmla="*/ 39011 w 78015"/>
                <a:gd name="connsiteY0" fmla="*/ 36062 h 36061"/>
                <a:gd name="connsiteX1" fmla="*/ 78015 w 78015"/>
                <a:gd name="connsiteY1" fmla="*/ 0 h 36061"/>
                <a:gd name="connsiteX2" fmla="*/ 0 w 78015"/>
                <a:gd name="connsiteY2" fmla="*/ 0 h 36061"/>
                <a:gd name="connsiteX3" fmla="*/ 39011 w 78015"/>
                <a:gd name="connsiteY3" fmla="*/ 36062 h 36061"/>
              </a:gdLst>
              <a:ahLst/>
              <a:cxnLst>
                <a:cxn ang="0">
                  <a:pos x="connsiteX0" y="connsiteY0"/>
                </a:cxn>
                <a:cxn ang="0">
                  <a:pos x="connsiteX1" y="connsiteY1"/>
                </a:cxn>
                <a:cxn ang="0">
                  <a:pos x="connsiteX2" y="connsiteY2"/>
                </a:cxn>
                <a:cxn ang="0">
                  <a:pos x="connsiteX3" y="connsiteY3"/>
                </a:cxn>
              </a:cxnLst>
              <a:rect l="l" t="t" r="r" b="b"/>
              <a:pathLst>
                <a:path w="78015" h="36061">
                  <a:moveTo>
                    <a:pt x="39011" y="36062"/>
                  </a:moveTo>
                  <a:cubicBezTo>
                    <a:pt x="59430" y="36059"/>
                    <a:pt x="76414" y="20356"/>
                    <a:pt x="78015" y="0"/>
                  </a:cubicBezTo>
                  <a:lnTo>
                    <a:pt x="0" y="0"/>
                  </a:lnTo>
                  <a:cubicBezTo>
                    <a:pt x="1601" y="20359"/>
                    <a:pt x="18589" y="36062"/>
                    <a:pt x="39011" y="36062"/>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7" name="Freeform: Shape 66">
              <a:extLst>
                <a:ext uri="{FF2B5EF4-FFF2-40B4-BE49-F238E27FC236}">
                  <a16:creationId xmlns:a16="http://schemas.microsoft.com/office/drawing/2014/main" id="{0CA0EB5E-A99F-4612-9A6B-ABA0DBD6B8AC}"/>
                </a:ext>
              </a:extLst>
            </p:cNvPr>
            <p:cNvSpPr/>
            <p:nvPr/>
          </p:nvSpPr>
          <p:spPr>
            <a:xfrm>
              <a:off x="7500474" y="4211722"/>
              <a:ext cx="312066" cy="324062"/>
            </a:xfrm>
            <a:custGeom>
              <a:avLst/>
              <a:gdLst>
                <a:gd name="connsiteX0" fmla="*/ 312067 w 312066"/>
                <a:gd name="connsiteY0" fmla="*/ 159629 h 324062"/>
                <a:gd name="connsiteX1" fmla="*/ 312067 w 312066"/>
                <a:gd name="connsiteY1" fmla="*/ 154231 h 324062"/>
                <a:gd name="connsiteX2" fmla="*/ 156043 w 312066"/>
                <a:gd name="connsiteY2" fmla="*/ 0 h 324062"/>
                <a:gd name="connsiteX3" fmla="*/ 156043 w 312066"/>
                <a:gd name="connsiteY3" fmla="*/ 0 h 324062"/>
                <a:gd name="connsiteX4" fmla="*/ 0 w 312066"/>
                <a:gd name="connsiteY4" fmla="*/ 154231 h 324062"/>
                <a:gd name="connsiteX5" fmla="*/ 0 w 312066"/>
                <a:gd name="connsiteY5" fmla="*/ 159629 h 324062"/>
                <a:gd name="connsiteX6" fmla="*/ 10865 w 312066"/>
                <a:gd name="connsiteY6" fmla="*/ 213640 h 324062"/>
                <a:gd name="connsiteX7" fmla="*/ 37986 w 312066"/>
                <a:gd name="connsiteY7" fmla="*/ 258049 h 324062"/>
                <a:gd name="connsiteX8" fmla="*/ 74535 w 312066"/>
                <a:gd name="connsiteY8" fmla="*/ 317402 h 324062"/>
                <a:gd name="connsiteX9" fmla="*/ 85275 w 312066"/>
                <a:gd name="connsiteY9" fmla="*/ 324062 h 324062"/>
                <a:gd name="connsiteX10" fmla="*/ 226792 w 312066"/>
                <a:gd name="connsiteY10" fmla="*/ 324062 h 324062"/>
                <a:gd name="connsiteX11" fmla="*/ 237538 w 312066"/>
                <a:gd name="connsiteY11" fmla="*/ 317402 h 324062"/>
                <a:gd name="connsiteX12" fmla="*/ 274081 w 312066"/>
                <a:gd name="connsiteY12" fmla="*/ 258049 h 324062"/>
                <a:gd name="connsiteX13" fmla="*/ 301202 w 312066"/>
                <a:gd name="connsiteY13" fmla="*/ 213640 h 324062"/>
                <a:gd name="connsiteX14" fmla="*/ 312067 w 312066"/>
                <a:gd name="connsiteY14" fmla="*/ 159629 h 324062"/>
                <a:gd name="connsiteX15" fmla="*/ 276061 w 312066"/>
                <a:gd name="connsiteY15" fmla="*/ 159004 h 324062"/>
                <a:gd name="connsiteX16" fmla="*/ 267464 w 312066"/>
                <a:gd name="connsiteY16" fmla="*/ 201026 h 324062"/>
                <a:gd name="connsiteX17" fmla="*/ 247178 w 312066"/>
                <a:gd name="connsiteY17" fmla="*/ 234033 h 324062"/>
                <a:gd name="connsiteX18" fmla="*/ 212072 w 312066"/>
                <a:gd name="connsiteY18" fmla="*/ 288038 h 324062"/>
                <a:gd name="connsiteX19" fmla="*/ 99976 w 312066"/>
                <a:gd name="connsiteY19" fmla="*/ 288038 h 324062"/>
                <a:gd name="connsiteX20" fmla="*/ 64870 w 312066"/>
                <a:gd name="connsiteY20" fmla="*/ 234033 h 324062"/>
                <a:gd name="connsiteX21" fmla="*/ 44590 w 312066"/>
                <a:gd name="connsiteY21" fmla="*/ 201026 h 324062"/>
                <a:gd name="connsiteX22" fmla="*/ 36006 w 312066"/>
                <a:gd name="connsiteY22" fmla="*/ 159017 h 324062"/>
                <a:gd name="connsiteX23" fmla="*/ 36006 w 312066"/>
                <a:gd name="connsiteY23" fmla="*/ 154518 h 324062"/>
                <a:gd name="connsiteX24" fmla="*/ 156030 w 312066"/>
                <a:gd name="connsiteY24" fmla="*/ 36006 h 324062"/>
                <a:gd name="connsiteX25" fmla="*/ 156030 w 312066"/>
                <a:gd name="connsiteY25" fmla="*/ 36006 h 324062"/>
                <a:gd name="connsiteX26" fmla="*/ 276049 w 312066"/>
                <a:gd name="connsiteY26" fmla="*/ 154531 h 324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12066" h="324062">
                  <a:moveTo>
                    <a:pt x="312067" y="159629"/>
                  </a:moveTo>
                  <a:lnTo>
                    <a:pt x="312067" y="154231"/>
                  </a:lnTo>
                  <a:cubicBezTo>
                    <a:pt x="310509" y="69007"/>
                    <a:pt x="241278" y="572"/>
                    <a:pt x="156043" y="0"/>
                  </a:cubicBezTo>
                  <a:lnTo>
                    <a:pt x="156043" y="0"/>
                  </a:lnTo>
                  <a:cubicBezTo>
                    <a:pt x="70801" y="565"/>
                    <a:pt x="1561" y="69002"/>
                    <a:pt x="0" y="154231"/>
                  </a:cubicBezTo>
                  <a:lnTo>
                    <a:pt x="0" y="159629"/>
                  </a:lnTo>
                  <a:cubicBezTo>
                    <a:pt x="582" y="178113"/>
                    <a:pt x="4255" y="196369"/>
                    <a:pt x="10865" y="213640"/>
                  </a:cubicBezTo>
                  <a:cubicBezTo>
                    <a:pt x="17190" y="229939"/>
                    <a:pt x="26375" y="244978"/>
                    <a:pt x="37986" y="258049"/>
                  </a:cubicBezTo>
                  <a:cubicBezTo>
                    <a:pt x="52268" y="273668"/>
                    <a:pt x="67931" y="303957"/>
                    <a:pt x="74535" y="317402"/>
                  </a:cubicBezTo>
                  <a:cubicBezTo>
                    <a:pt x="76559" y="321482"/>
                    <a:pt x="80720" y="324062"/>
                    <a:pt x="85275" y="324062"/>
                  </a:cubicBezTo>
                  <a:lnTo>
                    <a:pt x="226792" y="324062"/>
                  </a:lnTo>
                  <a:cubicBezTo>
                    <a:pt x="231347" y="324061"/>
                    <a:pt x="235509" y="321481"/>
                    <a:pt x="237538" y="317402"/>
                  </a:cubicBezTo>
                  <a:cubicBezTo>
                    <a:pt x="244135" y="303964"/>
                    <a:pt x="259798" y="273668"/>
                    <a:pt x="274081" y="258049"/>
                  </a:cubicBezTo>
                  <a:cubicBezTo>
                    <a:pt x="285692" y="244978"/>
                    <a:pt x="294877" y="229939"/>
                    <a:pt x="301202" y="213640"/>
                  </a:cubicBezTo>
                  <a:cubicBezTo>
                    <a:pt x="307810" y="196368"/>
                    <a:pt x="311481" y="178113"/>
                    <a:pt x="312067" y="159629"/>
                  </a:cubicBezTo>
                  <a:close/>
                  <a:moveTo>
                    <a:pt x="276061" y="159004"/>
                  </a:moveTo>
                  <a:cubicBezTo>
                    <a:pt x="275518" y="173388"/>
                    <a:pt x="272614" y="187585"/>
                    <a:pt x="267464" y="201026"/>
                  </a:cubicBezTo>
                  <a:cubicBezTo>
                    <a:pt x="262704" y="213140"/>
                    <a:pt x="255836" y="224315"/>
                    <a:pt x="247178" y="234033"/>
                  </a:cubicBezTo>
                  <a:cubicBezTo>
                    <a:pt x="233423" y="250614"/>
                    <a:pt x="221642" y="268737"/>
                    <a:pt x="212072" y="288038"/>
                  </a:cubicBezTo>
                  <a:lnTo>
                    <a:pt x="99976" y="288038"/>
                  </a:lnTo>
                  <a:cubicBezTo>
                    <a:pt x="90408" y="268736"/>
                    <a:pt x="78627" y="250612"/>
                    <a:pt x="64870" y="234033"/>
                  </a:cubicBezTo>
                  <a:cubicBezTo>
                    <a:pt x="56212" y="224316"/>
                    <a:pt x="49346" y="213141"/>
                    <a:pt x="44590" y="201026"/>
                  </a:cubicBezTo>
                  <a:cubicBezTo>
                    <a:pt x="39443" y="187589"/>
                    <a:pt x="36543" y="173396"/>
                    <a:pt x="36006" y="159017"/>
                  </a:cubicBezTo>
                  <a:lnTo>
                    <a:pt x="36006" y="154518"/>
                  </a:lnTo>
                  <a:cubicBezTo>
                    <a:pt x="37218" y="88986"/>
                    <a:pt x="90488" y="36388"/>
                    <a:pt x="156030" y="36006"/>
                  </a:cubicBezTo>
                  <a:lnTo>
                    <a:pt x="156030" y="36006"/>
                  </a:lnTo>
                  <a:cubicBezTo>
                    <a:pt x="221577" y="36385"/>
                    <a:pt x="274849" y="88994"/>
                    <a:pt x="276049" y="154531"/>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8" name="Freeform: Shape 67">
              <a:extLst>
                <a:ext uri="{FF2B5EF4-FFF2-40B4-BE49-F238E27FC236}">
                  <a16:creationId xmlns:a16="http://schemas.microsoft.com/office/drawing/2014/main" id="{BCD3E167-0169-441D-BE4E-A9C840C2C50C}"/>
                </a:ext>
              </a:extLst>
            </p:cNvPr>
            <p:cNvSpPr/>
            <p:nvPr/>
          </p:nvSpPr>
          <p:spPr>
            <a:xfrm>
              <a:off x="7645245" y="4118481"/>
              <a:ext cx="24990" cy="68724"/>
            </a:xfrm>
            <a:custGeom>
              <a:avLst/>
              <a:gdLst>
                <a:gd name="connsiteX0" fmla="*/ 12495 w 24990"/>
                <a:gd name="connsiteY0" fmla="*/ 68725 h 68724"/>
                <a:gd name="connsiteX1" fmla="*/ 24991 w 24990"/>
                <a:gd name="connsiteY1" fmla="*/ 56229 h 68724"/>
                <a:gd name="connsiteX2" fmla="*/ 24991 w 24990"/>
                <a:gd name="connsiteY2" fmla="*/ 12495 h 68724"/>
                <a:gd name="connsiteX3" fmla="*/ 12495 w 24990"/>
                <a:gd name="connsiteY3" fmla="*/ 0 h 68724"/>
                <a:gd name="connsiteX4" fmla="*/ 0 w 24990"/>
                <a:gd name="connsiteY4" fmla="*/ 12495 h 68724"/>
                <a:gd name="connsiteX5" fmla="*/ 0 w 24990"/>
                <a:gd name="connsiteY5" fmla="*/ 56229 h 68724"/>
                <a:gd name="connsiteX6" fmla="*/ 12495 w 24990"/>
                <a:gd name="connsiteY6" fmla="*/ 68725 h 6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90" h="68724">
                  <a:moveTo>
                    <a:pt x="12495" y="68725"/>
                  </a:moveTo>
                  <a:cubicBezTo>
                    <a:pt x="19397" y="68725"/>
                    <a:pt x="24991" y="63131"/>
                    <a:pt x="24991" y="56229"/>
                  </a:cubicBezTo>
                  <a:lnTo>
                    <a:pt x="24991" y="12495"/>
                  </a:lnTo>
                  <a:cubicBezTo>
                    <a:pt x="24991" y="5594"/>
                    <a:pt x="19397" y="0"/>
                    <a:pt x="12495" y="0"/>
                  </a:cubicBezTo>
                  <a:cubicBezTo>
                    <a:pt x="5594" y="0"/>
                    <a:pt x="0" y="5594"/>
                    <a:pt x="0" y="12495"/>
                  </a:cubicBezTo>
                  <a:lnTo>
                    <a:pt x="0" y="56229"/>
                  </a:lnTo>
                  <a:cubicBezTo>
                    <a:pt x="0" y="63131"/>
                    <a:pt x="5594" y="68725"/>
                    <a:pt x="12495" y="68725"/>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9" name="Freeform: Shape 68">
              <a:extLst>
                <a:ext uri="{FF2B5EF4-FFF2-40B4-BE49-F238E27FC236}">
                  <a16:creationId xmlns:a16="http://schemas.microsoft.com/office/drawing/2014/main" id="{A7FAA92D-4351-4AD7-9C9F-C4964CED0495}"/>
                </a:ext>
              </a:extLst>
            </p:cNvPr>
            <p:cNvSpPr/>
            <p:nvPr/>
          </p:nvSpPr>
          <p:spPr>
            <a:xfrm>
              <a:off x="7474986" y="4190058"/>
              <a:ext cx="55942" cy="55942"/>
            </a:xfrm>
            <a:custGeom>
              <a:avLst/>
              <a:gdLst>
                <a:gd name="connsiteX0" fmla="*/ 34459 w 55942"/>
                <a:gd name="connsiteY0" fmla="*/ 52127 h 55942"/>
                <a:gd name="connsiteX1" fmla="*/ 52127 w 55942"/>
                <a:gd name="connsiteY1" fmla="*/ 52435 h 55942"/>
                <a:gd name="connsiteX2" fmla="*/ 52435 w 55942"/>
                <a:gd name="connsiteY2" fmla="*/ 34766 h 55942"/>
                <a:gd name="connsiteX3" fmla="*/ 52127 w 55942"/>
                <a:gd name="connsiteY3" fmla="*/ 34459 h 55942"/>
                <a:gd name="connsiteX4" fmla="*/ 21176 w 55942"/>
                <a:gd name="connsiteY4" fmla="*/ 3508 h 55942"/>
                <a:gd name="connsiteX5" fmla="*/ 3508 w 55942"/>
                <a:gd name="connsiteY5" fmla="*/ 3815 h 55942"/>
                <a:gd name="connsiteX6" fmla="*/ 3508 w 55942"/>
                <a:gd name="connsiteY6" fmla="*/ 21176 h 55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942" h="55942">
                  <a:moveTo>
                    <a:pt x="34459" y="52127"/>
                  </a:moveTo>
                  <a:cubicBezTo>
                    <a:pt x="39253" y="57091"/>
                    <a:pt x="47164" y="57229"/>
                    <a:pt x="52127" y="52435"/>
                  </a:cubicBezTo>
                  <a:cubicBezTo>
                    <a:pt x="57091" y="47640"/>
                    <a:pt x="57229" y="39730"/>
                    <a:pt x="52435" y="34766"/>
                  </a:cubicBezTo>
                  <a:cubicBezTo>
                    <a:pt x="52334" y="34662"/>
                    <a:pt x="52232" y="34560"/>
                    <a:pt x="52127" y="34459"/>
                  </a:cubicBezTo>
                  <a:lnTo>
                    <a:pt x="21176" y="3508"/>
                  </a:lnTo>
                  <a:cubicBezTo>
                    <a:pt x="16212" y="-1287"/>
                    <a:pt x="8302" y="-1149"/>
                    <a:pt x="3508" y="3815"/>
                  </a:cubicBezTo>
                  <a:cubicBezTo>
                    <a:pt x="-1169" y="8657"/>
                    <a:pt x="-1169" y="16334"/>
                    <a:pt x="3508" y="21176"/>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0" name="Freeform: Shape 69">
              <a:extLst>
                <a:ext uri="{FF2B5EF4-FFF2-40B4-BE49-F238E27FC236}">
                  <a16:creationId xmlns:a16="http://schemas.microsoft.com/office/drawing/2014/main" id="{68A73840-7C09-445B-A1FB-96076E4E5349}"/>
                </a:ext>
              </a:extLst>
            </p:cNvPr>
            <p:cNvSpPr/>
            <p:nvPr/>
          </p:nvSpPr>
          <p:spPr>
            <a:xfrm>
              <a:off x="7784897" y="4192609"/>
              <a:ext cx="55563" cy="55581"/>
            </a:xfrm>
            <a:custGeom>
              <a:avLst/>
              <a:gdLst>
                <a:gd name="connsiteX0" fmla="*/ 12474 w 55563"/>
                <a:gd name="connsiteY0" fmla="*/ 55581 h 55581"/>
                <a:gd name="connsiteX1" fmla="*/ 21308 w 55563"/>
                <a:gd name="connsiteY1" fmla="*/ 51920 h 55581"/>
                <a:gd name="connsiteX2" fmla="*/ 52228 w 55563"/>
                <a:gd name="connsiteY2" fmla="*/ 20994 h 55581"/>
                <a:gd name="connsiteX3" fmla="*/ 51566 w 55563"/>
                <a:gd name="connsiteY3" fmla="*/ 3336 h 55581"/>
                <a:gd name="connsiteX4" fmla="*/ 34560 w 55563"/>
                <a:gd name="connsiteY4" fmla="*/ 3344 h 55581"/>
                <a:gd name="connsiteX5" fmla="*/ 3658 w 55563"/>
                <a:gd name="connsiteY5" fmla="*/ 34252 h 55581"/>
                <a:gd name="connsiteX6" fmla="*/ 3661 w 55563"/>
                <a:gd name="connsiteY6" fmla="*/ 51923 h 55581"/>
                <a:gd name="connsiteX7" fmla="*/ 12493 w 55563"/>
                <a:gd name="connsiteY7" fmla="*/ 55581 h 55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63" h="55581">
                  <a:moveTo>
                    <a:pt x="12474" y="55581"/>
                  </a:moveTo>
                  <a:cubicBezTo>
                    <a:pt x="15788" y="55581"/>
                    <a:pt x="18965" y="54264"/>
                    <a:pt x="21308" y="51920"/>
                  </a:cubicBezTo>
                  <a:lnTo>
                    <a:pt x="52228" y="20994"/>
                  </a:lnTo>
                  <a:cubicBezTo>
                    <a:pt x="56922" y="15935"/>
                    <a:pt x="56626" y="8029"/>
                    <a:pt x="51566" y="3336"/>
                  </a:cubicBezTo>
                  <a:cubicBezTo>
                    <a:pt x="46769" y="-1115"/>
                    <a:pt x="39351" y="-1111"/>
                    <a:pt x="34560" y="3344"/>
                  </a:cubicBezTo>
                  <a:lnTo>
                    <a:pt x="3658" y="34252"/>
                  </a:lnTo>
                  <a:cubicBezTo>
                    <a:pt x="-1220" y="39133"/>
                    <a:pt x="-1219" y="47044"/>
                    <a:pt x="3661" y="51923"/>
                  </a:cubicBezTo>
                  <a:cubicBezTo>
                    <a:pt x="6004" y="54265"/>
                    <a:pt x="9180" y="55581"/>
                    <a:pt x="12493" y="55581"/>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1" name="Freeform: Shape 70">
              <a:extLst>
                <a:ext uri="{FF2B5EF4-FFF2-40B4-BE49-F238E27FC236}">
                  <a16:creationId xmlns:a16="http://schemas.microsoft.com/office/drawing/2014/main" id="{7F3C2A8E-98E1-4F38-8F99-3DF480B62131}"/>
                </a:ext>
              </a:extLst>
            </p:cNvPr>
            <p:cNvSpPr/>
            <p:nvPr/>
          </p:nvSpPr>
          <p:spPr>
            <a:xfrm>
              <a:off x="7407445" y="4352770"/>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2" name="Freeform: Shape 71">
              <a:extLst>
                <a:ext uri="{FF2B5EF4-FFF2-40B4-BE49-F238E27FC236}">
                  <a16:creationId xmlns:a16="http://schemas.microsoft.com/office/drawing/2014/main" id="{E32AB9A9-FBFF-40CC-AA91-7CA3473A1F94}"/>
                </a:ext>
              </a:extLst>
            </p:cNvPr>
            <p:cNvSpPr/>
            <p:nvPr/>
          </p:nvSpPr>
          <p:spPr>
            <a:xfrm>
              <a:off x="7474479" y="4484131"/>
              <a:ext cx="56424" cy="56436"/>
            </a:xfrm>
            <a:custGeom>
              <a:avLst/>
              <a:gdLst>
                <a:gd name="connsiteX0" fmla="*/ 34966 w 56424"/>
                <a:gd name="connsiteY0" fmla="*/ 3815 h 56436"/>
                <a:gd name="connsiteX1" fmla="*/ 4040 w 56424"/>
                <a:gd name="connsiteY1" fmla="*/ 34741 h 56436"/>
                <a:gd name="connsiteX2" fmla="*/ 3296 w 56424"/>
                <a:gd name="connsiteY2" fmla="*/ 52396 h 56436"/>
                <a:gd name="connsiteX3" fmla="*/ 20951 w 56424"/>
                <a:gd name="connsiteY3" fmla="*/ 53141 h 56436"/>
                <a:gd name="connsiteX4" fmla="*/ 21684 w 56424"/>
                <a:gd name="connsiteY4" fmla="*/ 52409 h 56436"/>
                <a:gd name="connsiteX5" fmla="*/ 52610 w 56424"/>
                <a:gd name="connsiteY5" fmla="*/ 21483 h 56436"/>
                <a:gd name="connsiteX6" fmla="*/ 52917 w 56424"/>
                <a:gd name="connsiteY6" fmla="*/ 3815 h 56436"/>
                <a:gd name="connsiteX7" fmla="*/ 35249 w 56424"/>
                <a:gd name="connsiteY7" fmla="*/ 3507 h 56436"/>
                <a:gd name="connsiteX8" fmla="*/ 34941 w 56424"/>
                <a:gd name="connsiteY8" fmla="*/ 3815 h 56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424" h="56436">
                  <a:moveTo>
                    <a:pt x="34966" y="3815"/>
                  </a:moveTo>
                  <a:lnTo>
                    <a:pt x="4040" y="34741"/>
                  </a:lnTo>
                  <a:cubicBezTo>
                    <a:pt x="-1041" y="39411"/>
                    <a:pt x="-1374" y="47316"/>
                    <a:pt x="3296" y="52396"/>
                  </a:cubicBezTo>
                  <a:cubicBezTo>
                    <a:pt x="7965" y="57478"/>
                    <a:pt x="15870" y="57811"/>
                    <a:pt x="20951" y="53141"/>
                  </a:cubicBezTo>
                  <a:cubicBezTo>
                    <a:pt x="21206" y="52907"/>
                    <a:pt x="21450" y="52663"/>
                    <a:pt x="21684" y="52409"/>
                  </a:cubicBezTo>
                  <a:lnTo>
                    <a:pt x="52610" y="21483"/>
                  </a:lnTo>
                  <a:cubicBezTo>
                    <a:pt x="57573" y="16689"/>
                    <a:pt x="57711" y="8779"/>
                    <a:pt x="52917" y="3815"/>
                  </a:cubicBezTo>
                  <a:cubicBezTo>
                    <a:pt x="48123" y="-1149"/>
                    <a:pt x="40212" y="-1287"/>
                    <a:pt x="35249" y="3507"/>
                  </a:cubicBezTo>
                  <a:cubicBezTo>
                    <a:pt x="35144" y="3608"/>
                    <a:pt x="35042" y="3710"/>
                    <a:pt x="34941" y="3815"/>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3" name="Freeform: Shape 72">
              <a:extLst>
                <a:ext uri="{FF2B5EF4-FFF2-40B4-BE49-F238E27FC236}">
                  <a16:creationId xmlns:a16="http://schemas.microsoft.com/office/drawing/2014/main" id="{94FBAA33-A318-4C6C-98FB-2911957845B9}"/>
                </a:ext>
              </a:extLst>
            </p:cNvPr>
            <p:cNvSpPr/>
            <p:nvPr/>
          </p:nvSpPr>
          <p:spPr>
            <a:xfrm>
              <a:off x="7784558" y="4481591"/>
              <a:ext cx="56093" cy="56083"/>
            </a:xfrm>
            <a:custGeom>
              <a:avLst/>
              <a:gdLst>
                <a:gd name="connsiteX0" fmla="*/ 21647 w 56093"/>
                <a:gd name="connsiteY0" fmla="*/ 3987 h 56083"/>
                <a:gd name="connsiteX1" fmla="*/ 3987 w 56093"/>
                <a:gd name="connsiteY1" fmla="*/ 3344 h 56083"/>
                <a:gd name="connsiteX2" fmla="*/ 3345 w 56093"/>
                <a:gd name="connsiteY2" fmla="*/ 21004 h 56083"/>
                <a:gd name="connsiteX3" fmla="*/ 3997 w 56093"/>
                <a:gd name="connsiteY3" fmla="*/ 21656 h 56083"/>
                <a:gd name="connsiteX4" fmla="*/ 34917 w 56093"/>
                <a:gd name="connsiteY4" fmla="*/ 52575 h 56083"/>
                <a:gd name="connsiteX5" fmla="*/ 52585 w 56093"/>
                <a:gd name="connsiteY5" fmla="*/ 52268 h 56083"/>
                <a:gd name="connsiteX6" fmla="*/ 52585 w 56093"/>
                <a:gd name="connsiteY6" fmla="*/ 34907 h 56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3" h="56083">
                  <a:moveTo>
                    <a:pt x="21647" y="3987"/>
                  </a:moveTo>
                  <a:cubicBezTo>
                    <a:pt x="16948" y="-1067"/>
                    <a:pt x="9041" y="-1355"/>
                    <a:pt x="3987" y="3344"/>
                  </a:cubicBezTo>
                  <a:cubicBezTo>
                    <a:pt x="-1067" y="8043"/>
                    <a:pt x="-1355" y="15950"/>
                    <a:pt x="3345" y="21004"/>
                  </a:cubicBezTo>
                  <a:cubicBezTo>
                    <a:pt x="3554" y="21229"/>
                    <a:pt x="3771" y="21446"/>
                    <a:pt x="3997" y="21656"/>
                  </a:cubicBezTo>
                  <a:lnTo>
                    <a:pt x="34917" y="52575"/>
                  </a:lnTo>
                  <a:cubicBezTo>
                    <a:pt x="39881" y="57370"/>
                    <a:pt x="47791" y="57233"/>
                    <a:pt x="52585" y="52268"/>
                  </a:cubicBezTo>
                  <a:cubicBezTo>
                    <a:pt x="57262" y="47426"/>
                    <a:pt x="57262" y="39749"/>
                    <a:pt x="52585" y="34907"/>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4" name="Freeform: Shape 73">
              <a:extLst>
                <a:ext uri="{FF2B5EF4-FFF2-40B4-BE49-F238E27FC236}">
                  <a16:creationId xmlns:a16="http://schemas.microsoft.com/office/drawing/2014/main" id="{F72DACDC-98D2-4C27-BC15-E7FB0AD0889D}"/>
                </a:ext>
              </a:extLst>
            </p:cNvPr>
            <p:cNvSpPr/>
            <p:nvPr/>
          </p:nvSpPr>
          <p:spPr>
            <a:xfrm>
              <a:off x="7836975" y="4352346"/>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99" name="Graphic 49" descr="Eye">
            <a:extLst>
              <a:ext uri="{FF2B5EF4-FFF2-40B4-BE49-F238E27FC236}">
                <a16:creationId xmlns:a16="http://schemas.microsoft.com/office/drawing/2014/main" id="{D92FD493-EDE9-473B-9234-5E7055D02E5C}"/>
              </a:ext>
            </a:extLst>
          </p:cNvPr>
          <p:cNvGrpSpPr/>
          <p:nvPr/>
        </p:nvGrpSpPr>
        <p:grpSpPr>
          <a:xfrm>
            <a:off x="2856335" y="2291764"/>
            <a:ext cx="578972" cy="578972"/>
            <a:chOff x="4257864" y="2534246"/>
            <a:chExt cx="599780" cy="599780"/>
          </a:xfrm>
          <a:solidFill>
            <a:schemeClr val="tx1">
              <a:alpha val="10000"/>
            </a:schemeClr>
          </a:solidFill>
        </p:grpSpPr>
        <p:sp>
          <p:nvSpPr>
            <p:cNvPr id="101" name="Freeform: Shape 100">
              <a:extLst>
                <a:ext uri="{FF2B5EF4-FFF2-40B4-BE49-F238E27FC236}">
                  <a16:creationId xmlns:a16="http://schemas.microsoft.com/office/drawing/2014/main" id="{70A5B160-5DAB-4703-A2B8-A3B121758AF9}"/>
                </a:ext>
              </a:extLst>
            </p:cNvPr>
            <p:cNvSpPr/>
            <p:nvPr/>
          </p:nvSpPr>
          <p:spPr>
            <a:xfrm>
              <a:off x="4308062" y="2684191"/>
              <a:ext cx="499450" cy="299890"/>
            </a:xfrm>
            <a:custGeom>
              <a:avLst/>
              <a:gdLst>
                <a:gd name="connsiteX0" fmla="*/ 336534 w 499450"/>
                <a:gd name="connsiteY0" fmla="*/ 239912 h 299890"/>
                <a:gd name="connsiteX1" fmla="*/ 341532 w 499450"/>
                <a:gd name="connsiteY1" fmla="*/ 65601 h 299890"/>
                <a:gd name="connsiteX2" fmla="*/ 455241 w 499450"/>
                <a:gd name="connsiteY2" fmla="*/ 156817 h 299890"/>
                <a:gd name="connsiteX3" fmla="*/ 336534 w 499450"/>
                <a:gd name="connsiteY3" fmla="*/ 239912 h 299890"/>
                <a:gd name="connsiteX4" fmla="*/ 90999 w 499450"/>
                <a:gd name="connsiteY4" fmla="*/ 111209 h 299890"/>
                <a:gd name="connsiteX5" fmla="*/ 157225 w 499450"/>
                <a:gd name="connsiteY5" fmla="*/ 66226 h 299890"/>
                <a:gd name="connsiteX6" fmla="*/ 162848 w 499450"/>
                <a:gd name="connsiteY6" fmla="*/ 239912 h 299890"/>
                <a:gd name="connsiteX7" fmla="*/ 44141 w 499450"/>
                <a:gd name="connsiteY7" fmla="*/ 156817 h 299890"/>
                <a:gd name="connsiteX8" fmla="*/ 90999 w 499450"/>
                <a:gd name="connsiteY8" fmla="*/ 111209 h 299890"/>
                <a:gd name="connsiteX9" fmla="*/ 90999 w 499450"/>
                <a:gd name="connsiteY9" fmla="*/ 111209 h 299890"/>
                <a:gd name="connsiteX10" fmla="*/ 249691 w 499450"/>
                <a:gd name="connsiteY10" fmla="*/ 249908 h 299890"/>
                <a:gd name="connsiteX11" fmla="*/ 149728 w 499450"/>
                <a:gd name="connsiteY11" fmla="*/ 149945 h 299890"/>
                <a:gd name="connsiteX12" fmla="*/ 249691 w 499450"/>
                <a:gd name="connsiteY12" fmla="*/ 49982 h 299890"/>
                <a:gd name="connsiteX13" fmla="*/ 349654 w 499450"/>
                <a:gd name="connsiteY13" fmla="*/ 149945 h 299890"/>
                <a:gd name="connsiteX14" fmla="*/ 249691 w 499450"/>
                <a:gd name="connsiteY14" fmla="*/ 249908 h 299890"/>
                <a:gd name="connsiteX15" fmla="*/ 492727 w 499450"/>
                <a:gd name="connsiteY15" fmla="*/ 139324 h 299890"/>
                <a:gd name="connsiteX16" fmla="*/ 249691 w 499450"/>
                <a:gd name="connsiteY16" fmla="*/ 0 h 299890"/>
                <a:gd name="connsiteX17" fmla="*/ 6655 w 499450"/>
                <a:gd name="connsiteY17" fmla="*/ 139324 h 299890"/>
                <a:gd name="connsiteX18" fmla="*/ 7905 w 499450"/>
                <a:gd name="connsiteY18" fmla="*/ 176810 h 299890"/>
                <a:gd name="connsiteX19" fmla="*/ 249691 w 499450"/>
                <a:gd name="connsiteY19" fmla="*/ 299890 h 299890"/>
                <a:gd name="connsiteX20" fmla="*/ 492102 w 499450"/>
                <a:gd name="connsiteY20" fmla="*/ 176810 h 299890"/>
                <a:gd name="connsiteX21" fmla="*/ 492727 w 499450"/>
                <a:gd name="connsiteY21" fmla="*/ 139324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9450" h="299890">
                  <a:moveTo>
                    <a:pt x="336534" y="239912"/>
                  </a:moveTo>
                  <a:cubicBezTo>
                    <a:pt x="385266" y="193054"/>
                    <a:pt x="387765" y="115583"/>
                    <a:pt x="341532" y="65601"/>
                  </a:cubicBezTo>
                  <a:cubicBezTo>
                    <a:pt x="390889" y="91217"/>
                    <a:pt x="431499" y="130577"/>
                    <a:pt x="455241" y="156817"/>
                  </a:cubicBezTo>
                  <a:cubicBezTo>
                    <a:pt x="430250" y="181184"/>
                    <a:pt x="387765" y="217420"/>
                    <a:pt x="336534" y="239912"/>
                  </a:cubicBezTo>
                  <a:close/>
                  <a:moveTo>
                    <a:pt x="90999" y="111209"/>
                  </a:moveTo>
                  <a:cubicBezTo>
                    <a:pt x="111617" y="93716"/>
                    <a:pt x="133484" y="78721"/>
                    <a:pt x="157225" y="66226"/>
                  </a:cubicBezTo>
                  <a:cubicBezTo>
                    <a:pt x="111617" y="116207"/>
                    <a:pt x="114116" y="193054"/>
                    <a:pt x="162848" y="239912"/>
                  </a:cubicBezTo>
                  <a:cubicBezTo>
                    <a:pt x="111617" y="217420"/>
                    <a:pt x="68508" y="181184"/>
                    <a:pt x="44141" y="156817"/>
                  </a:cubicBezTo>
                  <a:cubicBezTo>
                    <a:pt x="58511" y="140573"/>
                    <a:pt x="74130" y="125579"/>
                    <a:pt x="90999" y="111209"/>
                  </a:cubicBezTo>
                  <a:lnTo>
                    <a:pt x="90999" y="111209"/>
                  </a:lnTo>
                  <a:close/>
                  <a:moveTo>
                    <a:pt x="249691" y="249908"/>
                  </a:moveTo>
                  <a:cubicBezTo>
                    <a:pt x="194711" y="249908"/>
                    <a:pt x="149728" y="204925"/>
                    <a:pt x="149728" y="149945"/>
                  </a:cubicBezTo>
                  <a:cubicBezTo>
                    <a:pt x="149728" y="94965"/>
                    <a:pt x="194711" y="49982"/>
                    <a:pt x="249691" y="49982"/>
                  </a:cubicBezTo>
                  <a:cubicBezTo>
                    <a:pt x="304671" y="49982"/>
                    <a:pt x="349654" y="94965"/>
                    <a:pt x="349654" y="149945"/>
                  </a:cubicBezTo>
                  <a:cubicBezTo>
                    <a:pt x="349654" y="204925"/>
                    <a:pt x="304671" y="249908"/>
                    <a:pt x="249691" y="249908"/>
                  </a:cubicBezTo>
                  <a:close/>
                  <a:moveTo>
                    <a:pt x="492727" y="139324"/>
                  </a:moveTo>
                  <a:cubicBezTo>
                    <a:pt x="456490" y="96839"/>
                    <a:pt x="361525" y="0"/>
                    <a:pt x="249691" y="0"/>
                  </a:cubicBezTo>
                  <a:cubicBezTo>
                    <a:pt x="137857" y="0"/>
                    <a:pt x="42892" y="96839"/>
                    <a:pt x="6655" y="139324"/>
                  </a:cubicBezTo>
                  <a:cubicBezTo>
                    <a:pt x="-2716" y="150570"/>
                    <a:pt x="-2092" y="166189"/>
                    <a:pt x="7905" y="176810"/>
                  </a:cubicBezTo>
                  <a:cubicBezTo>
                    <a:pt x="44766" y="215546"/>
                    <a:pt x="139107" y="299890"/>
                    <a:pt x="249691" y="299890"/>
                  </a:cubicBezTo>
                  <a:cubicBezTo>
                    <a:pt x="360275" y="299890"/>
                    <a:pt x="454616" y="215546"/>
                    <a:pt x="492102" y="176810"/>
                  </a:cubicBezTo>
                  <a:cubicBezTo>
                    <a:pt x="501474" y="166814"/>
                    <a:pt x="502098" y="150570"/>
                    <a:pt x="492727" y="139324"/>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02" name="Freeform: Shape 101">
              <a:extLst>
                <a:ext uri="{FF2B5EF4-FFF2-40B4-BE49-F238E27FC236}">
                  <a16:creationId xmlns:a16="http://schemas.microsoft.com/office/drawing/2014/main" id="{B625BB16-7391-4863-AAFC-882AB427CB41}"/>
                </a:ext>
              </a:extLst>
            </p:cNvPr>
            <p:cNvSpPr/>
            <p:nvPr/>
          </p:nvSpPr>
          <p:spPr>
            <a:xfrm>
              <a:off x="4495276" y="2771658"/>
              <a:ext cx="124954" cy="124954"/>
            </a:xfrm>
            <a:custGeom>
              <a:avLst/>
              <a:gdLst>
                <a:gd name="connsiteX0" fmla="*/ 124954 w 124954"/>
                <a:gd name="connsiteY0" fmla="*/ 62477 h 124954"/>
                <a:gd name="connsiteX1" fmla="*/ 62477 w 124954"/>
                <a:gd name="connsiteY1" fmla="*/ 124954 h 124954"/>
                <a:gd name="connsiteX2" fmla="*/ 0 w 124954"/>
                <a:gd name="connsiteY2" fmla="*/ 62477 h 124954"/>
                <a:gd name="connsiteX3" fmla="*/ 62477 w 124954"/>
                <a:gd name="connsiteY3" fmla="*/ 0 h 124954"/>
                <a:gd name="connsiteX4" fmla="*/ 124954 w 124954"/>
                <a:gd name="connsiteY4" fmla="*/ 62477 h 124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954" h="124954">
                  <a:moveTo>
                    <a:pt x="124954" y="62477"/>
                  </a:moveTo>
                  <a:cubicBezTo>
                    <a:pt x="124954" y="96982"/>
                    <a:pt x="96982" y="124954"/>
                    <a:pt x="62477" y="124954"/>
                  </a:cubicBezTo>
                  <a:cubicBezTo>
                    <a:pt x="27972" y="124954"/>
                    <a:pt x="0" y="96982"/>
                    <a:pt x="0" y="62477"/>
                  </a:cubicBezTo>
                  <a:cubicBezTo>
                    <a:pt x="0" y="27972"/>
                    <a:pt x="27972" y="0"/>
                    <a:pt x="62477" y="0"/>
                  </a:cubicBezTo>
                  <a:cubicBezTo>
                    <a:pt x="96982" y="0"/>
                    <a:pt x="124954" y="27972"/>
                    <a:pt x="124954" y="62477"/>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103" name="Graphic 47" descr="Bullseye">
            <a:extLst>
              <a:ext uri="{FF2B5EF4-FFF2-40B4-BE49-F238E27FC236}">
                <a16:creationId xmlns:a16="http://schemas.microsoft.com/office/drawing/2014/main" id="{789B9BA8-5DE6-4092-816C-06D9B037C4DA}"/>
              </a:ext>
            </a:extLst>
          </p:cNvPr>
          <p:cNvGrpSpPr/>
          <p:nvPr/>
        </p:nvGrpSpPr>
        <p:grpSpPr>
          <a:xfrm>
            <a:off x="5733745" y="2282719"/>
            <a:ext cx="578972" cy="578972"/>
            <a:chOff x="7334357" y="2534246"/>
            <a:chExt cx="599780" cy="599780"/>
          </a:xfrm>
          <a:solidFill>
            <a:schemeClr val="bg1"/>
          </a:solidFill>
          <a:effectLst>
            <a:outerShdw blurRad="50800" dist="38100" dir="2700000" algn="tl" rotWithShape="0">
              <a:prstClr val="black">
                <a:alpha val="40000"/>
              </a:prstClr>
            </a:outerShdw>
          </a:effectLst>
        </p:grpSpPr>
        <p:sp>
          <p:nvSpPr>
            <p:cNvPr id="104" name="Freeform: Shape 103">
              <a:extLst>
                <a:ext uri="{FF2B5EF4-FFF2-40B4-BE49-F238E27FC236}">
                  <a16:creationId xmlns:a16="http://schemas.microsoft.com/office/drawing/2014/main" id="{893EA14C-D9CA-443E-912B-0E6D0C30F761}"/>
                </a:ext>
              </a:extLst>
            </p:cNvPr>
            <p:cNvSpPr/>
            <p:nvPr/>
          </p:nvSpPr>
          <p:spPr>
            <a:xfrm>
              <a:off x="7561773" y="2587351"/>
              <a:ext cx="319257" cy="318633"/>
            </a:xfrm>
            <a:custGeom>
              <a:avLst/>
              <a:gdLst>
                <a:gd name="connsiteX0" fmla="*/ 263029 w 319257"/>
                <a:gd name="connsiteY0" fmla="*/ 56229 h 318633"/>
                <a:gd name="connsiteX1" fmla="*/ 256781 w 319257"/>
                <a:gd name="connsiteY1" fmla="*/ 0 h 318633"/>
                <a:gd name="connsiteX2" fmla="*/ 188056 w 319257"/>
                <a:gd name="connsiteY2" fmla="*/ 68725 h 318633"/>
                <a:gd name="connsiteX3" fmla="*/ 191805 w 319257"/>
                <a:gd name="connsiteY3" fmla="*/ 101213 h 318633"/>
                <a:gd name="connsiteX4" fmla="*/ 91841 w 319257"/>
                <a:gd name="connsiteY4" fmla="*/ 201176 h 318633"/>
                <a:gd name="connsiteX5" fmla="*/ 62477 w 319257"/>
                <a:gd name="connsiteY5" fmla="*/ 193679 h 318633"/>
                <a:gd name="connsiteX6" fmla="*/ 0 w 319257"/>
                <a:gd name="connsiteY6" fmla="*/ 256156 h 318633"/>
                <a:gd name="connsiteX7" fmla="*/ 62477 w 319257"/>
                <a:gd name="connsiteY7" fmla="*/ 318633 h 318633"/>
                <a:gd name="connsiteX8" fmla="*/ 124954 w 319257"/>
                <a:gd name="connsiteY8" fmla="*/ 256156 h 318633"/>
                <a:gd name="connsiteX9" fmla="*/ 118082 w 319257"/>
                <a:gd name="connsiteY9" fmla="*/ 227417 h 318633"/>
                <a:gd name="connsiteX10" fmla="*/ 218045 w 319257"/>
                <a:gd name="connsiteY10" fmla="*/ 127453 h 318633"/>
                <a:gd name="connsiteX11" fmla="*/ 250533 w 319257"/>
                <a:gd name="connsiteY11" fmla="*/ 131202 h 318633"/>
                <a:gd name="connsiteX12" fmla="*/ 319258 w 319257"/>
                <a:gd name="connsiteY12" fmla="*/ 62477 h 318633"/>
                <a:gd name="connsiteX13" fmla="*/ 263029 w 319257"/>
                <a:gd name="connsiteY13" fmla="*/ 56229 h 31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9257" h="318633">
                  <a:moveTo>
                    <a:pt x="263029" y="56229"/>
                  </a:moveTo>
                  <a:lnTo>
                    <a:pt x="256781" y="0"/>
                  </a:lnTo>
                  <a:lnTo>
                    <a:pt x="188056" y="68725"/>
                  </a:lnTo>
                  <a:lnTo>
                    <a:pt x="191805" y="101213"/>
                  </a:lnTo>
                  <a:lnTo>
                    <a:pt x="91841" y="201176"/>
                  </a:lnTo>
                  <a:cubicBezTo>
                    <a:pt x="83095" y="196803"/>
                    <a:pt x="73098" y="193679"/>
                    <a:pt x="62477" y="193679"/>
                  </a:cubicBezTo>
                  <a:cubicBezTo>
                    <a:pt x="28115" y="193679"/>
                    <a:pt x="0" y="221794"/>
                    <a:pt x="0" y="256156"/>
                  </a:cubicBezTo>
                  <a:cubicBezTo>
                    <a:pt x="0" y="290518"/>
                    <a:pt x="28115" y="318633"/>
                    <a:pt x="62477" y="318633"/>
                  </a:cubicBezTo>
                  <a:cubicBezTo>
                    <a:pt x="96839" y="318633"/>
                    <a:pt x="124954" y="290518"/>
                    <a:pt x="124954" y="256156"/>
                  </a:cubicBezTo>
                  <a:cubicBezTo>
                    <a:pt x="124954" y="245535"/>
                    <a:pt x="122455" y="236163"/>
                    <a:pt x="118082" y="227417"/>
                  </a:cubicBezTo>
                  <a:lnTo>
                    <a:pt x="218045" y="127453"/>
                  </a:lnTo>
                  <a:lnTo>
                    <a:pt x="250533" y="131202"/>
                  </a:lnTo>
                  <a:lnTo>
                    <a:pt x="319258" y="62477"/>
                  </a:lnTo>
                  <a:lnTo>
                    <a:pt x="263029" y="56229"/>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05" name="Freeform: Shape 104">
              <a:extLst>
                <a:ext uri="{FF2B5EF4-FFF2-40B4-BE49-F238E27FC236}">
                  <a16:creationId xmlns:a16="http://schemas.microsoft.com/office/drawing/2014/main" id="{34B3A7A3-3410-4546-8B31-7F1712B98A41}"/>
                </a:ext>
              </a:extLst>
            </p:cNvPr>
            <p:cNvSpPr/>
            <p:nvPr/>
          </p:nvSpPr>
          <p:spPr>
            <a:xfrm>
              <a:off x="7387462" y="2606094"/>
              <a:ext cx="474825" cy="474825"/>
            </a:xfrm>
            <a:custGeom>
              <a:avLst/>
              <a:gdLst>
                <a:gd name="connsiteX0" fmla="*/ 442338 w 474825"/>
                <a:gd name="connsiteY0" fmla="*/ 129952 h 474825"/>
                <a:gd name="connsiteX1" fmla="*/ 434216 w 474825"/>
                <a:gd name="connsiteY1" fmla="*/ 138699 h 474825"/>
                <a:gd name="connsiteX2" fmla="*/ 422345 w 474825"/>
                <a:gd name="connsiteY2" fmla="*/ 137450 h 474825"/>
                <a:gd name="connsiteX3" fmla="*/ 409225 w 474825"/>
                <a:gd name="connsiteY3" fmla="*/ 135575 h 474825"/>
                <a:gd name="connsiteX4" fmla="*/ 437340 w 474825"/>
                <a:gd name="connsiteY4" fmla="*/ 237413 h 474825"/>
                <a:gd name="connsiteX5" fmla="*/ 237413 w 474825"/>
                <a:gd name="connsiteY5" fmla="*/ 437340 h 474825"/>
                <a:gd name="connsiteX6" fmla="*/ 37486 w 474825"/>
                <a:gd name="connsiteY6" fmla="*/ 237413 h 474825"/>
                <a:gd name="connsiteX7" fmla="*/ 237413 w 474825"/>
                <a:gd name="connsiteY7" fmla="*/ 37486 h 474825"/>
                <a:gd name="connsiteX8" fmla="*/ 339251 w 474825"/>
                <a:gd name="connsiteY8" fmla="*/ 65601 h 474825"/>
                <a:gd name="connsiteX9" fmla="*/ 338001 w 474825"/>
                <a:gd name="connsiteY9" fmla="*/ 53106 h 474825"/>
                <a:gd name="connsiteX10" fmla="*/ 336127 w 474825"/>
                <a:gd name="connsiteY10" fmla="*/ 40610 h 474825"/>
                <a:gd name="connsiteX11" fmla="*/ 344874 w 474825"/>
                <a:gd name="connsiteY11" fmla="*/ 31863 h 474825"/>
                <a:gd name="connsiteX12" fmla="*/ 349247 w 474825"/>
                <a:gd name="connsiteY12" fmla="*/ 27490 h 474825"/>
                <a:gd name="connsiteX13" fmla="*/ 237413 w 474825"/>
                <a:gd name="connsiteY13" fmla="*/ 0 h 474825"/>
                <a:gd name="connsiteX14" fmla="*/ 0 w 474825"/>
                <a:gd name="connsiteY14" fmla="*/ 237413 h 474825"/>
                <a:gd name="connsiteX15" fmla="*/ 237413 w 474825"/>
                <a:gd name="connsiteY15" fmla="*/ 474826 h 474825"/>
                <a:gd name="connsiteX16" fmla="*/ 474826 w 474825"/>
                <a:gd name="connsiteY16" fmla="*/ 237413 h 474825"/>
                <a:gd name="connsiteX17" fmla="*/ 446711 w 474825"/>
                <a:gd name="connsiteY17" fmla="*/ 126204 h 474825"/>
                <a:gd name="connsiteX18" fmla="*/ 442338 w 474825"/>
                <a:gd name="connsiteY18" fmla="*/ 129952 h 4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4825" h="474825">
                  <a:moveTo>
                    <a:pt x="442338" y="129952"/>
                  </a:moveTo>
                  <a:lnTo>
                    <a:pt x="434216" y="138699"/>
                  </a:lnTo>
                  <a:lnTo>
                    <a:pt x="422345" y="137450"/>
                  </a:lnTo>
                  <a:lnTo>
                    <a:pt x="409225" y="135575"/>
                  </a:lnTo>
                  <a:cubicBezTo>
                    <a:pt x="426719" y="165564"/>
                    <a:pt x="437340" y="199927"/>
                    <a:pt x="437340" y="237413"/>
                  </a:cubicBezTo>
                  <a:cubicBezTo>
                    <a:pt x="437340" y="347373"/>
                    <a:pt x="347373" y="437340"/>
                    <a:pt x="237413" y="437340"/>
                  </a:cubicBezTo>
                  <a:cubicBezTo>
                    <a:pt x="127453" y="437340"/>
                    <a:pt x="37486" y="347373"/>
                    <a:pt x="37486" y="237413"/>
                  </a:cubicBezTo>
                  <a:cubicBezTo>
                    <a:pt x="37486" y="127453"/>
                    <a:pt x="127453" y="37486"/>
                    <a:pt x="237413" y="37486"/>
                  </a:cubicBezTo>
                  <a:cubicBezTo>
                    <a:pt x="274274" y="37486"/>
                    <a:pt x="309262" y="47483"/>
                    <a:pt x="339251" y="65601"/>
                  </a:cubicBezTo>
                  <a:lnTo>
                    <a:pt x="338001" y="53106"/>
                  </a:lnTo>
                  <a:lnTo>
                    <a:pt x="336127" y="40610"/>
                  </a:lnTo>
                  <a:lnTo>
                    <a:pt x="344874" y="31863"/>
                  </a:lnTo>
                  <a:lnTo>
                    <a:pt x="349247" y="27490"/>
                  </a:lnTo>
                  <a:cubicBezTo>
                    <a:pt x="315509" y="9996"/>
                    <a:pt x="278023" y="0"/>
                    <a:pt x="237413" y="0"/>
                  </a:cubicBezTo>
                  <a:cubicBezTo>
                    <a:pt x="106211" y="0"/>
                    <a:pt x="0" y="106211"/>
                    <a:pt x="0" y="237413"/>
                  </a:cubicBezTo>
                  <a:cubicBezTo>
                    <a:pt x="0" y="368615"/>
                    <a:pt x="106211" y="474826"/>
                    <a:pt x="237413" y="474826"/>
                  </a:cubicBezTo>
                  <a:cubicBezTo>
                    <a:pt x="368615" y="474826"/>
                    <a:pt x="474826" y="368615"/>
                    <a:pt x="474826" y="237413"/>
                  </a:cubicBezTo>
                  <a:cubicBezTo>
                    <a:pt x="474826" y="196803"/>
                    <a:pt x="464830" y="159317"/>
                    <a:pt x="446711" y="126204"/>
                  </a:cubicBezTo>
                  <a:lnTo>
                    <a:pt x="442338" y="129952"/>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06" name="Freeform: Shape 105">
              <a:extLst>
                <a:ext uri="{FF2B5EF4-FFF2-40B4-BE49-F238E27FC236}">
                  <a16:creationId xmlns:a16="http://schemas.microsoft.com/office/drawing/2014/main" id="{B3717D6E-0A2A-4FE2-B8C6-B88C39323193}"/>
                </a:ext>
              </a:extLst>
            </p:cNvPr>
            <p:cNvSpPr/>
            <p:nvPr/>
          </p:nvSpPr>
          <p:spPr>
            <a:xfrm>
              <a:off x="7474930" y="2693562"/>
              <a:ext cx="299890" cy="299890"/>
            </a:xfrm>
            <a:custGeom>
              <a:avLst/>
              <a:gdLst>
                <a:gd name="connsiteX0" fmla="*/ 254282 w 299890"/>
                <a:gd name="connsiteY0" fmla="*/ 107461 h 299890"/>
                <a:gd name="connsiteX1" fmla="*/ 262404 w 299890"/>
                <a:gd name="connsiteY1" fmla="*/ 149945 h 299890"/>
                <a:gd name="connsiteX2" fmla="*/ 149945 w 299890"/>
                <a:gd name="connsiteY2" fmla="*/ 262404 h 299890"/>
                <a:gd name="connsiteX3" fmla="*/ 37486 w 299890"/>
                <a:gd name="connsiteY3" fmla="*/ 149945 h 299890"/>
                <a:gd name="connsiteX4" fmla="*/ 149945 w 299890"/>
                <a:gd name="connsiteY4" fmla="*/ 37486 h 299890"/>
                <a:gd name="connsiteX5" fmla="*/ 192429 w 299890"/>
                <a:gd name="connsiteY5" fmla="*/ 45608 h 299890"/>
                <a:gd name="connsiteX6" fmla="*/ 220544 w 299890"/>
                <a:gd name="connsiteY6" fmla="*/ 17494 h 299890"/>
                <a:gd name="connsiteX7" fmla="*/ 149945 w 299890"/>
                <a:gd name="connsiteY7" fmla="*/ 0 h 299890"/>
                <a:gd name="connsiteX8" fmla="*/ 0 w 299890"/>
                <a:gd name="connsiteY8" fmla="*/ 149945 h 299890"/>
                <a:gd name="connsiteX9" fmla="*/ 149945 w 299890"/>
                <a:gd name="connsiteY9" fmla="*/ 299890 h 299890"/>
                <a:gd name="connsiteX10" fmla="*/ 299890 w 299890"/>
                <a:gd name="connsiteY10" fmla="*/ 149945 h 299890"/>
                <a:gd name="connsiteX11" fmla="*/ 282396 w 299890"/>
                <a:gd name="connsiteY11" fmla="*/ 79346 h 299890"/>
                <a:gd name="connsiteX12" fmla="*/ 254282 w 299890"/>
                <a:gd name="connsiteY12" fmla="*/ 107461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890" h="299890">
                  <a:moveTo>
                    <a:pt x="254282" y="107461"/>
                  </a:moveTo>
                  <a:cubicBezTo>
                    <a:pt x="259905" y="120581"/>
                    <a:pt x="262404" y="134950"/>
                    <a:pt x="262404" y="149945"/>
                  </a:cubicBezTo>
                  <a:cubicBezTo>
                    <a:pt x="262404" y="211797"/>
                    <a:pt x="211797" y="262404"/>
                    <a:pt x="149945" y="262404"/>
                  </a:cubicBezTo>
                  <a:cubicBezTo>
                    <a:pt x="88093" y="262404"/>
                    <a:pt x="37486" y="211797"/>
                    <a:pt x="37486" y="149945"/>
                  </a:cubicBezTo>
                  <a:cubicBezTo>
                    <a:pt x="37486" y="88093"/>
                    <a:pt x="88093" y="37486"/>
                    <a:pt x="149945" y="37486"/>
                  </a:cubicBezTo>
                  <a:cubicBezTo>
                    <a:pt x="164940" y="37486"/>
                    <a:pt x="179309" y="40610"/>
                    <a:pt x="192429" y="45608"/>
                  </a:cubicBezTo>
                  <a:lnTo>
                    <a:pt x="220544" y="17494"/>
                  </a:lnTo>
                  <a:cubicBezTo>
                    <a:pt x="199302" y="6248"/>
                    <a:pt x="175561" y="0"/>
                    <a:pt x="149945" y="0"/>
                  </a:cubicBezTo>
                  <a:cubicBezTo>
                    <a:pt x="67475" y="0"/>
                    <a:pt x="0" y="67475"/>
                    <a:pt x="0" y="149945"/>
                  </a:cubicBezTo>
                  <a:cubicBezTo>
                    <a:pt x="0" y="232415"/>
                    <a:pt x="67475" y="299890"/>
                    <a:pt x="149945" y="299890"/>
                  </a:cubicBezTo>
                  <a:cubicBezTo>
                    <a:pt x="232415" y="299890"/>
                    <a:pt x="299890" y="232415"/>
                    <a:pt x="299890" y="149945"/>
                  </a:cubicBezTo>
                  <a:cubicBezTo>
                    <a:pt x="299890" y="124329"/>
                    <a:pt x="293642" y="100588"/>
                    <a:pt x="282396" y="79346"/>
                  </a:cubicBezTo>
                  <a:lnTo>
                    <a:pt x="254282" y="107461"/>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107" name="Graphic 53" descr="Magnifying glass">
            <a:extLst>
              <a:ext uri="{FF2B5EF4-FFF2-40B4-BE49-F238E27FC236}">
                <a16:creationId xmlns:a16="http://schemas.microsoft.com/office/drawing/2014/main" id="{977307E2-44BA-44C6-BDAA-4173627A2895}"/>
              </a:ext>
            </a:extLst>
          </p:cNvPr>
          <p:cNvSpPr/>
          <p:nvPr/>
        </p:nvSpPr>
        <p:spPr>
          <a:xfrm>
            <a:off x="2910847" y="3973291"/>
            <a:ext cx="476069" cy="476445"/>
          </a:xfrm>
          <a:custGeom>
            <a:avLst/>
            <a:gdLst>
              <a:gd name="connsiteX0" fmla="*/ 480449 w 493179"/>
              <a:gd name="connsiteY0" fmla="*/ 418596 h 493568"/>
              <a:gd name="connsiteX1" fmla="*/ 402352 w 493179"/>
              <a:gd name="connsiteY1" fmla="*/ 340500 h 493568"/>
              <a:gd name="connsiteX2" fmla="*/ 363617 w 493179"/>
              <a:gd name="connsiteY2" fmla="*/ 328629 h 493568"/>
              <a:gd name="connsiteX3" fmla="*/ 336127 w 493179"/>
              <a:gd name="connsiteY3" fmla="*/ 301140 h 493568"/>
              <a:gd name="connsiteX4" fmla="*/ 374863 w 493179"/>
              <a:gd name="connsiteY4" fmla="*/ 187431 h 493568"/>
              <a:gd name="connsiteX5" fmla="*/ 187431 w 493179"/>
              <a:gd name="connsiteY5" fmla="*/ 0 h 493568"/>
              <a:gd name="connsiteX6" fmla="*/ 0 w 493179"/>
              <a:gd name="connsiteY6" fmla="*/ 187431 h 493568"/>
              <a:gd name="connsiteX7" fmla="*/ 187431 w 493179"/>
              <a:gd name="connsiteY7" fmla="*/ 374863 h 493568"/>
              <a:gd name="connsiteX8" fmla="*/ 301140 w 493179"/>
              <a:gd name="connsiteY8" fmla="*/ 336127 h 493568"/>
              <a:gd name="connsiteX9" fmla="*/ 328629 w 493179"/>
              <a:gd name="connsiteY9" fmla="*/ 363617 h 493568"/>
              <a:gd name="connsiteX10" fmla="*/ 340500 w 493179"/>
              <a:gd name="connsiteY10" fmla="*/ 402352 h 493568"/>
              <a:gd name="connsiteX11" fmla="*/ 418596 w 493179"/>
              <a:gd name="connsiteY11" fmla="*/ 480449 h 493568"/>
              <a:gd name="connsiteX12" fmla="*/ 449835 w 493179"/>
              <a:gd name="connsiteY12" fmla="*/ 493569 h 493568"/>
              <a:gd name="connsiteX13" fmla="*/ 481074 w 493179"/>
              <a:gd name="connsiteY13" fmla="*/ 480449 h 493568"/>
              <a:gd name="connsiteX14" fmla="*/ 480449 w 493179"/>
              <a:gd name="connsiteY14" fmla="*/ 418596 h 493568"/>
              <a:gd name="connsiteX15" fmla="*/ 186806 w 493179"/>
              <a:gd name="connsiteY15" fmla="*/ 336751 h 493568"/>
              <a:gd name="connsiteX16" fmla="*/ 36861 w 493179"/>
              <a:gd name="connsiteY16" fmla="*/ 186806 h 493568"/>
              <a:gd name="connsiteX17" fmla="*/ 186806 w 493179"/>
              <a:gd name="connsiteY17" fmla="*/ 36861 h 493568"/>
              <a:gd name="connsiteX18" fmla="*/ 336751 w 493179"/>
              <a:gd name="connsiteY18" fmla="*/ 186806 h 493568"/>
              <a:gd name="connsiteX19" fmla="*/ 186806 w 493179"/>
              <a:gd name="connsiteY19" fmla="*/ 336751 h 49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79" h="493568">
                <a:moveTo>
                  <a:pt x="480449" y="418596"/>
                </a:moveTo>
                <a:lnTo>
                  <a:pt x="402352" y="340500"/>
                </a:lnTo>
                <a:cubicBezTo>
                  <a:pt x="391731" y="329879"/>
                  <a:pt x="377362" y="326130"/>
                  <a:pt x="363617" y="328629"/>
                </a:cubicBezTo>
                <a:lnTo>
                  <a:pt x="336127" y="301140"/>
                </a:lnTo>
                <a:cubicBezTo>
                  <a:pt x="360493" y="269901"/>
                  <a:pt x="374863" y="229916"/>
                  <a:pt x="374863" y="187431"/>
                </a:cubicBezTo>
                <a:cubicBezTo>
                  <a:pt x="374863" y="84344"/>
                  <a:pt x="290518" y="0"/>
                  <a:pt x="187431" y="0"/>
                </a:cubicBezTo>
                <a:cubicBezTo>
                  <a:pt x="84344" y="0"/>
                  <a:pt x="0" y="84344"/>
                  <a:pt x="0" y="187431"/>
                </a:cubicBezTo>
                <a:cubicBezTo>
                  <a:pt x="0" y="290518"/>
                  <a:pt x="84344" y="374863"/>
                  <a:pt x="187431" y="374863"/>
                </a:cubicBezTo>
                <a:cubicBezTo>
                  <a:pt x="229916" y="374863"/>
                  <a:pt x="269276" y="360493"/>
                  <a:pt x="301140" y="336127"/>
                </a:cubicBezTo>
                <a:lnTo>
                  <a:pt x="328629" y="363617"/>
                </a:lnTo>
                <a:cubicBezTo>
                  <a:pt x="326130" y="377362"/>
                  <a:pt x="329879" y="391731"/>
                  <a:pt x="340500" y="402352"/>
                </a:cubicBezTo>
                <a:lnTo>
                  <a:pt x="418596" y="480449"/>
                </a:lnTo>
                <a:cubicBezTo>
                  <a:pt x="427343" y="489196"/>
                  <a:pt x="438589" y="493569"/>
                  <a:pt x="449835" y="493569"/>
                </a:cubicBezTo>
                <a:cubicBezTo>
                  <a:pt x="461081" y="493569"/>
                  <a:pt x="472327" y="489196"/>
                  <a:pt x="481074" y="480449"/>
                </a:cubicBezTo>
                <a:cubicBezTo>
                  <a:pt x="497318" y="462955"/>
                  <a:pt x="497318" y="435465"/>
                  <a:pt x="480449" y="418596"/>
                </a:cubicBezTo>
                <a:close/>
                <a:moveTo>
                  <a:pt x="186806" y="336751"/>
                </a:moveTo>
                <a:cubicBezTo>
                  <a:pt x="104337" y="336751"/>
                  <a:pt x="36861" y="269276"/>
                  <a:pt x="36861" y="186806"/>
                </a:cubicBezTo>
                <a:cubicBezTo>
                  <a:pt x="36861" y="104337"/>
                  <a:pt x="104337" y="36861"/>
                  <a:pt x="186806" y="36861"/>
                </a:cubicBezTo>
                <a:cubicBezTo>
                  <a:pt x="269276" y="36861"/>
                  <a:pt x="336751" y="104337"/>
                  <a:pt x="336751" y="186806"/>
                </a:cubicBezTo>
                <a:cubicBezTo>
                  <a:pt x="336751" y="269276"/>
                  <a:pt x="269276" y="336751"/>
                  <a:pt x="186806" y="336751"/>
                </a:cubicBezTo>
                <a:close/>
              </a:path>
            </a:pathLst>
          </a:custGeom>
          <a:solidFill>
            <a:schemeClr val="tx1">
              <a:alpha val="10000"/>
            </a:schemeClr>
          </a:solidFill>
          <a:ln w="6152" cap="flat">
            <a:noFill/>
            <a:prstDash val="solid"/>
            <a:miter/>
          </a:ln>
        </p:spPr>
        <p:txBody>
          <a:bodyPr rtlCol="0" anchor="ctr"/>
          <a:lstStyle/>
          <a:p>
            <a:endParaRPr lang="en-US" sz="1350"/>
          </a:p>
        </p:txBody>
      </p:sp>
      <p:grpSp>
        <p:nvGrpSpPr>
          <p:cNvPr id="111" name="Group 110">
            <a:extLst>
              <a:ext uri="{FF2B5EF4-FFF2-40B4-BE49-F238E27FC236}">
                <a16:creationId xmlns:a16="http://schemas.microsoft.com/office/drawing/2014/main" id="{BFFB02EA-B82A-4DD5-B912-F30A0A14358D}"/>
              </a:ext>
            </a:extLst>
          </p:cNvPr>
          <p:cNvGrpSpPr/>
          <p:nvPr/>
        </p:nvGrpSpPr>
        <p:grpSpPr>
          <a:xfrm>
            <a:off x="7008364" y="1949555"/>
            <a:ext cx="1880088" cy="2914299"/>
            <a:chOff x="332936" y="2555951"/>
            <a:chExt cx="2926080" cy="3885733"/>
          </a:xfrm>
        </p:grpSpPr>
        <p:sp>
          <p:nvSpPr>
            <p:cNvPr id="112" name="TextBox 111">
              <a:extLst>
                <a:ext uri="{FF2B5EF4-FFF2-40B4-BE49-F238E27FC236}">
                  <a16:creationId xmlns:a16="http://schemas.microsoft.com/office/drawing/2014/main" id="{8BEB1C1D-AD4B-494A-8B60-F21BDA8AB4D5}"/>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t>Lorem Ipsum</a:t>
              </a:r>
            </a:p>
          </p:txBody>
        </p:sp>
        <p:sp>
          <p:nvSpPr>
            <p:cNvPr id="113" name="TextBox 112">
              <a:extLst>
                <a:ext uri="{FF2B5EF4-FFF2-40B4-BE49-F238E27FC236}">
                  <a16:creationId xmlns:a16="http://schemas.microsoft.com/office/drawing/2014/main" id="{AA727406-A828-48C3-8E70-95340BD93E2E}"/>
                </a:ext>
              </a:extLst>
            </p:cNvPr>
            <p:cNvSpPr txBox="1"/>
            <p:nvPr/>
          </p:nvSpPr>
          <p:spPr>
            <a:xfrm>
              <a:off x="332936" y="3086919"/>
              <a:ext cx="2926080" cy="3354765"/>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446302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F6ED7078-2CAA-44C2-9D7E-D83322288CDE}"/>
              </a:ext>
            </a:extLst>
          </p:cNvPr>
          <p:cNvSpPr/>
          <p:nvPr/>
        </p:nvSpPr>
        <p:spPr>
          <a:xfrm>
            <a:off x="3087700" y="2121297"/>
            <a:ext cx="2969760" cy="2570816"/>
          </a:xfrm>
          <a:custGeom>
            <a:avLst/>
            <a:gdLst>
              <a:gd name="connsiteX0" fmla="*/ 769592 w 3076493"/>
              <a:gd name="connsiteY0" fmla="*/ 0 h 2663211"/>
              <a:gd name="connsiteX1" fmla="*/ 2306900 w 3076493"/>
              <a:gd name="connsiteY1" fmla="*/ 0 h 2663211"/>
              <a:gd name="connsiteX2" fmla="*/ 2307838 w 3076493"/>
              <a:gd name="connsiteY2" fmla="*/ 0 h 2663211"/>
              <a:gd name="connsiteX3" fmla="*/ 3076492 w 3076493"/>
              <a:gd name="connsiteY3" fmla="*/ 1331349 h 2663211"/>
              <a:gd name="connsiteX4" fmla="*/ 3076493 w 3076493"/>
              <a:gd name="connsiteY4" fmla="*/ 1331862 h 2663211"/>
              <a:gd name="connsiteX5" fmla="*/ 2307838 w 3076493"/>
              <a:gd name="connsiteY5" fmla="*/ 2663211 h 2663211"/>
              <a:gd name="connsiteX6" fmla="*/ 2306902 w 3076493"/>
              <a:gd name="connsiteY6" fmla="*/ 2663211 h 2663211"/>
              <a:gd name="connsiteX7" fmla="*/ 769592 w 3076493"/>
              <a:gd name="connsiteY7" fmla="*/ 2663211 h 2663211"/>
              <a:gd name="connsiteX8" fmla="*/ 768654 w 3076493"/>
              <a:gd name="connsiteY8" fmla="*/ 2663210 h 2663211"/>
              <a:gd name="connsiteX9" fmla="*/ 0 w 3076493"/>
              <a:gd name="connsiteY9" fmla="*/ 1331862 h 2663211"/>
              <a:gd name="connsiteX10" fmla="*/ 0 w 3076493"/>
              <a:gd name="connsiteY10" fmla="*/ 1331348 h 2663211"/>
              <a:gd name="connsiteX11" fmla="*/ 768654 w 3076493"/>
              <a:gd name="connsiteY11" fmla="*/ 0 h 26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76493" h="2663211">
                <a:moveTo>
                  <a:pt x="769592" y="0"/>
                </a:moveTo>
                <a:lnTo>
                  <a:pt x="2306900" y="0"/>
                </a:lnTo>
                <a:lnTo>
                  <a:pt x="2307838" y="0"/>
                </a:lnTo>
                <a:lnTo>
                  <a:pt x="3076492" y="1331349"/>
                </a:lnTo>
                <a:lnTo>
                  <a:pt x="3076493" y="1331862"/>
                </a:lnTo>
                <a:lnTo>
                  <a:pt x="2307838" y="2663211"/>
                </a:lnTo>
                <a:lnTo>
                  <a:pt x="2306902" y="2663211"/>
                </a:lnTo>
                <a:lnTo>
                  <a:pt x="769592" y="2663211"/>
                </a:lnTo>
                <a:lnTo>
                  <a:pt x="768654" y="2663210"/>
                </a:lnTo>
                <a:lnTo>
                  <a:pt x="0" y="1331862"/>
                </a:lnTo>
                <a:lnTo>
                  <a:pt x="0" y="1331348"/>
                </a:lnTo>
                <a:lnTo>
                  <a:pt x="76865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11" name="Group 10">
            <a:extLst>
              <a:ext uri="{FF2B5EF4-FFF2-40B4-BE49-F238E27FC236}">
                <a16:creationId xmlns:a16="http://schemas.microsoft.com/office/drawing/2014/main" id="{22714DE4-AA0F-4014-9BB8-27EFA52A4F71}"/>
              </a:ext>
            </a:extLst>
          </p:cNvPr>
          <p:cNvGrpSpPr/>
          <p:nvPr/>
        </p:nvGrpSpPr>
        <p:grpSpPr>
          <a:xfrm>
            <a:off x="3379392" y="2121296"/>
            <a:ext cx="3416164" cy="2967402"/>
            <a:chOff x="4667466" y="2030433"/>
            <a:chExt cx="4089977" cy="3552701"/>
          </a:xfrm>
        </p:grpSpPr>
        <p:sp>
          <p:nvSpPr>
            <p:cNvPr id="12" name="Freeform: Shape 11">
              <a:extLst>
                <a:ext uri="{FF2B5EF4-FFF2-40B4-BE49-F238E27FC236}">
                  <a16:creationId xmlns:a16="http://schemas.microsoft.com/office/drawing/2014/main" id="{5CA19E09-A886-4F42-814E-78519B55755F}"/>
                </a:ext>
              </a:extLst>
            </p:cNvPr>
            <p:cNvSpPr/>
            <p:nvPr/>
          </p:nvSpPr>
          <p:spPr>
            <a:xfrm rot="10800000">
              <a:off x="5207661" y="2030433"/>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4" name="Freeform: Shape 13">
              <a:extLst>
                <a:ext uri="{FF2B5EF4-FFF2-40B4-BE49-F238E27FC236}">
                  <a16:creationId xmlns:a16="http://schemas.microsoft.com/office/drawing/2014/main" id="{F14D332E-12E2-4FEC-9144-971D74CBF2BE}"/>
                </a:ext>
              </a:extLst>
            </p:cNvPr>
            <p:cNvSpPr/>
            <p:nvPr/>
          </p:nvSpPr>
          <p:spPr>
            <a:xfrm rot="14400000">
              <a:off x="5927535" y="2445428"/>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5" name="Freeform: Shape 14">
              <a:extLst>
                <a:ext uri="{FF2B5EF4-FFF2-40B4-BE49-F238E27FC236}">
                  <a16:creationId xmlns:a16="http://schemas.microsoft.com/office/drawing/2014/main" id="{8B634360-F248-4913-B59A-E6DB5D55C370}"/>
                </a:ext>
              </a:extLst>
            </p:cNvPr>
            <p:cNvSpPr/>
            <p:nvPr/>
          </p:nvSpPr>
          <p:spPr>
            <a:xfrm rot="18000000" flipV="1">
              <a:off x="7157510" y="3983202"/>
              <a:ext cx="1776679" cy="1423186"/>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7" name="Freeform: Shape 16">
              <a:extLst>
                <a:ext uri="{FF2B5EF4-FFF2-40B4-BE49-F238E27FC236}">
                  <a16:creationId xmlns:a16="http://schemas.microsoft.com/office/drawing/2014/main" id="{C8703F61-85E7-48F4-9423-44B822BA76E4}"/>
                </a:ext>
              </a:extLst>
            </p:cNvPr>
            <p:cNvSpPr/>
            <p:nvPr/>
          </p:nvSpPr>
          <p:spPr>
            <a:xfrm>
              <a:off x="5207662" y="3691005"/>
              <a:ext cx="1776679" cy="1417320"/>
            </a:xfrm>
            <a:custGeom>
              <a:avLst/>
              <a:gdLst>
                <a:gd name="connsiteX0" fmla="*/ 888340 w 1776679"/>
                <a:gd name="connsiteY0" fmla="*/ 0 h 1417320"/>
                <a:gd name="connsiteX1" fmla="*/ 1776679 w 1776679"/>
                <a:gd name="connsiteY1" fmla="*/ 1417320 h 1417320"/>
                <a:gd name="connsiteX2" fmla="*/ 0 w 1776679"/>
                <a:gd name="connsiteY2" fmla="*/ 1417320 h 1417320"/>
              </a:gdLst>
              <a:ahLst/>
              <a:cxnLst>
                <a:cxn ang="0">
                  <a:pos x="connsiteX0" y="connsiteY0"/>
                </a:cxn>
                <a:cxn ang="0">
                  <a:pos x="connsiteX1" y="connsiteY1"/>
                </a:cxn>
                <a:cxn ang="0">
                  <a:pos x="connsiteX2" y="connsiteY2"/>
                </a:cxn>
              </a:cxnLst>
              <a:rect l="l" t="t" r="r" b="b"/>
              <a:pathLst>
                <a:path w="1776679" h="1417320">
                  <a:moveTo>
                    <a:pt x="888340" y="0"/>
                  </a:moveTo>
                  <a:lnTo>
                    <a:pt x="1776679" y="1417320"/>
                  </a:lnTo>
                  <a:lnTo>
                    <a:pt x="0" y="141732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8" name="Freeform: Shape 17">
              <a:extLst>
                <a:ext uri="{FF2B5EF4-FFF2-40B4-BE49-F238E27FC236}">
                  <a16:creationId xmlns:a16="http://schemas.microsoft.com/office/drawing/2014/main" id="{AA722F5F-D1A5-46E0-88CD-EA278EA36B14}"/>
                </a:ext>
              </a:extLst>
            </p:cNvPr>
            <p:cNvSpPr/>
            <p:nvPr/>
          </p:nvSpPr>
          <p:spPr>
            <a:xfrm rot="3600000">
              <a:off x="4487786" y="3276010"/>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1" name="Freeform: Shape 20">
              <a:extLst>
                <a:ext uri="{FF2B5EF4-FFF2-40B4-BE49-F238E27FC236}">
                  <a16:creationId xmlns:a16="http://schemas.microsoft.com/office/drawing/2014/main" id="{414FD2D5-7C77-4C1E-B7DA-1E8ED23B184B}"/>
                </a:ext>
              </a:extLst>
            </p:cNvPr>
            <p:cNvSpPr/>
            <p:nvPr/>
          </p:nvSpPr>
          <p:spPr>
            <a:xfrm rot="7200000">
              <a:off x="4487786" y="2445428"/>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sp>
        <p:nvSpPr>
          <p:cNvPr id="2" name="Title 1">
            <a:extLst>
              <a:ext uri="{FF2B5EF4-FFF2-40B4-BE49-F238E27FC236}">
                <a16:creationId xmlns:a16="http://schemas.microsoft.com/office/drawing/2014/main" id="{C9E622B1-6831-4B26-B350-420E28540191}"/>
              </a:ext>
            </a:extLst>
          </p:cNvPr>
          <p:cNvSpPr>
            <a:spLocks noGrp="1"/>
          </p:cNvSpPr>
          <p:nvPr>
            <p:ph type="title"/>
          </p:nvPr>
        </p:nvSpPr>
        <p:spPr/>
        <p:txBody>
          <a:bodyPr/>
          <a:lstStyle/>
          <a:p>
            <a:r>
              <a:rPr lang="en-US" dirty="0"/>
              <a:t>Hexagon Origami – Slide Template</a:t>
            </a:r>
          </a:p>
        </p:txBody>
      </p:sp>
      <p:sp>
        <p:nvSpPr>
          <p:cNvPr id="43" name="Graphic 6" descr="Badge 1">
            <a:extLst>
              <a:ext uri="{FF2B5EF4-FFF2-40B4-BE49-F238E27FC236}">
                <a16:creationId xmlns:a16="http://schemas.microsoft.com/office/drawing/2014/main" id="{FE3898E5-6F14-46FA-A810-A3DF3A97FD60}"/>
              </a:ext>
            </a:extLst>
          </p:cNvPr>
          <p:cNvSpPr/>
          <p:nvPr/>
        </p:nvSpPr>
        <p:spPr>
          <a:xfrm>
            <a:off x="4359196" y="2279340"/>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1 h 438968"/>
              <a:gd name="connsiteX5" fmla="*/ 219658 w 438968"/>
              <a:gd name="connsiteY5" fmla="*/ 0 h 438968"/>
              <a:gd name="connsiteX6" fmla="*/ 219484 w 438968"/>
              <a:gd name="connsiteY6" fmla="*/ 0 h 438968"/>
              <a:gd name="connsiteX7" fmla="*/ 243560 w 438968"/>
              <a:gd name="connsiteY7" fmla="*/ 312649 h 438968"/>
              <a:gd name="connsiteX8" fmla="*/ 210174 w 438968"/>
              <a:gd name="connsiteY8" fmla="*/ 312649 h 438968"/>
              <a:gd name="connsiteX9" fmla="*/ 210174 w 438968"/>
              <a:gd name="connsiteY9" fmla="*/ 153198 h 438968"/>
              <a:gd name="connsiteX10" fmla="*/ 201245 w 438968"/>
              <a:gd name="connsiteY10" fmla="*/ 158763 h 438968"/>
              <a:gd name="connsiteX11" fmla="*/ 191560 w 438968"/>
              <a:gd name="connsiteY11" fmla="*/ 163560 h 438968"/>
              <a:gd name="connsiteX12" fmla="*/ 180238 w 438968"/>
              <a:gd name="connsiteY12" fmla="*/ 167496 h 438968"/>
              <a:gd name="connsiteX13" fmla="*/ 167189 w 438968"/>
              <a:gd name="connsiteY13" fmla="*/ 171044 h 438968"/>
              <a:gd name="connsiteX14" fmla="*/ 167189 w 438968"/>
              <a:gd name="connsiteY14" fmla="*/ 144373 h 438968"/>
              <a:gd name="connsiteX15" fmla="*/ 175916 w 438968"/>
              <a:gd name="connsiteY15" fmla="*/ 141686 h 438968"/>
              <a:gd name="connsiteX16" fmla="*/ 183694 w 438968"/>
              <a:gd name="connsiteY16" fmla="*/ 138999 h 438968"/>
              <a:gd name="connsiteX17" fmla="*/ 191369 w 438968"/>
              <a:gd name="connsiteY17" fmla="*/ 135832 h 438968"/>
              <a:gd name="connsiteX18" fmla="*/ 199044 w 438968"/>
              <a:gd name="connsiteY18" fmla="*/ 132665 h 438968"/>
              <a:gd name="connsiteX19" fmla="*/ 206423 w 438968"/>
              <a:gd name="connsiteY19" fmla="*/ 128828 h 438968"/>
              <a:gd name="connsiteX20" fmla="*/ 213821 w 438968"/>
              <a:gd name="connsiteY20" fmla="*/ 124782 h 438968"/>
              <a:gd name="connsiteX21" fmla="*/ 221779 w 438968"/>
              <a:gd name="connsiteY21" fmla="*/ 120159 h 438968"/>
              <a:gd name="connsiteX22" fmla="*/ 229748 w 438968"/>
              <a:gd name="connsiteY22" fmla="*/ 115536 h 438968"/>
              <a:gd name="connsiteX23" fmla="*/ 243560 w 438968"/>
              <a:gd name="connsiteY23" fmla="*/ 115536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7"/>
                  <a:pt x="438968" y="219469"/>
                  <a:pt x="438968" y="219461"/>
                </a:cubicBezTo>
                <a:cubicBezTo>
                  <a:pt x="439010" y="98298"/>
                  <a:pt x="340821" y="42"/>
                  <a:pt x="219658" y="0"/>
                </a:cubicBezTo>
                <a:cubicBezTo>
                  <a:pt x="219600" y="0"/>
                  <a:pt x="219542" y="0"/>
                  <a:pt x="219484" y="0"/>
                </a:cubicBezTo>
                <a:close/>
                <a:moveTo>
                  <a:pt x="243560" y="312649"/>
                </a:moveTo>
                <a:lnTo>
                  <a:pt x="210174" y="312649"/>
                </a:lnTo>
                <a:lnTo>
                  <a:pt x="210174" y="153198"/>
                </a:lnTo>
                <a:cubicBezTo>
                  <a:pt x="207354" y="155124"/>
                  <a:pt x="204378" y="156979"/>
                  <a:pt x="201245" y="158763"/>
                </a:cubicBezTo>
                <a:cubicBezTo>
                  <a:pt x="198115" y="160553"/>
                  <a:pt x="194880" y="162154"/>
                  <a:pt x="191560" y="163560"/>
                </a:cubicBezTo>
                <a:cubicBezTo>
                  <a:pt x="187969" y="164970"/>
                  <a:pt x="184195" y="166282"/>
                  <a:pt x="180238" y="167496"/>
                </a:cubicBezTo>
                <a:cubicBezTo>
                  <a:pt x="176281" y="168709"/>
                  <a:pt x="171932" y="169892"/>
                  <a:pt x="167189" y="171044"/>
                </a:cubicBezTo>
                <a:lnTo>
                  <a:pt x="167189" y="144373"/>
                </a:lnTo>
                <a:cubicBezTo>
                  <a:pt x="170387" y="143476"/>
                  <a:pt x="173296" y="142580"/>
                  <a:pt x="175916" y="141686"/>
                </a:cubicBezTo>
                <a:cubicBezTo>
                  <a:pt x="178535" y="140792"/>
                  <a:pt x="181128" y="139896"/>
                  <a:pt x="183694" y="138999"/>
                </a:cubicBezTo>
                <a:cubicBezTo>
                  <a:pt x="186243" y="137976"/>
                  <a:pt x="188809" y="136924"/>
                  <a:pt x="191369" y="135832"/>
                </a:cubicBezTo>
                <a:cubicBezTo>
                  <a:pt x="193929" y="134740"/>
                  <a:pt x="196483" y="133694"/>
                  <a:pt x="199044" y="132665"/>
                </a:cubicBezTo>
                <a:cubicBezTo>
                  <a:pt x="201471" y="131386"/>
                  <a:pt x="203931" y="130107"/>
                  <a:pt x="206423" y="128828"/>
                </a:cubicBezTo>
                <a:cubicBezTo>
                  <a:pt x="208916" y="127549"/>
                  <a:pt x="211382" y="126200"/>
                  <a:pt x="213821" y="124782"/>
                </a:cubicBezTo>
                <a:cubicBezTo>
                  <a:pt x="216518" y="123380"/>
                  <a:pt x="219170" y="121839"/>
                  <a:pt x="221779" y="120159"/>
                </a:cubicBezTo>
                <a:cubicBezTo>
                  <a:pt x="224387" y="118479"/>
                  <a:pt x="227043" y="116938"/>
                  <a:pt x="229748" y="115536"/>
                </a:cubicBezTo>
                <a:lnTo>
                  <a:pt x="243560" y="115536"/>
                </a:lnTo>
                <a:close/>
              </a:path>
            </a:pathLst>
          </a:custGeom>
          <a:solidFill>
            <a:schemeClr val="bg1">
              <a:alpha val="45000"/>
            </a:scheme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4" name="Graphic 8" descr="Badge">
            <a:extLst>
              <a:ext uri="{FF2B5EF4-FFF2-40B4-BE49-F238E27FC236}">
                <a16:creationId xmlns:a16="http://schemas.microsoft.com/office/drawing/2014/main" id="{3BDC0637-F420-49F5-8D40-F39DDDCB7632}"/>
              </a:ext>
            </a:extLst>
          </p:cNvPr>
          <p:cNvSpPr/>
          <p:nvPr/>
        </p:nvSpPr>
        <p:spPr>
          <a:xfrm>
            <a:off x="5104957" y="2725703"/>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7 h 438968"/>
              <a:gd name="connsiteX5" fmla="*/ 219652 w 438968"/>
              <a:gd name="connsiteY5" fmla="*/ 0 h 438968"/>
              <a:gd name="connsiteX6" fmla="*/ 219484 w 438968"/>
              <a:gd name="connsiteY6" fmla="*/ 0 h 438968"/>
              <a:gd name="connsiteX7" fmla="*/ 282234 w 438968"/>
              <a:gd name="connsiteY7" fmla="*/ 317902 h 438968"/>
              <a:gd name="connsiteX8" fmla="*/ 156741 w 438968"/>
              <a:gd name="connsiteY8" fmla="*/ 317902 h 438968"/>
              <a:gd name="connsiteX9" fmla="*/ 156741 w 438968"/>
              <a:gd name="connsiteY9" fmla="*/ 299484 h 438968"/>
              <a:gd name="connsiteX10" fmla="*/ 160959 w 438968"/>
              <a:gd name="connsiteY10" fmla="*/ 276946 h 438968"/>
              <a:gd name="connsiteX11" fmla="*/ 172564 w 438968"/>
              <a:gd name="connsiteY11" fmla="*/ 258453 h 438968"/>
              <a:gd name="connsiteX12" fmla="*/ 189745 w 438968"/>
              <a:gd name="connsiteY12" fmla="*/ 242722 h 438968"/>
              <a:gd name="connsiteX13" fmla="*/ 210850 w 438968"/>
              <a:gd name="connsiteY13" fmla="*/ 228523 h 438968"/>
              <a:gd name="connsiteX14" fmla="*/ 228765 w 438968"/>
              <a:gd name="connsiteY14" fmla="*/ 215664 h 438968"/>
              <a:gd name="connsiteX15" fmla="*/ 239913 w 438968"/>
              <a:gd name="connsiteY15" fmla="*/ 203424 h 438968"/>
              <a:gd name="connsiteX16" fmla="*/ 245583 w 438968"/>
              <a:gd name="connsiteY16" fmla="*/ 191045 h 438968"/>
              <a:gd name="connsiteX17" fmla="*/ 247114 w 438968"/>
              <a:gd name="connsiteY17" fmla="*/ 177227 h 438968"/>
              <a:gd name="connsiteX18" fmla="*/ 245195 w 438968"/>
              <a:gd name="connsiteY18" fmla="*/ 165334 h 438968"/>
              <a:gd name="connsiteX19" fmla="*/ 239532 w 438968"/>
              <a:gd name="connsiteY19" fmla="*/ 155261 h 438968"/>
              <a:gd name="connsiteX20" fmla="*/ 229939 w 438968"/>
              <a:gd name="connsiteY20" fmla="*/ 148326 h 438968"/>
              <a:gd name="connsiteX21" fmla="*/ 216416 w 438968"/>
              <a:gd name="connsiteY21" fmla="*/ 145737 h 438968"/>
              <a:gd name="connsiteX22" fmla="*/ 190317 w 438968"/>
              <a:gd name="connsiteY22" fmla="*/ 151880 h 438968"/>
              <a:gd name="connsiteX23" fmla="*/ 167103 w 438968"/>
              <a:gd name="connsiteY23" fmla="*/ 168380 h 438968"/>
              <a:gd name="connsiteX24" fmla="*/ 167103 w 438968"/>
              <a:gd name="connsiteY24" fmla="*/ 138444 h 438968"/>
              <a:gd name="connsiteX25" fmla="*/ 190410 w 438968"/>
              <a:gd name="connsiteY25" fmla="*/ 125013 h 438968"/>
              <a:gd name="connsiteX26" fmla="*/ 219305 w 438968"/>
              <a:gd name="connsiteY26" fmla="*/ 120968 h 438968"/>
              <a:gd name="connsiteX27" fmla="*/ 242329 w 438968"/>
              <a:gd name="connsiteY27" fmla="*/ 124435 h 438968"/>
              <a:gd name="connsiteX28" fmla="*/ 261134 w 438968"/>
              <a:gd name="connsiteY28" fmla="*/ 134508 h 438968"/>
              <a:gd name="connsiteX29" fmla="*/ 273802 w 438968"/>
              <a:gd name="connsiteY29" fmla="*/ 151008 h 438968"/>
              <a:gd name="connsiteX30" fmla="*/ 278425 w 438968"/>
              <a:gd name="connsiteY30" fmla="*/ 173546 h 438968"/>
              <a:gd name="connsiteX31" fmla="*/ 276015 w 438968"/>
              <a:gd name="connsiteY31" fmla="*/ 194264 h 438968"/>
              <a:gd name="connsiteX32" fmla="*/ 268110 w 438968"/>
              <a:gd name="connsiteY32" fmla="*/ 212174 h 438968"/>
              <a:gd name="connsiteX33" fmla="*/ 253824 w 438968"/>
              <a:gd name="connsiteY33" fmla="*/ 228488 h 438968"/>
              <a:gd name="connsiteX34" fmla="*/ 232331 w 438968"/>
              <a:gd name="connsiteY34" fmla="*/ 244409 h 438968"/>
              <a:gd name="connsiteX35" fmla="*/ 213907 w 438968"/>
              <a:gd name="connsiteY35" fmla="*/ 256499 h 438968"/>
              <a:gd name="connsiteX36" fmla="*/ 200182 w 438968"/>
              <a:gd name="connsiteY36" fmla="*/ 267532 h 438968"/>
              <a:gd name="connsiteX37" fmla="*/ 191652 w 438968"/>
              <a:gd name="connsiteY37" fmla="*/ 278853 h 438968"/>
              <a:gd name="connsiteX38" fmla="*/ 188763 w 438968"/>
              <a:gd name="connsiteY38" fmla="*/ 291810 h 438968"/>
              <a:gd name="connsiteX39" fmla="*/ 282211 w 438968"/>
              <a:gd name="connsiteY39" fmla="*/ 29181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8"/>
                  <a:pt x="438968" y="219473"/>
                  <a:pt x="438968" y="219467"/>
                </a:cubicBezTo>
                <a:cubicBezTo>
                  <a:pt x="439010" y="98300"/>
                  <a:pt x="340819" y="42"/>
                  <a:pt x="219652" y="0"/>
                </a:cubicBezTo>
                <a:cubicBezTo>
                  <a:pt x="219596" y="0"/>
                  <a:pt x="219540" y="0"/>
                  <a:pt x="219484" y="0"/>
                </a:cubicBezTo>
                <a:close/>
                <a:moveTo>
                  <a:pt x="282234" y="317902"/>
                </a:moveTo>
                <a:lnTo>
                  <a:pt x="156741" y="317902"/>
                </a:lnTo>
                <a:lnTo>
                  <a:pt x="156741" y="299484"/>
                </a:lnTo>
                <a:cubicBezTo>
                  <a:pt x="156626" y="291765"/>
                  <a:pt x="158061" y="284101"/>
                  <a:pt x="160959" y="276946"/>
                </a:cubicBezTo>
                <a:cubicBezTo>
                  <a:pt x="163800" y="270193"/>
                  <a:pt x="167719" y="263947"/>
                  <a:pt x="172564" y="258453"/>
                </a:cubicBezTo>
                <a:cubicBezTo>
                  <a:pt x="177719" y="252617"/>
                  <a:pt x="183479" y="247345"/>
                  <a:pt x="189745" y="242722"/>
                </a:cubicBezTo>
                <a:cubicBezTo>
                  <a:pt x="196271" y="237863"/>
                  <a:pt x="203307" y="233130"/>
                  <a:pt x="210850" y="228523"/>
                </a:cubicBezTo>
                <a:cubicBezTo>
                  <a:pt x="217167" y="224740"/>
                  <a:pt x="223160" y="220439"/>
                  <a:pt x="228765" y="215664"/>
                </a:cubicBezTo>
                <a:cubicBezTo>
                  <a:pt x="232980" y="212068"/>
                  <a:pt x="236726" y="207955"/>
                  <a:pt x="239913" y="203424"/>
                </a:cubicBezTo>
                <a:cubicBezTo>
                  <a:pt x="242537" y="199675"/>
                  <a:pt x="244458" y="195481"/>
                  <a:pt x="245583" y="191045"/>
                </a:cubicBezTo>
                <a:cubicBezTo>
                  <a:pt x="246637" y="186516"/>
                  <a:pt x="247151" y="181878"/>
                  <a:pt x="247114" y="177227"/>
                </a:cubicBezTo>
                <a:cubicBezTo>
                  <a:pt x="247121" y="173186"/>
                  <a:pt x="246473" y="169169"/>
                  <a:pt x="245195" y="165334"/>
                </a:cubicBezTo>
                <a:cubicBezTo>
                  <a:pt x="243992" y="161635"/>
                  <a:pt x="242067" y="158211"/>
                  <a:pt x="239532" y="155261"/>
                </a:cubicBezTo>
                <a:cubicBezTo>
                  <a:pt x="236890" y="152264"/>
                  <a:pt x="233613" y="149895"/>
                  <a:pt x="229939" y="148326"/>
                </a:cubicBezTo>
                <a:cubicBezTo>
                  <a:pt x="225662" y="146526"/>
                  <a:pt x="221055" y="145644"/>
                  <a:pt x="216416" y="145737"/>
                </a:cubicBezTo>
                <a:cubicBezTo>
                  <a:pt x="207354" y="145703"/>
                  <a:pt x="198412" y="147808"/>
                  <a:pt x="190317" y="151880"/>
                </a:cubicBezTo>
                <a:cubicBezTo>
                  <a:pt x="181805" y="156200"/>
                  <a:pt x="173981" y="161760"/>
                  <a:pt x="167103" y="168380"/>
                </a:cubicBezTo>
                <a:lnTo>
                  <a:pt x="167103" y="138444"/>
                </a:lnTo>
                <a:cubicBezTo>
                  <a:pt x="173749" y="132253"/>
                  <a:pt x="181720" y="127659"/>
                  <a:pt x="190410" y="125013"/>
                </a:cubicBezTo>
                <a:cubicBezTo>
                  <a:pt x="199786" y="122233"/>
                  <a:pt x="209526" y="120869"/>
                  <a:pt x="219305" y="120968"/>
                </a:cubicBezTo>
                <a:cubicBezTo>
                  <a:pt x="227114" y="120914"/>
                  <a:pt x="234883" y="122084"/>
                  <a:pt x="242329" y="124435"/>
                </a:cubicBezTo>
                <a:cubicBezTo>
                  <a:pt x="249181" y="126567"/>
                  <a:pt x="255563" y="129986"/>
                  <a:pt x="261134" y="134508"/>
                </a:cubicBezTo>
                <a:cubicBezTo>
                  <a:pt x="266551" y="138979"/>
                  <a:pt x="270882" y="144620"/>
                  <a:pt x="273802" y="151008"/>
                </a:cubicBezTo>
                <a:cubicBezTo>
                  <a:pt x="276980" y="158089"/>
                  <a:pt x="278559" y="165785"/>
                  <a:pt x="278425" y="173546"/>
                </a:cubicBezTo>
                <a:cubicBezTo>
                  <a:pt x="278493" y="180526"/>
                  <a:pt x="277683" y="187487"/>
                  <a:pt x="276015" y="194264"/>
                </a:cubicBezTo>
                <a:cubicBezTo>
                  <a:pt x="274381" y="200628"/>
                  <a:pt x="271710" y="206678"/>
                  <a:pt x="268110" y="212174"/>
                </a:cubicBezTo>
                <a:cubicBezTo>
                  <a:pt x="264096" y="218224"/>
                  <a:pt x="259291" y="223710"/>
                  <a:pt x="253824" y="228488"/>
                </a:cubicBezTo>
                <a:cubicBezTo>
                  <a:pt x="247093" y="234357"/>
                  <a:pt x="239906" y="239681"/>
                  <a:pt x="232331" y="244409"/>
                </a:cubicBezTo>
                <a:cubicBezTo>
                  <a:pt x="225419" y="248763"/>
                  <a:pt x="219278" y="252793"/>
                  <a:pt x="213907" y="256499"/>
                </a:cubicBezTo>
                <a:cubicBezTo>
                  <a:pt x="209043" y="259801"/>
                  <a:pt x="204453" y="263491"/>
                  <a:pt x="200182" y="267532"/>
                </a:cubicBezTo>
                <a:cubicBezTo>
                  <a:pt x="196709" y="270787"/>
                  <a:pt x="193823" y="274617"/>
                  <a:pt x="191652" y="278853"/>
                </a:cubicBezTo>
                <a:cubicBezTo>
                  <a:pt x="189699" y="282890"/>
                  <a:pt x="188711" y="287325"/>
                  <a:pt x="188763" y="291810"/>
                </a:cubicBezTo>
                <a:lnTo>
                  <a:pt x="282211" y="291810"/>
                </a:ln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5" name="Graphic 35" descr="Badge 3">
            <a:extLst>
              <a:ext uri="{FF2B5EF4-FFF2-40B4-BE49-F238E27FC236}">
                <a16:creationId xmlns:a16="http://schemas.microsoft.com/office/drawing/2014/main" id="{71FC3792-B0E5-4AD7-B460-37336EE4ABE6}"/>
              </a:ext>
            </a:extLst>
          </p:cNvPr>
          <p:cNvSpPr/>
          <p:nvPr/>
        </p:nvSpPr>
        <p:spPr>
          <a:xfrm>
            <a:off x="5102607" y="3647287"/>
            <a:ext cx="423749" cy="423749"/>
          </a:xfrm>
          <a:custGeom>
            <a:avLst/>
            <a:gdLst>
              <a:gd name="connsiteX0" fmla="*/ 219496 w 438979"/>
              <a:gd name="connsiteY0" fmla="*/ 0 h 438979"/>
              <a:gd name="connsiteX1" fmla="*/ 0 w 438979"/>
              <a:gd name="connsiteY1" fmla="*/ 219484 h 438979"/>
              <a:gd name="connsiteX2" fmla="*/ 219484 w 438979"/>
              <a:gd name="connsiteY2" fmla="*/ 438980 h 438979"/>
              <a:gd name="connsiteX3" fmla="*/ 438980 w 438979"/>
              <a:gd name="connsiteY3" fmla="*/ 219496 h 438979"/>
              <a:gd name="connsiteX4" fmla="*/ 438980 w 438979"/>
              <a:gd name="connsiteY4" fmla="*/ 219473 h 438979"/>
              <a:gd name="connsiteX5" fmla="*/ 219669 w 438979"/>
              <a:gd name="connsiteY5" fmla="*/ 0 h 438979"/>
              <a:gd name="connsiteX6" fmla="*/ 219496 w 438979"/>
              <a:gd name="connsiteY6" fmla="*/ 0 h 438979"/>
              <a:gd name="connsiteX7" fmla="*/ 277564 w 438979"/>
              <a:gd name="connsiteY7" fmla="*/ 286250 h 438979"/>
              <a:gd name="connsiteX8" fmla="*/ 261151 w 438979"/>
              <a:gd name="connsiteY8" fmla="*/ 304287 h 438979"/>
              <a:gd name="connsiteX9" fmla="*/ 237076 w 438979"/>
              <a:gd name="connsiteY9" fmla="*/ 315319 h 438979"/>
              <a:gd name="connsiteX10" fmla="*/ 208180 w 438979"/>
              <a:gd name="connsiteY10" fmla="*/ 319064 h 438979"/>
              <a:gd name="connsiteX11" fmla="*/ 178823 w 438979"/>
              <a:gd name="connsiteY11" fmla="*/ 316469 h 438979"/>
              <a:gd name="connsiteX12" fmla="*/ 155608 w 438979"/>
              <a:gd name="connsiteY12" fmla="*/ 308702 h 438979"/>
              <a:gd name="connsiteX13" fmla="*/ 155608 w 438979"/>
              <a:gd name="connsiteY13" fmla="*/ 279130 h 438979"/>
              <a:gd name="connsiteX14" fmla="*/ 181036 w 438979"/>
              <a:gd name="connsiteY14" fmla="*/ 290839 h 438979"/>
              <a:gd name="connsiteX15" fmla="*/ 209140 w 438979"/>
              <a:gd name="connsiteY15" fmla="*/ 294676 h 438979"/>
              <a:gd name="connsiteX16" fmla="*/ 222767 w 438979"/>
              <a:gd name="connsiteY16" fmla="*/ 293330 h 438979"/>
              <a:gd name="connsiteX17" fmla="*/ 236301 w 438979"/>
              <a:gd name="connsiteY17" fmla="*/ 288440 h 438979"/>
              <a:gd name="connsiteX18" fmla="*/ 246663 w 438979"/>
              <a:gd name="connsiteY18" fmla="*/ 278749 h 438979"/>
              <a:gd name="connsiteX19" fmla="*/ 250778 w 438979"/>
              <a:gd name="connsiteY19" fmla="*/ 263209 h 438979"/>
              <a:gd name="connsiteX20" fmla="*/ 246854 w 438979"/>
              <a:gd name="connsiteY20" fmla="*/ 247183 h 438979"/>
              <a:gd name="connsiteX21" fmla="*/ 235914 w 438979"/>
              <a:gd name="connsiteY21" fmla="*/ 236440 h 438979"/>
              <a:gd name="connsiteX22" fmla="*/ 219415 w 438979"/>
              <a:gd name="connsiteY22" fmla="*/ 230395 h 438979"/>
              <a:gd name="connsiteX23" fmla="*/ 198778 w 438979"/>
              <a:gd name="connsiteY23" fmla="*/ 228477 h 438979"/>
              <a:gd name="connsiteX24" fmla="*/ 180943 w 438979"/>
              <a:gd name="connsiteY24" fmla="*/ 228477 h 438979"/>
              <a:gd name="connsiteX25" fmla="*/ 180943 w 438979"/>
              <a:gd name="connsiteY25" fmla="*/ 203915 h 438979"/>
              <a:gd name="connsiteX26" fmla="*/ 197830 w 438979"/>
              <a:gd name="connsiteY26" fmla="*/ 203915 h 438979"/>
              <a:gd name="connsiteX27" fmla="*/ 216161 w 438979"/>
              <a:gd name="connsiteY27" fmla="*/ 202182 h 438979"/>
              <a:gd name="connsiteX28" fmla="*/ 230551 w 438979"/>
              <a:gd name="connsiteY28" fmla="*/ 196524 h 438979"/>
              <a:gd name="connsiteX29" fmla="*/ 239954 w 438979"/>
              <a:gd name="connsiteY29" fmla="*/ 186445 h 438979"/>
              <a:gd name="connsiteX30" fmla="*/ 243311 w 438979"/>
              <a:gd name="connsiteY30" fmla="*/ 171483 h 438979"/>
              <a:gd name="connsiteX31" fmla="*/ 240150 w 438979"/>
              <a:gd name="connsiteY31" fmla="*/ 157954 h 438979"/>
              <a:gd name="connsiteX32" fmla="*/ 232060 w 438979"/>
              <a:gd name="connsiteY32" fmla="*/ 149702 h 438979"/>
              <a:gd name="connsiteX33" fmla="*/ 221403 w 438979"/>
              <a:gd name="connsiteY33" fmla="*/ 145575 h 438979"/>
              <a:gd name="connsiteX34" fmla="*/ 210278 w 438979"/>
              <a:gd name="connsiteY34" fmla="*/ 144420 h 438979"/>
              <a:gd name="connsiteX35" fmla="*/ 186480 w 438979"/>
              <a:gd name="connsiteY35" fmla="*/ 147887 h 438979"/>
              <a:gd name="connsiteX36" fmla="*/ 163837 w 438979"/>
              <a:gd name="connsiteY36" fmla="*/ 158243 h 438979"/>
              <a:gd name="connsiteX37" fmla="*/ 163837 w 438979"/>
              <a:gd name="connsiteY37" fmla="*/ 131018 h 438979"/>
              <a:gd name="connsiteX38" fmla="*/ 186636 w 438979"/>
              <a:gd name="connsiteY38" fmla="*/ 122667 h 438979"/>
              <a:gd name="connsiteX39" fmla="*/ 213012 w 438979"/>
              <a:gd name="connsiteY39" fmla="*/ 119887 h 438979"/>
              <a:gd name="connsiteX40" fmla="*/ 236527 w 438979"/>
              <a:gd name="connsiteY40" fmla="*/ 122667 h 438979"/>
              <a:gd name="connsiteX41" fmla="*/ 256754 w 438979"/>
              <a:gd name="connsiteY41" fmla="*/ 131209 h 438979"/>
              <a:gd name="connsiteX42" fmla="*/ 270860 w 438979"/>
              <a:gd name="connsiteY42" fmla="*/ 145789 h 438979"/>
              <a:gd name="connsiteX43" fmla="*/ 276131 w 438979"/>
              <a:gd name="connsiteY43" fmla="*/ 166704 h 438979"/>
              <a:gd name="connsiteX44" fmla="*/ 265104 w 438979"/>
              <a:gd name="connsiteY44" fmla="*/ 198177 h 438979"/>
              <a:gd name="connsiteX45" fmla="*/ 234880 w 438979"/>
              <a:gd name="connsiteY45" fmla="*/ 214867 h 438979"/>
              <a:gd name="connsiteX46" fmla="*/ 253107 w 438979"/>
              <a:gd name="connsiteY46" fmla="*/ 219490 h 438979"/>
              <a:gd name="connsiteX47" fmla="*/ 268751 w 438979"/>
              <a:gd name="connsiteY47" fmla="*/ 229182 h 438979"/>
              <a:gd name="connsiteX48" fmla="*/ 279587 w 438979"/>
              <a:gd name="connsiteY48" fmla="*/ 243381 h 438979"/>
              <a:gd name="connsiteX49" fmla="*/ 283632 w 438979"/>
              <a:gd name="connsiteY49" fmla="*/ 261325 h 438979"/>
              <a:gd name="connsiteX50" fmla="*/ 277564 w 438979"/>
              <a:gd name="connsiteY50" fmla="*/ 286250 h 43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38979" h="438979">
                <a:moveTo>
                  <a:pt x="219496" y="0"/>
                </a:moveTo>
                <a:cubicBezTo>
                  <a:pt x="98275" y="-3"/>
                  <a:pt x="3" y="98263"/>
                  <a:pt x="0" y="219484"/>
                </a:cubicBezTo>
                <a:cubicBezTo>
                  <a:pt x="-3" y="340705"/>
                  <a:pt x="98263" y="438977"/>
                  <a:pt x="219484" y="438980"/>
                </a:cubicBezTo>
                <a:cubicBezTo>
                  <a:pt x="340705" y="438983"/>
                  <a:pt x="438977" y="340717"/>
                  <a:pt x="438980" y="219496"/>
                </a:cubicBezTo>
                <a:cubicBezTo>
                  <a:pt x="438980" y="219488"/>
                  <a:pt x="438980" y="219480"/>
                  <a:pt x="438980" y="219473"/>
                </a:cubicBezTo>
                <a:cubicBezTo>
                  <a:pt x="439024" y="98306"/>
                  <a:pt x="340836" y="45"/>
                  <a:pt x="219669" y="0"/>
                </a:cubicBezTo>
                <a:cubicBezTo>
                  <a:pt x="219611" y="0"/>
                  <a:pt x="219554" y="0"/>
                  <a:pt x="219496" y="0"/>
                </a:cubicBezTo>
                <a:close/>
                <a:moveTo>
                  <a:pt x="277564" y="286250"/>
                </a:moveTo>
                <a:cubicBezTo>
                  <a:pt x="273526" y="293425"/>
                  <a:pt x="267915" y="299592"/>
                  <a:pt x="261151" y="304287"/>
                </a:cubicBezTo>
                <a:cubicBezTo>
                  <a:pt x="253831" y="309340"/>
                  <a:pt x="245683" y="313073"/>
                  <a:pt x="237076" y="315319"/>
                </a:cubicBezTo>
                <a:cubicBezTo>
                  <a:pt x="227654" y="317851"/>
                  <a:pt x="217936" y="319111"/>
                  <a:pt x="208180" y="319064"/>
                </a:cubicBezTo>
                <a:cubicBezTo>
                  <a:pt x="198336" y="319098"/>
                  <a:pt x="188509" y="318229"/>
                  <a:pt x="178823" y="316469"/>
                </a:cubicBezTo>
                <a:cubicBezTo>
                  <a:pt x="170713" y="315162"/>
                  <a:pt x="162871" y="312539"/>
                  <a:pt x="155608" y="308702"/>
                </a:cubicBezTo>
                <a:lnTo>
                  <a:pt x="155608" y="279130"/>
                </a:lnTo>
                <a:cubicBezTo>
                  <a:pt x="163320" y="284514"/>
                  <a:pt x="171931" y="288479"/>
                  <a:pt x="181036" y="290839"/>
                </a:cubicBezTo>
                <a:cubicBezTo>
                  <a:pt x="190195" y="293347"/>
                  <a:pt x="199644" y="294638"/>
                  <a:pt x="209140" y="294676"/>
                </a:cubicBezTo>
                <a:cubicBezTo>
                  <a:pt x="213714" y="294644"/>
                  <a:pt x="218275" y="294193"/>
                  <a:pt x="222767" y="293330"/>
                </a:cubicBezTo>
                <a:cubicBezTo>
                  <a:pt x="227522" y="292475"/>
                  <a:pt x="232098" y="290822"/>
                  <a:pt x="236301" y="288440"/>
                </a:cubicBezTo>
                <a:cubicBezTo>
                  <a:pt x="240465" y="286064"/>
                  <a:pt x="244014" y="282745"/>
                  <a:pt x="246663" y="278749"/>
                </a:cubicBezTo>
                <a:cubicBezTo>
                  <a:pt x="249560" y="274098"/>
                  <a:pt x="250993" y="268684"/>
                  <a:pt x="250778" y="263209"/>
                </a:cubicBezTo>
                <a:cubicBezTo>
                  <a:pt x="250947" y="257610"/>
                  <a:pt x="249591" y="252071"/>
                  <a:pt x="246854" y="247183"/>
                </a:cubicBezTo>
                <a:cubicBezTo>
                  <a:pt x="244182" y="242728"/>
                  <a:pt x="240417" y="239030"/>
                  <a:pt x="235914" y="236440"/>
                </a:cubicBezTo>
                <a:cubicBezTo>
                  <a:pt x="230789" y="233522"/>
                  <a:pt x="225212" y="231479"/>
                  <a:pt x="219415" y="230395"/>
                </a:cubicBezTo>
                <a:cubicBezTo>
                  <a:pt x="212616" y="229073"/>
                  <a:pt x="205703" y="228430"/>
                  <a:pt x="198778" y="228477"/>
                </a:cubicBezTo>
                <a:lnTo>
                  <a:pt x="180943" y="228477"/>
                </a:lnTo>
                <a:lnTo>
                  <a:pt x="180943" y="203915"/>
                </a:lnTo>
                <a:lnTo>
                  <a:pt x="197830" y="203915"/>
                </a:lnTo>
                <a:cubicBezTo>
                  <a:pt x="203984" y="203960"/>
                  <a:pt x="210126" y="203380"/>
                  <a:pt x="216161" y="202182"/>
                </a:cubicBezTo>
                <a:cubicBezTo>
                  <a:pt x="221270" y="201214"/>
                  <a:pt x="226152" y="199295"/>
                  <a:pt x="230551" y="196524"/>
                </a:cubicBezTo>
                <a:cubicBezTo>
                  <a:pt x="234482" y="194007"/>
                  <a:pt x="237716" y="190541"/>
                  <a:pt x="239954" y="186445"/>
                </a:cubicBezTo>
                <a:cubicBezTo>
                  <a:pt x="242316" y="181820"/>
                  <a:pt x="243471" y="176674"/>
                  <a:pt x="243311" y="171483"/>
                </a:cubicBezTo>
                <a:cubicBezTo>
                  <a:pt x="243504" y="166770"/>
                  <a:pt x="242412" y="162094"/>
                  <a:pt x="240150" y="157954"/>
                </a:cubicBezTo>
                <a:cubicBezTo>
                  <a:pt x="238174" y="154579"/>
                  <a:pt x="235395" y="151744"/>
                  <a:pt x="232060" y="149702"/>
                </a:cubicBezTo>
                <a:cubicBezTo>
                  <a:pt x="228777" y="147712"/>
                  <a:pt x="225170" y="146315"/>
                  <a:pt x="221403" y="145575"/>
                </a:cubicBezTo>
                <a:cubicBezTo>
                  <a:pt x="217742" y="144824"/>
                  <a:pt x="214015" y="144437"/>
                  <a:pt x="210278" y="144420"/>
                </a:cubicBezTo>
                <a:cubicBezTo>
                  <a:pt x="202225" y="144494"/>
                  <a:pt x="194219" y="145661"/>
                  <a:pt x="186480" y="147887"/>
                </a:cubicBezTo>
                <a:cubicBezTo>
                  <a:pt x="178416" y="150075"/>
                  <a:pt x="170766" y="153574"/>
                  <a:pt x="163837" y="158243"/>
                </a:cubicBezTo>
                <a:lnTo>
                  <a:pt x="163837" y="131018"/>
                </a:lnTo>
                <a:cubicBezTo>
                  <a:pt x="171022" y="127211"/>
                  <a:pt x="178692" y="124401"/>
                  <a:pt x="186636" y="122667"/>
                </a:cubicBezTo>
                <a:cubicBezTo>
                  <a:pt x="195299" y="120772"/>
                  <a:pt x="204144" y="119840"/>
                  <a:pt x="213012" y="119887"/>
                </a:cubicBezTo>
                <a:cubicBezTo>
                  <a:pt x="220933" y="119873"/>
                  <a:pt x="228827" y="120806"/>
                  <a:pt x="236527" y="122667"/>
                </a:cubicBezTo>
                <a:cubicBezTo>
                  <a:pt x="243704" y="124346"/>
                  <a:pt x="250545" y="127235"/>
                  <a:pt x="256754" y="131209"/>
                </a:cubicBezTo>
                <a:cubicBezTo>
                  <a:pt x="262514" y="134920"/>
                  <a:pt x="267341" y="139910"/>
                  <a:pt x="270860" y="145789"/>
                </a:cubicBezTo>
                <a:cubicBezTo>
                  <a:pt x="274497" y="152148"/>
                  <a:pt x="276319" y="159382"/>
                  <a:pt x="276131" y="166704"/>
                </a:cubicBezTo>
                <a:cubicBezTo>
                  <a:pt x="276589" y="178215"/>
                  <a:pt x="272646" y="189468"/>
                  <a:pt x="265104" y="198177"/>
                </a:cubicBezTo>
                <a:cubicBezTo>
                  <a:pt x="257028" y="206771"/>
                  <a:pt x="246455" y="212609"/>
                  <a:pt x="234880" y="214867"/>
                </a:cubicBezTo>
                <a:cubicBezTo>
                  <a:pt x="241148" y="215515"/>
                  <a:pt x="247288" y="217072"/>
                  <a:pt x="253107" y="219490"/>
                </a:cubicBezTo>
                <a:cubicBezTo>
                  <a:pt x="258827" y="221824"/>
                  <a:pt x="264114" y="225100"/>
                  <a:pt x="268751" y="229182"/>
                </a:cubicBezTo>
                <a:cubicBezTo>
                  <a:pt x="273252" y="233165"/>
                  <a:pt x="276932" y="237988"/>
                  <a:pt x="279587" y="243381"/>
                </a:cubicBezTo>
                <a:cubicBezTo>
                  <a:pt x="282313" y="248966"/>
                  <a:pt x="283698" y="255110"/>
                  <a:pt x="283632" y="261325"/>
                </a:cubicBezTo>
                <a:cubicBezTo>
                  <a:pt x="283814" y="270020"/>
                  <a:pt x="281722" y="278611"/>
                  <a:pt x="277564" y="28625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solidFill>
                <a:schemeClr val="lt1"/>
              </a:solidFill>
            </a:endParaRPr>
          </a:p>
        </p:txBody>
      </p:sp>
      <p:sp>
        <p:nvSpPr>
          <p:cNvPr id="54" name="Freeform: Shape 53">
            <a:extLst>
              <a:ext uri="{FF2B5EF4-FFF2-40B4-BE49-F238E27FC236}">
                <a16:creationId xmlns:a16="http://schemas.microsoft.com/office/drawing/2014/main" id="{FF0476FE-0A7F-47F6-B594-34F0F24186D5}"/>
              </a:ext>
            </a:extLst>
          </p:cNvPr>
          <p:cNvSpPr/>
          <p:nvPr/>
        </p:nvSpPr>
        <p:spPr>
          <a:xfrm>
            <a:off x="4356844" y="4133254"/>
            <a:ext cx="423750" cy="423751"/>
          </a:xfrm>
          <a:custGeom>
            <a:avLst/>
            <a:gdLst>
              <a:gd name="connsiteX0" fmla="*/ 226940 w 438980"/>
              <a:gd name="connsiteY0" fmla="*/ 158440 h 438980"/>
              <a:gd name="connsiteX1" fmla="*/ 226940 w 438980"/>
              <a:gd name="connsiteY1" fmla="*/ 242462 h 438980"/>
              <a:gd name="connsiteX2" fmla="*/ 169374 w 438980"/>
              <a:gd name="connsiteY2" fmla="*/ 242462 h 438980"/>
              <a:gd name="connsiteX3" fmla="*/ 183001 w 438980"/>
              <a:gd name="connsiteY3" fmla="*/ 225963 h 438980"/>
              <a:gd name="connsiteX4" fmla="*/ 196241 w 438980"/>
              <a:gd name="connsiteY4" fmla="*/ 208048 h 438980"/>
              <a:gd name="connsiteX5" fmla="*/ 210440 w 438980"/>
              <a:gd name="connsiteY5" fmla="*/ 186359 h 438980"/>
              <a:gd name="connsiteX6" fmla="*/ 226940 w 438980"/>
              <a:gd name="connsiteY6" fmla="*/ 158440 h 438980"/>
              <a:gd name="connsiteX7" fmla="*/ 225211 w 438980"/>
              <a:gd name="connsiteY7" fmla="*/ 115842 h 438980"/>
              <a:gd name="connsiteX8" fmla="*/ 208047 w 438980"/>
              <a:gd name="connsiteY8" fmla="*/ 147598 h 438980"/>
              <a:gd name="connsiteX9" fmla="*/ 187029 w 438980"/>
              <a:gd name="connsiteY9" fmla="*/ 180602 h 438980"/>
              <a:gd name="connsiteX10" fmla="*/ 162849 w 438980"/>
              <a:gd name="connsiteY10" fmla="*/ 213318 h 438980"/>
              <a:gd name="connsiteX11" fmla="*/ 136560 w 438980"/>
              <a:gd name="connsiteY11" fmla="*/ 244022 h 438980"/>
              <a:gd name="connsiteX12" fmla="*/ 136560 w 438980"/>
              <a:gd name="connsiteY12" fmla="*/ 270306 h 438980"/>
              <a:gd name="connsiteX13" fmla="*/ 226939 w 438980"/>
              <a:gd name="connsiteY13" fmla="*/ 270306 h 438980"/>
              <a:gd name="connsiteX14" fmla="*/ 226939 w 438980"/>
              <a:gd name="connsiteY14" fmla="*/ 311563 h 438980"/>
              <a:gd name="connsiteX15" fmla="*/ 260134 w 438980"/>
              <a:gd name="connsiteY15" fmla="*/ 311563 h 438980"/>
              <a:gd name="connsiteX16" fmla="*/ 260134 w 438980"/>
              <a:gd name="connsiteY16" fmla="*/ 270306 h 438980"/>
              <a:gd name="connsiteX17" fmla="*/ 286423 w 438980"/>
              <a:gd name="connsiteY17" fmla="*/ 270306 h 438980"/>
              <a:gd name="connsiteX18" fmla="*/ 286423 w 438980"/>
              <a:gd name="connsiteY18" fmla="*/ 242485 h 438980"/>
              <a:gd name="connsiteX19" fmla="*/ 260134 w 438980"/>
              <a:gd name="connsiteY19" fmla="*/ 242485 h 438980"/>
              <a:gd name="connsiteX20" fmla="*/ 260134 w 438980"/>
              <a:gd name="connsiteY20" fmla="*/ 115842 h 438980"/>
              <a:gd name="connsiteX21" fmla="*/ 219496 w 438980"/>
              <a:gd name="connsiteY21" fmla="*/ 0 h 438980"/>
              <a:gd name="connsiteX22" fmla="*/ 219686 w 438980"/>
              <a:gd name="connsiteY22" fmla="*/ 0 h 438980"/>
              <a:gd name="connsiteX23" fmla="*/ 438980 w 438980"/>
              <a:gd name="connsiteY23" fmla="*/ 219490 h 438980"/>
              <a:gd name="connsiteX24" fmla="*/ 438980 w 438980"/>
              <a:gd name="connsiteY24" fmla="*/ 219496 h 438980"/>
              <a:gd name="connsiteX25" fmla="*/ 219484 w 438980"/>
              <a:gd name="connsiteY25" fmla="*/ 438980 h 438980"/>
              <a:gd name="connsiteX26" fmla="*/ 0 w 438980"/>
              <a:gd name="connsiteY26" fmla="*/ 219484 h 438980"/>
              <a:gd name="connsiteX27" fmla="*/ 219496 w 438980"/>
              <a:gd name="connsiteY27" fmla="*/ 0 h 43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38980" h="438980">
                <a:moveTo>
                  <a:pt x="226940" y="158440"/>
                </a:moveTo>
                <a:lnTo>
                  <a:pt x="226940" y="242462"/>
                </a:lnTo>
                <a:lnTo>
                  <a:pt x="169374" y="242462"/>
                </a:lnTo>
                <a:cubicBezTo>
                  <a:pt x="174117" y="236945"/>
                  <a:pt x="178659" y="231446"/>
                  <a:pt x="183001" y="225963"/>
                </a:cubicBezTo>
                <a:cubicBezTo>
                  <a:pt x="187343" y="220480"/>
                  <a:pt x="191756" y="214509"/>
                  <a:pt x="196241" y="208048"/>
                </a:cubicBezTo>
                <a:cubicBezTo>
                  <a:pt x="200726" y="201583"/>
                  <a:pt x="205459" y="194353"/>
                  <a:pt x="210440" y="186359"/>
                </a:cubicBezTo>
                <a:cubicBezTo>
                  <a:pt x="215422" y="178365"/>
                  <a:pt x="220922" y="169058"/>
                  <a:pt x="226940" y="158440"/>
                </a:cubicBezTo>
                <a:close/>
                <a:moveTo>
                  <a:pt x="225211" y="115842"/>
                </a:moveTo>
                <a:cubicBezTo>
                  <a:pt x="220234" y="126075"/>
                  <a:pt x="214512" y="136660"/>
                  <a:pt x="208047" y="147598"/>
                </a:cubicBezTo>
                <a:cubicBezTo>
                  <a:pt x="201582" y="158536"/>
                  <a:pt x="194576" y="169537"/>
                  <a:pt x="187029" y="180602"/>
                </a:cubicBezTo>
                <a:cubicBezTo>
                  <a:pt x="179481" y="191668"/>
                  <a:pt x="171421" y="202573"/>
                  <a:pt x="162849" y="213318"/>
                </a:cubicBezTo>
                <a:cubicBezTo>
                  <a:pt x="154277" y="224063"/>
                  <a:pt x="145514" y="234298"/>
                  <a:pt x="136560" y="244022"/>
                </a:cubicBezTo>
                <a:lnTo>
                  <a:pt x="136560" y="270306"/>
                </a:lnTo>
                <a:lnTo>
                  <a:pt x="226939" y="270306"/>
                </a:lnTo>
                <a:lnTo>
                  <a:pt x="226939" y="311563"/>
                </a:lnTo>
                <a:lnTo>
                  <a:pt x="260134" y="311563"/>
                </a:lnTo>
                <a:lnTo>
                  <a:pt x="260134" y="270306"/>
                </a:lnTo>
                <a:lnTo>
                  <a:pt x="286423" y="270306"/>
                </a:lnTo>
                <a:lnTo>
                  <a:pt x="286423" y="242485"/>
                </a:lnTo>
                <a:lnTo>
                  <a:pt x="260134" y="242485"/>
                </a:lnTo>
                <a:lnTo>
                  <a:pt x="260134" y="115842"/>
                </a:lnTo>
                <a:close/>
                <a:moveTo>
                  <a:pt x="219496" y="0"/>
                </a:moveTo>
                <a:cubicBezTo>
                  <a:pt x="219559" y="0"/>
                  <a:pt x="219623" y="0"/>
                  <a:pt x="219686" y="0"/>
                </a:cubicBezTo>
                <a:cubicBezTo>
                  <a:pt x="340853" y="54"/>
                  <a:pt x="439034" y="98323"/>
                  <a:pt x="438980" y="219490"/>
                </a:cubicBezTo>
                <a:cubicBezTo>
                  <a:pt x="438980" y="219492"/>
                  <a:pt x="438980" y="219494"/>
                  <a:pt x="438980" y="219496"/>
                </a:cubicBezTo>
                <a:cubicBezTo>
                  <a:pt x="438977" y="340717"/>
                  <a:pt x="340705" y="438983"/>
                  <a:pt x="219484" y="438980"/>
                </a:cubicBezTo>
                <a:cubicBezTo>
                  <a:pt x="98263" y="438976"/>
                  <a:pt x="-3" y="340705"/>
                  <a:pt x="0" y="219484"/>
                </a:cubicBezTo>
                <a:cubicBezTo>
                  <a:pt x="3" y="98263"/>
                  <a:pt x="98275" y="-3"/>
                  <a:pt x="219496" y="0"/>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9" name="Graphic 39" descr="Badge 5">
            <a:extLst>
              <a:ext uri="{FF2B5EF4-FFF2-40B4-BE49-F238E27FC236}">
                <a16:creationId xmlns:a16="http://schemas.microsoft.com/office/drawing/2014/main" id="{AB8C81B8-D2E9-4658-ABAF-BEACF851A21F}"/>
              </a:ext>
            </a:extLst>
          </p:cNvPr>
          <p:cNvSpPr/>
          <p:nvPr/>
        </p:nvSpPr>
        <p:spPr>
          <a:xfrm>
            <a:off x="3616265" y="3649712"/>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219692 w 438968"/>
              <a:gd name="connsiteY4" fmla="*/ 0 h 438968"/>
              <a:gd name="connsiteX5" fmla="*/ 219484 w 438968"/>
              <a:gd name="connsiteY5" fmla="*/ 0 h 438968"/>
              <a:gd name="connsiteX6" fmla="*/ 284395 w 438968"/>
              <a:gd name="connsiteY6" fmla="*/ 279957 h 438968"/>
              <a:gd name="connsiteX7" fmla="*/ 266358 w 438968"/>
              <a:gd name="connsiteY7" fmla="*/ 299242 h 438968"/>
              <a:gd name="connsiteX8" fmla="*/ 240555 w 438968"/>
              <a:gd name="connsiteY8" fmla="*/ 310366 h 438968"/>
              <a:gd name="connsiteX9" fmla="*/ 210238 w 438968"/>
              <a:gd name="connsiteY9" fmla="*/ 313915 h 438968"/>
              <a:gd name="connsiteX10" fmla="*/ 162849 w 438968"/>
              <a:gd name="connsiteY10" fmla="*/ 305859 h 438968"/>
              <a:gd name="connsiteX11" fmla="*/ 162849 w 438968"/>
              <a:gd name="connsiteY11" fmla="*/ 276888 h 438968"/>
              <a:gd name="connsiteX12" fmla="*/ 210619 w 438968"/>
              <a:gd name="connsiteY12" fmla="*/ 289562 h 438968"/>
              <a:gd name="connsiteX13" fmla="*/ 229811 w 438968"/>
              <a:gd name="connsiteY13" fmla="*/ 287250 h 438968"/>
              <a:gd name="connsiteX14" fmla="*/ 245057 w 438968"/>
              <a:gd name="connsiteY14" fmla="*/ 280315 h 438968"/>
              <a:gd name="connsiteX15" fmla="*/ 258782 w 438968"/>
              <a:gd name="connsiteY15" fmla="*/ 253067 h 438968"/>
              <a:gd name="connsiteX16" fmla="*/ 254459 w 438968"/>
              <a:gd name="connsiteY16" fmla="*/ 237428 h 438968"/>
              <a:gd name="connsiteX17" fmla="*/ 242947 w 438968"/>
              <a:gd name="connsiteY17" fmla="*/ 226777 h 438968"/>
              <a:gd name="connsiteX18" fmla="*/ 226188 w 438968"/>
              <a:gd name="connsiteY18" fmla="*/ 220640 h 438968"/>
              <a:gd name="connsiteX19" fmla="*/ 206036 w 438968"/>
              <a:gd name="connsiteY19" fmla="*/ 218721 h 438968"/>
              <a:gd name="connsiteX20" fmla="*/ 170154 w 438968"/>
              <a:gd name="connsiteY20" fmla="*/ 220455 h 438968"/>
              <a:gd name="connsiteX21" fmla="*/ 179730 w 438968"/>
              <a:gd name="connsiteY21" fmla="*/ 118009 h 438968"/>
              <a:gd name="connsiteX22" fmla="*/ 280864 w 438968"/>
              <a:gd name="connsiteY22" fmla="*/ 118009 h 438968"/>
              <a:gd name="connsiteX23" fmla="*/ 280864 w 438968"/>
              <a:gd name="connsiteY23" fmla="*/ 143720 h 438968"/>
              <a:gd name="connsiteX24" fmla="*/ 208319 w 438968"/>
              <a:gd name="connsiteY24" fmla="*/ 143720 h 438968"/>
              <a:gd name="connsiteX25" fmla="*/ 203332 w 438968"/>
              <a:gd name="connsiteY25" fmla="*/ 194380 h 438968"/>
              <a:gd name="connsiteX26" fmla="*/ 207169 w 438968"/>
              <a:gd name="connsiteY26" fmla="*/ 194091 h 438968"/>
              <a:gd name="connsiteX27" fmla="*/ 209174 w 438968"/>
              <a:gd name="connsiteY27" fmla="*/ 193900 h 438968"/>
              <a:gd name="connsiteX28" fmla="*/ 211006 w 438968"/>
              <a:gd name="connsiteY28" fmla="*/ 193802 h 438968"/>
              <a:gd name="connsiteX29" fmla="*/ 214266 w 438968"/>
              <a:gd name="connsiteY29" fmla="*/ 193802 h 438968"/>
              <a:gd name="connsiteX30" fmla="*/ 243433 w 438968"/>
              <a:gd name="connsiteY30" fmla="*/ 196969 h 438968"/>
              <a:gd name="connsiteX31" fmla="*/ 267994 w 438968"/>
              <a:gd name="connsiteY31" fmla="*/ 207042 h 438968"/>
              <a:gd name="connsiteX32" fmla="*/ 284909 w 438968"/>
              <a:gd name="connsiteY32" fmla="*/ 224986 h 438968"/>
              <a:gd name="connsiteX33" fmla="*/ 291266 w 438968"/>
              <a:gd name="connsiteY33" fmla="*/ 251755 h 438968"/>
              <a:gd name="connsiteX34" fmla="*/ 284395 w 438968"/>
              <a:gd name="connsiteY34" fmla="*/ 279957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9026" y="98324"/>
                  <a:pt x="340853" y="57"/>
                  <a:pt x="219692" y="0"/>
                </a:cubicBezTo>
                <a:cubicBezTo>
                  <a:pt x="219623" y="0"/>
                  <a:pt x="219554" y="0"/>
                  <a:pt x="219484" y="0"/>
                </a:cubicBezTo>
                <a:close/>
                <a:moveTo>
                  <a:pt x="284395" y="279957"/>
                </a:moveTo>
                <a:cubicBezTo>
                  <a:pt x="279935" y="287678"/>
                  <a:pt x="273765" y="294276"/>
                  <a:pt x="266358" y="299242"/>
                </a:cubicBezTo>
                <a:cubicBezTo>
                  <a:pt x="258491" y="304463"/>
                  <a:pt x="249752" y="308231"/>
                  <a:pt x="240555" y="310366"/>
                </a:cubicBezTo>
                <a:cubicBezTo>
                  <a:pt x="230627" y="312757"/>
                  <a:pt x="220449" y="313948"/>
                  <a:pt x="210238" y="313915"/>
                </a:cubicBezTo>
                <a:cubicBezTo>
                  <a:pt x="189132" y="313915"/>
                  <a:pt x="173336" y="311229"/>
                  <a:pt x="162849" y="305859"/>
                </a:cubicBezTo>
                <a:lnTo>
                  <a:pt x="162849" y="276888"/>
                </a:lnTo>
                <a:cubicBezTo>
                  <a:pt x="177462" y="285041"/>
                  <a:pt x="193886" y="289398"/>
                  <a:pt x="210619" y="289562"/>
                </a:cubicBezTo>
                <a:cubicBezTo>
                  <a:pt x="217089" y="289613"/>
                  <a:pt x="223539" y="288836"/>
                  <a:pt x="229811" y="287250"/>
                </a:cubicBezTo>
                <a:cubicBezTo>
                  <a:pt x="235277" y="285896"/>
                  <a:pt x="240445" y="283545"/>
                  <a:pt x="245057" y="280315"/>
                </a:cubicBezTo>
                <a:cubicBezTo>
                  <a:pt x="253944" y="274136"/>
                  <a:pt x="259107" y="263886"/>
                  <a:pt x="258782" y="253067"/>
                </a:cubicBezTo>
                <a:cubicBezTo>
                  <a:pt x="258952" y="247537"/>
                  <a:pt x="257445" y="242086"/>
                  <a:pt x="254459" y="237428"/>
                </a:cubicBezTo>
                <a:cubicBezTo>
                  <a:pt x="251479" y="233051"/>
                  <a:pt x="247542" y="229409"/>
                  <a:pt x="242947" y="226777"/>
                </a:cubicBezTo>
                <a:cubicBezTo>
                  <a:pt x="237742" y="223813"/>
                  <a:pt x="232077" y="221738"/>
                  <a:pt x="226188" y="220640"/>
                </a:cubicBezTo>
                <a:cubicBezTo>
                  <a:pt x="219550" y="219339"/>
                  <a:pt x="212800" y="218697"/>
                  <a:pt x="206036" y="218721"/>
                </a:cubicBezTo>
                <a:cubicBezTo>
                  <a:pt x="199517" y="218721"/>
                  <a:pt x="187556" y="219299"/>
                  <a:pt x="170154" y="220455"/>
                </a:cubicBezTo>
                <a:lnTo>
                  <a:pt x="179730" y="118009"/>
                </a:lnTo>
                <a:lnTo>
                  <a:pt x="280864" y="118009"/>
                </a:lnTo>
                <a:lnTo>
                  <a:pt x="280864" y="143720"/>
                </a:lnTo>
                <a:lnTo>
                  <a:pt x="208319" y="143720"/>
                </a:lnTo>
                <a:lnTo>
                  <a:pt x="203332" y="194380"/>
                </a:lnTo>
                <a:cubicBezTo>
                  <a:pt x="205112" y="194253"/>
                  <a:pt x="206400" y="194154"/>
                  <a:pt x="207169" y="194091"/>
                </a:cubicBezTo>
                <a:cubicBezTo>
                  <a:pt x="207938" y="194027"/>
                  <a:pt x="208602" y="193964"/>
                  <a:pt x="209174" y="193900"/>
                </a:cubicBezTo>
                <a:cubicBezTo>
                  <a:pt x="209783" y="193834"/>
                  <a:pt x="210394" y="193801"/>
                  <a:pt x="211006" y="193802"/>
                </a:cubicBezTo>
                <a:lnTo>
                  <a:pt x="214266" y="193802"/>
                </a:lnTo>
                <a:cubicBezTo>
                  <a:pt x="224076" y="193771"/>
                  <a:pt x="233858" y="194834"/>
                  <a:pt x="243433" y="196969"/>
                </a:cubicBezTo>
                <a:cubicBezTo>
                  <a:pt x="252157" y="198827"/>
                  <a:pt x="260476" y="202239"/>
                  <a:pt x="267994" y="207042"/>
                </a:cubicBezTo>
                <a:cubicBezTo>
                  <a:pt x="274984" y="211587"/>
                  <a:pt x="280784" y="217740"/>
                  <a:pt x="284909" y="224986"/>
                </a:cubicBezTo>
                <a:cubicBezTo>
                  <a:pt x="289348" y="233193"/>
                  <a:pt x="291541" y="242428"/>
                  <a:pt x="291266" y="251755"/>
                </a:cubicBezTo>
                <a:cubicBezTo>
                  <a:pt x="291533" y="261600"/>
                  <a:pt x="289160" y="271337"/>
                  <a:pt x="284395" y="279957"/>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3" name="Freeform: Shape 52">
            <a:extLst>
              <a:ext uri="{FF2B5EF4-FFF2-40B4-BE49-F238E27FC236}">
                <a16:creationId xmlns:a16="http://schemas.microsoft.com/office/drawing/2014/main" id="{4363445B-122E-446A-9D1B-217B27330CA9}"/>
              </a:ext>
            </a:extLst>
          </p:cNvPr>
          <p:cNvSpPr/>
          <p:nvPr/>
        </p:nvSpPr>
        <p:spPr>
          <a:xfrm>
            <a:off x="3616263" y="2704819"/>
            <a:ext cx="423739" cy="423739"/>
          </a:xfrm>
          <a:custGeom>
            <a:avLst/>
            <a:gdLst>
              <a:gd name="connsiteX0" fmla="*/ 223697 w 438968"/>
              <a:gd name="connsiteY0" fmla="*/ 211619 h 438968"/>
              <a:gd name="connsiteX1" fmla="*/ 237220 w 438968"/>
              <a:gd name="connsiteY1" fmla="*/ 213827 h 438968"/>
              <a:gd name="connsiteX2" fmla="*/ 249027 w 438968"/>
              <a:gd name="connsiteY2" fmla="*/ 220762 h 438968"/>
              <a:gd name="connsiteX3" fmla="*/ 257413 w 438968"/>
              <a:gd name="connsiteY3" fmla="*/ 232620 h 438968"/>
              <a:gd name="connsiteX4" fmla="*/ 260580 w 438968"/>
              <a:gd name="connsiteY4" fmla="*/ 249796 h 438968"/>
              <a:gd name="connsiteX5" fmla="*/ 258268 w 438968"/>
              <a:gd name="connsiteY5" fmla="*/ 264087 h 438968"/>
              <a:gd name="connsiteX6" fmla="*/ 251449 w 438968"/>
              <a:gd name="connsiteY6" fmla="*/ 276657 h 438968"/>
              <a:gd name="connsiteX7" fmla="*/ 240127 w 438968"/>
              <a:gd name="connsiteY7" fmla="*/ 285678 h 438968"/>
              <a:gd name="connsiteX8" fmla="*/ 224113 w 438968"/>
              <a:gd name="connsiteY8" fmla="*/ 289146 h 438968"/>
              <a:gd name="connsiteX9" fmla="*/ 206840 w 438968"/>
              <a:gd name="connsiteY9" fmla="*/ 285984 h 438968"/>
              <a:gd name="connsiteX10" fmla="*/ 194178 w 438968"/>
              <a:gd name="connsiteY10" fmla="*/ 277345 h 438968"/>
              <a:gd name="connsiteX11" fmla="*/ 186359 w 438968"/>
              <a:gd name="connsiteY11" fmla="*/ 264873 h 438968"/>
              <a:gd name="connsiteX12" fmla="*/ 183775 w 438968"/>
              <a:gd name="connsiteY12" fmla="*/ 250004 h 438968"/>
              <a:gd name="connsiteX13" fmla="*/ 187330 w 438968"/>
              <a:gd name="connsiteY13" fmla="*/ 234053 h 438968"/>
              <a:gd name="connsiteX14" fmla="*/ 196541 w 438968"/>
              <a:gd name="connsiteY14" fmla="*/ 221981 h 438968"/>
              <a:gd name="connsiteX15" fmla="*/ 209307 w 438968"/>
              <a:gd name="connsiteY15" fmla="*/ 214306 h 438968"/>
              <a:gd name="connsiteX16" fmla="*/ 223697 w 438968"/>
              <a:gd name="connsiteY16" fmla="*/ 211619 h 438968"/>
              <a:gd name="connsiteX17" fmla="*/ 242138 w 438968"/>
              <a:gd name="connsiteY17" fmla="*/ 114131 h 438968"/>
              <a:gd name="connsiteX18" fmla="*/ 213931 w 438968"/>
              <a:gd name="connsiteY18" fmla="*/ 118755 h 438968"/>
              <a:gd name="connsiteX19" fmla="*/ 191288 w 438968"/>
              <a:gd name="connsiteY19" fmla="*/ 131515 h 438968"/>
              <a:gd name="connsiteX20" fmla="*/ 173916 w 438968"/>
              <a:gd name="connsiteY20" fmla="*/ 150534 h 438968"/>
              <a:gd name="connsiteX21" fmla="*/ 161740 w 438968"/>
              <a:gd name="connsiteY21" fmla="*/ 173847 h 438968"/>
              <a:gd name="connsiteX22" fmla="*/ 154539 w 438968"/>
              <a:gd name="connsiteY22" fmla="*/ 199754 h 438968"/>
              <a:gd name="connsiteX23" fmla="*/ 152146 w 438968"/>
              <a:gd name="connsiteY23" fmla="*/ 226425 h 438968"/>
              <a:gd name="connsiteX24" fmla="*/ 155880 w 438968"/>
              <a:gd name="connsiteY24" fmla="*/ 257701 h 438968"/>
              <a:gd name="connsiteX25" fmla="*/ 167969 w 438968"/>
              <a:gd name="connsiteY25" fmla="*/ 285620 h 438968"/>
              <a:gd name="connsiteX26" fmla="*/ 189930 w 438968"/>
              <a:gd name="connsiteY26" fmla="*/ 305674 h 438968"/>
              <a:gd name="connsiteX27" fmla="*/ 223125 w 438968"/>
              <a:gd name="connsiteY27" fmla="*/ 313348 h 438968"/>
              <a:gd name="connsiteX28" fmla="*/ 251136 w 438968"/>
              <a:gd name="connsiteY28" fmla="*/ 308453 h 438968"/>
              <a:gd name="connsiteX29" fmla="*/ 272247 w 438968"/>
              <a:gd name="connsiteY29" fmla="*/ 294734 h 438968"/>
              <a:gd name="connsiteX30" fmla="*/ 285574 w 438968"/>
              <a:gd name="connsiteY30" fmla="*/ 273605 h 438968"/>
              <a:gd name="connsiteX31" fmla="*/ 290284 w 438968"/>
              <a:gd name="connsiteY31" fmla="*/ 246767 h 438968"/>
              <a:gd name="connsiteX32" fmla="*/ 285892 w 438968"/>
              <a:gd name="connsiteY32" fmla="*/ 223142 h 438968"/>
              <a:gd name="connsiteX33" fmla="*/ 273421 w 438968"/>
              <a:gd name="connsiteY33" fmla="*/ 204239 h 438968"/>
              <a:gd name="connsiteX34" fmla="*/ 254130 w 438968"/>
              <a:gd name="connsiteY34" fmla="*/ 191768 h 438968"/>
              <a:gd name="connsiteX35" fmla="*/ 229280 w 438968"/>
              <a:gd name="connsiteY35" fmla="*/ 187260 h 438968"/>
              <a:gd name="connsiteX36" fmla="*/ 214508 w 438968"/>
              <a:gd name="connsiteY36" fmla="*/ 189369 h 438968"/>
              <a:gd name="connsiteX37" fmla="*/ 201742 w 438968"/>
              <a:gd name="connsiteY37" fmla="*/ 195224 h 438968"/>
              <a:gd name="connsiteX38" fmla="*/ 191288 w 438968"/>
              <a:gd name="connsiteY38" fmla="*/ 203950 h 438968"/>
              <a:gd name="connsiteX39" fmla="*/ 183232 w 438968"/>
              <a:gd name="connsiteY39" fmla="*/ 214901 h 438968"/>
              <a:gd name="connsiteX40" fmla="*/ 182654 w 438968"/>
              <a:gd name="connsiteY40" fmla="*/ 214901 h 438968"/>
              <a:gd name="connsiteX41" fmla="*/ 185913 w 438968"/>
              <a:gd name="connsiteY41" fmla="*/ 187075 h 438968"/>
              <a:gd name="connsiteX42" fmla="*/ 196275 w 438968"/>
              <a:gd name="connsiteY42" fmla="*/ 162514 h 438968"/>
              <a:gd name="connsiteX43" fmla="*/ 214768 w 438968"/>
              <a:gd name="connsiteY43" fmla="*/ 145055 h 438968"/>
              <a:gd name="connsiteX44" fmla="*/ 242722 w 438968"/>
              <a:gd name="connsiteY44" fmla="*/ 138328 h 438968"/>
              <a:gd name="connsiteX45" fmla="*/ 278552 w 438968"/>
              <a:gd name="connsiteY45" fmla="*/ 146789 h 438968"/>
              <a:gd name="connsiteX46" fmla="*/ 278552 w 438968"/>
              <a:gd name="connsiteY46" fmla="*/ 120292 h 438968"/>
              <a:gd name="connsiteX47" fmla="*/ 242138 w 438968"/>
              <a:gd name="connsiteY47" fmla="*/ 114131 h 438968"/>
              <a:gd name="connsiteX48" fmla="*/ 219484 w 438968"/>
              <a:gd name="connsiteY48" fmla="*/ 0 h 438968"/>
              <a:gd name="connsiteX49" fmla="*/ 219669 w 438968"/>
              <a:gd name="connsiteY49" fmla="*/ 0 h 438968"/>
              <a:gd name="connsiteX50" fmla="*/ 438968 w 438968"/>
              <a:gd name="connsiteY50" fmla="*/ 219461 h 438968"/>
              <a:gd name="connsiteX51" fmla="*/ 438968 w 438968"/>
              <a:gd name="connsiteY51" fmla="*/ 219484 h 438968"/>
              <a:gd name="connsiteX52" fmla="*/ 219484 w 438968"/>
              <a:gd name="connsiteY52" fmla="*/ 438968 h 438968"/>
              <a:gd name="connsiteX53" fmla="*/ 0 w 438968"/>
              <a:gd name="connsiteY53" fmla="*/ 219484 h 438968"/>
              <a:gd name="connsiteX54" fmla="*/ 219484 w 438968"/>
              <a:gd name="connsiteY54" fmla="*/ 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38968" h="438968">
                <a:moveTo>
                  <a:pt x="223697" y="211619"/>
                </a:moveTo>
                <a:cubicBezTo>
                  <a:pt x="228295" y="211620"/>
                  <a:pt x="232862" y="212365"/>
                  <a:pt x="237220" y="213827"/>
                </a:cubicBezTo>
                <a:cubicBezTo>
                  <a:pt x="241599" y="215284"/>
                  <a:pt x="245622" y="217647"/>
                  <a:pt x="249027" y="220762"/>
                </a:cubicBezTo>
                <a:cubicBezTo>
                  <a:pt x="252629" y="224077"/>
                  <a:pt x="255488" y="228119"/>
                  <a:pt x="257413" y="232620"/>
                </a:cubicBezTo>
                <a:cubicBezTo>
                  <a:pt x="259647" y="238064"/>
                  <a:pt x="260725" y="243913"/>
                  <a:pt x="260580" y="249796"/>
                </a:cubicBezTo>
                <a:cubicBezTo>
                  <a:pt x="260579" y="254652"/>
                  <a:pt x="259798" y="259478"/>
                  <a:pt x="258268" y="264087"/>
                </a:cubicBezTo>
                <a:cubicBezTo>
                  <a:pt x="256784" y="268660"/>
                  <a:pt x="254473" y="272921"/>
                  <a:pt x="251449" y="276657"/>
                </a:cubicBezTo>
                <a:cubicBezTo>
                  <a:pt x="248358" y="280434"/>
                  <a:pt x="244499" y="283510"/>
                  <a:pt x="240127" y="285678"/>
                </a:cubicBezTo>
                <a:cubicBezTo>
                  <a:pt x="235139" y="288085"/>
                  <a:pt x="229650" y="289273"/>
                  <a:pt x="224113" y="289146"/>
                </a:cubicBezTo>
                <a:cubicBezTo>
                  <a:pt x="218202" y="289261"/>
                  <a:pt x="212327" y="288186"/>
                  <a:pt x="206840" y="285984"/>
                </a:cubicBezTo>
                <a:cubicBezTo>
                  <a:pt x="202065" y="284015"/>
                  <a:pt x="197753" y="281073"/>
                  <a:pt x="194178" y="277345"/>
                </a:cubicBezTo>
                <a:cubicBezTo>
                  <a:pt x="190744" y="273767"/>
                  <a:pt x="188083" y="269522"/>
                  <a:pt x="186359" y="264873"/>
                </a:cubicBezTo>
                <a:cubicBezTo>
                  <a:pt x="184619" y="260110"/>
                  <a:pt x="183744" y="255074"/>
                  <a:pt x="183775" y="250004"/>
                </a:cubicBezTo>
                <a:cubicBezTo>
                  <a:pt x="183688" y="244481"/>
                  <a:pt x="184906" y="239017"/>
                  <a:pt x="187330" y="234053"/>
                </a:cubicBezTo>
                <a:cubicBezTo>
                  <a:pt x="189594" y="229474"/>
                  <a:pt x="192722" y="225374"/>
                  <a:pt x="196541" y="221981"/>
                </a:cubicBezTo>
                <a:cubicBezTo>
                  <a:pt x="200294" y="218667"/>
                  <a:pt x="204621" y="216067"/>
                  <a:pt x="209307" y="214306"/>
                </a:cubicBezTo>
                <a:cubicBezTo>
                  <a:pt x="213901" y="212543"/>
                  <a:pt x="218777" y="211632"/>
                  <a:pt x="223697" y="211619"/>
                </a:cubicBezTo>
                <a:close/>
                <a:moveTo>
                  <a:pt x="242138" y="114131"/>
                </a:moveTo>
                <a:cubicBezTo>
                  <a:pt x="232537" y="114011"/>
                  <a:pt x="222990" y="115576"/>
                  <a:pt x="213931" y="118755"/>
                </a:cubicBezTo>
                <a:cubicBezTo>
                  <a:pt x="205715" y="121696"/>
                  <a:pt x="198059" y="126011"/>
                  <a:pt x="191288" y="131515"/>
                </a:cubicBezTo>
                <a:cubicBezTo>
                  <a:pt x="184609" y="136982"/>
                  <a:pt x="178758" y="143389"/>
                  <a:pt x="173916" y="150534"/>
                </a:cubicBezTo>
                <a:cubicBezTo>
                  <a:pt x="168970" y="157808"/>
                  <a:pt x="164884" y="165631"/>
                  <a:pt x="161740" y="173847"/>
                </a:cubicBezTo>
                <a:cubicBezTo>
                  <a:pt x="158516" y="182233"/>
                  <a:pt x="156105" y="190908"/>
                  <a:pt x="154539" y="199754"/>
                </a:cubicBezTo>
                <a:cubicBezTo>
                  <a:pt x="152952" y="208556"/>
                  <a:pt x="152151" y="217481"/>
                  <a:pt x="152146" y="226425"/>
                </a:cubicBezTo>
                <a:cubicBezTo>
                  <a:pt x="152148" y="236961"/>
                  <a:pt x="153401" y="247460"/>
                  <a:pt x="155880" y="257701"/>
                </a:cubicBezTo>
                <a:cubicBezTo>
                  <a:pt x="158200" y="267658"/>
                  <a:pt x="162295" y="277116"/>
                  <a:pt x="167969" y="285620"/>
                </a:cubicBezTo>
                <a:cubicBezTo>
                  <a:pt x="173606" y="293943"/>
                  <a:pt x="181131" y="300815"/>
                  <a:pt x="189930" y="305674"/>
                </a:cubicBezTo>
                <a:cubicBezTo>
                  <a:pt x="200143" y="311066"/>
                  <a:pt x="211582" y="313710"/>
                  <a:pt x="223125" y="313348"/>
                </a:cubicBezTo>
                <a:cubicBezTo>
                  <a:pt x="232687" y="313492"/>
                  <a:pt x="242190" y="311831"/>
                  <a:pt x="251136" y="308453"/>
                </a:cubicBezTo>
                <a:cubicBezTo>
                  <a:pt x="259073" y="305441"/>
                  <a:pt x="266272" y="300763"/>
                  <a:pt x="272247" y="294734"/>
                </a:cubicBezTo>
                <a:cubicBezTo>
                  <a:pt x="278102" y="288687"/>
                  <a:pt x="282639" y="281493"/>
                  <a:pt x="285574" y="273605"/>
                </a:cubicBezTo>
                <a:cubicBezTo>
                  <a:pt x="288781" y="265025"/>
                  <a:pt x="290378" y="255927"/>
                  <a:pt x="290284" y="246767"/>
                </a:cubicBezTo>
                <a:cubicBezTo>
                  <a:pt x="290360" y="238682"/>
                  <a:pt x="288868" y="230660"/>
                  <a:pt x="285892" y="223142"/>
                </a:cubicBezTo>
                <a:cubicBezTo>
                  <a:pt x="283080" y="216050"/>
                  <a:pt x="278834" y="209615"/>
                  <a:pt x="273421" y="204239"/>
                </a:cubicBezTo>
                <a:cubicBezTo>
                  <a:pt x="267890" y="198832"/>
                  <a:pt x="261331" y="194591"/>
                  <a:pt x="254130" y="191768"/>
                </a:cubicBezTo>
                <a:cubicBezTo>
                  <a:pt x="246213" y="188682"/>
                  <a:pt x="237776" y="187151"/>
                  <a:pt x="229280" y="187260"/>
                </a:cubicBezTo>
                <a:cubicBezTo>
                  <a:pt x="224279" y="187225"/>
                  <a:pt x="219300" y="187936"/>
                  <a:pt x="214508" y="189369"/>
                </a:cubicBezTo>
                <a:cubicBezTo>
                  <a:pt x="210005" y="190727"/>
                  <a:pt x="205710" y="192696"/>
                  <a:pt x="201742" y="195224"/>
                </a:cubicBezTo>
                <a:cubicBezTo>
                  <a:pt x="197895" y="197669"/>
                  <a:pt x="194382" y="200602"/>
                  <a:pt x="191288" y="203950"/>
                </a:cubicBezTo>
                <a:cubicBezTo>
                  <a:pt x="188209" y="207294"/>
                  <a:pt x="185508" y="210966"/>
                  <a:pt x="183232" y="214901"/>
                </a:cubicBezTo>
                <a:lnTo>
                  <a:pt x="182654" y="214901"/>
                </a:lnTo>
                <a:cubicBezTo>
                  <a:pt x="182655" y="205531"/>
                  <a:pt x="183749" y="196192"/>
                  <a:pt x="185913" y="187075"/>
                </a:cubicBezTo>
                <a:cubicBezTo>
                  <a:pt x="187882" y="178338"/>
                  <a:pt x="191391" y="170021"/>
                  <a:pt x="196275" y="162514"/>
                </a:cubicBezTo>
                <a:cubicBezTo>
                  <a:pt x="201012" y="155348"/>
                  <a:pt x="207342" y="149373"/>
                  <a:pt x="214768" y="145055"/>
                </a:cubicBezTo>
                <a:cubicBezTo>
                  <a:pt x="223311" y="140337"/>
                  <a:pt x="232969" y="138013"/>
                  <a:pt x="242722" y="138328"/>
                </a:cubicBezTo>
                <a:cubicBezTo>
                  <a:pt x="255157" y="138352"/>
                  <a:pt x="267419" y="141247"/>
                  <a:pt x="278552" y="146789"/>
                </a:cubicBezTo>
                <a:lnTo>
                  <a:pt x="278552" y="120292"/>
                </a:lnTo>
                <a:cubicBezTo>
                  <a:pt x="266964" y="115767"/>
                  <a:pt x="254570" y="113670"/>
                  <a:pt x="242138" y="114131"/>
                </a:cubicBezTo>
                <a:close/>
                <a:moveTo>
                  <a:pt x="219484" y="0"/>
                </a:moveTo>
                <a:cubicBezTo>
                  <a:pt x="219546" y="0"/>
                  <a:pt x="219607" y="0"/>
                  <a:pt x="219669" y="0"/>
                </a:cubicBezTo>
                <a:cubicBezTo>
                  <a:pt x="340830" y="45"/>
                  <a:pt x="439013" y="98301"/>
                  <a:pt x="438968" y="219461"/>
                </a:cubicBezTo>
                <a:cubicBezTo>
                  <a:pt x="438968" y="219469"/>
                  <a:pt x="438968" y="219477"/>
                  <a:pt x="438968" y="219484"/>
                </a:cubicBezTo>
                <a:cubicBezTo>
                  <a:pt x="438968" y="340702"/>
                  <a:pt x="340702" y="438968"/>
                  <a:pt x="219484" y="438968"/>
                </a:cubicBezTo>
                <a:cubicBezTo>
                  <a:pt x="98267" y="438968"/>
                  <a:pt x="0" y="340702"/>
                  <a:pt x="0" y="219484"/>
                </a:cubicBezTo>
                <a:cubicBezTo>
                  <a:pt x="0" y="98267"/>
                  <a:pt x="98267" y="0"/>
                  <a:pt x="219484" y="0"/>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7" name="Graphic 55" descr="Single gear">
            <a:extLst>
              <a:ext uri="{FF2B5EF4-FFF2-40B4-BE49-F238E27FC236}">
                <a16:creationId xmlns:a16="http://schemas.microsoft.com/office/drawing/2014/main" id="{BF20EE7F-9B77-4F2C-A9A1-09125B50A2CD}"/>
              </a:ext>
            </a:extLst>
          </p:cNvPr>
          <p:cNvSpPr/>
          <p:nvPr/>
        </p:nvSpPr>
        <p:spPr>
          <a:xfrm>
            <a:off x="4360366" y="4842668"/>
            <a:ext cx="410707" cy="410105"/>
          </a:xfrm>
          <a:custGeom>
            <a:avLst/>
            <a:gdLst>
              <a:gd name="connsiteX0" fmla="*/ 212422 w 425468"/>
              <a:gd name="connsiteY0" fmla="*/ 287395 h 424844"/>
              <a:gd name="connsiteX1" fmla="*/ 137450 w 425468"/>
              <a:gd name="connsiteY1" fmla="*/ 212422 h 424844"/>
              <a:gd name="connsiteX2" fmla="*/ 212422 w 425468"/>
              <a:gd name="connsiteY2" fmla="*/ 137450 h 424844"/>
              <a:gd name="connsiteX3" fmla="*/ 287395 w 425468"/>
              <a:gd name="connsiteY3" fmla="*/ 212422 h 424844"/>
              <a:gd name="connsiteX4" fmla="*/ 212422 w 425468"/>
              <a:gd name="connsiteY4" fmla="*/ 287395 h 424844"/>
              <a:gd name="connsiteX5" fmla="*/ 381110 w 425468"/>
              <a:gd name="connsiteY5" fmla="*/ 165564 h 424844"/>
              <a:gd name="connsiteX6" fmla="*/ 364866 w 425468"/>
              <a:gd name="connsiteY6" fmla="*/ 126828 h 424844"/>
              <a:gd name="connsiteX7" fmla="*/ 380485 w 425468"/>
              <a:gd name="connsiteY7" fmla="*/ 79971 h 424844"/>
              <a:gd name="connsiteX8" fmla="*/ 344873 w 425468"/>
              <a:gd name="connsiteY8" fmla="*/ 44359 h 424844"/>
              <a:gd name="connsiteX9" fmla="*/ 298016 w 425468"/>
              <a:gd name="connsiteY9" fmla="*/ 59978 h 424844"/>
              <a:gd name="connsiteX10" fmla="*/ 258655 w 425468"/>
              <a:gd name="connsiteY10" fmla="*/ 43734 h 424844"/>
              <a:gd name="connsiteX11" fmla="*/ 237413 w 425468"/>
              <a:gd name="connsiteY11" fmla="*/ 0 h 424844"/>
              <a:gd name="connsiteX12" fmla="*/ 187431 w 425468"/>
              <a:gd name="connsiteY12" fmla="*/ 0 h 424844"/>
              <a:gd name="connsiteX13" fmla="*/ 165564 w 425468"/>
              <a:gd name="connsiteY13" fmla="*/ 43734 h 424844"/>
              <a:gd name="connsiteX14" fmla="*/ 126828 w 425468"/>
              <a:gd name="connsiteY14" fmla="*/ 59978 h 424844"/>
              <a:gd name="connsiteX15" fmla="*/ 79971 w 425468"/>
              <a:gd name="connsiteY15" fmla="*/ 44359 h 424844"/>
              <a:gd name="connsiteX16" fmla="*/ 44359 w 425468"/>
              <a:gd name="connsiteY16" fmla="*/ 79971 h 424844"/>
              <a:gd name="connsiteX17" fmla="*/ 59978 w 425468"/>
              <a:gd name="connsiteY17" fmla="*/ 126828 h 424844"/>
              <a:gd name="connsiteX18" fmla="*/ 43734 w 425468"/>
              <a:gd name="connsiteY18" fmla="*/ 166189 h 424844"/>
              <a:gd name="connsiteX19" fmla="*/ 0 w 425468"/>
              <a:gd name="connsiteY19" fmla="*/ 187431 h 424844"/>
              <a:gd name="connsiteX20" fmla="*/ 0 w 425468"/>
              <a:gd name="connsiteY20" fmla="*/ 237413 h 424844"/>
              <a:gd name="connsiteX21" fmla="*/ 43734 w 425468"/>
              <a:gd name="connsiteY21" fmla="*/ 259280 h 424844"/>
              <a:gd name="connsiteX22" fmla="*/ 59978 w 425468"/>
              <a:gd name="connsiteY22" fmla="*/ 298016 h 424844"/>
              <a:gd name="connsiteX23" fmla="*/ 44359 w 425468"/>
              <a:gd name="connsiteY23" fmla="*/ 344873 h 424844"/>
              <a:gd name="connsiteX24" fmla="*/ 79971 w 425468"/>
              <a:gd name="connsiteY24" fmla="*/ 380485 h 424844"/>
              <a:gd name="connsiteX25" fmla="*/ 126828 w 425468"/>
              <a:gd name="connsiteY25" fmla="*/ 364866 h 424844"/>
              <a:gd name="connsiteX26" fmla="*/ 166189 w 425468"/>
              <a:gd name="connsiteY26" fmla="*/ 381110 h 424844"/>
              <a:gd name="connsiteX27" fmla="*/ 188056 w 425468"/>
              <a:gd name="connsiteY27" fmla="*/ 424844 h 424844"/>
              <a:gd name="connsiteX28" fmla="*/ 238038 w 425468"/>
              <a:gd name="connsiteY28" fmla="*/ 424844 h 424844"/>
              <a:gd name="connsiteX29" fmla="*/ 259905 w 425468"/>
              <a:gd name="connsiteY29" fmla="*/ 381110 h 424844"/>
              <a:gd name="connsiteX30" fmla="*/ 298640 w 425468"/>
              <a:gd name="connsiteY30" fmla="*/ 364866 h 424844"/>
              <a:gd name="connsiteX31" fmla="*/ 345498 w 425468"/>
              <a:gd name="connsiteY31" fmla="*/ 380485 h 424844"/>
              <a:gd name="connsiteX32" fmla="*/ 381110 w 425468"/>
              <a:gd name="connsiteY32" fmla="*/ 344873 h 424844"/>
              <a:gd name="connsiteX33" fmla="*/ 365491 w 425468"/>
              <a:gd name="connsiteY33" fmla="*/ 298016 h 424844"/>
              <a:gd name="connsiteX34" fmla="*/ 381735 w 425468"/>
              <a:gd name="connsiteY34" fmla="*/ 258655 h 424844"/>
              <a:gd name="connsiteX35" fmla="*/ 425469 w 425468"/>
              <a:gd name="connsiteY35" fmla="*/ 236788 h 424844"/>
              <a:gd name="connsiteX36" fmla="*/ 425469 w 425468"/>
              <a:gd name="connsiteY36" fmla="*/ 186806 h 424844"/>
              <a:gd name="connsiteX37" fmla="*/ 381110 w 425468"/>
              <a:gd name="connsiteY37" fmla="*/ 165564 h 424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25468" h="424844">
                <a:moveTo>
                  <a:pt x="212422" y="287395"/>
                </a:moveTo>
                <a:cubicBezTo>
                  <a:pt x="171187" y="287395"/>
                  <a:pt x="137450" y="253657"/>
                  <a:pt x="137450" y="212422"/>
                </a:cubicBezTo>
                <a:cubicBezTo>
                  <a:pt x="137450" y="171187"/>
                  <a:pt x="171187" y="137450"/>
                  <a:pt x="212422" y="137450"/>
                </a:cubicBezTo>
                <a:cubicBezTo>
                  <a:pt x="253657" y="137450"/>
                  <a:pt x="287395" y="171187"/>
                  <a:pt x="287395" y="212422"/>
                </a:cubicBezTo>
                <a:cubicBezTo>
                  <a:pt x="287395" y="253657"/>
                  <a:pt x="253657" y="287395"/>
                  <a:pt x="212422" y="287395"/>
                </a:cubicBezTo>
                <a:close/>
                <a:moveTo>
                  <a:pt x="381110" y="165564"/>
                </a:moveTo>
                <a:cubicBezTo>
                  <a:pt x="377362" y="151819"/>
                  <a:pt x="371739" y="138699"/>
                  <a:pt x="364866" y="126828"/>
                </a:cubicBezTo>
                <a:lnTo>
                  <a:pt x="380485" y="79971"/>
                </a:lnTo>
                <a:lnTo>
                  <a:pt x="344873" y="44359"/>
                </a:lnTo>
                <a:lnTo>
                  <a:pt x="298016" y="59978"/>
                </a:lnTo>
                <a:cubicBezTo>
                  <a:pt x="285520" y="53106"/>
                  <a:pt x="272400" y="47483"/>
                  <a:pt x="258655" y="43734"/>
                </a:cubicBezTo>
                <a:lnTo>
                  <a:pt x="237413" y="0"/>
                </a:lnTo>
                <a:lnTo>
                  <a:pt x="187431" y="0"/>
                </a:lnTo>
                <a:lnTo>
                  <a:pt x="165564" y="43734"/>
                </a:lnTo>
                <a:cubicBezTo>
                  <a:pt x="151819" y="47483"/>
                  <a:pt x="138699" y="53106"/>
                  <a:pt x="126828" y="59978"/>
                </a:cubicBezTo>
                <a:lnTo>
                  <a:pt x="79971" y="44359"/>
                </a:lnTo>
                <a:lnTo>
                  <a:pt x="44359" y="79971"/>
                </a:lnTo>
                <a:lnTo>
                  <a:pt x="59978" y="126828"/>
                </a:lnTo>
                <a:cubicBezTo>
                  <a:pt x="53106" y="139324"/>
                  <a:pt x="47483" y="152444"/>
                  <a:pt x="43734" y="166189"/>
                </a:cubicBezTo>
                <a:lnTo>
                  <a:pt x="0" y="187431"/>
                </a:lnTo>
                <a:lnTo>
                  <a:pt x="0" y="237413"/>
                </a:lnTo>
                <a:lnTo>
                  <a:pt x="43734" y="259280"/>
                </a:lnTo>
                <a:cubicBezTo>
                  <a:pt x="47483" y="273025"/>
                  <a:pt x="53106" y="286145"/>
                  <a:pt x="59978" y="298016"/>
                </a:cubicBezTo>
                <a:lnTo>
                  <a:pt x="44359" y="344873"/>
                </a:lnTo>
                <a:lnTo>
                  <a:pt x="79971" y="380485"/>
                </a:lnTo>
                <a:lnTo>
                  <a:pt x="126828" y="364866"/>
                </a:lnTo>
                <a:cubicBezTo>
                  <a:pt x="139324" y="371739"/>
                  <a:pt x="152444" y="377362"/>
                  <a:pt x="166189" y="381110"/>
                </a:cubicBezTo>
                <a:lnTo>
                  <a:pt x="188056" y="424844"/>
                </a:lnTo>
                <a:lnTo>
                  <a:pt x="238038" y="424844"/>
                </a:lnTo>
                <a:lnTo>
                  <a:pt x="259905" y="381110"/>
                </a:lnTo>
                <a:cubicBezTo>
                  <a:pt x="273650" y="377362"/>
                  <a:pt x="286770" y="371739"/>
                  <a:pt x="298640" y="364866"/>
                </a:cubicBezTo>
                <a:lnTo>
                  <a:pt x="345498" y="380485"/>
                </a:lnTo>
                <a:lnTo>
                  <a:pt x="381110" y="344873"/>
                </a:lnTo>
                <a:lnTo>
                  <a:pt x="365491" y="298016"/>
                </a:lnTo>
                <a:cubicBezTo>
                  <a:pt x="372363" y="285520"/>
                  <a:pt x="377986" y="272400"/>
                  <a:pt x="381735" y="258655"/>
                </a:cubicBezTo>
                <a:lnTo>
                  <a:pt x="425469" y="236788"/>
                </a:lnTo>
                <a:lnTo>
                  <a:pt x="425469" y="186806"/>
                </a:lnTo>
                <a:lnTo>
                  <a:pt x="381110" y="165564"/>
                </a:lnTo>
                <a:close/>
              </a:path>
            </a:pathLst>
          </a:custGeom>
          <a:solidFill>
            <a:schemeClr val="tx1">
              <a:alpha val="10000"/>
            </a:schemeClr>
          </a:solid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58" name="Graphic 45" descr="Bar graph with upward trend">
            <a:extLst>
              <a:ext uri="{FF2B5EF4-FFF2-40B4-BE49-F238E27FC236}">
                <a16:creationId xmlns:a16="http://schemas.microsoft.com/office/drawing/2014/main" id="{1669F491-6106-462B-BDC7-3115EBBC26C5}"/>
              </a:ext>
            </a:extLst>
          </p:cNvPr>
          <p:cNvGrpSpPr/>
          <p:nvPr/>
        </p:nvGrpSpPr>
        <p:grpSpPr>
          <a:xfrm>
            <a:off x="4283092" y="1463303"/>
            <a:ext cx="578972" cy="578972"/>
            <a:chOff x="5796109" y="1611527"/>
            <a:chExt cx="599780" cy="599780"/>
          </a:xfrm>
          <a:solidFill>
            <a:schemeClr val="tx1">
              <a:alpha val="10000"/>
            </a:schemeClr>
          </a:solidFill>
        </p:grpSpPr>
        <p:sp>
          <p:nvSpPr>
            <p:cNvPr id="59" name="Freeform: Shape 58">
              <a:extLst>
                <a:ext uri="{FF2B5EF4-FFF2-40B4-BE49-F238E27FC236}">
                  <a16:creationId xmlns:a16="http://schemas.microsoft.com/office/drawing/2014/main" id="{7BDFC400-2A7C-4F9F-B164-C8A2816BF9B8}"/>
                </a:ext>
              </a:extLst>
            </p:cNvPr>
            <p:cNvSpPr/>
            <p:nvPr/>
          </p:nvSpPr>
          <p:spPr>
            <a:xfrm>
              <a:off x="5883576" y="1692747"/>
              <a:ext cx="431091" cy="437339"/>
            </a:xfrm>
            <a:custGeom>
              <a:avLst/>
              <a:gdLst>
                <a:gd name="connsiteX0" fmla="*/ 37486 w 431091"/>
                <a:gd name="connsiteY0" fmla="*/ 0 h 437339"/>
                <a:gd name="connsiteX1" fmla="*/ 0 w 431091"/>
                <a:gd name="connsiteY1" fmla="*/ 0 h 437339"/>
                <a:gd name="connsiteX2" fmla="*/ 0 w 431091"/>
                <a:gd name="connsiteY2" fmla="*/ 437340 h 437339"/>
                <a:gd name="connsiteX3" fmla="*/ 431092 w 431091"/>
                <a:gd name="connsiteY3" fmla="*/ 437340 h 437339"/>
                <a:gd name="connsiteX4" fmla="*/ 431092 w 431091"/>
                <a:gd name="connsiteY4" fmla="*/ 399853 h 437339"/>
                <a:gd name="connsiteX5" fmla="*/ 37486 w 431091"/>
                <a:gd name="connsiteY5" fmla="*/ 399853 h 437339"/>
                <a:gd name="connsiteX6" fmla="*/ 37486 w 431091"/>
                <a:gd name="connsiteY6" fmla="*/ 0 h 437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091" h="437339">
                  <a:moveTo>
                    <a:pt x="37486" y="0"/>
                  </a:moveTo>
                  <a:lnTo>
                    <a:pt x="0" y="0"/>
                  </a:lnTo>
                  <a:lnTo>
                    <a:pt x="0" y="437340"/>
                  </a:lnTo>
                  <a:lnTo>
                    <a:pt x="431092" y="437340"/>
                  </a:lnTo>
                  <a:lnTo>
                    <a:pt x="431092" y="399853"/>
                  </a:lnTo>
                  <a:lnTo>
                    <a:pt x="37486" y="399853"/>
                  </a:lnTo>
                  <a:lnTo>
                    <a:pt x="37486" y="0"/>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0" name="Freeform: Shape 59">
              <a:extLst>
                <a:ext uri="{FF2B5EF4-FFF2-40B4-BE49-F238E27FC236}">
                  <a16:creationId xmlns:a16="http://schemas.microsoft.com/office/drawing/2014/main" id="{66E20F01-F853-4C33-A5F5-6100A3541531}"/>
                </a:ext>
              </a:extLst>
            </p:cNvPr>
            <p:cNvSpPr/>
            <p:nvPr/>
          </p:nvSpPr>
          <p:spPr>
            <a:xfrm rot="-10800000">
              <a:off x="6220953" y="1692747"/>
              <a:ext cx="93715" cy="362367"/>
            </a:xfrm>
            <a:custGeom>
              <a:avLst/>
              <a:gdLst>
                <a:gd name="connsiteX0" fmla="*/ 0 w 93715"/>
                <a:gd name="connsiteY0" fmla="*/ 0 h 362367"/>
                <a:gd name="connsiteX1" fmla="*/ 93716 w 93715"/>
                <a:gd name="connsiteY1" fmla="*/ 0 h 362367"/>
                <a:gd name="connsiteX2" fmla="*/ 93716 w 93715"/>
                <a:gd name="connsiteY2" fmla="*/ 362367 h 362367"/>
                <a:gd name="connsiteX3" fmla="*/ 0 w 93715"/>
                <a:gd name="connsiteY3" fmla="*/ 362367 h 362367"/>
              </a:gdLst>
              <a:ahLst/>
              <a:cxnLst>
                <a:cxn ang="0">
                  <a:pos x="connsiteX0" y="connsiteY0"/>
                </a:cxn>
                <a:cxn ang="0">
                  <a:pos x="connsiteX1" y="connsiteY1"/>
                </a:cxn>
                <a:cxn ang="0">
                  <a:pos x="connsiteX2" y="connsiteY2"/>
                </a:cxn>
                <a:cxn ang="0">
                  <a:pos x="connsiteX3" y="connsiteY3"/>
                </a:cxn>
              </a:cxnLst>
              <a:rect l="l" t="t" r="r" b="b"/>
              <a:pathLst>
                <a:path w="93715" h="362367">
                  <a:moveTo>
                    <a:pt x="0" y="0"/>
                  </a:moveTo>
                  <a:lnTo>
                    <a:pt x="93716" y="0"/>
                  </a:lnTo>
                  <a:lnTo>
                    <a:pt x="93716" y="362367"/>
                  </a:lnTo>
                  <a:lnTo>
                    <a:pt x="0" y="362367"/>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1" name="Freeform: Shape 60">
              <a:extLst>
                <a:ext uri="{FF2B5EF4-FFF2-40B4-BE49-F238E27FC236}">
                  <a16:creationId xmlns:a16="http://schemas.microsoft.com/office/drawing/2014/main" id="{EC45C371-C1C7-4228-A097-A3A9DB4CEE72}"/>
                </a:ext>
              </a:extLst>
            </p:cNvPr>
            <p:cNvSpPr/>
            <p:nvPr/>
          </p:nvSpPr>
          <p:spPr>
            <a:xfrm rot="-10800000">
              <a:off x="6089751" y="1817701"/>
              <a:ext cx="93715" cy="237412"/>
            </a:xfrm>
            <a:custGeom>
              <a:avLst/>
              <a:gdLst>
                <a:gd name="connsiteX0" fmla="*/ 0 w 93715"/>
                <a:gd name="connsiteY0" fmla="*/ 0 h 237412"/>
                <a:gd name="connsiteX1" fmla="*/ 93716 w 93715"/>
                <a:gd name="connsiteY1" fmla="*/ 0 h 237412"/>
                <a:gd name="connsiteX2" fmla="*/ 93716 w 93715"/>
                <a:gd name="connsiteY2" fmla="*/ 237413 h 237412"/>
                <a:gd name="connsiteX3" fmla="*/ 0 w 93715"/>
                <a:gd name="connsiteY3" fmla="*/ 237413 h 237412"/>
              </a:gdLst>
              <a:ahLst/>
              <a:cxnLst>
                <a:cxn ang="0">
                  <a:pos x="connsiteX0" y="connsiteY0"/>
                </a:cxn>
                <a:cxn ang="0">
                  <a:pos x="connsiteX1" y="connsiteY1"/>
                </a:cxn>
                <a:cxn ang="0">
                  <a:pos x="connsiteX2" y="connsiteY2"/>
                </a:cxn>
                <a:cxn ang="0">
                  <a:pos x="connsiteX3" y="connsiteY3"/>
                </a:cxn>
              </a:cxnLst>
              <a:rect l="l" t="t" r="r" b="b"/>
              <a:pathLst>
                <a:path w="93715" h="237412">
                  <a:moveTo>
                    <a:pt x="0" y="0"/>
                  </a:moveTo>
                  <a:lnTo>
                    <a:pt x="93716" y="0"/>
                  </a:lnTo>
                  <a:lnTo>
                    <a:pt x="93716" y="237413"/>
                  </a:lnTo>
                  <a:lnTo>
                    <a:pt x="0" y="237413"/>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2" name="Freeform: Shape 61">
              <a:extLst>
                <a:ext uri="{FF2B5EF4-FFF2-40B4-BE49-F238E27FC236}">
                  <a16:creationId xmlns:a16="http://schemas.microsoft.com/office/drawing/2014/main" id="{AE6C976E-242E-4E58-8883-50CEBF9EF6DB}"/>
                </a:ext>
              </a:extLst>
            </p:cNvPr>
            <p:cNvSpPr/>
            <p:nvPr/>
          </p:nvSpPr>
          <p:spPr>
            <a:xfrm rot="-10800000">
              <a:off x="5958549" y="1930160"/>
              <a:ext cx="93715" cy="124954"/>
            </a:xfrm>
            <a:custGeom>
              <a:avLst/>
              <a:gdLst>
                <a:gd name="connsiteX0" fmla="*/ 0 w 93715"/>
                <a:gd name="connsiteY0" fmla="*/ 0 h 124954"/>
                <a:gd name="connsiteX1" fmla="*/ 93716 w 93715"/>
                <a:gd name="connsiteY1" fmla="*/ 0 h 124954"/>
                <a:gd name="connsiteX2" fmla="*/ 93716 w 93715"/>
                <a:gd name="connsiteY2" fmla="*/ 124954 h 124954"/>
                <a:gd name="connsiteX3" fmla="*/ 0 w 93715"/>
                <a:gd name="connsiteY3" fmla="*/ 124954 h 124954"/>
              </a:gdLst>
              <a:ahLst/>
              <a:cxnLst>
                <a:cxn ang="0">
                  <a:pos x="connsiteX0" y="connsiteY0"/>
                </a:cxn>
                <a:cxn ang="0">
                  <a:pos x="connsiteX1" y="connsiteY1"/>
                </a:cxn>
                <a:cxn ang="0">
                  <a:pos x="connsiteX2" y="connsiteY2"/>
                </a:cxn>
                <a:cxn ang="0">
                  <a:pos x="connsiteX3" y="connsiteY3"/>
                </a:cxn>
              </a:cxnLst>
              <a:rect l="l" t="t" r="r" b="b"/>
              <a:pathLst>
                <a:path w="93715" h="124954">
                  <a:moveTo>
                    <a:pt x="0" y="0"/>
                  </a:moveTo>
                  <a:lnTo>
                    <a:pt x="93716" y="0"/>
                  </a:lnTo>
                  <a:lnTo>
                    <a:pt x="93716" y="124954"/>
                  </a:lnTo>
                  <a:lnTo>
                    <a:pt x="0" y="124954"/>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3" name="Freeform: Shape 62">
              <a:extLst>
                <a:ext uri="{FF2B5EF4-FFF2-40B4-BE49-F238E27FC236}">
                  <a16:creationId xmlns:a16="http://schemas.microsoft.com/office/drawing/2014/main" id="{4EFE57CC-3FC5-43A3-A490-773A181D97D7}"/>
                </a:ext>
              </a:extLst>
            </p:cNvPr>
            <p:cNvSpPr/>
            <p:nvPr/>
          </p:nvSpPr>
          <p:spPr>
            <a:xfrm>
              <a:off x="5955987" y="1692747"/>
              <a:ext cx="202488" cy="202488"/>
            </a:xfrm>
            <a:custGeom>
              <a:avLst/>
              <a:gdLst>
                <a:gd name="connsiteX0" fmla="*/ 202488 w 202488"/>
                <a:gd name="connsiteY0" fmla="*/ 85844 h 202488"/>
                <a:gd name="connsiteX1" fmla="*/ 202488 w 202488"/>
                <a:gd name="connsiteY1" fmla="*/ 0 h 202488"/>
                <a:gd name="connsiteX2" fmla="*/ 116645 w 202488"/>
                <a:gd name="connsiteY2" fmla="*/ 0 h 202488"/>
                <a:gd name="connsiteX3" fmla="*/ 150757 w 202488"/>
                <a:gd name="connsiteY3" fmla="*/ 34112 h 202488"/>
                <a:gd name="connsiteX4" fmla="*/ 0 w 202488"/>
                <a:gd name="connsiteY4" fmla="*/ 184870 h 202488"/>
                <a:gd name="connsiteX5" fmla="*/ 17619 w 202488"/>
                <a:gd name="connsiteY5" fmla="*/ 202488 h 202488"/>
                <a:gd name="connsiteX6" fmla="*/ 168376 w 202488"/>
                <a:gd name="connsiteY6" fmla="*/ 51794 h 202488"/>
                <a:gd name="connsiteX7" fmla="*/ 202488 w 202488"/>
                <a:gd name="connsiteY7" fmla="*/ 85844 h 20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2488" h="202488">
                  <a:moveTo>
                    <a:pt x="202488" y="85844"/>
                  </a:moveTo>
                  <a:lnTo>
                    <a:pt x="202488" y="0"/>
                  </a:lnTo>
                  <a:lnTo>
                    <a:pt x="116645" y="0"/>
                  </a:lnTo>
                  <a:lnTo>
                    <a:pt x="150757" y="34112"/>
                  </a:lnTo>
                  <a:lnTo>
                    <a:pt x="0" y="184870"/>
                  </a:lnTo>
                  <a:lnTo>
                    <a:pt x="17619" y="202488"/>
                  </a:lnTo>
                  <a:lnTo>
                    <a:pt x="168376" y="51794"/>
                  </a:lnTo>
                  <a:lnTo>
                    <a:pt x="202488" y="85844"/>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64" name="Graphic 51" descr="Lights On">
            <a:extLst>
              <a:ext uri="{FF2B5EF4-FFF2-40B4-BE49-F238E27FC236}">
                <a16:creationId xmlns:a16="http://schemas.microsoft.com/office/drawing/2014/main" id="{AA250EB8-3BAB-4ACB-822A-EB07F2C3639A}"/>
              </a:ext>
            </a:extLst>
          </p:cNvPr>
          <p:cNvGrpSpPr/>
          <p:nvPr/>
        </p:nvGrpSpPr>
        <p:grpSpPr>
          <a:xfrm>
            <a:off x="5716709" y="3899001"/>
            <a:ext cx="578972" cy="578972"/>
            <a:chOff x="7357464" y="4093491"/>
            <a:chExt cx="599780" cy="599780"/>
          </a:xfrm>
          <a:solidFill>
            <a:schemeClr val="bg1"/>
          </a:solidFill>
          <a:effectLst>
            <a:outerShdw blurRad="50800" dist="38100" dir="2700000" algn="tl" rotWithShape="0">
              <a:prstClr val="black">
                <a:alpha val="40000"/>
              </a:prstClr>
            </a:outerShdw>
          </a:effectLst>
        </p:grpSpPr>
        <p:sp>
          <p:nvSpPr>
            <p:cNvPr id="65" name="Freeform: Shape 64">
              <a:extLst>
                <a:ext uri="{FF2B5EF4-FFF2-40B4-BE49-F238E27FC236}">
                  <a16:creationId xmlns:a16="http://schemas.microsoft.com/office/drawing/2014/main" id="{334CF1A9-5025-4167-858C-A3E4D8FD824F}"/>
                </a:ext>
              </a:extLst>
            </p:cNvPr>
            <p:cNvSpPr/>
            <p:nvPr/>
          </p:nvSpPr>
          <p:spPr>
            <a:xfrm>
              <a:off x="7584743" y="4560769"/>
              <a:ext cx="143541" cy="36011"/>
            </a:xfrm>
            <a:custGeom>
              <a:avLst/>
              <a:gdLst>
                <a:gd name="connsiteX0" fmla="*/ 125535 w 143541"/>
                <a:gd name="connsiteY0" fmla="*/ 0 h 36011"/>
                <a:gd name="connsiteX1" fmla="*/ 18006 w 143541"/>
                <a:gd name="connsiteY1" fmla="*/ 0 h 36011"/>
                <a:gd name="connsiteX2" fmla="*/ 0 w 143541"/>
                <a:gd name="connsiteY2" fmla="*/ 18006 h 36011"/>
                <a:gd name="connsiteX3" fmla="*/ 18006 w 143541"/>
                <a:gd name="connsiteY3" fmla="*/ 36012 h 36011"/>
                <a:gd name="connsiteX4" fmla="*/ 125535 w 143541"/>
                <a:gd name="connsiteY4" fmla="*/ 36012 h 36011"/>
                <a:gd name="connsiteX5" fmla="*/ 143541 w 143541"/>
                <a:gd name="connsiteY5" fmla="*/ 18006 h 36011"/>
                <a:gd name="connsiteX6" fmla="*/ 125535 w 143541"/>
                <a:gd name="connsiteY6" fmla="*/ 0 h 3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541" h="36011">
                  <a:moveTo>
                    <a:pt x="125535" y="0"/>
                  </a:moveTo>
                  <a:lnTo>
                    <a:pt x="18006" y="0"/>
                  </a:lnTo>
                  <a:cubicBezTo>
                    <a:pt x="8061" y="0"/>
                    <a:pt x="0" y="8061"/>
                    <a:pt x="0" y="18006"/>
                  </a:cubicBezTo>
                  <a:cubicBezTo>
                    <a:pt x="0" y="27950"/>
                    <a:pt x="8061" y="36012"/>
                    <a:pt x="18006" y="36012"/>
                  </a:cubicBezTo>
                  <a:lnTo>
                    <a:pt x="125535" y="36012"/>
                  </a:lnTo>
                  <a:cubicBezTo>
                    <a:pt x="135480" y="36012"/>
                    <a:pt x="143541" y="27950"/>
                    <a:pt x="143541" y="18006"/>
                  </a:cubicBezTo>
                  <a:cubicBezTo>
                    <a:pt x="143541" y="8061"/>
                    <a:pt x="135480" y="0"/>
                    <a:pt x="125535"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6" name="Freeform: Shape 65">
              <a:extLst>
                <a:ext uri="{FF2B5EF4-FFF2-40B4-BE49-F238E27FC236}">
                  <a16:creationId xmlns:a16="http://schemas.microsoft.com/office/drawing/2014/main" id="{5609E791-12CB-4EC4-B572-E81D1564FF4D}"/>
                </a:ext>
              </a:extLst>
            </p:cNvPr>
            <p:cNvSpPr/>
            <p:nvPr/>
          </p:nvSpPr>
          <p:spPr>
            <a:xfrm>
              <a:off x="7617506" y="4621772"/>
              <a:ext cx="78015" cy="36061"/>
            </a:xfrm>
            <a:custGeom>
              <a:avLst/>
              <a:gdLst>
                <a:gd name="connsiteX0" fmla="*/ 39011 w 78015"/>
                <a:gd name="connsiteY0" fmla="*/ 36062 h 36061"/>
                <a:gd name="connsiteX1" fmla="*/ 78015 w 78015"/>
                <a:gd name="connsiteY1" fmla="*/ 0 h 36061"/>
                <a:gd name="connsiteX2" fmla="*/ 0 w 78015"/>
                <a:gd name="connsiteY2" fmla="*/ 0 h 36061"/>
                <a:gd name="connsiteX3" fmla="*/ 39011 w 78015"/>
                <a:gd name="connsiteY3" fmla="*/ 36062 h 36061"/>
              </a:gdLst>
              <a:ahLst/>
              <a:cxnLst>
                <a:cxn ang="0">
                  <a:pos x="connsiteX0" y="connsiteY0"/>
                </a:cxn>
                <a:cxn ang="0">
                  <a:pos x="connsiteX1" y="connsiteY1"/>
                </a:cxn>
                <a:cxn ang="0">
                  <a:pos x="connsiteX2" y="connsiteY2"/>
                </a:cxn>
                <a:cxn ang="0">
                  <a:pos x="connsiteX3" y="connsiteY3"/>
                </a:cxn>
              </a:cxnLst>
              <a:rect l="l" t="t" r="r" b="b"/>
              <a:pathLst>
                <a:path w="78015" h="36061">
                  <a:moveTo>
                    <a:pt x="39011" y="36062"/>
                  </a:moveTo>
                  <a:cubicBezTo>
                    <a:pt x="59430" y="36059"/>
                    <a:pt x="76414" y="20356"/>
                    <a:pt x="78015" y="0"/>
                  </a:cubicBezTo>
                  <a:lnTo>
                    <a:pt x="0" y="0"/>
                  </a:lnTo>
                  <a:cubicBezTo>
                    <a:pt x="1601" y="20359"/>
                    <a:pt x="18589" y="36062"/>
                    <a:pt x="39011" y="36062"/>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7" name="Freeform: Shape 66">
              <a:extLst>
                <a:ext uri="{FF2B5EF4-FFF2-40B4-BE49-F238E27FC236}">
                  <a16:creationId xmlns:a16="http://schemas.microsoft.com/office/drawing/2014/main" id="{B9E2ABAD-0974-496F-832F-323D842F7577}"/>
                </a:ext>
              </a:extLst>
            </p:cNvPr>
            <p:cNvSpPr/>
            <p:nvPr/>
          </p:nvSpPr>
          <p:spPr>
            <a:xfrm>
              <a:off x="7500474" y="4211722"/>
              <a:ext cx="312066" cy="324062"/>
            </a:xfrm>
            <a:custGeom>
              <a:avLst/>
              <a:gdLst>
                <a:gd name="connsiteX0" fmla="*/ 312067 w 312066"/>
                <a:gd name="connsiteY0" fmla="*/ 159629 h 324062"/>
                <a:gd name="connsiteX1" fmla="*/ 312067 w 312066"/>
                <a:gd name="connsiteY1" fmla="*/ 154231 h 324062"/>
                <a:gd name="connsiteX2" fmla="*/ 156043 w 312066"/>
                <a:gd name="connsiteY2" fmla="*/ 0 h 324062"/>
                <a:gd name="connsiteX3" fmla="*/ 156043 w 312066"/>
                <a:gd name="connsiteY3" fmla="*/ 0 h 324062"/>
                <a:gd name="connsiteX4" fmla="*/ 0 w 312066"/>
                <a:gd name="connsiteY4" fmla="*/ 154231 h 324062"/>
                <a:gd name="connsiteX5" fmla="*/ 0 w 312066"/>
                <a:gd name="connsiteY5" fmla="*/ 159629 h 324062"/>
                <a:gd name="connsiteX6" fmla="*/ 10865 w 312066"/>
                <a:gd name="connsiteY6" fmla="*/ 213640 h 324062"/>
                <a:gd name="connsiteX7" fmla="*/ 37986 w 312066"/>
                <a:gd name="connsiteY7" fmla="*/ 258049 h 324062"/>
                <a:gd name="connsiteX8" fmla="*/ 74535 w 312066"/>
                <a:gd name="connsiteY8" fmla="*/ 317402 h 324062"/>
                <a:gd name="connsiteX9" fmla="*/ 85275 w 312066"/>
                <a:gd name="connsiteY9" fmla="*/ 324062 h 324062"/>
                <a:gd name="connsiteX10" fmla="*/ 226792 w 312066"/>
                <a:gd name="connsiteY10" fmla="*/ 324062 h 324062"/>
                <a:gd name="connsiteX11" fmla="*/ 237538 w 312066"/>
                <a:gd name="connsiteY11" fmla="*/ 317402 h 324062"/>
                <a:gd name="connsiteX12" fmla="*/ 274081 w 312066"/>
                <a:gd name="connsiteY12" fmla="*/ 258049 h 324062"/>
                <a:gd name="connsiteX13" fmla="*/ 301202 w 312066"/>
                <a:gd name="connsiteY13" fmla="*/ 213640 h 324062"/>
                <a:gd name="connsiteX14" fmla="*/ 312067 w 312066"/>
                <a:gd name="connsiteY14" fmla="*/ 159629 h 324062"/>
                <a:gd name="connsiteX15" fmla="*/ 276061 w 312066"/>
                <a:gd name="connsiteY15" fmla="*/ 159004 h 324062"/>
                <a:gd name="connsiteX16" fmla="*/ 267464 w 312066"/>
                <a:gd name="connsiteY16" fmla="*/ 201026 h 324062"/>
                <a:gd name="connsiteX17" fmla="*/ 247178 w 312066"/>
                <a:gd name="connsiteY17" fmla="*/ 234033 h 324062"/>
                <a:gd name="connsiteX18" fmla="*/ 212072 w 312066"/>
                <a:gd name="connsiteY18" fmla="*/ 288038 h 324062"/>
                <a:gd name="connsiteX19" fmla="*/ 99976 w 312066"/>
                <a:gd name="connsiteY19" fmla="*/ 288038 h 324062"/>
                <a:gd name="connsiteX20" fmla="*/ 64870 w 312066"/>
                <a:gd name="connsiteY20" fmla="*/ 234033 h 324062"/>
                <a:gd name="connsiteX21" fmla="*/ 44590 w 312066"/>
                <a:gd name="connsiteY21" fmla="*/ 201026 h 324062"/>
                <a:gd name="connsiteX22" fmla="*/ 36006 w 312066"/>
                <a:gd name="connsiteY22" fmla="*/ 159017 h 324062"/>
                <a:gd name="connsiteX23" fmla="*/ 36006 w 312066"/>
                <a:gd name="connsiteY23" fmla="*/ 154518 h 324062"/>
                <a:gd name="connsiteX24" fmla="*/ 156030 w 312066"/>
                <a:gd name="connsiteY24" fmla="*/ 36006 h 324062"/>
                <a:gd name="connsiteX25" fmla="*/ 156030 w 312066"/>
                <a:gd name="connsiteY25" fmla="*/ 36006 h 324062"/>
                <a:gd name="connsiteX26" fmla="*/ 276049 w 312066"/>
                <a:gd name="connsiteY26" fmla="*/ 154531 h 324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12066" h="324062">
                  <a:moveTo>
                    <a:pt x="312067" y="159629"/>
                  </a:moveTo>
                  <a:lnTo>
                    <a:pt x="312067" y="154231"/>
                  </a:lnTo>
                  <a:cubicBezTo>
                    <a:pt x="310509" y="69007"/>
                    <a:pt x="241278" y="572"/>
                    <a:pt x="156043" y="0"/>
                  </a:cubicBezTo>
                  <a:lnTo>
                    <a:pt x="156043" y="0"/>
                  </a:lnTo>
                  <a:cubicBezTo>
                    <a:pt x="70801" y="565"/>
                    <a:pt x="1561" y="69002"/>
                    <a:pt x="0" y="154231"/>
                  </a:cubicBezTo>
                  <a:lnTo>
                    <a:pt x="0" y="159629"/>
                  </a:lnTo>
                  <a:cubicBezTo>
                    <a:pt x="582" y="178113"/>
                    <a:pt x="4255" y="196369"/>
                    <a:pt x="10865" y="213640"/>
                  </a:cubicBezTo>
                  <a:cubicBezTo>
                    <a:pt x="17190" y="229939"/>
                    <a:pt x="26375" y="244978"/>
                    <a:pt x="37986" y="258049"/>
                  </a:cubicBezTo>
                  <a:cubicBezTo>
                    <a:pt x="52268" y="273668"/>
                    <a:pt x="67931" y="303957"/>
                    <a:pt x="74535" y="317402"/>
                  </a:cubicBezTo>
                  <a:cubicBezTo>
                    <a:pt x="76559" y="321482"/>
                    <a:pt x="80720" y="324062"/>
                    <a:pt x="85275" y="324062"/>
                  </a:cubicBezTo>
                  <a:lnTo>
                    <a:pt x="226792" y="324062"/>
                  </a:lnTo>
                  <a:cubicBezTo>
                    <a:pt x="231347" y="324061"/>
                    <a:pt x="235509" y="321481"/>
                    <a:pt x="237538" y="317402"/>
                  </a:cubicBezTo>
                  <a:cubicBezTo>
                    <a:pt x="244135" y="303964"/>
                    <a:pt x="259798" y="273668"/>
                    <a:pt x="274081" y="258049"/>
                  </a:cubicBezTo>
                  <a:cubicBezTo>
                    <a:pt x="285692" y="244978"/>
                    <a:pt x="294877" y="229939"/>
                    <a:pt x="301202" y="213640"/>
                  </a:cubicBezTo>
                  <a:cubicBezTo>
                    <a:pt x="307810" y="196368"/>
                    <a:pt x="311481" y="178113"/>
                    <a:pt x="312067" y="159629"/>
                  </a:cubicBezTo>
                  <a:close/>
                  <a:moveTo>
                    <a:pt x="276061" y="159004"/>
                  </a:moveTo>
                  <a:cubicBezTo>
                    <a:pt x="275518" y="173388"/>
                    <a:pt x="272614" y="187585"/>
                    <a:pt x="267464" y="201026"/>
                  </a:cubicBezTo>
                  <a:cubicBezTo>
                    <a:pt x="262704" y="213140"/>
                    <a:pt x="255836" y="224315"/>
                    <a:pt x="247178" y="234033"/>
                  </a:cubicBezTo>
                  <a:cubicBezTo>
                    <a:pt x="233423" y="250614"/>
                    <a:pt x="221642" y="268737"/>
                    <a:pt x="212072" y="288038"/>
                  </a:cubicBezTo>
                  <a:lnTo>
                    <a:pt x="99976" y="288038"/>
                  </a:lnTo>
                  <a:cubicBezTo>
                    <a:pt x="90408" y="268736"/>
                    <a:pt x="78627" y="250612"/>
                    <a:pt x="64870" y="234033"/>
                  </a:cubicBezTo>
                  <a:cubicBezTo>
                    <a:pt x="56212" y="224316"/>
                    <a:pt x="49346" y="213141"/>
                    <a:pt x="44590" y="201026"/>
                  </a:cubicBezTo>
                  <a:cubicBezTo>
                    <a:pt x="39443" y="187589"/>
                    <a:pt x="36543" y="173396"/>
                    <a:pt x="36006" y="159017"/>
                  </a:cubicBezTo>
                  <a:lnTo>
                    <a:pt x="36006" y="154518"/>
                  </a:lnTo>
                  <a:cubicBezTo>
                    <a:pt x="37218" y="88986"/>
                    <a:pt x="90488" y="36388"/>
                    <a:pt x="156030" y="36006"/>
                  </a:cubicBezTo>
                  <a:lnTo>
                    <a:pt x="156030" y="36006"/>
                  </a:lnTo>
                  <a:cubicBezTo>
                    <a:pt x="221577" y="36385"/>
                    <a:pt x="274849" y="88994"/>
                    <a:pt x="276049" y="154531"/>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8" name="Freeform: Shape 67">
              <a:extLst>
                <a:ext uri="{FF2B5EF4-FFF2-40B4-BE49-F238E27FC236}">
                  <a16:creationId xmlns:a16="http://schemas.microsoft.com/office/drawing/2014/main" id="{9E0786AE-C879-4F01-BC35-51A2E88F9BD4}"/>
                </a:ext>
              </a:extLst>
            </p:cNvPr>
            <p:cNvSpPr/>
            <p:nvPr/>
          </p:nvSpPr>
          <p:spPr>
            <a:xfrm>
              <a:off x="7645245" y="4118481"/>
              <a:ext cx="24990" cy="68724"/>
            </a:xfrm>
            <a:custGeom>
              <a:avLst/>
              <a:gdLst>
                <a:gd name="connsiteX0" fmla="*/ 12495 w 24990"/>
                <a:gd name="connsiteY0" fmla="*/ 68725 h 68724"/>
                <a:gd name="connsiteX1" fmla="*/ 24991 w 24990"/>
                <a:gd name="connsiteY1" fmla="*/ 56229 h 68724"/>
                <a:gd name="connsiteX2" fmla="*/ 24991 w 24990"/>
                <a:gd name="connsiteY2" fmla="*/ 12495 h 68724"/>
                <a:gd name="connsiteX3" fmla="*/ 12495 w 24990"/>
                <a:gd name="connsiteY3" fmla="*/ 0 h 68724"/>
                <a:gd name="connsiteX4" fmla="*/ 0 w 24990"/>
                <a:gd name="connsiteY4" fmla="*/ 12495 h 68724"/>
                <a:gd name="connsiteX5" fmla="*/ 0 w 24990"/>
                <a:gd name="connsiteY5" fmla="*/ 56229 h 68724"/>
                <a:gd name="connsiteX6" fmla="*/ 12495 w 24990"/>
                <a:gd name="connsiteY6" fmla="*/ 68725 h 6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90" h="68724">
                  <a:moveTo>
                    <a:pt x="12495" y="68725"/>
                  </a:moveTo>
                  <a:cubicBezTo>
                    <a:pt x="19397" y="68725"/>
                    <a:pt x="24991" y="63131"/>
                    <a:pt x="24991" y="56229"/>
                  </a:cubicBezTo>
                  <a:lnTo>
                    <a:pt x="24991" y="12495"/>
                  </a:lnTo>
                  <a:cubicBezTo>
                    <a:pt x="24991" y="5594"/>
                    <a:pt x="19397" y="0"/>
                    <a:pt x="12495" y="0"/>
                  </a:cubicBezTo>
                  <a:cubicBezTo>
                    <a:pt x="5594" y="0"/>
                    <a:pt x="0" y="5594"/>
                    <a:pt x="0" y="12495"/>
                  </a:cubicBezTo>
                  <a:lnTo>
                    <a:pt x="0" y="56229"/>
                  </a:lnTo>
                  <a:cubicBezTo>
                    <a:pt x="0" y="63131"/>
                    <a:pt x="5594" y="68725"/>
                    <a:pt x="12495" y="68725"/>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9" name="Freeform: Shape 68">
              <a:extLst>
                <a:ext uri="{FF2B5EF4-FFF2-40B4-BE49-F238E27FC236}">
                  <a16:creationId xmlns:a16="http://schemas.microsoft.com/office/drawing/2014/main" id="{B217CD9E-1461-43E1-BF4F-B53B78328230}"/>
                </a:ext>
              </a:extLst>
            </p:cNvPr>
            <p:cNvSpPr/>
            <p:nvPr/>
          </p:nvSpPr>
          <p:spPr>
            <a:xfrm>
              <a:off x="7474986" y="4190058"/>
              <a:ext cx="55942" cy="55942"/>
            </a:xfrm>
            <a:custGeom>
              <a:avLst/>
              <a:gdLst>
                <a:gd name="connsiteX0" fmla="*/ 34459 w 55942"/>
                <a:gd name="connsiteY0" fmla="*/ 52127 h 55942"/>
                <a:gd name="connsiteX1" fmla="*/ 52127 w 55942"/>
                <a:gd name="connsiteY1" fmla="*/ 52435 h 55942"/>
                <a:gd name="connsiteX2" fmla="*/ 52435 w 55942"/>
                <a:gd name="connsiteY2" fmla="*/ 34766 h 55942"/>
                <a:gd name="connsiteX3" fmla="*/ 52127 w 55942"/>
                <a:gd name="connsiteY3" fmla="*/ 34459 h 55942"/>
                <a:gd name="connsiteX4" fmla="*/ 21176 w 55942"/>
                <a:gd name="connsiteY4" fmla="*/ 3508 h 55942"/>
                <a:gd name="connsiteX5" fmla="*/ 3508 w 55942"/>
                <a:gd name="connsiteY5" fmla="*/ 3815 h 55942"/>
                <a:gd name="connsiteX6" fmla="*/ 3508 w 55942"/>
                <a:gd name="connsiteY6" fmla="*/ 21176 h 55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942" h="55942">
                  <a:moveTo>
                    <a:pt x="34459" y="52127"/>
                  </a:moveTo>
                  <a:cubicBezTo>
                    <a:pt x="39253" y="57091"/>
                    <a:pt x="47164" y="57229"/>
                    <a:pt x="52127" y="52435"/>
                  </a:cubicBezTo>
                  <a:cubicBezTo>
                    <a:pt x="57091" y="47640"/>
                    <a:pt x="57229" y="39730"/>
                    <a:pt x="52435" y="34766"/>
                  </a:cubicBezTo>
                  <a:cubicBezTo>
                    <a:pt x="52334" y="34662"/>
                    <a:pt x="52232" y="34560"/>
                    <a:pt x="52127" y="34459"/>
                  </a:cubicBezTo>
                  <a:lnTo>
                    <a:pt x="21176" y="3508"/>
                  </a:lnTo>
                  <a:cubicBezTo>
                    <a:pt x="16212" y="-1287"/>
                    <a:pt x="8302" y="-1149"/>
                    <a:pt x="3508" y="3815"/>
                  </a:cubicBezTo>
                  <a:cubicBezTo>
                    <a:pt x="-1169" y="8657"/>
                    <a:pt x="-1169" y="16334"/>
                    <a:pt x="3508" y="21176"/>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0" name="Freeform: Shape 69">
              <a:extLst>
                <a:ext uri="{FF2B5EF4-FFF2-40B4-BE49-F238E27FC236}">
                  <a16:creationId xmlns:a16="http://schemas.microsoft.com/office/drawing/2014/main" id="{63EFFBB1-44F7-4232-A335-D7C7EA2FA52F}"/>
                </a:ext>
              </a:extLst>
            </p:cNvPr>
            <p:cNvSpPr/>
            <p:nvPr/>
          </p:nvSpPr>
          <p:spPr>
            <a:xfrm>
              <a:off x="7784897" y="4192609"/>
              <a:ext cx="55563" cy="55581"/>
            </a:xfrm>
            <a:custGeom>
              <a:avLst/>
              <a:gdLst>
                <a:gd name="connsiteX0" fmla="*/ 12474 w 55563"/>
                <a:gd name="connsiteY0" fmla="*/ 55581 h 55581"/>
                <a:gd name="connsiteX1" fmla="*/ 21308 w 55563"/>
                <a:gd name="connsiteY1" fmla="*/ 51920 h 55581"/>
                <a:gd name="connsiteX2" fmla="*/ 52228 w 55563"/>
                <a:gd name="connsiteY2" fmla="*/ 20994 h 55581"/>
                <a:gd name="connsiteX3" fmla="*/ 51566 w 55563"/>
                <a:gd name="connsiteY3" fmla="*/ 3336 h 55581"/>
                <a:gd name="connsiteX4" fmla="*/ 34560 w 55563"/>
                <a:gd name="connsiteY4" fmla="*/ 3344 h 55581"/>
                <a:gd name="connsiteX5" fmla="*/ 3658 w 55563"/>
                <a:gd name="connsiteY5" fmla="*/ 34252 h 55581"/>
                <a:gd name="connsiteX6" fmla="*/ 3661 w 55563"/>
                <a:gd name="connsiteY6" fmla="*/ 51923 h 55581"/>
                <a:gd name="connsiteX7" fmla="*/ 12493 w 55563"/>
                <a:gd name="connsiteY7" fmla="*/ 55581 h 55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63" h="55581">
                  <a:moveTo>
                    <a:pt x="12474" y="55581"/>
                  </a:moveTo>
                  <a:cubicBezTo>
                    <a:pt x="15788" y="55581"/>
                    <a:pt x="18965" y="54264"/>
                    <a:pt x="21308" y="51920"/>
                  </a:cubicBezTo>
                  <a:lnTo>
                    <a:pt x="52228" y="20994"/>
                  </a:lnTo>
                  <a:cubicBezTo>
                    <a:pt x="56922" y="15935"/>
                    <a:pt x="56626" y="8029"/>
                    <a:pt x="51566" y="3336"/>
                  </a:cubicBezTo>
                  <a:cubicBezTo>
                    <a:pt x="46769" y="-1115"/>
                    <a:pt x="39351" y="-1111"/>
                    <a:pt x="34560" y="3344"/>
                  </a:cubicBezTo>
                  <a:lnTo>
                    <a:pt x="3658" y="34252"/>
                  </a:lnTo>
                  <a:cubicBezTo>
                    <a:pt x="-1220" y="39133"/>
                    <a:pt x="-1219" y="47044"/>
                    <a:pt x="3661" y="51923"/>
                  </a:cubicBezTo>
                  <a:cubicBezTo>
                    <a:pt x="6004" y="54265"/>
                    <a:pt x="9180" y="55581"/>
                    <a:pt x="12493" y="55581"/>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1" name="Freeform: Shape 70">
              <a:extLst>
                <a:ext uri="{FF2B5EF4-FFF2-40B4-BE49-F238E27FC236}">
                  <a16:creationId xmlns:a16="http://schemas.microsoft.com/office/drawing/2014/main" id="{10898E91-294E-46BE-ABCB-06957EA354A5}"/>
                </a:ext>
              </a:extLst>
            </p:cNvPr>
            <p:cNvSpPr/>
            <p:nvPr/>
          </p:nvSpPr>
          <p:spPr>
            <a:xfrm>
              <a:off x="7407445" y="4352770"/>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2" name="Freeform: Shape 71">
              <a:extLst>
                <a:ext uri="{FF2B5EF4-FFF2-40B4-BE49-F238E27FC236}">
                  <a16:creationId xmlns:a16="http://schemas.microsoft.com/office/drawing/2014/main" id="{6AC5C150-B808-468F-99B2-964DF00718F4}"/>
                </a:ext>
              </a:extLst>
            </p:cNvPr>
            <p:cNvSpPr/>
            <p:nvPr/>
          </p:nvSpPr>
          <p:spPr>
            <a:xfrm>
              <a:off x="7474479" y="4484131"/>
              <a:ext cx="56424" cy="56436"/>
            </a:xfrm>
            <a:custGeom>
              <a:avLst/>
              <a:gdLst>
                <a:gd name="connsiteX0" fmla="*/ 34966 w 56424"/>
                <a:gd name="connsiteY0" fmla="*/ 3815 h 56436"/>
                <a:gd name="connsiteX1" fmla="*/ 4040 w 56424"/>
                <a:gd name="connsiteY1" fmla="*/ 34741 h 56436"/>
                <a:gd name="connsiteX2" fmla="*/ 3296 w 56424"/>
                <a:gd name="connsiteY2" fmla="*/ 52396 h 56436"/>
                <a:gd name="connsiteX3" fmla="*/ 20951 w 56424"/>
                <a:gd name="connsiteY3" fmla="*/ 53141 h 56436"/>
                <a:gd name="connsiteX4" fmla="*/ 21684 w 56424"/>
                <a:gd name="connsiteY4" fmla="*/ 52409 h 56436"/>
                <a:gd name="connsiteX5" fmla="*/ 52610 w 56424"/>
                <a:gd name="connsiteY5" fmla="*/ 21483 h 56436"/>
                <a:gd name="connsiteX6" fmla="*/ 52917 w 56424"/>
                <a:gd name="connsiteY6" fmla="*/ 3815 h 56436"/>
                <a:gd name="connsiteX7" fmla="*/ 35249 w 56424"/>
                <a:gd name="connsiteY7" fmla="*/ 3507 h 56436"/>
                <a:gd name="connsiteX8" fmla="*/ 34941 w 56424"/>
                <a:gd name="connsiteY8" fmla="*/ 3815 h 56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424" h="56436">
                  <a:moveTo>
                    <a:pt x="34966" y="3815"/>
                  </a:moveTo>
                  <a:lnTo>
                    <a:pt x="4040" y="34741"/>
                  </a:lnTo>
                  <a:cubicBezTo>
                    <a:pt x="-1041" y="39411"/>
                    <a:pt x="-1374" y="47316"/>
                    <a:pt x="3296" y="52396"/>
                  </a:cubicBezTo>
                  <a:cubicBezTo>
                    <a:pt x="7965" y="57478"/>
                    <a:pt x="15870" y="57811"/>
                    <a:pt x="20951" y="53141"/>
                  </a:cubicBezTo>
                  <a:cubicBezTo>
                    <a:pt x="21206" y="52907"/>
                    <a:pt x="21450" y="52663"/>
                    <a:pt x="21684" y="52409"/>
                  </a:cubicBezTo>
                  <a:lnTo>
                    <a:pt x="52610" y="21483"/>
                  </a:lnTo>
                  <a:cubicBezTo>
                    <a:pt x="57573" y="16689"/>
                    <a:pt x="57711" y="8779"/>
                    <a:pt x="52917" y="3815"/>
                  </a:cubicBezTo>
                  <a:cubicBezTo>
                    <a:pt x="48123" y="-1149"/>
                    <a:pt x="40212" y="-1287"/>
                    <a:pt x="35249" y="3507"/>
                  </a:cubicBezTo>
                  <a:cubicBezTo>
                    <a:pt x="35144" y="3608"/>
                    <a:pt x="35042" y="3710"/>
                    <a:pt x="34941" y="3815"/>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3" name="Freeform: Shape 72">
              <a:extLst>
                <a:ext uri="{FF2B5EF4-FFF2-40B4-BE49-F238E27FC236}">
                  <a16:creationId xmlns:a16="http://schemas.microsoft.com/office/drawing/2014/main" id="{47607B1C-A1EE-47D1-AFE4-98FF7DA1E9FC}"/>
                </a:ext>
              </a:extLst>
            </p:cNvPr>
            <p:cNvSpPr/>
            <p:nvPr/>
          </p:nvSpPr>
          <p:spPr>
            <a:xfrm>
              <a:off x="7784558" y="4481591"/>
              <a:ext cx="56093" cy="56083"/>
            </a:xfrm>
            <a:custGeom>
              <a:avLst/>
              <a:gdLst>
                <a:gd name="connsiteX0" fmla="*/ 21647 w 56093"/>
                <a:gd name="connsiteY0" fmla="*/ 3987 h 56083"/>
                <a:gd name="connsiteX1" fmla="*/ 3987 w 56093"/>
                <a:gd name="connsiteY1" fmla="*/ 3344 h 56083"/>
                <a:gd name="connsiteX2" fmla="*/ 3345 w 56093"/>
                <a:gd name="connsiteY2" fmla="*/ 21004 h 56083"/>
                <a:gd name="connsiteX3" fmla="*/ 3997 w 56093"/>
                <a:gd name="connsiteY3" fmla="*/ 21656 h 56083"/>
                <a:gd name="connsiteX4" fmla="*/ 34917 w 56093"/>
                <a:gd name="connsiteY4" fmla="*/ 52575 h 56083"/>
                <a:gd name="connsiteX5" fmla="*/ 52585 w 56093"/>
                <a:gd name="connsiteY5" fmla="*/ 52268 h 56083"/>
                <a:gd name="connsiteX6" fmla="*/ 52585 w 56093"/>
                <a:gd name="connsiteY6" fmla="*/ 34907 h 56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3" h="56083">
                  <a:moveTo>
                    <a:pt x="21647" y="3987"/>
                  </a:moveTo>
                  <a:cubicBezTo>
                    <a:pt x="16948" y="-1067"/>
                    <a:pt x="9041" y="-1355"/>
                    <a:pt x="3987" y="3344"/>
                  </a:cubicBezTo>
                  <a:cubicBezTo>
                    <a:pt x="-1067" y="8043"/>
                    <a:pt x="-1355" y="15950"/>
                    <a:pt x="3345" y="21004"/>
                  </a:cubicBezTo>
                  <a:cubicBezTo>
                    <a:pt x="3554" y="21229"/>
                    <a:pt x="3771" y="21446"/>
                    <a:pt x="3997" y="21656"/>
                  </a:cubicBezTo>
                  <a:lnTo>
                    <a:pt x="34917" y="52575"/>
                  </a:lnTo>
                  <a:cubicBezTo>
                    <a:pt x="39881" y="57370"/>
                    <a:pt x="47791" y="57233"/>
                    <a:pt x="52585" y="52268"/>
                  </a:cubicBezTo>
                  <a:cubicBezTo>
                    <a:pt x="57262" y="47426"/>
                    <a:pt x="57262" y="39749"/>
                    <a:pt x="52585" y="34907"/>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4" name="Freeform: Shape 73">
              <a:extLst>
                <a:ext uri="{FF2B5EF4-FFF2-40B4-BE49-F238E27FC236}">
                  <a16:creationId xmlns:a16="http://schemas.microsoft.com/office/drawing/2014/main" id="{579556DE-A123-4D45-B964-D7D9C275A119}"/>
                </a:ext>
              </a:extLst>
            </p:cNvPr>
            <p:cNvSpPr/>
            <p:nvPr/>
          </p:nvSpPr>
          <p:spPr>
            <a:xfrm>
              <a:off x="7836975" y="4352346"/>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99" name="Graphic 49" descr="Eye">
            <a:extLst>
              <a:ext uri="{FF2B5EF4-FFF2-40B4-BE49-F238E27FC236}">
                <a16:creationId xmlns:a16="http://schemas.microsoft.com/office/drawing/2014/main" id="{63D0938C-9497-490C-BC29-00079B66B42D}"/>
              </a:ext>
            </a:extLst>
          </p:cNvPr>
          <p:cNvGrpSpPr/>
          <p:nvPr/>
        </p:nvGrpSpPr>
        <p:grpSpPr>
          <a:xfrm>
            <a:off x="2856335" y="2291764"/>
            <a:ext cx="578972" cy="578972"/>
            <a:chOff x="4257864" y="2534246"/>
            <a:chExt cx="599780" cy="599780"/>
          </a:xfrm>
          <a:solidFill>
            <a:schemeClr val="tx1">
              <a:alpha val="10000"/>
            </a:schemeClr>
          </a:solidFill>
        </p:grpSpPr>
        <p:sp>
          <p:nvSpPr>
            <p:cNvPr id="101" name="Freeform: Shape 100">
              <a:extLst>
                <a:ext uri="{FF2B5EF4-FFF2-40B4-BE49-F238E27FC236}">
                  <a16:creationId xmlns:a16="http://schemas.microsoft.com/office/drawing/2014/main" id="{9EFD243F-2229-4864-8F2E-BAA946DCEE22}"/>
                </a:ext>
              </a:extLst>
            </p:cNvPr>
            <p:cNvSpPr/>
            <p:nvPr/>
          </p:nvSpPr>
          <p:spPr>
            <a:xfrm>
              <a:off x="4308062" y="2684191"/>
              <a:ext cx="499450" cy="299890"/>
            </a:xfrm>
            <a:custGeom>
              <a:avLst/>
              <a:gdLst>
                <a:gd name="connsiteX0" fmla="*/ 336534 w 499450"/>
                <a:gd name="connsiteY0" fmla="*/ 239912 h 299890"/>
                <a:gd name="connsiteX1" fmla="*/ 341532 w 499450"/>
                <a:gd name="connsiteY1" fmla="*/ 65601 h 299890"/>
                <a:gd name="connsiteX2" fmla="*/ 455241 w 499450"/>
                <a:gd name="connsiteY2" fmla="*/ 156817 h 299890"/>
                <a:gd name="connsiteX3" fmla="*/ 336534 w 499450"/>
                <a:gd name="connsiteY3" fmla="*/ 239912 h 299890"/>
                <a:gd name="connsiteX4" fmla="*/ 90999 w 499450"/>
                <a:gd name="connsiteY4" fmla="*/ 111209 h 299890"/>
                <a:gd name="connsiteX5" fmla="*/ 157225 w 499450"/>
                <a:gd name="connsiteY5" fmla="*/ 66226 h 299890"/>
                <a:gd name="connsiteX6" fmla="*/ 162848 w 499450"/>
                <a:gd name="connsiteY6" fmla="*/ 239912 h 299890"/>
                <a:gd name="connsiteX7" fmla="*/ 44141 w 499450"/>
                <a:gd name="connsiteY7" fmla="*/ 156817 h 299890"/>
                <a:gd name="connsiteX8" fmla="*/ 90999 w 499450"/>
                <a:gd name="connsiteY8" fmla="*/ 111209 h 299890"/>
                <a:gd name="connsiteX9" fmla="*/ 90999 w 499450"/>
                <a:gd name="connsiteY9" fmla="*/ 111209 h 299890"/>
                <a:gd name="connsiteX10" fmla="*/ 249691 w 499450"/>
                <a:gd name="connsiteY10" fmla="*/ 249908 h 299890"/>
                <a:gd name="connsiteX11" fmla="*/ 149728 w 499450"/>
                <a:gd name="connsiteY11" fmla="*/ 149945 h 299890"/>
                <a:gd name="connsiteX12" fmla="*/ 249691 w 499450"/>
                <a:gd name="connsiteY12" fmla="*/ 49982 h 299890"/>
                <a:gd name="connsiteX13" fmla="*/ 349654 w 499450"/>
                <a:gd name="connsiteY13" fmla="*/ 149945 h 299890"/>
                <a:gd name="connsiteX14" fmla="*/ 249691 w 499450"/>
                <a:gd name="connsiteY14" fmla="*/ 249908 h 299890"/>
                <a:gd name="connsiteX15" fmla="*/ 492727 w 499450"/>
                <a:gd name="connsiteY15" fmla="*/ 139324 h 299890"/>
                <a:gd name="connsiteX16" fmla="*/ 249691 w 499450"/>
                <a:gd name="connsiteY16" fmla="*/ 0 h 299890"/>
                <a:gd name="connsiteX17" fmla="*/ 6655 w 499450"/>
                <a:gd name="connsiteY17" fmla="*/ 139324 h 299890"/>
                <a:gd name="connsiteX18" fmla="*/ 7905 w 499450"/>
                <a:gd name="connsiteY18" fmla="*/ 176810 h 299890"/>
                <a:gd name="connsiteX19" fmla="*/ 249691 w 499450"/>
                <a:gd name="connsiteY19" fmla="*/ 299890 h 299890"/>
                <a:gd name="connsiteX20" fmla="*/ 492102 w 499450"/>
                <a:gd name="connsiteY20" fmla="*/ 176810 h 299890"/>
                <a:gd name="connsiteX21" fmla="*/ 492727 w 499450"/>
                <a:gd name="connsiteY21" fmla="*/ 139324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9450" h="299890">
                  <a:moveTo>
                    <a:pt x="336534" y="239912"/>
                  </a:moveTo>
                  <a:cubicBezTo>
                    <a:pt x="385266" y="193054"/>
                    <a:pt x="387765" y="115583"/>
                    <a:pt x="341532" y="65601"/>
                  </a:cubicBezTo>
                  <a:cubicBezTo>
                    <a:pt x="390889" y="91217"/>
                    <a:pt x="431499" y="130577"/>
                    <a:pt x="455241" y="156817"/>
                  </a:cubicBezTo>
                  <a:cubicBezTo>
                    <a:pt x="430250" y="181184"/>
                    <a:pt x="387765" y="217420"/>
                    <a:pt x="336534" y="239912"/>
                  </a:cubicBezTo>
                  <a:close/>
                  <a:moveTo>
                    <a:pt x="90999" y="111209"/>
                  </a:moveTo>
                  <a:cubicBezTo>
                    <a:pt x="111617" y="93716"/>
                    <a:pt x="133484" y="78721"/>
                    <a:pt x="157225" y="66226"/>
                  </a:cubicBezTo>
                  <a:cubicBezTo>
                    <a:pt x="111617" y="116207"/>
                    <a:pt x="114116" y="193054"/>
                    <a:pt x="162848" y="239912"/>
                  </a:cubicBezTo>
                  <a:cubicBezTo>
                    <a:pt x="111617" y="217420"/>
                    <a:pt x="68508" y="181184"/>
                    <a:pt x="44141" y="156817"/>
                  </a:cubicBezTo>
                  <a:cubicBezTo>
                    <a:pt x="58511" y="140573"/>
                    <a:pt x="74130" y="125579"/>
                    <a:pt x="90999" y="111209"/>
                  </a:cubicBezTo>
                  <a:lnTo>
                    <a:pt x="90999" y="111209"/>
                  </a:lnTo>
                  <a:close/>
                  <a:moveTo>
                    <a:pt x="249691" y="249908"/>
                  </a:moveTo>
                  <a:cubicBezTo>
                    <a:pt x="194711" y="249908"/>
                    <a:pt x="149728" y="204925"/>
                    <a:pt x="149728" y="149945"/>
                  </a:cubicBezTo>
                  <a:cubicBezTo>
                    <a:pt x="149728" y="94965"/>
                    <a:pt x="194711" y="49982"/>
                    <a:pt x="249691" y="49982"/>
                  </a:cubicBezTo>
                  <a:cubicBezTo>
                    <a:pt x="304671" y="49982"/>
                    <a:pt x="349654" y="94965"/>
                    <a:pt x="349654" y="149945"/>
                  </a:cubicBezTo>
                  <a:cubicBezTo>
                    <a:pt x="349654" y="204925"/>
                    <a:pt x="304671" y="249908"/>
                    <a:pt x="249691" y="249908"/>
                  </a:cubicBezTo>
                  <a:close/>
                  <a:moveTo>
                    <a:pt x="492727" y="139324"/>
                  </a:moveTo>
                  <a:cubicBezTo>
                    <a:pt x="456490" y="96839"/>
                    <a:pt x="361525" y="0"/>
                    <a:pt x="249691" y="0"/>
                  </a:cubicBezTo>
                  <a:cubicBezTo>
                    <a:pt x="137857" y="0"/>
                    <a:pt x="42892" y="96839"/>
                    <a:pt x="6655" y="139324"/>
                  </a:cubicBezTo>
                  <a:cubicBezTo>
                    <a:pt x="-2716" y="150570"/>
                    <a:pt x="-2092" y="166189"/>
                    <a:pt x="7905" y="176810"/>
                  </a:cubicBezTo>
                  <a:cubicBezTo>
                    <a:pt x="44766" y="215546"/>
                    <a:pt x="139107" y="299890"/>
                    <a:pt x="249691" y="299890"/>
                  </a:cubicBezTo>
                  <a:cubicBezTo>
                    <a:pt x="360275" y="299890"/>
                    <a:pt x="454616" y="215546"/>
                    <a:pt x="492102" y="176810"/>
                  </a:cubicBezTo>
                  <a:cubicBezTo>
                    <a:pt x="501474" y="166814"/>
                    <a:pt x="502098" y="150570"/>
                    <a:pt x="492727" y="139324"/>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02" name="Freeform: Shape 101">
              <a:extLst>
                <a:ext uri="{FF2B5EF4-FFF2-40B4-BE49-F238E27FC236}">
                  <a16:creationId xmlns:a16="http://schemas.microsoft.com/office/drawing/2014/main" id="{49A664EB-0EDD-4F48-8BFF-02B34297D0B6}"/>
                </a:ext>
              </a:extLst>
            </p:cNvPr>
            <p:cNvSpPr/>
            <p:nvPr/>
          </p:nvSpPr>
          <p:spPr>
            <a:xfrm>
              <a:off x="4495276" y="2771658"/>
              <a:ext cx="124954" cy="124954"/>
            </a:xfrm>
            <a:custGeom>
              <a:avLst/>
              <a:gdLst>
                <a:gd name="connsiteX0" fmla="*/ 124954 w 124954"/>
                <a:gd name="connsiteY0" fmla="*/ 62477 h 124954"/>
                <a:gd name="connsiteX1" fmla="*/ 62477 w 124954"/>
                <a:gd name="connsiteY1" fmla="*/ 124954 h 124954"/>
                <a:gd name="connsiteX2" fmla="*/ 0 w 124954"/>
                <a:gd name="connsiteY2" fmla="*/ 62477 h 124954"/>
                <a:gd name="connsiteX3" fmla="*/ 62477 w 124954"/>
                <a:gd name="connsiteY3" fmla="*/ 0 h 124954"/>
                <a:gd name="connsiteX4" fmla="*/ 124954 w 124954"/>
                <a:gd name="connsiteY4" fmla="*/ 62477 h 124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954" h="124954">
                  <a:moveTo>
                    <a:pt x="124954" y="62477"/>
                  </a:moveTo>
                  <a:cubicBezTo>
                    <a:pt x="124954" y="96982"/>
                    <a:pt x="96982" y="124954"/>
                    <a:pt x="62477" y="124954"/>
                  </a:cubicBezTo>
                  <a:cubicBezTo>
                    <a:pt x="27972" y="124954"/>
                    <a:pt x="0" y="96982"/>
                    <a:pt x="0" y="62477"/>
                  </a:cubicBezTo>
                  <a:cubicBezTo>
                    <a:pt x="0" y="27972"/>
                    <a:pt x="27972" y="0"/>
                    <a:pt x="62477" y="0"/>
                  </a:cubicBezTo>
                  <a:cubicBezTo>
                    <a:pt x="96982" y="0"/>
                    <a:pt x="124954" y="27972"/>
                    <a:pt x="124954" y="62477"/>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103" name="Graphic 47" descr="Bullseye">
            <a:extLst>
              <a:ext uri="{FF2B5EF4-FFF2-40B4-BE49-F238E27FC236}">
                <a16:creationId xmlns:a16="http://schemas.microsoft.com/office/drawing/2014/main" id="{F1E04829-0017-41AD-B2DC-5905C0818CE9}"/>
              </a:ext>
            </a:extLst>
          </p:cNvPr>
          <p:cNvGrpSpPr/>
          <p:nvPr/>
        </p:nvGrpSpPr>
        <p:grpSpPr>
          <a:xfrm>
            <a:off x="5733745" y="2282719"/>
            <a:ext cx="578972" cy="578972"/>
            <a:chOff x="7334357" y="2534246"/>
            <a:chExt cx="599780" cy="599780"/>
          </a:xfrm>
          <a:solidFill>
            <a:schemeClr val="tx1">
              <a:alpha val="10000"/>
            </a:schemeClr>
          </a:solidFill>
        </p:grpSpPr>
        <p:sp>
          <p:nvSpPr>
            <p:cNvPr id="104" name="Freeform: Shape 103">
              <a:extLst>
                <a:ext uri="{FF2B5EF4-FFF2-40B4-BE49-F238E27FC236}">
                  <a16:creationId xmlns:a16="http://schemas.microsoft.com/office/drawing/2014/main" id="{23CC8121-F949-44B0-926E-F79AB22BD446}"/>
                </a:ext>
              </a:extLst>
            </p:cNvPr>
            <p:cNvSpPr/>
            <p:nvPr/>
          </p:nvSpPr>
          <p:spPr>
            <a:xfrm>
              <a:off x="7561773" y="2587351"/>
              <a:ext cx="319257" cy="318633"/>
            </a:xfrm>
            <a:custGeom>
              <a:avLst/>
              <a:gdLst>
                <a:gd name="connsiteX0" fmla="*/ 263029 w 319257"/>
                <a:gd name="connsiteY0" fmla="*/ 56229 h 318633"/>
                <a:gd name="connsiteX1" fmla="*/ 256781 w 319257"/>
                <a:gd name="connsiteY1" fmla="*/ 0 h 318633"/>
                <a:gd name="connsiteX2" fmla="*/ 188056 w 319257"/>
                <a:gd name="connsiteY2" fmla="*/ 68725 h 318633"/>
                <a:gd name="connsiteX3" fmla="*/ 191805 w 319257"/>
                <a:gd name="connsiteY3" fmla="*/ 101213 h 318633"/>
                <a:gd name="connsiteX4" fmla="*/ 91841 w 319257"/>
                <a:gd name="connsiteY4" fmla="*/ 201176 h 318633"/>
                <a:gd name="connsiteX5" fmla="*/ 62477 w 319257"/>
                <a:gd name="connsiteY5" fmla="*/ 193679 h 318633"/>
                <a:gd name="connsiteX6" fmla="*/ 0 w 319257"/>
                <a:gd name="connsiteY6" fmla="*/ 256156 h 318633"/>
                <a:gd name="connsiteX7" fmla="*/ 62477 w 319257"/>
                <a:gd name="connsiteY7" fmla="*/ 318633 h 318633"/>
                <a:gd name="connsiteX8" fmla="*/ 124954 w 319257"/>
                <a:gd name="connsiteY8" fmla="*/ 256156 h 318633"/>
                <a:gd name="connsiteX9" fmla="*/ 118082 w 319257"/>
                <a:gd name="connsiteY9" fmla="*/ 227417 h 318633"/>
                <a:gd name="connsiteX10" fmla="*/ 218045 w 319257"/>
                <a:gd name="connsiteY10" fmla="*/ 127453 h 318633"/>
                <a:gd name="connsiteX11" fmla="*/ 250533 w 319257"/>
                <a:gd name="connsiteY11" fmla="*/ 131202 h 318633"/>
                <a:gd name="connsiteX12" fmla="*/ 319258 w 319257"/>
                <a:gd name="connsiteY12" fmla="*/ 62477 h 318633"/>
                <a:gd name="connsiteX13" fmla="*/ 263029 w 319257"/>
                <a:gd name="connsiteY13" fmla="*/ 56229 h 31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9257" h="318633">
                  <a:moveTo>
                    <a:pt x="263029" y="56229"/>
                  </a:moveTo>
                  <a:lnTo>
                    <a:pt x="256781" y="0"/>
                  </a:lnTo>
                  <a:lnTo>
                    <a:pt x="188056" y="68725"/>
                  </a:lnTo>
                  <a:lnTo>
                    <a:pt x="191805" y="101213"/>
                  </a:lnTo>
                  <a:lnTo>
                    <a:pt x="91841" y="201176"/>
                  </a:lnTo>
                  <a:cubicBezTo>
                    <a:pt x="83095" y="196803"/>
                    <a:pt x="73098" y="193679"/>
                    <a:pt x="62477" y="193679"/>
                  </a:cubicBezTo>
                  <a:cubicBezTo>
                    <a:pt x="28115" y="193679"/>
                    <a:pt x="0" y="221794"/>
                    <a:pt x="0" y="256156"/>
                  </a:cubicBezTo>
                  <a:cubicBezTo>
                    <a:pt x="0" y="290518"/>
                    <a:pt x="28115" y="318633"/>
                    <a:pt x="62477" y="318633"/>
                  </a:cubicBezTo>
                  <a:cubicBezTo>
                    <a:pt x="96839" y="318633"/>
                    <a:pt x="124954" y="290518"/>
                    <a:pt x="124954" y="256156"/>
                  </a:cubicBezTo>
                  <a:cubicBezTo>
                    <a:pt x="124954" y="245535"/>
                    <a:pt x="122455" y="236163"/>
                    <a:pt x="118082" y="227417"/>
                  </a:cubicBezTo>
                  <a:lnTo>
                    <a:pt x="218045" y="127453"/>
                  </a:lnTo>
                  <a:lnTo>
                    <a:pt x="250533" y="131202"/>
                  </a:lnTo>
                  <a:lnTo>
                    <a:pt x="319258" y="62477"/>
                  </a:lnTo>
                  <a:lnTo>
                    <a:pt x="263029" y="56229"/>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05" name="Freeform: Shape 104">
              <a:extLst>
                <a:ext uri="{FF2B5EF4-FFF2-40B4-BE49-F238E27FC236}">
                  <a16:creationId xmlns:a16="http://schemas.microsoft.com/office/drawing/2014/main" id="{67BBF426-FDC5-4BD5-9CCA-7ED5C87F79F8}"/>
                </a:ext>
              </a:extLst>
            </p:cNvPr>
            <p:cNvSpPr/>
            <p:nvPr/>
          </p:nvSpPr>
          <p:spPr>
            <a:xfrm>
              <a:off x="7387462" y="2606094"/>
              <a:ext cx="474825" cy="474825"/>
            </a:xfrm>
            <a:custGeom>
              <a:avLst/>
              <a:gdLst>
                <a:gd name="connsiteX0" fmla="*/ 442338 w 474825"/>
                <a:gd name="connsiteY0" fmla="*/ 129952 h 474825"/>
                <a:gd name="connsiteX1" fmla="*/ 434216 w 474825"/>
                <a:gd name="connsiteY1" fmla="*/ 138699 h 474825"/>
                <a:gd name="connsiteX2" fmla="*/ 422345 w 474825"/>
                <a:gd name="connsiteY2" fmla="*/ 137450 h 474825"/>
                <a:gd name="connsiteX3" fmla="*/ 409225 w 474825"/>
                <a:gd name="connsiteY3" fmla="*/ 135575 h 474825"/>
                <a:gd name="connsiteX4" fmla="*/ 437340 w 474825"/>
                <a:gd name="connsiteY4" fmla="*/ 237413 h 474825"/>
                <a:gd name="connsiteX5" fmla="*/ 237413 w 474825"/>
                <a:gd name="connsiteY5" fmla="*/ 437340 h 474825"/>
                <a:gd name="connsiteX6" fmla="*/ 37486 w 474825"/>
                <a:gd name="connsiteY6" fmla="*/ 237413 h 474825"/>
                <a:gd name="connsiteX7" fmla="*/ 237413 w 474825"/>
                <a:gd name="connsiteY7" fmla="*/ 37486 h 474825"/>
                <a:gd name="connsiteX8" fmla="*/ 339251 w 474825"/>
                <a:gd name="connsiteY8" fmla="*/ 65601 h 474825"/>
                <a:gd name="connsiteX9" fmla="*/ 338001 w 474825"/>
                <a:gd name="connsiteY9" fmla="*/ 53106 h 474825"/>
                <a:gd name="connsiteX10" fmla="*/ 336127 w 474825"/>
                <a:gd name="connsiteY10" fmla="*/ 40610 h 474825"/>
                <a:gd name="connsiteX11" fmla="*/ 344874 w 474825"/>
                <a:gd name="connsiteY11" fmla="*/ 31863 h 474825"/>
                <a:gd name="connsiteX12" fmla="*/ 349247 w 474825"/>
                <a:gd name="connsiteY12" fmla="*/ 27490 h 474825"/>
                <a:gd name="connsiteX13" fmla="*/ 237413 w 474825"/>
                <a:gd name="connsiteY13" fmla="*/ 0 h 474825"/>
                <a:gd name="connsiteX14" fmla="*/ 0 w 474825"/>
                <a:gd name="connsiteY14" fmla="*/ 237413 h 474825"/>
                <a:gd name="connsiteX15" fmla="*/ 237413 w 474825"/>
                <a:gd name="connsiteY15" fmla="*/ 474826 h 474825"/>
                <a:gd name="connsiteX16" fmla="*/ 474826 w 474825"/>
                <a:gd name="connsiteY16" fmla="*/ 237413 h 474825"/>
                <a:gd name="connsiteX17" fmla="*/ 446711 w 474825"/>
                <a:gd name="connsiteY17" fmla="*/ 126204 h 474825"/>
                <a:gd name="connsiteX18" fmla="*/ 442338 w 474825"/>
                <a:gd name="connsiteY18" fmla="*/ 129952 h 4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4825" h="474825">
                  <a:moveTo>
                    <a:pt x="442338" y="129952"/>
                  </a:moveTo>
                  <a:lnTo>
                    <a:pt x="434216" y="138699"/>
                  </a:lnTo>
                  <a:lnTo>
                    <a:pt x="422345" y="137450"/>
                  </a:lnTo>
                  <a:lnTo>
                    <a:pt x="409225" y="135575"/>
                  </a:lnTo>
                  <a:cubicBezTo>
                    <a:pt x="426719" y="165564"/>
                    <a:pt x="437340" y="199927"/>
                    <a:pt x="437340" y="237413"/>
                  </a:cubicBezTo>
                  <a:cubicBezTo>
                    <a:pt x="437340" y="347373"/>
                    <a:pt x="347373" y="437340"/>
                    <a:pt x="237413" y="437340"/>
                  </a:cubicBezTo>
                  <a:cubicBezTo>
                    <a:pt x="127453" y="437340"/>
                    <a:pt x="37486" y="347373"/>
                    <a:pt x="37486" y="237413"/>
                  </a:cubicBezTo>
                  <a:cubicBezTo>
                    <a:pt x="37486" y="127453"/>
                    <a:pt x="127453" y="37486"/>
                    <a:pt x="237413" y="37486"/>
                  </a:cubicBezTo>
                  <a:cubicBezTo>
                    <a:pt x="274274" y="37486"/>
                    <a:pt x="309262" y="47483"/>
                    <a:pt x="339251" y="65601"/>
                  </a:cubicBezTo>
                  <a:lnTo>
                    <a:pt x="338001" y="53106"/>
                  </a:lnTo>
                  <a:lnTo>
                    <a:pt x="336127" y="40610"/>
                  </a:lnTo>
                  <a:lnTo>
                    <a:pt x="344874" y="31863"/>
                  </a:lnTo>
                  <a:lnTo>
                    <a:pt x="349247" y="27490"/>
                  </a:lnTo>
                  <a:cubicBezTo>
                    <a:pt x="315509" y="9996"/>
                    <a:pt x="278023" y="0"/>
                    <a:pt x="237413" y="0"/>
                  </a:cubicBezTo>
                  <a:cubicBezTo>
                    <a:pt x="106211" y="0"/>
                    <a:pt x="0" y="106211"/>
                    <a:pt x="0" y="237413"/>
                  </a:cubicBezTo>
                  <a:cubicBezTo>
                    <a:pt x="0" y="368615"/>
                    <a:pt x="106211" y="474826"/>
                    <a:pt x="237413" y="474826"/>
                  </a:cubicBezTo>
                  <a:cubicBezTo>
                    <a:pt x="368615" y="474826"/>
                    <a:pt x="474826" y="368615"/>
                    <a:pt x="474826" y="237413"/>
                  </a:cubicBezTo>
                  <a:cubicBezTo>
                    <a:pt x="474826" y="196803"/>
                    <a:pt x="464830" y="159317"/>
                    <a:pt x="446711" y="126204"/>
                  </a:cubicBezTo>
                  <a:lnTo>
                    <a:pt x="442338" y="129952"/>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06" name="Freeform: Shape 105">
              <a:extLst>
                <a:ext uri="{FF2B5EF4-FFF2-40B4-BE49-F238E27FC236}">
                  <a16:creationId xmlns:a16="http://schemas.microsoft.com/office/drawing/2014/main" id="{DBBD6F36-0976-43C7-9047-DBB63CFA80AB}"/>
                </a:ext>
              </a:extLst>
            </p:cNvPr>
            <p:cNvSpPr/>
            <p:nvPr/>
          </p:nvSpPr>
          <p:spPr>
            <a:xfrm>
              <a:off x="7474930" y="2693562"/>
              <a:ext cx="299890" cy="299890"/>
            </a:xfrm>
            <a:custGeom>
              <a:avLst/>
              <a:gdLst>
                <a:gd name="connsiteX0" fmla="*/ 254282 w 299890"/>
                <a:gd name="connsiteY0" fmla="*/ 107461 h 299890"/>
                <a:gd name="connsiteX1" fmla="*/ 262404 w 299890"/>
                <a:gd name="connsiteY1" fmla="*/ 149945 h 299890"/>
                <a:gd name="connsiteX2" fmla="*/ 149945 w 299890"/>
                <a:gd name="connsiteY2" fmla="*/ 262404 h 299890"/>
                <a:gd name="connsiteX3" fmla="*/ 37486 w 299890"/>
                <a:gd name="connsiteY3" fmla="*/ 149945 h 299890"/>
                <a:gd name="connsiteX4" fmla="*/ 149945 w 299890"/>
                <a:gd name="connsiteY4" fmla="*/ 37486 h 299890"/>
                <a:gd name="connsiteX5" fmla="*/ 192429 w 299890"/>
                <a:gd name="connsiteY5" fmla="*/ 45608 h 299890"/>
                <a:gd name="connsiteX6" fmla="*/ 220544 w 299890"/>
                <a:gd name="connsiteY6" fmla="*/ 17494 h 299890"/>
                <a:gd name="connsiteX7" fmla="*/ 149945 w 299890"/>
                <a:gd name="connsiteY7" fmla="*/ 0 h 299890"/>
                <a:gd name="connsiteX8" fmla="*/ 0 w 299890"/>
                <a:gd name="connsiteY8" fmla="*/ 149945 h 299890"/>
                <a:gd name="connsiteX9" fmla="*/ 149945 w 299890"/>
                <a:gd name="connsiteY9" fmla="*/ 299890 h 299890"/>
                <a:gd name="connsiteX10" fmla="*/ 299890 w 299890"/>
                <a:gd name="connsiteY10" fmla="*/ 149945 h 299890"/>
                <a:gd name="connsiteX11" fmla="*/ 282396 w 299890"/>
                <a:gd name="connsiteY11" fmla="*/ 79346 h 299890"/>
                <a:gd name="connsiteX12" fmla="*/ 254282 w 299890"/>
                <a:gd name="connsiteY12" fmla="*/ 107461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890" h="299890">
                  <a:moveTo>
                    <a:pt x="254282" y="107461"/>
                  </a:moveTo>
                  <a:cubicBezTo>
                    <a:pt x="259905" y="120581"/>
                    <a:pt x="262404" y="134950"/>
                    <a:pt x="262404" y="149945"/>
                  </a:cubicBezTo>
                  <a:cubicBezTo>
                    <a:pt x="262404" y="211797"/>
                    <a:pt x="211797" y="262404"/>
                    <a:pt x="149945" y="262404"/>
                  </a:cubicBezTo>
                  <a:cubicBezTo>
                    <a:pt x="88093" y="262404"/>
                    <a:pt x="37486" y="211797"/>
                    <a:pt x="37486" y="149945"/>
                  </a:cubicBezTo>
                  <a:cubicBezTo>
                    <a:pt x="37486" y="88093"/>
                    <a:pt x="88093" y="37486"/>
                    <a:pt x="149945" y="37486"/>
                  </a:cubicBezTo>
                  <a:cubicBezTo>
                    <a:pt x="164940" y="37486"/>
                    <a:pt x="179309" y="40610"/>
                    <a:pt x="192429" y="45608"/>
                  </a:cubicBezTo>
                  <a:lnTo>
                    <a:pt x="220544" y="17494"/>
                  </a:lnTo>
                  <a:cubicBezTo>
                    <a:pt x="199302" y="6248"/>
                    <a:pt x="175561" y="0"/>
                    <a:pt x="149945" y="0"/>
                  </a:cubicBezTo>
                  <a:cubicBezTo>
                    <a:pt x="67475" y="0"/>
                    <a:pt x="0" y="67475"/>
                    <a:pt x="0" y="149945"/>
                  </a:cubicBezTo>
                  <a:cubicBezTo>
                    <a:pt x="0" y="232415"/>
                    <a:pt x="67475" y="299890"/>
                    <a:pt x="149945" y="299890"/>
                  </a:cubicBezTo>
                  <a:cubicBezTo>
                    <a:pt x="232415" y="299890"/>
                    <a:pt x="299890" y="232415"/>
                    <a:pt x="299890" y="149945"/>
                  </a:cubicBezTo>
                  <a:cubicBezTo>
                    <a:pt x="299890" y="124329"/>
                    <a:pt x="293642" y="100588"/>
                    <a:pt x="282396" y="79346"/>
                  </a:cubicBezTo>
                  <a:lnTo>
                    <a:pt x="254282" y="107461"/>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107" name="Graphic 53" descr="Magnifying glass">
            <a:extLst>
              <a:ext uri="{FF2B5EF4-FFF2-40B4-BE49-F238E27FC236}">
                <a16:creationId xmlns:a16="http://schemas.microsoft.com/office/drawing/2014/main" id="{D1C33B40-AEDC-4C2C-B192-E29CA1ABF4D8}"/>
              </a:ext>
            </a:extLst>
          </p:cNvPr>
          <p:cNvSpPr/>
          <p:nvPr/>
        </p:nvSpPr>
        <p:spPr>
          <a:xfrm>
            <a:off x="2910847" y="3973291"/>
            <a:ext cx="476069" cy="476445"/>
          </a:xfrm>
          <a:custGeom>
            <a:avLst/>
            <a:gdLst>
              <a:gd name="connsiteX0" fmla="*/ 480449 w 493179"/>
              <a:gd name="connsiteY0" fmla="*/ 418596 h 493568"/>
              <a:gd name="connsiteX1" fmla="*/ 402352 w 493179"/>
              <a:gd name="connsiteY1" fmla="*/ 340500 h 493568"/>
              <a:gd name="connsiteX2" fmla="*/ 363617 w 493179"/>
              <a:gd name="connsiteY2" fmla="*/ 328629 h 493568"/>
              <a:gd name="connsiteX3" fmla="*/ 336127 w 493179"/>
              <a:gd name="connsiteY3" fmla="*/ 301140 h 493568"/>
              <a:gd name="connsiteX4" fmla="*/ 374863 w 493179"/>
              <a:gd name="connsiteY4" fmla="*/ 187431 h 493568"/>
              <a:gd name="connsiteX5" fmla="*/ 187431 w 493179"/>
              <a:gd name="connsiteY5" fmla="*/ 0 h 493568"/>
              <a:gd name="connsiteX6" fmla="*/ 0 w 493179"/>
              <a:gd name="connsiteY6" fmla="*/ 187431 h 493568"/>
              <a:gd name="connsiteX7" fmla="*/ 187431 w 493179"/>
              <a:gd name="connsiteY7" fmla="*/ 374863 h 493568"/>
              <a:gd name="connsiteX8" fmla="*/ 301140 w 493179"/>
              <a:gd name="connsiteY8" fmla="*/ 336127 h 493568"/>
              <a:gd name="connsiteX9" fmla="*/ 328629 w 493179"/>
              <a:gd name="connsiteY9" fmla="*/ 363617 h 493568"/>
              <a:gd name="connsiteX10" fmla="*/ 340500 w 493179"/>
              <a:gd name="connsiteY10" fmla="*/ 402352 h 493568"/>
              <a:gd name="connsiteX11" fmla="*/ 418596 w 493179"/>
              <a:gd name="connsiteY11" fmla="*/ 480449 h 493568"/>
              <a:gd name="connsiteX12" fmla="*/ 449835 w 493179"/>
              <a:gd name="connsiteY12" fmla="*/ 493569 h 493568"/>
              <a:gd name="connsiteX13" fmla="*/ 481074 w 493179"/>
              <a:gd name="connsiteY13" fmla="*/ 480449 h 493568"/>
              <a:gd name="connsiteX14" fmla="*/ 480449 w 493179"/>
              <a:gd name="connsiteY14" fmla="*/ 418596 h 493568"/>
              <a:gd name="connsiteX15" fmla="*/ 186806 w 493179"/>
              <a:gd name="connsiteY15" fmla="*/ 336751 h 493568"/>
              <a:gd name="connsiteX16" fmla="*/ 36861 w 493179"/>
              <a:gd name="connsiteY16" fmla="*/ 186806 h 493568"/>
              <a:gd name="connsiteX17" fmla="*/ 186806 w 493179"/>
              <a:gd name="connsiteY17" fmla="*/ 36861 h 493568"/>
              <a:gd name="connsiteX18" fmla="*/ 336751 w 493179"/>
              <a:gd name="connsiteY18" fmla="*/ 186806 h 493568"/>
              <a:gd name="connsiteX19" fmla="*/ 186806 w 493179"/>
              <a:gd name="connsiteY19" fmla="*/ 336751 h 49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79" h="493568">
                <a:moveTo>
                  <a:pt x="480449" y="418596"/>
                </a:moveTo>
                <a:lnTo>
                  <a:pt x="402352" y="340500"/>
                </a:lnTo>
                <a:cubicBezTo>
                  <a:pt x="391731" y="329879"/>
                  <a:pt x="377362" y="326130"/>
                  <a:pt x="363617" y="328629"/>
                </a:cubicBezTo>
                <a:lnTo>
                  <a:pt x="336127" y="301140"/>
                </a:lnTo>
                <a:cubicBezTo>
                  <a:pt x="360493" y="269901"/>
                  <a:pt x="374863" y="229916"/>
                  <a:pt x="374863" y="187431"/>
                </a:cubicBezTo>
                <a:cubicBezTo>
                  <a:pt x="374863" y="84344"/>
                  <a:pt x="290518" y="0"/>
                  <a:pt x="187431" y="0"/>
                </a:cubicBezTo>
                <a:cubicBezTo>
                  <a:pt x="84344" y="0"/>
                  <a:pt x="0" y="84344"/>
                  <a:pt x="0" y="187431"/>
                </a:cubicBezTo>
                <a:cubicBezTo>
                  <a:pt x="0" y="290518"/>
                  <a:pt x="84344" y="374863"/>
                  <a:pt x="187431" y="374863"/>
                </a:cubicBezTo>
                <a:cubicBezTo>
                  <a:pt x="229916" y="374863"/>
                  <a:pt x="269276" y="360493"/>
                  <a:pt x="301140" y="336127"/>
                </a:cubicBezTo>
                <a:lnTo>
                  <a:pt x="328629" y="363617"/>
                </a:lnTo>
                <a:cubicBezTo>
                  <a:pt x="326130" y="377362"/>
                  <a:pt x="329879" y="391731"/>
                  <a:pt x="340500" y="402352"/>
                </a:cubicBezTo>
                <a:lnTo>
                  <a:pt x="418596" y="480449"/>
                </a:lnTo>
                <a:cubicBezTo>
                  <a:pt x="427343" y="489196"/>
                  <a:pt x="438589" y="493569"/>
                  <a:pt x="449835" y="493569"/>
                </a:cubicBezTo>
                <a:cubicBezTo>
                  <a:pt x="461081" y="493569"/>
                  <a:pt x="472327" y="489196"/>
                  <a:pt x="481074" y="480449"/>
                </a:cubicBezTo>
                <a:cubicBezTo>
                  <a:pt x="497318" y="462955"/>
                  <a:pt x="497318" y="435465"/>
                  <a:pt x="480449" y="418596"/>
                </a:cubicBezTo>
                <a:close/>
                <a:moveTo>
                  <a:pt x="186806" y="336751"/>
                </a:moveTo>
                <a:cubicBezTo>
                  <a:pt x="104337" y="336751"/>
                  <a:pt x="36861" y="269276"/>
                  <a:pt x="36861" y="186806"/>
                </a:cubicBezTo>
                <a:cubicBezTo>
                  <a:pt x="36861" y="104337"/>
                  <a:pt x="104337" y="36861"/>
                  <a:pt x="186806" y="36861"/>
                </a:cubicBezTo>
                <a:cubicBezTo>
                  <a:pt x="269276" y="36861"/>
                  <a:pt x="336751" y="104337"/>
                  <a:pt x="336751" y="186806"/>
                </a:cubicBezTo>
                <a:cubicBezTo>
                  <a:pt x="336751" y="269276"/>
                  <a:pt x="269276" y="336751"/>
                  <a:pt x="186806" y="336751"/>
                </a:cubicBezTo>
                <a:close/>
              </a:path>
            </a:pathLst>
          </a:custGeom>
          <a:solidFill>
            <a:schemeClr val="tx1">
              <a:alpha val="10000"/>
            </a:schemeClr>
          </a:solidFill>
          <a:ln w="6152" cap="flat">
            <a:noFill/>
            <a:prstDash val="solid"/>
            <a:miter/>
          </a:ln>
        </p:spPr>
        <p:txBody>
          <a:bodyPr rtlCol="0" anchor="ctr"/>
          <a:lstStyle/>
          <a:p>
            <a:endParaRPr lang="en-US" sz="1350"/>
          </a:p>
        </p:txBody>
      </p:sp>
      <p:grpSp>
        <p:nvGrpSpPr>
          <p:cNvPr id="108" name="Group 107">
            <a:extLst>
              <a:ext uri="{FF2B5EF4-FFF2-40B4-BE49-F238E27FC236}">
                <a16:creationId xmlns:a16="http://schemas.microsoft.com/office/drawing/2014/main" id="{66E5ACE8-349B-4C39-9C0C-982ED94F88B7}"/>
              </a:ext>
            </a:extLst>
          </p:cNvPr>
          <p:cNvGrpSpPr/>
          <p:nvPr/>
        </p:nvGrpSpPr>
        <p:grpSpPr>
          <a:xfrm>
            <a:off x="7008364" y="1949555"/>
            <a:ext cx="1880088" cy="2914299"/>
            <a:chOff x="332936" y="2555951"/>
            <a:chExt cx="2926080" cy="3885733"/>
          </a:xfrm>
        </p:grpSpPr>
        <p:sp>
          <p:nvSpPr>
            <p:cNvPr id="109" name="TextBox 108">
              <a:extLst>
                <a:ext uri="{FF2B5EF4-FFF2-40B4-BE49-F238E27FC236}">
                  <a16:creationId xmlns:a16="http://schemas.microsoft.com/office/drawing/2014/main" id="{BC44CE73-1406-4021-9F47-54498E6DD5A9}"/>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t>Lorem Ipsum</a:t>
              </a:r>
            </a:p>
          </p:txBody>
        </p:sp>
        <p:sp>
          <p:nvSpPr>
            <p:cNvPr id="110" name="TextBox 109">
              <a:extLst>
                <a:ext uri="{FF2B5EF4-FFF2-40B4-BE49-F238E27FC236}">
                  <a16:creationId xmlns:a16="http://schemas.microsoft.com/office/drawing/2014/main" id="{309C0D30-3405-4C3E-87BA-2B94E1A71A32}"/>
                </a:ext>
              </a:extLst>
            </p:cNvPr>
            <p:cNvSpPr txBox="1"/>
            <p:nvPr/>
          </p:nvSpPr>
          <p:spPr>
            <a:xfrm>
              <a:off x="332936" y="3086919"/>
              <a:ext cx="2926080" cy="3354765"/>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4194710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F6ED7078-2CAA-44C2-9D7E-D83322288CDE}"/>
              </a:ext>
            </a:extLst>
          </p:cNvPr>
          <p:cNvSpPr/>
          <p:nvPr/>
        </p:nvSpPr>
        <p:spPr>
          <a:xfrm>
            <a:off x="3087700" y="2121296"/>
            <a:ext cx="2969760" cy="2570816"/>
          </a:xfrm>
          <a:custGeom>
            <a:avLst/>
            <a:gdLst>
              <a:gd name="connsiteX0" fmla="*/ 769592 w 3076493"/>
              <a:gd name="connsiteY0" fmla="*/ 0 h 2663211"/>
              <a:gd name="connsiteX1" fmla="*/ 2306900 w 3076493"/>
              <a:gd name="connsiteY1" fmla="*/ 0 h 2663211"/>
              <a:gd name="connsiteX2" fmla="*/ 2307838 w 3076493"/>
              <a:gd name="connsiteY2" fmla="*/ 0 h 2663211"/>
              <a:gd name="connsiteX3" fmla="*/ 3076492 w 3076493"/>
              <a:gd name="connsiteY3" fmla="*/ 1331349 h 2663211"/>
              <a:gd name="connsiteX4" fmla="*/ 3076493 w 3076493"/>
              <a:gd name="connsiteY4" fmla="*/ 1331862 h 2663211"/>
              <a:gd name="connsiteX5" fmla="*/ 2307838 w 3076493"/>
              <a:gd name="connsiteY5" fmla="*/ 2663211 h 2663211"/>
              <a:gd name="connsiteX6" fmla="*/ 2306902 w 3076493"/>
              <a:gd name="connsiteY6" fmla="*/ 2663211 h 2663211"/>
              <a:gd name="connsiteX7" fmla="*/ 769592 w 3076493"/>
              <a:gd name="connsiteY7" fmla="*/ 2663211 h 2663211"/>
              <a:gd name="connsiteX8" fmla="*/ 768654 w 3076493"/>
              <a:gd name="connsiteY8" fmla="*/ 2663210 h 2663211"/>
              <a:gd name="connsiteX9" fmla="*/ 0 w 3076493"/>
              <a:gd name="connsiteY9" fmla="*/ 1331862 h 2663211"/>
              <a:gd name="connsiteX10" fmla="*/ 0 w 3076493"/>
              <a:gd name="connsiteY10" fmla="*/ 1331348 h 2663211"/>
              <a:gd name="connsiteX11" fmla="*/ 768654 w 3076493"/>
              <a:gd name="connsiteY11" fmla="*/ 0 h 26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76493" h="2663211">
                <a:moveTo>
                  <a:pt x="769592" y="0"/>
                </a:moveTo>
                <a:lnTo>
                  <a:pt x="2306900" y="0"/>
                </a:lnTo>
                <a:lnTo>
                  <a:pt x="2307838" y="0"/>
                </a:lnTo>
                <a:lnTo>
                  <a:pt x="3076492" y="1331349"/>
                </a:lnTo>
                <a:lnTo>
                  <a:pt x="3076493" y="1331862"/>
                </a:lnTo>
                <a:lnTo>
                  <a:pt x="2307838" y="2663211"/>
                </a:lnTo>
                <a:lnTo>
                  <a:pt x="2306902" y="2663211"/>
                </a:lnTo>
                <a:lnTo>
                  <a:pt x="769592" y="2663211"/>
                </a:lnTo>
                <a:lnTo>
                  <a:pt x="768654" y="2663210"/>
                </a:lnTo>
                <a:lnTo>
                  <a:pt x="0" y="1331862"/>
                </a:lnTo>
                <a:lnTo>
                  <a:pt x="0" y="1331348"/>
                </a:lnTo>
                <a:lnTo>
                  <a:pt x="76865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11" name="Group 10">
            <a:extLst>
              <a:ext uri="{FF2B5EF4-FFF2-40B4-BE49-F238E27FC236}">
                <a16:creationId xmlns:a16="http://schemas.microsoft.com/office/drawing/2014/main" id="{22714DE4-AA0F-4014-9BB8-27EFA52A4F71}"/>
              </a:ext>
            </a:extLst>
          </p:cNvPr>
          <p:cNvGrpSpPr/>
          <p:nvPr/>
        </p:nvGrpSpPr>
        <p:grpSpPr>
          <a:xfrm>
            <a:off x="3379392" y="2121295"/>
            <a:ext cx="2386374" cy="3759534"/>
            <a:chOff x="4667466" y="2030433"/>
            <a:chExt cx="2857069" cy="4501075"/>
          </a:xfrm>
        </p:grpSpPr>
        <p:sp>
          <p:nvSpPr>
            <p:cNvPr id="12" name="Freeform: Shape 11">
              <a:extLst>
                <a:ext uri="{FF2B5EF4-FFF2-40B4-BE49-F238E27FC236}">
                  <a16:creationId xmlns:a16="http://schemas.microsoft.com/office/drawing/2014/main" id="{5CA19E09-A886-4F42-814E-78519B55755F}"/>
                </a:ext>
              </a:extLst>
            </p:cNvPr>
            <p:cNvSpPr/>
            <p:nvPr/>
          </p:nvSpPr>
          <p:spPr>
            <a:xfrm rot="10800000">
              <a:off x="5207661" y="2030433"/>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4" name="Freeform: Shape 13">
              <a:extLst>
                <a:ext uri="{FF2B5EF4-FFF2-40B4-BE49-F238E27FC236}">
                  <a16:creationId xmlns:a16="http://schemas.microsoft.com/office/drawing/2014/main" id="{F14D332E-12E2-4FEC-9144-971D74CBF2BE}"/>
                </a:ext>
              </a:extLst>
            </p:cNvPr>
            <p:cNvSpPr/>
            <p:nvPr/>
          </p:nvSpPr>
          <p:spPr>
            <a:xfrm rot="14400000">
              <a:off x="5927535" y="2445428"/>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5" name="Freeform: Shape 14">
              <a:extLst>
                <a:ext uri="{FF2B5EF4-FFF2-40B4-BE49-F238E27FC236}">
                  <a16:creationId xmlns:a16="http://schemas.microsoft.com/office/drawing/2014/main" id="{8B634360-F248-4913-B59A-E6DB5D55C370}"/>
                </a:ext>
              </a:extLst>
            </p:cNvPr>
            <p:cNvSpPr/>
            <p:nvPr/>
          </p:nvSpPr>
          <p:spPr>
            <a:xfrm rot="18000000">
              <a:off x="5927535" y="3276010"/>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7" name="Freeform: Shape 16">
              <a:extLst>
                <a:ext uri="{FF2B5EF4-FFF2-40B4-BE49-F238E27FC236}">
                  <a16:creationId xmlns:a16="http://schemas.microsoft.com/office/drawing/2014/main" id="{C8703F61-85E7-48F4-9423-44B822BA76E4}"/>
                </a:ext>
              </a:extLst>
            </p:cNvPr>
            <p:cNvSpPr/>
            <p:nvPr/>
          </p:nvSpPr>
          <p:spPr>
            <a:xfrm flipV="1">
              <a:off x="5207662" y="5108322"/>
              <a:ext cx="1776680" cy="1423186"/>
            </a:xfrm>
            <a:custGeom>
              <a:avLst/>
              <a:gdLst>
                <a:gd name="connsiteX0" fmla="*/ 888340 w 1776679"/>
                <a:gd name="connsiteY0" fmla="*/ 0 h 1417320"/>
                <a:gd name="connsiteX1" fmla="*/ 1776679 w 1776679"/>
                <a:gd name="connsiteY1" fmla="*/ 1417320 h 1417320"/>
                <a:gd name="connsiteX2" fmla="*/ 0 w 1776679"/>
                <a:gd name="connsiteY2" fmla="*/ 1417320 h 1417320"/>
              </a:gdLst>
              <a:ahLst/>
              <a:cxnLst>
                <a:cxn ang="0">
                  <a:pos x="connsiteX0" y="connsiteY0"/>
                </a:cxn>
                <a:cxn ang="0">
                  <a:pos x="connsiteX1" y="connsiteY1"/>
                </a:cxn>
                <a:cxn ang="0">
                  <a:pos x="connsiteX2" y="connsiteY2"/>
                </a:cxn>
              </a:cxnLst>
              <a:rect l="l" t="t" r="r" b="b"/>
              <a:pathLst>
                <a:path w="1776679" h="1417320">
                  <a:moveTo>
                    <a:pt x="888340" y="0"/>
                  </a:moveTo>
                  <a:lnTo>
                    <a:pt x="1776679" y="1417320"/>
                  </a:lnTo>
                  <a:lnTo>
                    <a:pt x="0" y="141732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8" name="Freeform: Shape 17">
              <a:extLst>
                <a:ext uri="{FF2B5EF4-FFF2-40B4-BE49-F238E27FC236}">
                  <a16:creationId xmlns:a16="http://schemas.microsoft.com/office/drawing/2014/main" id="{AA722F5F-D1A5-46E0-88CD-EA278EA36B14}"/>
                </a:ext>
              </a:extLst>
            </p:cNvPr>
            <p:cNvSpPr/>
            <p:nvPr/>
          </p:nvSpPr>
          <p:spPr>
            <a:xfrm rot="3600000">
              <a:off x="4487786" y="3276010"/>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1" name="Freeform: Shape 20">
              <a:extLst>
                <a:ext uri="{FF2B5EF4-FFF2-40B4-BE49-F238E27FC236}">
                  <a16:creationId xmlns:a16="http://schemas.microsoft.com/office/drawing/2014/main" id="{414FD2D5-7C77-4C1E-B7DA-1E8ED23B184B}"/>
                </a:ext>
              </a:extLst>
            </p:cNvPr>
            <p:cNvSpPr/>
            <p:nvPr/>
          </p:nvSpPr>
          <p:spPr>
            <a:xfrm rot="7200000">
              <a:off x="4487786" y="2445428"/>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sp>
        <p:nvSpPr>
          <p:cNvPr id="2" name="Title 1">
            <a:extLst>
              <a:ext uri="{FF2B5EF4-FFF2-40B4-BE49-F238E27FC236}">
                <a16:creationId xmlns:a16="http://schemas.microsoft.com/office/drawing/2014/main" id="{C9E622B1-6831-4B26-B350-420E28540191}"/>
              </a:ext>
            </a:extLst>
          </p:cNvPr>
          <p:cNvSpPr>
            <a:spLocks noGrp="1"/>
          </p:cNvSpPr>
          <p:nvPr>
            <p:ph type="title"/>
          </p:nvPr>
        </p:nvSpPr>
        <p:spPr/>
        <p:txBody>
          <a:bodyPr/>
          <a:lstStyle/>
          <a:p>
            <a:r>
              <a:rPr lang="en-US" dirty="0"/>
              <a:t>Hexagon Origami – Slide Template</a:t>
            </a:r>
          </a:p>
        </p:txBody>
      </p:sp>
      <p:sp>
        <p:nvSpPr>
          <p:cNvPr id="43" name="Graphic 6" descr="Badge 1">
            <a:extLst>
              <a:ext uri="{FF2B5EF4-FFF2-40B4-BE49-F238E27FC236}">
                <a16:creationId xmlns:a16="http://schemas.microsoft.com/office/drawing/2014/main" id="{FE3898E5-6F14-46FA-A810-A3DF3A97FD60}"/>
              </a:ext>
            </a:extLst>
          </p:cNvPr>
          <p:cNvSpPr/>
          <p:nvPr/>
        </p:nvSpPr>
        <p:spPr>
          <a:xfrm>
            <a:off x="4359196" y="2279339"/>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1 h 438968"/>
              <a:gd name="connsiteX5" fmla="*/ 219658 w 438968"/>
              <a:gd name="connsiteY5" fmla="*/ 0 h 438968"/>
              <a:gd name="connsiteX6" fmla="*/ 219484 w 438968"/>
              <a:gd name="connsiteY6" fmla="*/ 0 h 438968"/>
              <a:gd name="connsiteX7" fmla="*/ 243560 w 438968"/>
              <a:gd name="connsiteY7" fmla="*/ 312649 h 438968"/>
              <a:gd name="connsiteX8" fmla="*/ 210174 w 438968"/>
              <a:gd name="connsiteY8" fmla="*/ 312649 h 438968"/>
              <a:gd name="connsiteX9" fmla="*/ 210174 w 438968"/>
              <a:gd name="connsiteY9" fmla="*/ 153198 h 438968"/>
              <a:gd name="connsiteX10" fmla="*/ 201245 w 438968"/>
              <a:gd name="connsiteY10" fmla="*/ 158763 h 438968"/>
              <a:gd name="connsiteX11" fmla="*/ 191560 w 438968"/>
              <a:gd name="connsiteY11" fmla="*/ 163560 h 438968"/>
              <a:gd name="connsiteX12" fmla="*/ 180238 w 438968"/>
              <a:gd name="connsiteY12" fmla="*/ 167496 h 438968"/>
              <a:gd name="connsiteX13" fmla="*/ 167189 w 438968"/>
              <a:gd name="connsiteY13" fmla="*/ 171044 h 438968"/>
              <a:gd name="connsiteX14" fmla="*/ 167189 w 438968"/>
              <a:gd name="connsiteY14" fmla="*/ 144373 h 438968"/>
              <a:gd name="connsiteX15" fmla="*/ 175916 w 438968"/>
              <a:gd name="connsiteY15" fmla="*/ 141686 h 438968"/>
              <a:gd name="connsiteX16" fmla="*/ 183694 w 438968"/>
              <a:gd name="connsiteY16" fmla="*/ 138999 h 438968"/>
              <a:gd name="connsiteX17" fmla="*/ 191369 w 438968"/>
              <a:gd name="connsiteY17" fmla="*/ 135832 h 438968"/>
              <a:gd name="connsiteX18" fmla="*/ 199044 w 438968"/>
              <a:gd name="connsiteY18" fmla="*/ 132665 h 438968"/>
              <a:gd name="connsiteX19" fmla="*/ 206423 w 438968"/>
              <a:gd name="connsiteY19" fmla="*/ 128828 h 438968"/>
              <a:gd name="connsiteX20" fmla="*/ 213821 w 438968"/>
              <a:gd name="connsiteY20" fmla="*/ 124782 h 438968"/>
              <a:gd name="connsiteX21" fmla="*/ 221779 w 438968"/>
              <a:gd name="connsiteY21" fmla="*/ 120159 h 438968"/>
              <a:gd name="connsiteX22" fmla="*/ 229748 w 438968"/>
              <a:gd name="connsiteY22" fmla="*/ 115536 h 438968"/>
              <a:gd name="connsiteX23" fmla="*/ 243560 w 438968"/>
              <a:gd name="connsiteY23" fmla="*/ 115536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7"/>
                  <a:pt x="438968" y="219469"/>
                  <a:pt x="438968" y="219461"/>
                </a:cubicBezTo>
                <a:cubicBezTo>
                  <a:pt x="439010" y="98298"/>
                  <a:pt x="340821" y="42"/>
                  <a:pt x="219658" y="0"/>
                </a:cubicBezTo>
                <a:cubicBezTo>
                  <a:pt x="219600" y="0"/>
                  <a:pt x="219542" y="0"/>
                  <a:pt x="219484" y="0"/>
                </a:cubicBezTo>
                <a:close/>
                <a:moveTo>
                  <a:pt x="243560" y="312649"/>
                </a:moveTo>
                <a:lnTo>
                  <a:pt x="210174" y="312649"/>
                </a:lnTo>
                <a:lnTo>
                  <a:pt x="210174" y="153198"/>
                </a:lnTo>
                <a:cubicBezTo>
                  <a:pt x="207354" y="155124"/>
                  <a:pt x="204378" y="156979"/>
                  <a:pt x="201245" y="158763"/>
                </a:cubicBezTo>
                <a:cubicBezTo>
                  <a:pt x="198115" y="160553"/>
                  <a:pt x="194880" y="162154"/>
                  <a:pt x="191560" y="163560"/>
                </a:cubicBezTo>
                <a:cubicBezTo>
                  <a:pt x="187969" y="164970"/>
                  <a:pt x="184195" y="166282"/>
                  <a:pt x="180238" y="167496"/>
                </a:cubicBezTo>
                <a:cubicBezTo>
                  <a:pt x="176281" y="168709"/>
                  <a:pt x="171932" y="169892"/>
                  <a:pt x="167189" y="171044"/>
                </a:cubicBezTo>
                <a:lnTo>
                  <a:pt x="167189" y="144373"/>
                </a:lnTo>
                <a:cubicBezTo>
                  <a:pt x="170387" y="143476"/>
                  <a:pt x="173296" y="142580"/>
                  <a:pt x="175916" y="141686"/>
                </a:cubicBezTo>
                <a:cubicBezTo>
                  <a:pt x="178535" y="140792"/>
                  <a:pt x="181128" y="139896"/>
                  <a:pt x="183694" y="138999"/>
                </a:cubicBezTo>
                <a:cubicBezTo>
                  <a:pt x="186243" y="137976"/>
                  <a:pt x="188809" y="136924"/>
                  <a:pt x="191369" y="135832"/>
                </a:cubicBezTo>
                <a:cubicBezTo>
                  <a:pt x="193929" y="134740"/>
                  <a:pt x="196483" y="133694"/>
                  <a:pt x="199044" y="132665"/>
                </a:cubicBezTo>
                <a:cubicBezTo>
                  <a:pt x="201471" y="131386"/>
                  <a:pt x="203931" y="130107"/>
                  <a:pt x="206423" y="128828"/>
                </a:cubicBezTo>
                <a:cubicBezTo>
                  <a:pt x="208916" y="127549"/>
                  <a:pt x="211382" y="126200"/>
                  <a:pt x="213821" y="124782"/>
                </a:cubicBezTo>
                <a:cubicBezTo>
                  <a:pt x="216518" y="123380"/>
                  <a:pt x="219170" y="121839"/>
                  <a:pt x="221779" y="120159"/>
                </a:cubicBezTo>
                <a:cubicBezTo>
                  <a:pt x="224387" y="118479"/>
                  <a:pt x="227043" y="116938"/>
                  <a:pt x="229748" y="115536"/>
                </a:cubicBezTo>
                <a:lnTo>
                  <a:pt x="243560" y="115536"/>
                </a:lnTo>
                <a:close/>
              </a:path>
            </a:pathLst>
          </a:custGeom>
          <a:solidFill>
            <a:schemeClr val="bg1">
              <a:alpha val="45000"/>
            </a:scheme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4" name="Graphic 8" descr="Badge">
            <a:extLst>
              <a:ext uri="{FF2B5EF4-FFF2-40B4-BE49-F238E27FC236}">
                <a16:creationId xmlns:a16="http://schemas.microsoft.com/office/drawing/2014/main" id="{3BDC0637-F420-49F5-8D40-F39DDDCB7632}"/>
              </a:ext>
            </a:extLst>
          </p:cNvPr>
          <p:cNvSpPr/>
          <p:nvPr/>
        </p:nvSpPr>
        <p:spPr>
          <a:xfrm>
            <a:off x="5104957" y="2725702"/>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7 h 438968"/>
              <a:gd name="connsiteX5" fmla="*/ 219652 w 438968"/>
              <a:gd name="connsiteY5" fmla="*/ 0 h 438968"/>
              <a:gd name="connsiteX6" fmla="*/ 219484 w 438968"/>
              <a:gd name="connsiteY6" fmla="*/ 0 h 438968"/>
              <a:gd name="connsiteX7" fmla="*/ 282234 w 438968"/>
              <a:gd name="connsiteY7" fmla="*/ 317902 h 438968"/>
              <a:gd name="connsiteX8" fmla="*/ 156741 w 438968"/>
              <a:gd name="connsiteY8" fmla="*/ 317902 h 438968"/>
              <a:gd name="connsiteX9" fmla="*/ 156741 w 438968"/>
              <a:gd name="connsiteY9" fmla="*/ 299484 h 438968"/>
              <a:gd name="connsiteX10" fmla="*/ 160959 w 438968"/>
              <a:gd name="connsiteY10" fmla="*/ 276946 h 438968"/>
              <a:gd name="connsiteX11" fmla="*/ 172564 w 438968"/>
              <a:gd name="connsiteY11" fmla="*/ 258453 h 438968"/>
              <a:gd name="connsiteX12" fmla="*/ 189745 w 438968"/>
              <a:gd name="connsiteY12" fmla="*/ 242722 h 438968"/>
              <a:gd name="connsiteX13" fmla="*/ 210850 w 438968"/>
              <a:gd name="connsiteY13" fmla="*/ 228523 h 438968"/>
              <a:gd name="connsiteX14" fmla="*/ 228765 w 438968"/>
              <a:gd name="connsiteY14" fmla="*/ 215664 h 438968"/>
              <a:gd name="connsiteX15" fmla="*/ 239913 w 438968"/>
              <a:gd name="connsiteY15" fmla="*/ 203424 h 438968"/>
              <a:gd name="connsiteX16" fmla="*/ 245583 w 438968"/>
              <a:gd name="connsiteY16" fmla="*/ 191045 h 438968"/>
              <a:gd name="connsiteX17" fmla="*/ 247114 w 438968"/>
              <a:gd name="connsiteY17" fmla="*/ 177227 h 438968"/>
              <a:gd name="connsiteX18" fmla="*/ 245195 w 438968"/>
              <a:gd name="connsiteY18" fmla="*/ 165334 h 438968"/>
              <a:gd name="connsiteX19" fmla="*/ 239532 w 438968"/>
              <a:gd name="connsiteY19" fmla="*/ 155261 h 438968"/>
              <a:gd name="connsiteX20" fmla="*/ 229939 w 438968"/>
              <a:gd name="connsiteY20" fmla="*/ 148326 h 438968"/>
              <a:gd name="connsiteX21" fmla="*/ 216416 w 438968"/>
              <a:gd name="connsiteY21" fmla="*/ 145737 h 438968"/>
              <a:gd name="connsiteX22" fmla="*/ 190317 w 438968"/>
              <a:gd name="connsiteY22" fmla="*/ 151880 h 438968"/>
              <a:gd name="connsiteX23" fmla="*/ 167103 w 438968"/>
              <a:gd name="connsiteY23" fmla="*/ 168380 h 438968"/>
              <a:gd name="connsiteX24" fmla="*/ 167103 w 438968"/>
              <a:gd name="connsiteY24" fmla="*/ 138444 h 438968"/>
              <a:gd name="connsiteX25" fmla="*/ 190410 w 438968"/>
              <a:gd name="connsiteY25" fmla="*/ 125013 h 438968"/>
              <a:gd name="connsiteX26" fmla="*/ 219305 w 438968"/>
              <a:gd name="connsiteY26" fmla="*/ 120968 h 438968"/>
              <a:gd name="connsiteX27" fmla="*/ 242329 w 438968"/>
              <a:gd name="connsiteY27" fmla="*/ 124435 h 438968"/>
              <a:gd name="connsiteX28" fmla="*/ 261134 w 438968"/>
              <a:gd name="connsiteY28" fmla="*/ 134508 h 438968"/>
              <a:gd name="connsiteX29" fmla="*/ 273802 w 438968"/>
              <a:gd name="connsiteY29" fmla="*/ 151008 h 438968"/>
              <a:gd name="connsiteX30" fmla="*/ 278425 w 438968"/>
              <a:gd name="connsiteY30" fmla="*/ 173546 h 438968"/>
              <a:gd name="connsiteX31" fmla="*/ 276015 w 438968"/>
              <a:gd name="connsiteY31" fmla="*/ 194264 h 438968"/>
              <a:gd name="connsiteX32" fmla="*/ 268110 w 438968"/>
              <a:gd name="connsiteY32" fmla="*/ 212174 h 438968"/>
              <a:gd name="connsiteX33" fmla="*/ 253824 w 438968"/>
              <a:gd name="connsiteY33" fmla="*/ 228488 h 438968"/>
              <a:gd name="connsiteX34" fmla="*/ 232331 w 438968"/>
              <a:gd name="connsiteY34" fmla="*/ 244409 h 438968"/>
              <a:gd name="connsiteX35" fmla="*/ 213907 w 438968"/>
              <a:gd name="connsiteY35" fmla="*/ 256499 h 438968"/>
              <a:gd name="connsiteX36" fmla="*/ 200182 w 438968"/>
              <a:gd name="connsiteY36" fmla="*/ 267532 h 438968"/>
              <a:gd name="connsiteX37" fmla="*/ 191652 w 438968"/>
              <a:gd name="connsiteY37" fmla="*/ 278853 h 438968"/>
              <a:gd name="connsiteX38" fmla="*/ 188763 w 438968"/>
              <a:gd name="connsiteY38" fmla="*/ 291810 h 438968"/>
              <a:gd name="connsiteX39" fmla="*/ 282211 w 438968"/>
              <a:gd name="connsiteY39" fmla="*/ 29181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8"/>
                  <a:pt x="438968" y="219473"/>
                  <a:pt x="438968" y="219467"/>
                </a:cubicBezTo>
                <a:cubicBezTo>
                  <a:pt x="439010" y="98300"/>
                  <a:pt x="340819" y="42"/>
                  <a:pt x="219652" y="0"/>
                </a:cubicBezTo>
                <a:cubicBezTo>
                  <a:pt x="219596" y="0"/>
                  <a:pt x="219540" y="0"/>
                  <a:pt x="219484" y="0"/>
                </a:cubicBezTo>
                <a:close/>
                <a:moveTo>
                  <a:pt x="282234" y="317902"/>
                </a:moveTo>
                <a:lnTo>
                  <a:pt x="156741" y="317902"/>
                </a:lnTo>
                <a:lnTo>
                  <a:pt x="156741" y="299484"/>
                </a:lnTo>
                <a:cubicBezTo>
                  <a:pt x="156626" y="291765"/>
                  <a:pt x="158061" y="284101"/>
                  <a:pt x="160959" y="276946"/>
                </a:cubicBezTo>
                <a:cubicBezTo>
                  <a:pt x="163800" y="270193"/>
                  <a:pt x="167719" y="263947"/>
                  <a:pt x="172564" y="258453"/>
                </a:cubicBezTo>
                <a:cubicBezTo>
                  <a:pt x="177719" y="252617"/>
                  <a:pt x="183479" y="247345"/>
                  <a:pt x="189745" y="242722"/>
                </a:cubicBezTo>
                <a:cubicBezTo>
                  <a:pt x="196271" y="237863"/>
                  <a:pt x="203307" y="233130"/>
                  <a:pt x="210850" y="228523"/>
                </a:cubicBezTo>
                <a:cubicBezTo>
                  <a:pt x="217167" y="224740"/>
                  <a:pt x="223160" y="220439"/>
                  <a:pt x="228765" y="215664"/>
                </a:cubicBezTo>
                <a:cubicBezTo>
                  <a:pt x="232980" y="212068"/>
                  <a:pt x="236726" y="207955"/>
                  <a:pt x="239913" y="203424"/>
                </a:cubicBezTo>
                <a:cubicBezTo>
                  <a:pt x="242537" y="199675"/>
                  <a:pt x="244458" y="195481"/>
                  <a:pt x="245583" y="191045"/>
                </a:cubicBezTo>
                <a:cubicBezTo>
                  <a:pt x="246637" y="186516"/>
                  <a:pt x="247151" y="181878"/>
                  <a:pt x="247114" y="177227"/>
                </a:cubicBezTo>
                <a:cubicBezTo>
                  <a:pt x="247121" y="173186"/>
                  <a:pt x="246473" y="169169"/>
                  <a:pt x="245195" y="165334"/>
                </a:cubicBezTo>
                <a:cubicBezTo>
                  <a:pt x="243992" y="161635"/>
                  <a:pt x="242067" y="158211"/>
                  <a:pt x="239532" y="155261"/>
                </a:cubicBezTo>
                <a:cubicBezTo>
                  <a:pt x="236890" y="152264"/>
                  <a:pt x="233613" y="149895"/>
                  <a:pt x="229939" y="148326"/>
                </a:cubicBezTo>
                <a:cubicBezTo>
                  <a:pt x="225662" y="146526"/>
                  <a:pt x="221055" y="145644"/>
                  <a:pt x="216416" y="145737"/>
                </a:cubicBezTo>
                <a:cubicBezTo>
                  <a:pt x="207354" y="145703"/>
                  <a:pt x="198412" y="147808"/>
                  <a:pt x="190317" y="151880"/>
                </a:cubicBezTo>
                <a:cubicBezTo>
                  <a:pt x="181805" y="156200"/>
                  <a:pt x="173981" y="161760"/>
                  <a:pt x="167103" y="168380"/>
                </a:cubicBezTo>
                <a:lnTo>
                  <a:pt x="167103" y="138444"/>
                </a:lnTo>
                <a:cubicBezTo>
                  <a:pt x="173749" y="132253"/>
                  <a:pt x="181720" y="127659"/>
                  <a:pt x="190410" y="125013"/>
                </a:cubicBezTo>
                <a:cubicBezTo>
                  <a:pt x="199786" y="122233"/>
                  <a:pt x="209526" y="120869"/>
                  <a:pt x="219305" y="120968"/>
                </a:cubicBezTo>
                <a:cubicBezTo>
                  <a:pt x="227114" y="120914"/>
                  <a:pt x="234883" y="122084"/>
                  <a:pt x="242329" y="124435"/>
                </a:cubicBezTo>
                <a:cubicBezTo>
                  <a:pt x="249181" y="126567"/>
                  <a:pt x="255563" y="129986"/>
                  <a:pt x="261134" y="134508"/>
                </a:cubicBezTo>
                <a:cubicBezTo>
                  <a:pt x="266551" y="138979"/>
                  <a:pt x="270882" y="144620"/>
                  <a:pt x="273802" y="151008"/>
                </a:cubicBezTo>
                <a:cubicBezTo>
                  <a:pt x="276980" y="158089"/>
                  <a:pt x="278559" y="165785"/>
                  <a:pt x="278425" y="173546"/>
                </a:cubicBezTo>
                <a:cubicBezTo>
                  <a:pt x="278493" y="180526"/>
                  <a:pt x="277683" y="187487"/>
                  <a:pt x="276015" y="194264"/>
                </a:cubicBezTo>
                <a:cubicBezTo>
                  <a:pt x="274381" y="200628"/>
                  <a:pt x="271710" y="206678"/>
                  <a:pt x="268110" y="212174"/>
                </a:cubicBezTo>
                <a:cubicBezTo>
                  <a:pt x="264096" y="218224"/>
                  <a:pt x="259291" y="223710"/>
                  <a:pt x="253824" y="228488"/>
                </a:cubicBezTo>
                <a:cubicBezTo>
                  <a:pt x="247093" y="234357"/>
                  <a:pt x="239906" y="239681"/>
                  <a:pt x="232331" y="244409"/>
                </a:cubicBezTo>
                <a:cubicBezTo>
                  <a:pt x="225419" y="248763"/>
                  <a:pt x="219278" y="252793"/>
                  <a:pt x="213907" y="256499"/>
                </a:cubicBezTo>
                <a:cubicBezTo>
                  <a:pt x="209043" y="259801"/>
                  <a:pt x="204453" y="263491"/>
                  <a:pt x="200182" y="267532"/>
                </a:cubicBezTo>
                <a:cubicBezTo>
                  <a:pt x="196709" y="270787"/>
                  <a:pt x="193823" y="274617"/>
                  <a:pt x="191652" y="278853"/>
                </a:cubicBezTo>
                <a:cubicBezTo>
                  <a:pt x="189699" y="282890"/>
                  <a:pt x="188711" y="287325"/>
                  <a:pt x="188763" y="291810"/>
                </a:cubicBezTo>
                <a:lnTo>
                  <a:pt x="282211" y="291810"/>
                </a:ln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5" name="Graphic 35" descr="Badge 3">
            <a:extLst>
              <a:ext uri="{FF2B5EF4-FFF2-40B4-BE49-F238E27FC236}">
                <a16:creationId xmlns:a16="http://schemas.microsoft.com/office/drawing/2014/main" id="{71FC3792-B0E5-4AD7-B460-37336EE4ABE6}"/>
              </a:ext>
            </a:extLst>
          </p:cNvPr>
          <p:cNvSpPr/>
          <p:nvPr/>
        </p:nvSpPr>
        <p:spPr>
          <a:xfrm>
            <a:off x="5102607" y="3647286"/>
            <a:ext cx="423749" cy="423749"/>
          </a:xfrm>
          <a:custGeom>
            <a:avLst/>
            <a:gdLst>
              <a:gd name="connsiteX0" fmla="*/ 219496 w 438979"/>
              <a:gd name="connsiteY0" fmla="*/ 0 h 438979"/>
              <a:gd name="connsiteX1" fmla="*/ 0 w 438979"/>
              <a:gd name="connsiteY1" fmla="*/ 219484 h 438979"/>
              <a:gd name="connsiteX2" fmla="*/ 219484 w 438979"/>
              <a:gd name="connsiteY2" fmla="*/ 438980 h 438979"/>
              <a:gd name="connsiteX3" fmla="*/ 438980 w 438979"/>
              <a:gd name="connsiteY3" fmla="*/ 219496 h 438979"/>
              <a:gd name="connsiteX4" fmla="*/ 438980 w 438979"/>
              <a:gd name="connsiteY4" fmla="*/ 219473 h 438979"/>
              <a:gd name="connsiteX5" fmla="*/ 219669 w 438979"/>
              <a:gd name="connsiteY5" fmla="*/ 0 h 438979"/>
              <a:gd name="connsiteX6" fmla="*/ 219496 w 438979"/>
              <a:gd name="connsiteY6" fmla="*/ 0 h 438979"/>
              <a:gd name="connsiteX7" fmla="*/ 277564 w 438979"/>
              <a:gd name="connsiteY7" fmla="*/ 286250 h 438979"/>
              <a:gd name="connsiteX8" fmla="*/ 261151 w 438979"/>
              <a:gd name="connsiteY8" fmla="*/ 304287 h 438979"/>
              <a:gd name="connsiteX9" fmla="*/ 237076 w 438979"/>
              <a:gd name="connsiteY9" fmla="*/ 315319 h 438979"/>
              <a:gd name="connsiteX10" fmla="*/ 208180 w 438979"/>
              <a:gd name="connsiteY10" fmla="*/ 319064 h 438979"/>
              <a:gd name="connsiteX11" fmla="*/ 178823 w 438979"/>
              <a:gd name="connsiteY11" fmla="*/ 316469 h 438979"/>
              <a:gd name="connsiteX12" fmla="*/ 155608 w 438979"/>
              <a:gd name="connsiteY12" fmla="*/ 308702 h 438979"/>
              <a:gd name="connsiteX13" fmla="*/ 155608 w 438979"/>
              <a:gd name="connsiteY13" fmla="*/ 279130 h 438979"/>
              <a:gd name="connsiteX14" fmla="*/ 181036 w 438979"/>
              <a:gd name="connsiteY14" fmla="*/ 290839 h 438979"/>
              <a:gd name="connsiteX15" fmla="*/ 209140 w 438979"/>
              <a:gd name="connsiteY15" fmla="*/ 294676 h 438979"/>
              <a:gd name="connsiteX16" fmla="*/ 222767 w 438979"/>
              <a:gd name="connsiteY16" fmla="*/ 293330 h 438979"/>
              <a:gd name="connsiteX17" fmla="*/ 236301 w 438979"/>
              <a:gd name="connsiteY17" fmla="*/ 288440 h 438979"/>
              <a:gd name="connsiteX18" fmla="*/ 246663 w 438979"/>
              <a:gd name="connsiteY18" fmla="*/ 278749 h 438979"/>
              <a:gd name="connsiteX19" fmla="*/ 250778 w 438979"/>
              <a:gd name="connsiteY19" fmla="*/ 263209 h 438979"/>
              <a:gd name="connsiteX20" fmla="*/ 246854 w 438979"/>
              <a:gd name="connsiteY20" fmla="*/ 247183 h 438979"/>
              <a:gd name="connsiteX21" fmla="*/ 235914 w 438979"/>
              <a:gd name="connsiteY21" fmla="*/ 236440 h 438979"/>
              <a:gd name="connsiteX22" fmla="*/ 219415 w 438979"/>
              <a:gd name="connsiteY22" fmla="*/ 230395 h 438979"/>
              <a:gd name="connsiteX23" fmla="*/ 198778 w 438979"/>
              <a:gd name="connsiteY23" fmla="*/ 228477 h 438979"/>
              <a:gd name="connsiteX24" fmla="*/ 180943 w 438979"/>
              <a:gd name="connsiteY24" fmla="*/ 228477 h 438979"/>
              <a:gd name="connsiteX25" fmla="*/ 180943 w 438979"/>
              <a:gd name="connsiteY25" fmla="*/ 203915 h 438979"/>
              <a:gd name="connsiteX26" fmla="*/ 197830 w 438979"/>
              <a:gd name="connsiteY26" fmla="*/ 203915 h 438979"/>
              <a:gd name="connsiteX27" fmla="*/ 216161 w 438979"/>
              <a:gd name="connsiteY27" fmla="*/ 202182 h 438979"/>
              <a:gd name="connsiteX28" fmla="*/ 230551 w 438979"/>
              <a:gd name="connsiteY28" fmla="*/ 196524 h 438979"/>
              <a:gd name="connsiteX29" fmla="*/ 239954 w 438979"/>
              <a:gd name="connsiteY29" fmla="*/ 186445 h 438979"/>
              <a:gd name="connsiteX30" fmla="*/ 243311 w 438979"/>
              <a:gd name="connsiteY30" fmla="*/ 171483 h 438979"/>
              <a:gd name="connsiteX31" fmla="*/ 240150 w 438979"/>
              <a:gd name="connsiteY31" fmla="*/ 157954 h 438979"/>
              <a:gd name="connsiteX32" fmla="*/ 232060 w 438979"/>
              <a:gd name="connsiteY32" fmla="*/ 149702 h 438979"/>
              <a:gd name="connsiteX33" fmla="*/ 221403 w 438979"/>
              <a:gd name="connsiteY33" fmla="*/ 145575 h 438979"/>
              <a:gd name="connsiteX34" fmla="*/ 210278 w 438979"/>
              <a:gd name="connsiteY34" fmla="*/ 144420 h 438979"/>
              <a:gd name="connsiteX35" fmla="*/ 186480 w 438979"/>
              <a:gd name="connsiteY35" fmla="*/ 147887 h 438979"/>
              <a:gd name="connsiteX36" fmla="*/ 163837 w 438979"/>
              <a:gd name="connsiteY36" fmla="*/ 158243 h 438979"/>
              <a:gd name="connsiteX37" fmla="*/ 163837 w 438979"/>
              <a:gd name="connsiteY37" fmla="*/ 131018 h 438979"/>
              <a:gd name="connsiteX38" fmla="*/ 186636 w 438979"/>
              <a:gd name="connsiteY38" fmla="*/ 122667 h 438979"/>
              <a:gd name="connsiteX39" fmla="*/ 213012 w 438979"/>
              <a:gd name="connsiteY39" fmla="*/ 119887 h 438979"/>
              <a:gd name="connsiteX40" fmla="*/ 236527 w 438979"/>
              <a:gd name="connsiteY40" fmla="*/ 122667 h 438979"/>
              <a:gd name="connsiteX41" fmla="*/ 256754 w 438979"/>
              <a:gd name="connsiteY41" fmla="*/ 131209 h 438979"/>
              <a:gd name="connsiteX42" fmla="*/ 270860 w 438979"/>
              <a:gd name="connsiteY42" fmla="*/ 145789 h 438979"/>
              <a:gd name="connsiteX43" fmla="*/ 276131 w 438979"/>
              <a:gd name="connsiteY43" fmla="*/ 166704 h 438979"/>
              <a:gd name="connsiteX44" fmla="*/ 265104 w 438979"/>
              <a:gd name="connsiteY44" fmla="*/ 198177 h 438979"/>
              <a:gd name="connsiteX45" fmla="*/ 234880 w 438979"/>
              <a:gd name="connsiteY45" fmla="*/ 214867 h 438979"/>
              <a:gd name="connsiteX46" fmla="*/ 253107 w 438979"/>
              <a:gd name="connsiteY46" fmla="*/ 219490 h 438979"/>
              <a:gd name="connsiteX47" fmla="*/ 268751 w 438979"/>
              <a:gd name="connsiteY47" fmla="*/ 229182 h 438979"/>
              <a:gd name="connsiteX48" fmla="*/ 279587 w 438979"/>
              <a:gd name="connsiteY48" fmla="*/ 243381 h 438979"/>
              <a:gd name="connsiteX49" fmla="*/ 283632 w 438979"/>
              <a:gd name="connsiteY49" fmla="*/ 261325 h 438979"/>
              <a:gd name="connsiteX50" fmla="*/ 277564 w 438979"/>
              <a:gd name="connsiteY50" fmla="*/ 286250 h 43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38979" h="438979">
                <a:moveTo>
                  <a:pt x="219496" y="0"/>
                </a:moveTo>
                <a:cubicBezTo>
                  <a:pt x="98275" y="-3"/>
                  <a:pt x="3" y="98263"/>
                  <a:pt x="0" y="219484"/>
                </a:cubicBezTo>
                <a:cubicBezTo>
                  <a:pt x="-3" y="340705"/>
                  <a:pt x="98263" y="438977"/>
                  <a:pt x="219484" y="438980"/>
                </a:cubicBezTo>
                <a:cubicBezTo>
                  <a:pt x="340705" y="438983"/>
                  <a:pt x="438977" y="340717"/>
                  <a:pt x="438980" y="219496"/>
                </a:cubicBezTo>
                <a:cubicBezTo>
                  <a:pt x="438980" y="219488"/>
                  <a:pt x="438980" y="219480"/>
                  <a:pt x="438980" y="219473"/>
                </a:cubicBezTo>
                <a:cubicBezTo>
                  <a:pt x="439024" y="98306"/>
                  <a:pt x="340836" y="45"/>
                  <a:pt x="219669" y="0"/>
                </a:cubicBezTo>
                <a:cubicBezTo>
                  <a:pt x="219611" y="0"/>
                  <a:pt x="219554" y="0"/>
                  <a:pt x="219496" y="0"/>
                </a:cubicBezTo>
                <a:close/>
                <a:moveTo>
                  <a:pt x="277564" y="286250"/>
                </a:moveTo>
                <a:cubicBezTo>
                  <a:pt x="273526" y="293425"/>
                  <a:pt x="267915" y="299592"/>
                  <a:pt x="261151" y="304287"/>
                </a:cubicBezTo>
                <a:cubicBezTo>
                  <a:pt x="253831" y="309340"/>
                  <a:pt x="245683" y="313073"/>
                  <a:pt x="237076" y="315319"/>
                </a:cubicBezTo>
                <a:cubicBezTo>
                  <a:pt x="227654" y="317851"/>
                  <a:pt x="217936" y="319111"/>
                  <a:pt x="208180" y="319064"/>
                </a:cubicBezTo>
                <a:cubicBezTo>
                  <a:pt x="198336" y="319098"/>
                  <a:pt x="188509" y="318229"/>
                  <a:pt x="178823" y="316469"/>
                </a:cubicBezTo>
                <a:cubicBezTo>
                  <a:pt x="170713" y="315162"/>
                  <a:pt x="162871" y="312539"/>
                  <a:pt x="155608" y="308702"/>
                </a:cubicBezTo>
                <a:lnTo>
                  <a:pt x="155608" y="279130"/>
                </a:lnTo>
                <a:cubicBezTo>
                  <a:pt x="163320" y="284514"/>
                  <a:pt x="171931" y="288479"/>
                  <a:pt x="181036" y="290839"/>
                </a:cubicBezTo>
                <a:cubicBezTo>
                  <a:pt x="190195" y="293347"/>
                  <a:pt x="199644" y="294638"/>
                  <a:pt x="209140" y="294676"/>
                </a:cubicBezTo>
                <a:cubicBezTo>
                  <a:pt x="213714" y="294644"/>
                  <a:pt x="218275" y="294193"/>
                  <a:pt x="222767" y="293330"/>
                </a:cubicBezTo>
                <a:cubicBezTo>
                  <a:pt x="227522" y="292475"/>
                  <a:pt x="232098" y="290822"/>
                  <a:pt x="236301" y="288440"/>
                </a:cubicBezTo>
                <a:cubicBezTo>
                  <a:pt x="240465" y="286064"/>
                  <a:pt x="244014" y="282745"/>
                  <a:pt x="246663" y="278749"/>
                </a:cubicBezTo>
                <a:cubicBezTo>
                  <a:pt x="249560" y="274098"/>
                  <a:pt x="250993" y="268684"/>
                  <a:pt x="250778" y="263209"/>
                </a:cubicBezTo>
                <a:cubicBezTo>
                  <a:pt x="250947" y="257610"/>
                  <a:pt x="249591" y="252071"/>
                  <a:pt x="246854" y="247183"/>
                </a:cubicBezTo>
                <a:cubicBezTo>
                  <a:pt x="244182" y="242728"/>
                  <a:pt x="240417" y="239030"/>
                  <a:pt x="235914" y="236440"/>
                </a:cubicBezTo>
                <a:cubicBezTo>
                  <a:pt x="230789" y="233522"/>
                  <a:pt x="225212" y="231479"/>
                  <a:pt x="219415" y="230395"/>
                </a:cubicBezTo>
                <a:cubicBezTo>
                  <a:pt x="212616" y="229073"/>
                  <a:pt x="205703" y="228430"/>
                  <a:pt x="198778" y="228477"/>
                </a:cubicBezTo>
                <a:lnTo>
                  <a:pt x="180943" y="228477"/>
                </a:lnTo>
                <a:lnTo>
                  <a:pt x="180943" y="203915"/>
                </a:lnTo>
                <a:lnTo>
                  <a:pt x="197830" y="203915"/>
                </a:lnTo>
                <a:cubicBezTo>
                  <a:pt x="203984" y="203960"/>
                  <a:pt x="210126" y="203380"/>
                  <a:pt x="216161" y="202182"/>
                </a:cubicBezTo>
                <a:cubicBezTo>
                  <a:pt x="221270" y="201214"/>
                  <a:pt x="226152" y="199295"/>
                  <a:pt x="230551" y="196524"/>
                </a:cubicBezTo>
                <a:cubicBezTo>
                  <a:pt x="234482" y="194007"/>
                  <a:pt x="237716" y="190541"/>
                  <a:pt x="239954" y="186445"/>
                </a:cubicBezTo>
                <a:cubicBezTo>
                  <a:pt x="242316" y="181820"/>
                  <a:pt x="243471" y="176674"/>
                  <a:pt x="243311" y="171483"/>
                </a:cubicBezTo>
                <a:cubicBezTo>
                  <a:pt x="243504" y="166770"/>
                  <a:pt x="242412" y="162094"/>
                  <a:pt x="240150" y="157954"/>
                </a:cubicBezTo>
                <a:cubicBezTo>
                  <a:pt x="238174" y="154579"/>
                  <a:pt x="235395" y="151744"/>
                  <a:pt x="232060" y="149702"/>
                </a:cubicBezTo>
                <a:cubicBezTo>
                  <a:pt x="228777" y="147712"/>
                  <a:pt x="225170" y="146315"/>
                  <a:pt x="221403" y="145575"/>
                </a:cubicBezTo>
                <a:cubicBezTo>
                  <a:pt x="217742" y="144824"/>
                  <a:pt x="214015" y="144437"/>
                  <a:pt x="210278" y="144420"/>
                </a:cubicBezTo>
                <a:cubicBezTo>
                  <a:pt x="202225" y="144494"/>
                  <a:pt x="194219" y="145661"/>
                  <a:pt x="186480" y="147887"/>
                </a:cubicBezTo>
                <a:cubicBezTo>
                  <a:pt x="178416" y="150075"/>
                  <a:pt x="170766" y="153574"/>
                  <a:pt x="163837" y="158243"/>
                </a:cubicBezTo>
                <a:lnTo>
                  <a:pt x="163837" y="131018"/>
                </a:lnTo>
                <a:cubicBezTo>
                  <a:pt x="171022" y="127211"/>
                  <a:pt x="178692" y="124401"/>
                  <a:pt x="186636" y="122667"/>
                </a:cubicBezTo>
                <a:cubicBezTo>
                  <a:pt x="195299" y="120772"/>
                  <a:pt x="204144" y="119840"/>
                  <a:pt x="213012" y="119887"/>
                </a:cubicBezTo>
                <a:cubicBezTo>
                  <a:pt x="220933" y="119873"/>
                  <a:pt x="228827" y="120806"/>
                  <a:pt x="236527" y="122667"/>
                </a:cubicBezTo>
                <a:cubicBezTo>
                  <a:pt x="243704" y="124346"/>
                  <a:pt x="250545" y="127235"/>
                  <a:pt x="256754" y="131209"/>
                </a:cubicBezTo>
                <a:cubicBezTo>
                  <a:pt x="262514" y="134920"/>
                  <a:pt x="267341" y="139910"/>
                  <a:pt x="270860" y="145789"/>
                </a:cubicBezTo>
                <a:cubicBezTo>
                  <a:pt x="274497" y="152148"/>
                  <a:pt x="276319" y="159382"/>
                  <a:pt x="276131" y="166704"/>
                </a:cubicBezTo>
                <a:cubicBezTo>
                  <a:pt x="276589" y="178215"/>
                  <a:pt x="272646" y="189468"/>
                  <a:pt x="265104" y="198177"/>
                </a:cubicBezTo>
                <a:cubicBezTo>
                  <a:pt x="257028" y="206771"/>
                  <a:pt x="246455" y="212609"/>
                  <a:pt x="234880" y="214867"/>
                </a:cubicBezTo>
                <a:cubicBezTo>
                  <a:pt x="241148" y="215515"/>
                  <a:pt x="247288" y="217072"/>
                  <a:pt x="253107" y="219490"/>
                </a:cubicBezTo>
                <a:cubicBezTo>
                  <a:pt x="258827" y="221824"/>
                  <a:pt x="264114" y="225100"/>
                  <a:pt x="268751" y="229182"/>
                </a:cubicBezTo>
                <a:cubicBezTo>
                  <a:pt x="273252" y="233165"/>
                  <a:pt x="276932" y="237988"/>
                  <a:pt x="279587" y="243381"/>
                </a:cubicBezTo>
                <a:cubicBezTo>
                  <a:pt x="282313" y="248966"/>
                  <a:pt x="283698" y="255110"/>
                  <a:pt x="283632" y="261325"/>
                </a:cubicBezTo>
                <a:cubicBezTo>
                  <a:pt x="283814" y="270020"/>
                  <a:pt x="281722" y="278611"/>
                  <a:pt x="277564" y="286250"/>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4" name="Freeform: Shape 53">
            <a:extLst>
              <a:ext uri="{FF2B5EF4-FFF2-40B4-BE49-F238E27FC236}">
                <a16:creationId xmlns:a16="http://schemas.microsoft.com/office/drawing/2014/main" id="{FF0476FE-0A7F-47F6-B594-34F0F24186D5}"/>
              </a:ext>
            </a:extLst>
          </p:cNvPr>
          <p:cNvSpPr/>
          <p:nvPr/>
        </p:nvSpPr>
        <p:spPr>
          <a:xfrm>
            <a:off x="4356844" y="4133253"/>
            <a:ext cx="423750" cy="423751"/>
          </a:xfrm>
          <a:custGeom>
            <a:avLst/>
            <a:gdLst>
              <a:gd name="connsiteX0" fmla="*/ 226940 w 438980"/>
              <a:gd name="connsiteY0" fmla="*/ 158440 h 438980"/>
              <a:gd name="connsiteX1" fmla="*/ 226940 w 438980"/>
              <a:gd name="connsiteY1" fmla="*/ 242462 h 438980"/>
              <a:gd name="connsiteX2" fmla="*/ 169374 w 438980"/>
              <a:gd name="connsiteY2" fmla="*/ 242462 h 438980"/>
              <a:gd name="connsiteX3" fmla="*/ 183001 w 438980"/>
              <a:gd name="connsiteY3" fmla="*/ 225963 h 438980"/>
              <a:gd name="connsiteX4" fmla="*/ 196241 w 438980"/>
              <a:gd name="connsiteY4" fmla="*/ 208048 h 438980"/>
              <a:gd name="connsiteX5" fmla="*/ 210440 w 438980"/>
              <a:gd name="connsiteY5" fmla="*/ 186359 h 438980"/>
              <a:gd name="connsiteX6" fmla="*/ 226940 w 438980"/>
              <a:gd name="connsiteY6" fmla="*/ 158440 h 438980"/>
              <a:gd name="connsiteX7" fmla="*/ 225211 w 438980"/>
              <a:gd name="connsiteY7" fmla="*/ 115842 h 438980"/>
              <a:gd name="connsiteX8" fmla="*/ 208047 w 438980"/>
              <a:gd name="connsiteY8" fmla="*/ 147598 h 438980"/>
              <a:gd name="connsiteX9" fmla="*/ 187029 w 438980"/>
              <a:gd name="connsiteY9" fmla="*/ 180602 h 438980"/>
              <a:gd name="connsiteX10" fmla="*/ 162849 w 438980"/>
              <a:gd name="connsiteY10" fmla="*/ 213318 h 438980"/>
              <a:gd name="connsiteX11" fmla="*/ 136560 w 438980"/>
              <a:gd name="connsiteY11" fmla="*/ 244022 h 438980"/>
              <a:gd name="connsiteX12" fmla="*/ 136560 w 438980"/>
              <a:gd name="connsiteY12" fmla="*/ 270306 h 438980"/>
              <a:gd name="connsiteX13" fmla="*/ 226939 w 438980"/>
              <a:gd name="connsiteY13" fmla="*/ 270306 h 438980"/>
              <a:gd name="connsiteX14" fmla="*/ 226939 w 438980"/>
              <a:gd name="connsiteY14" fmla="*/ 311563 h 438980"/>
              <a:gd name="connsiteX15" fmla="*/ 260134 w 438980"/>
              <a:gd name="connsiteY15" fmla="*/ 311563 h 438980"/>
              <a:gd name="connsiteX16" fmla="*/ 260134 w 438980"/>
              <a:gd name="connsiteY16" fmla="*/ 270306 h 438980"/>
              <a:gd name="connsiteX17" fmla="*/ 286423 w 438980"/>
              <a:gd name="connsiteY17" fmla="*/ 270306 h 438980"/>
              <a:gd name="connsiteX18" fmla="*/ 286423 w 438980"/>
              <a:gd name="connsiteY18" fmla="*/ 242485 h 438980"/>
              <a:gd name="connsiteX19" fmla="*/ 260134 w 438980"/>
              <a:gd name="connsiteY19" fmla="*/ 242485 h 438980"/>
              <a:gd name="connsiteX20" fmla="*/ 260134 w 438980"/>
              <a:gd name="connsiteY20" fmla="*/ 115842 h 438980"/>
              <a:gd name="connsiteX21" fmla="*/ 219496 w 438980"/>
              <a:gd name="connsiteY21" fmla="*/ 0 h 438980"/>
              <a:gd name="connsiteX22" fmla="*/ 219686 w 438980"/>
              <a:gd name="connsiteY22" fmla="*/ 0 h 438980"/>
              <a:gd name="connsiteX23" fmla="*/ 438980 w 438980"/>
              <a:gd name="connsiteY23" fmla="*/ 219490 h 438980"/>
              <a:gd name="connsiteX24" fmla="*/ 438980 w 438980"/>
              <a:gd name="connsiteY24" fmla="*/ 219496 h 438980"/>
              <a:gd name="connsiteX25" fmla="*/ 219484 w 438980"/>
              <a:gd name="connsiteY25" fmla="*/ 438980 h 438980"/>
              <a:gd name="connsiteX26" fmla="*/ 0 w 438980"/>
              <a:gd name="connsiteY26" fmla="*/ 219484 h 438980"/>
              <a:gd name="connsiteX27" fmla="*/ 219496 w 438980"/>
              <a:gd name="connsiteY27" fmla="*/ 0 h 43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38980" h="438980">
                <a:moveTo>
                  <a:pt x="226940" y="158440"/>
                </a:moveTo>
                <a:lnTo>
                  <a:pt x="226940" y="242462"/>
                </a:lnTo>
                <a:lnTo>
                  <a:pt x="169374" y="242462"/>
                </a:lnTo>
                <a:cubicBezTo>
                  <a:pt x="174117" y="236945"/>
                  <a:pt x="178659" y="231446"/>
                  <a:pt x="183001" y="225963"/>
                </a:cubicBezTo>
                <a:cubicBezTo>
                  <a:pt x="187343" y="220480"/>
                  <a:pt x="191756" y="214509"/>
                  <a:pt x="196241" y="208048"/>
                </a:cubicBezTo>
                <a:cubicBezTo>
                  <a:pt x="200726" y="201583"/>
                  <a:pt x="205459" y="194353"/>
                  <a:pt x="210440" y="186359"/>
                </a:cubicBezTo>
                <a:cubicBezTo>
                  <a:pt x="215422" y="178365"/>
                  <a:pt x="220922" y="169058"/>
                  <a:pt x="226940" y="158440"/>
                </a:cubicBezTo>
                <a:close/>
                <a:moveTo>
                  <a:pt x="225211" y="115842"/>
                </a:moveTo>
                <a:cubicBezTo>
                  <a:pt x="220234" y="126075"/>
                  <a:pt x="214512" y="136660"/>
                  <a:pt x="208047" y="147598"/>
                </a:cubicBezTo>
                <a:cubicBezTo>
                  <a:pt x="201582" y="158536"/>
                  <a:pt x="194576" y="169537"/>
                  <a:pt x="187029" y="180602"/>
                </a:cubicBezTo>
                <a:cubicBezTo>
                  <a:pt x="179481" y="191668"/>
                  <a:pt x="171421" y="202573"/>
                  <a:pt x="162849" y="213318"/>
                </a:cubicBezTo>
                <a:cubicBezTo>
                  <a:pt x="154277" y="224063"/>
                  <a:pt x="145514" y="234298"/>
                  <a:pt x="136560" y="244022"/>
                </a:cubicBezTo>
                <a:lnTo>
                  <a:pt x="136560" y="270306"/>
                </a:lnTo>
                <a:lnTo>
                  <a:pt x="226939" y="270306"/>
                </a:lnTo>
                <a:lnTo>
                  <a:pt x="226939" y="311563"/>
                </a:lnTo>
                <a:lnTo>
                  <a:pt x="260134" y="311563"/>
                </a:lnTo>
                <a:lnTo>
                  <a:pt x="260134" y="270306"/>
                </a:lnTo>
                <a:lnTo>
                  <a:pt x="286423" y="270306"/>
                </a:lnTo>
                <a:lnTo>
                  <a:pt x="286423" y="242485"/>
                </a:lnTo>
                <a:lnTo>
                  <a:pt x="260134" y="242485"/>
                </a:lnTo>
                <a:lnTo>
                  <a:pt x="260134" y="115842"/>
                </a:lnTo>
                <a:close/>
                <a:moveTo>
                  <a:pt x="219496" y="0"/>
                </a:moveTo>
                <a:cubicBezTo>
                  <a:pt x="219559" y="0"/>
                  <a:pt x="219623" y="0"/>
                  <a:pt x="219686" y="0"/>
                </a:cubicBezTo>
                <a:cubicBezTo>
                  <a:pt x="340853" y="54"/>
                  <a:pt x="439034" y="98323"/>
                  <a:pt x="438980" y="219490"/>
                </a:cubicBezTo>
                <a:cubicBezTo>
                  <a:pt x="438980" y="219492"/>
                  <a:pt x="438980" y="219494"/>
                  <a:pt x="438980" y="219496"/>
                </a:cubicBezTo>
                <a:cubicBezTo>
                  <a:pt x="438977" y="340717"/>
                  <a:pt x="340705" y="438983"/>
                  <a:pt x="219484" y="438980"/>
                </a:cubicBezTo>
                <a:cubicBezTo>
                  <a:pt x="98263" y="438976"/>
                  <a:pt x="-3" y="340705"/>
                  <a:pt x="0" y="219484"/>
                </a:cubicBezTo>
                <a:cubicBezTo>
                  <a:pt x="3" y="98263"/>
                  <a:pt x="98275" y="-3"/>
                  <a:pt x="21949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solidFill>
                <a:schemeClr val="lt1"/>
              </a:solidFill>
            </a:endParaRPr>
          </a:p>
        </p:txBody>
      </p:sp>
      <p:sp>
        <p:nvSpPr>
          <p:cNvPr id="49" name="Graphic 39" descr="Badge 5">
            <a:extLst>
              <a:ext uri="{FF2B5EF4-FFF2-40B4-BE49-F238E27FC236}">
                <a16:creationId xmlns:a16="http://schemas.microsoft.com/office/drawing/2014/main" id="{AB8C81B8-D2E9-4658-ABAF-BEACF851A21F}"/>
              </a:ext>
            </a:extLst>
          </p:cNvPr>
          <p:cNvSpPr/>
          <p:nvPr/>
        </p:nvSpPr>
        <p:spPr>
          <a:xfrm>
            <a:off x="3616265" y="3649711"/>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219692 w 438968"/>
              <a:gd name="connsiteY4" fmla="*/ 0 h 438968"/>
              <a:gd name="connsiteX5" fmla="*/ 219484 w 438968"/>
              <a:gd name="connsiteY5" fmla="*/ 0 h 438968"/>
              <a:gd name="connsiteX6" fmla="*/ 284395 w 438968"/>
              <a:gd name="connsiteY6" fmla="*/ 279957 h 438968"/>
              <a:gd name="connsiteX7" fmla="*/ 266358 w 438968"/>
              <a:gd name="connsiteY7" fmla="*/ 299242 h 438968"/>
              <a:gd name="connsiteX8" fmla="*/ 240555 w 438968"/>
              <a:gd name="connsiteY8" fmla="*/ 310366 h 438968"/>
              <a:gd name="connsiteX9" fmla="*/ 210238 w 438968"/>
              <a:gd name="connsiteY9" fmla="*/ 313915 h 438968"/>
              <a:gd name="connsiteX10" fmla="*/ 162849 w 438968"/>
              <a:gd name="connsiteY10" fmla="*/ 305859 h 438968"/>
              <a:gd name="connsiteX11" fmla="*/ 162849 w 438968"/>
              <a:gd name="connsiteY11" fmla="*/ 276888 h 438968"/>
              <a:gd name="connsiteX12" fmla="*/ 210619 w 438968"/>
              <a:gd name="connsiteY12" fmla="*/ 289562 h 438968"/>
              <a:gd name="connsiteX13" fmla="*/ 229811 w 438968"/>
              <a:gd name="connsiteY13" fmla="*/ 287250 h 438968"/>
              <a:gd name="connsiteX14" fmla="*/ 245057 w 438968"/>
              <a:gd name="connsiteY14" fmla="*/ 280315 h 438968"/>
              <a:gd name="connsiteX15" fmla="*/ 258782 w 438968"/>
              <a:gd name="connsiteY15" fmla="*/ 253067 h 438968"/>
              <a:gd name="connsiteX16" fmla="*/ 254459 w 438968"/>
              <a:gd name="connsiteY16" fmla="*/ 237428 h 438968"/>
              <a:gd name="connsiteX17" fmla="*/ 242947 w 438968"/>
              <a:gd name="connsiteY17" fmla="*/ 226777 h 438968"/>
              <a:gd name="connsiteX18" fmla="*/ 226188 w 438968"/>
              <a:gd name="connsiteY18" fmla="*/ 220640 h 438968"/>
              <a:gd name="connsiteX19" fmla="*/ 206036 w 438968"/>
              <a:gd name="connsiteY19" fmla="*/ 218721 h 438968"/>
              <a:gd name="connsiteX20" fmla="*/ 170154 w 438968"/>
              <a:gd name="connsiteY20" fmla="*/ 220455 h 438968"/>
              <a:gd name="connsiteX21" fmla="*/ 179730 w 438968"/>
              <a:gd name="connsiteY21" fmla="*/ 118009 h 438968"/>
              <a:gd name="connsiteX22" fmla="*/ 280864 w 438968"/>
              <a:gd name="connsiteY22" fmla="*/ 118009 h 438968"/>
              <a:gd name="connsiteX23" fmla="*/ 280864 w 438968"/>
              <a:gd name="connsiteY23" fmla="*/ 143720 h 438968"/>
              <a:gd name="connsiteX24" fmla="*/ 208319 w 438968"/>
              <a:gd name="connsiteY24" fmla="*/ 143720 h 438968"/>
              <a:gd name="connsiteX25" fmla="*/ 203332 w 438968"/>
              <a:gd name="connsiteY25" fmla="*/ 194380 h 438968"/>
              <a:gd name="connsiteX26" fmla="*/ 207169 w 438968"/>
              <a:gd name="connsiteY26" fmla="*/ 194091 h 438968"/>
              <a:gd name="connsiteX27" fmla="*/ 209174 w 438968"/>
              <a:gd name="connsiteY27" fmla="*/ 193900 h 438968"/>
              <a:gd name="connsiteX28" fmla="*/ 211006 w 438968"/>
              <a:gd name="connsiteY28" fmla="*/ 193802 h 438968"/>
              <a:gd name="connsiteX29" fmla="*/ 214266 w 438968"/>
              <a:gd name="connsiteY29" fmla="*/ 193802 h 438968"/>
              <a:gd name="connsiteX30" fmla="*/ 243433 w 438968"/>
              <a:gd name="connsiteY30" fmla="*/ 196969 h 438968"/>
              <a:gd name="connsiteX31" fmla="*/ 267994 w 438968"/>
              <a:gd name="connsiteY31" fmla="*/ 207042 h 438968"/>
              <a:gd name="connsiteX32" fmla="*/ 284909 w 438968"/>
              <a:gd name="connsiteY32" fmla="*/ 224986 h 438968"/>
              <a:gd name="connsiteX33" fmla="*/ 291266 w 438968"/>
              <a:gd name="connsiteY33" fmla="*/ 251755 h 438968"/>
              <a:gd name="connsiteX34" fmla="*/ 284395 w 438968"/>
              <a:gd name="connsiteY34" fmla="*/ 279957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9026" y="98324"/>
                  <a:pt x="340853" y="57"/>
                  <a:pt x="219692" y="0"/>
                </a:cubicBezTo>
                <a:cubicBezTo>
                  <a:pt x="219623" y="0"/>
                  <a:pt x="219554" y="0"/>
                  <a:pt x="219484" y="0"/>
                </a:cubicBezTo>
                <a:close/>
                <a:moveTo>
                  <a:pt x="284395" y="279957"/>
                </a:moveTo>
                <a:cubicBezTo>
                  <a:pt x="279935" y="287678"/>
                  <a:pt x="273765" y="294276"/>
                  <a:pt x="266358" y="299242"/>
                </a:cubicBezTo>
                <a:cubicBezTo>
                  <a:pt x="258491" y="304463"/>
                  <a:pt x="249752" y="308231"/>
                  <a:pt x="240555" y="310366"/>
                </a:cubicBezTo>
                <a:cubicBezTo>
                  <a:pt x="230627" y="312757"/>
                  <a:pt x="220449" y="313948"/>
                  <a:pt x="210238" y="313915"/>
                </a:cubicBezTo>
                <a:cubicBezTo>
                  <a:pt x="189132" y="313915"/>
                  <a:pt x="173336" y="311229"/>
                  <a:pt x="162849" y="305859"/>
                </a:cubicBezTo>
                <a:lnTo>
                  <a:pt x="162849" y="276888"/>
                </a:lnTo>
                <a:cubicBezTo>
                  <a:pt x="177462" y="285041"/>
                  <a:pt x="193886" y="289398"/>
                  <a:pt x="210619" y="289562"/>
                </a:cubicBezTo>
                <a:cubicBezTo>
                  <a:pt x="217089" y="289613"/>
                  <a:pt x="223539" y="288836"/>
                  <a:pt x="229811" y="287250"/>
                </a:cubicBezTo>
                <a:cubicBezTo>
                  <a:pt x="235277" y="285896"/>
                  <a:pt x="240445" y="283545"/>
                  <a:pt x="245057" y="280315"/>
                </a:cubicBezTo>
                <a:cubicBezTo>
                  <a:pt x="253944" y="274136"/>
                  <a:pt x="259107" y="263886"/>
                  <a:pt x="258782" y="253067"/>
                </a:cubicBezTo>
                <a:cubicBezTo>
                  <a:pt x="258952" y="247537"/>
                  <a:pt x="257445" y="242086"/>
                  <a:pt x="254459" y="237428"/>
                </a:cubicBezTo>
                <a:cubicBezTo>
                  <a:pt x="251479" y="233051"/>
                  <a:pt x="247542" y="229409"/>
                  <a:pt x="242947" y="226777"/>
                </a:cubicBezTo>
                <a:cubicBezTo>
                  <a:pt x="237742" y="223813"/>
                  <a:pt x="232077" y="221738"/>
                  <a:pt x="226188" y="220640"/>
                </a:cubicBezTo>
                <a:cubicBezTo>
                  <a:pt x="219550" y="219339"/>
                  <a:pt x="212800" y="218697"/>
                  <a:pt x="206036" y="218721"/>
                </a:cubicBezTo>
                <a:cubicBezTo>
                  <a:pt x="199517" y="218721"/>
                  <a:pt x="187556" y="219299"/>
                  <a:pt x="170154" y="220455"/>
                </a:cubicBezTo>
                <a:lnTo>
                  <a:pt x="179730" y="118009"/>
                </a:lnTo>
                <a:lnTo>
                  <a:pt x="280864" y="118009"/>
                </a:lnTo>
                <a:lnTo>
                  <a:pt x="280864" y="143720"/>
                </a:lnTo>
                <a:lnTo>
                  <a:pt x="208319" y="143720"/>
                </a:lnTo>
                <a:lnTo>
                  <a:pt x="203332" y="194380"/>
                </a:lnTo>
                <a:cubicBezTo>
                  <a:pt x="205112" y="194253"/>
                  <a:pt x="206400" y="194154"/>
                  <a:pt x="207169" y="194091"/>
                </a:cubicBezTo>
                <a:cubicBezTo>
                  <a:pt x="207938" y="194027"/>
                  <a:pt x="208602" y="193964"/>
                  <a:pt x="209174" y="193900"/>
                </a:cubicBezTo>
                <a:cubicBezTo>
                  <a:pt x="209783" y="193834"/>
                  <a:pt x="210394" y="193801"/>
                  <a:pt x="211006" y="193802"/>
                </a:cubicBezTo>
                <a:lnTo>
                  <a:pt x="214266" y="193802"/>
                </a:lnTo>
                <a:cubicBezTo>
                  <a:pt x="224076" y="193771"/>
                  <a:pt x="233858" y="194834"/>
                  <a:pt x="243433" y="196969"/>
                </a:cubicBezTo>
                <a:cubicBezTo>
                  <a:pt x="252157" y="198827"/>
                  <a:pt x="260476" y="202239"/>
                  <a:pt x="267994" y="207042"/>
                </a:cubicBezTo>
                <a:cubicBezTo>
                  <a:pt x="274984" y="211587"/>
                  <a:pt x="280784" y="217740"/>
                  <a:pt x="284909" y="224986"/>
                </a:cubicBezTo>
                <a:cubicBezTo>
                  <a:pt x="289348" y="233193"/>
                  <a:pt x="291541" y="242428"/>
                  <a:pt x="291266" y="251755"/>
                </a:cubicBezTo>
                <a:cubicBezTo>
                  <a:pt x="291533" y="261600"/>
                  <a:pt x="289160" y="271337"/>
                  <a:pt x="284395" y="279957"/>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3" name="Freeform: Shape 52">
            <a:extLst>
              <a:ext uri="{FF2B5EF4-FFF2-40B4-BE49-F238E27FC236}">
                <a16:creationId xmlns:a16="http://schemas.microsoft.com/office/drawing/2014/main" id="{4363445B-122E-446A-9D1B-217B27330CA9}"/>
              </a:ext>
            </a:extLst>
          </p:cNvPr>
          <p:cNvSpPr/>
          <p:nvPr/>
        </p:nvSpPr>
        <p:spPr>
          <a:xfrm>
            <a:off x="3616263" y="2704818"/>
            <a:ext cx="423739" cy="423739"/>
          </a:xfrm>
          <a:custGeom>
            <a:avLst/>
            <a:gdLst>
              <a:gd name="connsiteX0" fmla="*/ 223697 w 438968"/>
              <a:gd name="connsiteY0" fmla="*/ 211619 h 438968"/>
              <a:gd name="connsiteX1" fmla="*/ 237220 w 438968"/>
              <a:gd name="connsiteY1" fmla="*/ 213827 h 438968"/>
              <a:gd name="connsiteX2" fmla="*/ 249027 w 438968"/>
              <a:gd name="connsiteY2" fmla="*/ 220762 h 438968"/>
              <a:gd name="connsiteX3" fmla="*/ 257413 w 438968"/>
              <a:gd name="connsiteY3" fmla="*/ 232620 h 438968"/>
              <a:gd name="connsiteX4" fmla="*/ 260580 w 438968"/>
              <a:gd name="connsiteY4" fmla="*/ 249796 h 438968"/>
              <a:gd name="connsiteX5" fmla="*/ 258268 w 438968"/>
              <a:gd name="connsiteY5" fmla="*/ 264087 h 438968"/>
              <a:gd name="connsiteX6" fmla="*/ 251449 w 438968"/>
              <a:gd name="connsiteY6" fmla="*/ 276657 h 438968"/>
              <a:gd name="connsiteX7" fmla="*/ 240127 w 438968"/>
              <a:gd name="connsiteY7" fmla="*/ 285678 h 438968"/>
              <a:gd name="connsiteX8" fmla="*/ 224113 w 438968"/>
              <a:gd name="connsiteY8" fmla="*/ 289146 h 438968"/>
              <a:gd name="connsiteX9" fmla="*/ 206840 w 438968"/>
              <a:gd name="connsiteY9" fmla="*/ 285984 h 438968"/>
              <a:gd name="connsiteX10" fmla="*/ 194178 w 438968"/>
              <a:gd name="connsiteY10" fmla="*/ 277345 h 438968"/>
              <a:gd name="connsiteX11" fmla="*/ 186359 w 438968"/>
              <a:gd name="connsiteY11" fmla="*/ 264873 h 438968"/>
              <a:gd name="connsiteX12" fmla="*/ 183775 w 438968"/>
              <a:gd name="connsiteY12" fmla="*/ 250004 h 438968"/>
              <a:gd name="connsiteX13" fmla="*/ 187330 w 438968"/>
              <a:gd name="connsiteY13" fmla="*/ 234053 h 438968"/>
              <a:gd name="connsiteX14" fmla="*/ 196541 w 438968"/>
              <a:gd name="connsiteY14" fmla="*/ 221981 h 438968"/>
              <a:gd name="connsiteX15" fmla="*/ 209307 w 438968"/>
              <a:gd name="connsiteY15" fmla="*/ 214306 h 438968"/>
              <a:gd name="connsiteX16" fmla="*/ 223697 w 438968"/>
              <a:gd name="connsiteY16" fmla="*/ 211619 h 438968"/>
              <a:gd name="connsiteX17" fmla="*/ 242138 w 438968"/>
              <a:gd name="connsiteY17" fmla="*/ 114131 h 438968"/>
              <a:gd name="connsiteX18" fmla="*/ 213931 w 438968"/>
              <a:gd name="connsiteY18" fmla="*/ 118755 h 438968"/>
              <a:gd name="connsiteX19" fmla="*/ 191288 w 438968"/>
              <a:gd name="connsiteY19" fmla="*/ 131515 h 438968"/>
              <a:gd name="connsiteX20" fmla="*/ 173916 w 438968"/>
              <a:gd name="connsiteY20" fmla="*/ 150534 h 438968"/>
              <a:gd name="connsiteX21" fmla="*/ 161740 w 438968"/>
              <a:gd name="connsiteY21" fmla="*/ 173847 h 438968"/>
              <a:gd name="connsiteX22" fmla="*/ 154539 w 438968"/>
              <a:gd name="connsiteY22" fmla="*/ 199754 h 438968"/>
              <a:gd name="connsiteX23" fmla="*/ 152146 w 438968"/>
              <a:gd name="connsiteY23" fmla="*/ 226425 h 438968"/>
              <a:gd name="connsiteX24" fmla="*/ 155880 w 438968"/>
              <a:gd name="connsiteY24" fmla="*/ 257701 h 438968"/>
              <a:gd name="connsiteX25" fmla="*/ 167969 w 438968"/>
              <a:gd name="connsiteY25" fmla="*/ 285620 h 438968"/>
              <a:gd name="connsiteX26" fmla="*/ 189930 w 438968"/>
              <a:gd name="connsiteY26" fmla="*/ 305674 h 438968"/>
              <a:gd name="connsiteX27" fmla="*/ 223125 w 438968"/>
              <a:gd name="connsiteY27" fmla="*/ 313348 h 438968"/>
              <a:gd name="connsiteX28" fmla="*/ 251136 w 438968"/>
              <a:gd name="connsiteY28" fmla="*/ 308453 h 438968"/>
              <a:gd name="connsiteX29" fmla="*/ 272247 w 438968"/>
              <a:gd name="connsiteY29" fmla="*/ 294734 h 438968"/>
              <a:gd name="connsiteX30" fmla="*/ 285574 w 438968"/>
              <a:gd name="connsiteY30" fmla="*/ 273605 h 438968"/>
              <a:gd name="connsiteX31" fmla="*/ 290284 w 438968"/>
              <a:gd name="connsiteY31" fmla="*/ 246767 h 438968"/>
              <a:gd name="connsiteX32" fmla="*/ 285892 w 438968"/>
              <a:gd name="connsiteY32" fmla="*/ 223142 h 438968"/>
              <a:gd name="connsiteX33" fmla="*/ 273421 w 438968"/>
              <a:gd name="connsiteY33" fmla="*/ 204239 h 438968"/>
              <a:gd name="connsiteX34" fmla="*/ 254130 w 438968"/>
              <a:gd name="connsiteY34" fmla="*/ 191768 h 438968"/>
              <a:gd name="connsiteX35" fmla="*/ 229280 w 438968"/>
              <a:gd name="connsiteY35" fmla="*/ 187260 h 438968"/>
              <a:gd name="connsiteX36" fmla="*/ 214508 w 438968"/>
              <a:gd name="connsiteY36" fmla="*/ 189369 h 438968"/>
              <a:gd name="connsiteX37" fmla="*/ 201742 w 438968"/>
              <a:gd name="connsiteY37" fmla="*/ 195224 h 438968"/>
              <a:gd name="connsiteX38" fmla="*/ 191288 w 438968"/>
              <a:gd name="connsiteY38" fmla="*/ 203950 h 438968"/>
              <a:gd name="connsiteX39" fmla="*/ 183232 w 438968"/>
              <a:gd name="connsiteY39" fmla="*/ 214901 h 438968"/>
              <a:gd name="connsiteX40" fmla="*/ 182654 w 438968"/>
              <a:gd name="connsiteY40" fmla="*/ 214901 h 438968"/>
              <a:gd name="connsiteX41" fmla="*/ 185913 w 438968"/>
              <a:gd name="connsiteY41" fmla="*/ 187075 h 438968"/>
              <a:gd name="connsiteX42" fmla="*/ 196275 w 438968"/>
              <a:gd name="connsiteY42" fmla="*/ 162514 h 438968"/>
              <a:gd name="connsiteX43" fmla="*/ 214768 w 438968"/>
              <a:gd name="connsiteY43" fmla="*/ 145055 h 438968"/>
              <a:gd name="connsiteX44" fmla="*/ 242722 w 438968"/>
              <a:gd name="connsiteY44" fmla="*/ 138328 h 438968"/>
              <a:gd name="connsiteX45" fmla="*/ 278552 w 438968"/>
              <a:gd name="connsiteY45" fmla="*/ 146789 h 438968"/>
              <a:gd name="connsiteX46" fmla="*/ 278552 w 438968"/>
              <a:gd name="connsiteY46" fmla="*/ 120292 h 438968"/>
              <a:gd name="connsiteX47" fmla="*/ 242138 w 438968"/>
              <a:gd name="connsiteY47" fmla="*/ 114131 h 438968"/>
              <a:gd name="connsiteX48" fmla="*/ 219484 w 438968"/>
              <a:gd name="connsiteY48" fmla="*/ 0 h 438968"/>
              <a:gd name="connsiteX49" fmla="*/ 219669 w 438968"/>
              <a:gd name="connsiteY49" fmla="*/ 0 h 438968"/>
              <a:gd name="connsiteX50" fmla="*/ 438968 w 438968"/>
              <a:gd name="connsiteY50" fmla="*/ 219461 h 438968"/>
              <a:gd name="connsiteX51" fmla="*/ 438968 w 438968"/>
              <a:gd name="connsiteY51" fmla="*/ 219484 h 438968"/>
              <a:gd name="connsiteX52" fmla="*/ 219484 w 438968"/>
              <a:gd name="connsiteY52" fmla="*/ 438968 h 438968"/>
              <a:gd name="connsiteX53" fmla="*/ 0 w 438968"/>
              <a:gd name="connsiteY53" fmla="*/ 219484 h 438968"/>
              <a:gd name="connsiteX54" fmla="*/ 219484 w 438968"/>
              <a:gd name="connsiteY54" fmla="*/ 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38968" h="438968">
                <a:moveTo>
                  <a:pt x="223697" y="211619"/>
                </a:moveTo>
                <a:cubicBezTo>
                  <a:pt x="228295" y="211620"/>
                  <a:pt x="232862" y="212365"/>
                  <a:pt x="237220" y="213827"/>
                </a:cubicBezTo>
                <a:cubicBezTo>
                  <a:pt x="241599" y="215284"/>
                  <a:pt x="245622" y="217647"/>
                  <a:pt x="249027" y="220762"/>
                </a:cubicBezTo>
                <a:cubicBezTo>
                  <a:pt x="252629" y="224077"/>
                  <a:pt x="255488" y="228119"/>
                  <a:pt x="257413" y="232620"/>
                </a:cubicBezTo>
                <a:cubicBezTo>
                  <a:pt x="259647" y="238064"/>
                  <a:pt x="260725" y="243913"/>
                  <a:pt x="260580" y="249796"/>
                </a:cubicBezTo>
                <a:cubicBezTo>
                  <a:pt x="260579" y="254652"/>
                  <a:pt x="259798" y="259478"/>
                  <a:pt x="258268" y="264087"/>
                </a:cubicBezTo>
                <a:cubicBezTo>
                  <a:pt x="256784" y="268660"/>
                  <a:pt x="254473" y="272921"/>
                  <a:pt x="251449" y="276657"/>
                </a:cubicBezTo>
                <a:cubicBezTo>
                  <a:pt x="248358" y="280434"/>
                  <a:pt x="244499" y="283510"/>
                  <a:pt x="240127" y="285678"/>
                </a:cubicBezTo>
                <a:cubicBezTo>
                  <a:pt x="235139" y="288085"/>
                  <a:pt x="229650" y="289273"/>
                  <a:pt x="224113" y="289146"/>
                </a:cubicBezTo>
                <a:cubicBezTo>
                  <a:pt x="218202" y="289261"/>
                  <a:pt x="212327" y="288186"/>
                  <a:pt x="206840" y="285984"/>
                </a:cubicBezTo>
                <a:cubicBezTo>
                  <a:pt x="202065" y="284015"/>
                  <a:pt x="197753" y="281073"/>
                  <a:pt x="194178" y="277345"/>
                </a:cubicBezTo>
                <a:cubicBezTo>
                  <a:pt x="190744" y="273767"/>
                  <a:pt x="188083" y="269522"/>
                  <a:pt x="186359" y="264873"/>
                </a:cubicBezTo>
                <a:cubicBezTo>
                  <a:pt x="184619" y="260110"/>
                  <a:pt x="183744" y="255074"/>
                  <a:pt x="183775" y="250004"/>
                </a:cubicBezTo>
                <a:cubicBezTo>
                  <a:pt x="183688" y="244481"/>
                  <a:pt x="184906" y="239017"/>
                  <a:pt x="187330" y="234053"/>
                </a:cubicBezTo>
                <a:cubicBezTo>
                  <a:pt x="189594" y="229474"/>
                  <a:pt x="192722" y="225374"/>
                  <a:pt x="196541" y="221981"/>
                </a:cubicBezTo>
                <a:cubicBezTo>
                  <a:pt x="200294" y="218667"/>
                  <a:pt x="204621" y="216067"/>
                  <a:pt x="209307" y="214306"/>
                </a:cubicBezTo>
                <a:cubicBezTo>
                  <a:pt x="213901" y="212543"/>
                  <a:pt x="218777" y="211632"/>
                  <a:pt x="223697" y="211619"/>
                </a:cubicBezTo>
                <a:close/>
                <a:moveTo>
                  <a:pt x="242138" y="114131"/>
                </a:moveTo>
                <a:cubicBezTo>
                  <a:pt x="232537" y="114011"/>
                  <a:pt x="222990" y="115576"/>
                  <a:pt x="213931" y="118755"/>
                </a:cubicBezTo>
                <a:cubicBezTo>
                  <a:pt x="205715" y="121696"/>
                  <a:pt x="198059" y="126011"/>
                  <a:pt x="191288" y="131515"/>
                </a:cubicBezTo>
                <a:cubicBezTo>
                  <a:pt x="184609" y="136982"/>
                  <a:pt x="178758" y="143389"/>
                  <a:pt x="173916" y="150534"/>
                </a:cubicBezTo>
                <a:cubicBezTo>
                  <a:pt x="168970" y="157808"/>
                  <a:pt x="164884" y="165631"/>
                  <a:pt x="161740" y="173847"/>
                </a:cubicBezTo>
                <a:cubicBezTo>
                  <a:pt x="158516" y="182233"/>
                  <a:pt x="156105" y="190908"/>
                  <a:pt x="154539" y="199754"/>
                </a:cubicBezTo>
                <a:cubicBezTo>
                  <a:pt x="152952" y="208556"/>
                  <a:pt x="152151" y="217481"/>
                  <a:pt x="152146" y="226425"/>
                </a:cubicBezTo>
                <a:cubicBezTo>
                  <a:pt x="152148" y="236961"/>
                  <a:pt x="153401" y="247460"/>
                  <a:pt x="155880" y="257701"/>
                </a:cubicBezTo>
                <a:cubicBezTo>
                  <a:pt x="158200" y="267658"/>
                  <a:pt x="162295" y="277116"/>
                  <a:pt x="167969" y="285620"/>
                </a:cubicBezTo>
                <a:cubicBezTo>
                  <a:pt x="173606" y="293943"/>
                  <a:pt x="181131" y="300815"/>
                  <a:pt x="189930" y="305674"/>
                </a:cubicBezTo>
                <a:cubicBezTo>
                  <a:pt x="200143" y="311066"/>
                  <a:pt x="211582" y="313710"/>
                  <a:pt x="223125" y="313348"/>
                </a:cubicBezTo>
                <a:cubicBezTo>
                  <a:pt x="232687" y="313492"/>
                  <a:pt x="242190" y="311831"/>
                  <a:pt x="251136" y="308453"/>
                </a:cubicBezTo>
                <a:cubicBezTo>
                  <a:pt x="259073" y="305441"/>
                  <a:pt x="266272" y="300763"/>
                  <a:pt x="272247" y="294734"/>
                </a:cubicBezTo>
                <a:cubicBezTo>
                  <a:pt x="278102" y="288687"/>
                  <a:pt x="282639" y="281493"/>
                  <a:pt x="285574" y="273605"/>
                </a:cubicBezTo>
                <a:cubicBezTo>
                  <a:pt x="288781" y="265025"/>
                  <a:pt x="290378" y="255927"/>
                  <a:pt x="290284" y="246767"/>
                </a:cubicBezTo>
                <a:cubicBezTo>
                  <a:pt x="290360" y="238682"/>
                  <a:pt x="288868" y="230660"/>
                  <a:pt x="285892" y="223142"/>
                </a:cubicBezTo>
                <a:cubicBezTo>
                  <a:pt x="283080" y="216050"/>
                  <a:pt x="278834" y="209615"/>
                  <a:pt x="273421" y="204239"/>
                </a:cubicBezTo>
                <a:cubicBezTo>
                  <a:pt x="267890" y="198832"/>
                  <a:pt x="261331" y="194591"/>
                  <a:pt x="254130" y="191768"/>
                </a:cubicBezTo>
                <a:cubicBezTo>
                  <a:pt x="246213" y="188682"/>
                  <a:pt x="237776" y="187151"/>
                  <a:pt x="229280" y="187260"/>
                </a:cubicBezTo>
                <a:cubicBezTo>
                  <a:pt x="224279" y="187225"/>
                  <a:pt x="219300" y="187936"/>
                  <a:pt x="214508" y="189369"/>
                </a:cubicBezTo>
                <a:cubicBezTo>
                  <a:pt x="210005" y="190727"/>
                  <a:pt x="205710" y="192696"/>
                  <a:pt x="201742" y="195224"/>
                </a:cubicBezTo>
                <a:cubicBezTo>
                  <a:pt x="197895" y="197669"/>
                  <a:pt x="194382" y="200602"/>
                  <a:pt x="191288" y="203950"/>
                </a:cubicBezTo>
                <a:cubicBezTo>
                  <a:pt x="188209" y="207294"/>
                  <a:pt x="185508" y="210966"/>
                  <a:pt x="183232" y="214901"/>
                </a:cubicBezTo>
                <a:lnTo>
                  <a:pt x="182654" y="214901"/>
                </a:lnTo>
                <a:cubicBezTo>
                  <a:pt x="182655" y="205531"/>
                  <a:pt x="183749" y="196192"/>
                  <a:pt x="185913" y="187075"/>
                </a:cubicBezTo>
                <a:cubicBezTo>
                  <a:pt x="187882" y="178338"/>
                  <a:pt x="191391" y="170021"/>
                  <a:pt x="196275" y="162514"/>
                </a:cubicBezTo>
                <a:cubicBezTo>
                  <a:pt x="201012" y="155348"/>
                  <a:pt x="207342" y="149373"/>
                  <a:pt x="214768" y="145055"/>
                </a:cubicBezTo>
                <a:cubicBezTo>
                  <a:pt x="223311" y="140337"/>
                  <a:pt x="232969" y="138013"/>
                  <a:pt x="242722" y="138328"/>
                </a:cubicBezTo>
                <a:cubicBezTo>
                  <a:pt x="255157" y="138352"/>
                  <a:pt x="267419" y="141247"/>
                  <a:pt x="278552" y="146789"/>
                </a:cubicBezTo>
                <a:lnTo>
                  <a:pt x="278552" y="120292"/>
                </a:lnTo>
                <a:cubicBezTo>
                  <a:pt x="266964" y="115767"/>
                  <a:pt x="254570" y="113670"/>
                  <a:pt x="242138" y="114131"/>
                </a:cubicBezTo>
                <a:close/>
                <a:moveTo>
                  <a:pt x="219484" y="0"/>
                </a:moveTo>
                <a:cubicBezTo>
                  <a:pt x="219546" y="0"/>
                  <a:pt x="219607" y="0"/>
                  <a:pt x="219669" y="0"/>
                </a:cubicBezTo>
                <a:cubicBezTo>
                  <a:pt x="340830" y="45"/>
                  <a:pt x="439013" y="98301"/>
                  <a:pt x="438968" y="219461"/>
                </a:cubicBezTo>
                <a:cubicBezTo>
                  <a:pt x="438968" y="219469"/>
                  <a:pt x="438968" y="219477"/>
                  <a:pt x="438968" y="219484"/>
                </a:cubicBezTo>
                <a:cubicBezTo>
                  <a:pt x="438968" y="340702"/>
                  <a:pt x="340702" y="438968"/>
                  <a:pt x="219484" y="438968"/>
                </a:cubicBezTo>
                <a:cubicBezTo>
                  <a:pt x="98267" y="438968"/>
                  <a:pt x="0" y="340702"/>
                  <a:pt x="0" y="219484"/>
                </a:cubicBezTo>
                <a:cubicBezTo>
                  <a:pt x="0" y="98267"/>
                  <a:pt x="98267" y="0"/>
                  <a:pt x="219484" y="0"/>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7" name="Graphic 55" descr="Single gear">
            <a:extLst>
              <a:ext uri="{FF2B5EF4-FFF2-40B4-BE49-F238E27FC236}">
                <a16:creationId xmlns:a16="http://schemas.microsoft.com/office/drawing/2014/main" id="{53E9CC6A-58D5-4294-8F6A-B737CD46276F}"/>
              </a:ext>
            </a:extLst>
          </p:cNvPr>
          <p:cNvSpPr/>
          <p:nvPr/>
        </p:nvSpPr>
        <p:spPr>
          <a:xfrm>
            <a:off x="4360366" y="4842668"/>
            <a:ext cx="410707" cy="410105"/>
          </a:xfrm>
          <a:custGeom>
            <a:avLst/>
            <a:gdLst>
              <a:gd name="connsiteX0" fmla="*/ 212422 w 425468"/>
              <a:gd name="connsiteY0" fmla="*/ 287395 h 424844"/>
              <a:gd name="connsiteX1" fmla="*/ 137450 w 425468"/>
              <a:gd name="connsiteY1" fmla="*/ 212422 h 424844"/>
              <a:gd name="connsiteX2" fmla="*/ 212422 w 425468"/>
              <a:gd name="connsiteY2" fmla="*/ 137450 h 424844"/>
              <a:gd name="connsiteX3" fmla="*/ 287395 w 425468"/>
              <a:gd name="connsiteY3" fmla="*/ 212422 h 424844"/>
              <a:gd name="connsiteX4" fmla="*/ 212422 w 425468"/>
              <a:gd name="connsiteY4" fmla="*/ 287395 h 424844"/>
              <a:gd name="connsiteX5" fmla="*/ 381110 w 425468"/>
              <a:gd name="connsiteY5" fmla="*/ 165564 h 424844"/>
              <a:gd name="connsiteX6" fmla="*/ 364866 w 425468"/>
              <a:gd name="connsiteY6" fmla="*/ 126828 h 424844"/>
              <a:gd name="connsiteX7" fmla="*/ 380485 w 425468"/>
              <a:gd name="connsiteY7" fmla="*/ 79971 h 424844"/>
              <a:gd name="connsiteX8" fmla="*/ 344873 w 425468"/>
              <a:gd name="connsiteY8" fmla="*/ 44359 h 424844"/>
              <a:gd name="connsiteX9" fmla="*/ 298016 w 425468"/>
              <a:gd name="connsiteY9" fmla="*/ 59978 h 424844"/>
              <a:gd name="connsiteX10" fmla="*/ 258655 w 425468"/>
              <a:gd name="connsiteY10" fmla="*/ 43734 h 424844"/>
              <a:gd name="connsiteX11" fmla="*/ 237413 w 425468"/>
              <a:gd name="connsiteY11" fmla="*/ 0 h 424844"/>
              <a:gd name="connsiteX12" fmla="*/ 187431 w 425468"/>
              <a:gd name="connsiteY12" fmla="*/ 0 h 424844"/>
              <a:gd name="connsiteX13" fmla="*/ 165564 w 425468"/>
              <a:gd name="connsiteY13" fmla="*/ 43734 h 424844"/>
              <a:gd name="connsiteX14" fmla="*/ 126828 w 425468"/>
              <a:gd name="connsiteY14" fmla="*/ 59978 h 424844"/>
              <a:gd name="connsiteX15" fmla="*/ 79971 w 425468"/>
              <a:gd name="connsiteY15" fmla="*/ 44359 h 424844"/>
              <a:gd name="connsiteX16" fmla="*/ 44359 w 425468"/>
              <a:gd name="connsiteY16" fmla="*/ 79971 h 424844"/>
              <a:gd name="connsiteX17" fmla="*/ 59978 w 425468"/>
              <a:gd name="connsiteY17" fmla="*/ 126828 h 424844"/>
              <a:gd name="connsiteX18" fmla="*/ 43734 w 425468"/>
              <a:gd name="connsiteY18" fmla="*/ 166189 h 424844"/>
              <a:gd name="connsiteX19" fmla="*/ 0 w 425468"/>
              <a:gd name="connsiteY19" fmla="*/ 187431 h 424844"/>
              <a:gd name="connsiteX20" fmla="*/ 0 w 425468"/>
              <a:gd name="connsiteY20" fmla="*/ 237413 h 424844"/>
              <a:gd name="connsiteX21" fmla="*/ 43734 w 425468"/>
              <a:gd name="connsiteY21" fmla="*/ 259280 h 424844"/>
              <a:gd name="connsiteX22" fmla="*/ 59978 w 425468"/>
              <a:gd name="connsiteY22" fmla="*/ 298016 h 424844"/>
              <a:gd name="connsiteX23" fmla="*/ 44359 w 425468"/>
              <a:gd name="connsiteY23" fmla="*/ 344873 h 424844"/>
              <a:gd name="connsiteX24" fmla="*/ 79971 w 425468"/>
              <a:gd name="connsiteY24" fmla="*/ 380485 h 424844"/>
              <a:gd name="connsiteX25" fmla="*/ 126828 w 425468"/>
              <a:gd name="connsiteY25" fmla="*/ 364866 h 424844"/>
              <a:gd name="connsiteX26" fmla="*/ 166189 w 425468"/>
              <a:gd name="connsiteY26" fmla="*/ 381110 h 424844"/>
              <a:gd name="connsiteX27" fmla="*/ 188056 w 425468"/>
              <a:gd name="connsiteY27" fmla="*/ 424844 h 424844"/>
              <a:gd name="connsiteX28" fmla="*/ 238038 w 425468"/>
              <a:gd name="connsiteY28" fmla="*/ 424844 h 424844"/>
              <a:gd name="connsiteX29" fmla="*/ 259905 w 425468"/>
              <a:gd name="connsiteY29" fmla="*/ 381110 h 424844"/>
              <a:gd name="connsiteX30" fmla="*/ 298640 w 425468"/>
              <a:gd name="connsiteY30" fmla="*/ 364866 h 424844"/>
              <a:gd name="connsiteX31" fmla="*/ 345498 w 425468"/>
              <a:gd name="connsiteY31" fmla="*/ 380485 h 424844"/>
              <a:gd name="connsiteX32" fmla="*/ 381110 w 425468"/>
              <a:gd name="connsiteY32" fmla="*/ 344873 h 424844"/>
              <a:gd name="connsiteX33" fmla="*/ 365491 w 425468"/>
              <a:gd name="connsiteY33" fmla="*/ 298016 h 424844"/>
              <a:gd name="connsiteX34" fmla="*/ 381735 w 425468"/>
              <a:gd name="connsiteY34" fmla="*/ 258655 h 424844"/>
              <a:gd name="connsiteX35" fmla="*/ 425469 w 425468"/>
              <a:gd name="connsiteY35" fmla="*/ 236788 h 424844"/>
              <a:gd name="connsiteX36" fmla="*/ 425469 w 425468"/>
              <a:gd name="connsiteY36" fmla="*/ 186806 h 424844"/>
              <a:gd name="connsiteX37" fmla="*/ 381110 w 425468"/>
              <a:gd name="connsiteY37" fmla="*/ 165564 h 424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25468" h="424844">
                <a:moveTo>
                  <a:pt x="212422" y="287395"/>
                </a:moveTo>
                <a:cubicBezTo>
                  <a:pt x="171187" y="287395"/>
                  <a:pt x="137450" y="253657"/>
                  <a:pt x="137450" y="212422"/>
                </a:cubicBezTo>
                <a:cubicBezTo>
                  <a:pt x="137450" y="171187"/>
                  <a:pt x="171187" y="137450"/>
                  <a:pt x="212422" y="137450"/>
                </a:cubicBezTo>
                <a:cubicBezTo>
                  <a:pt x="253657" y="137450"/>
                  <a:pt x="287395" y="171187"/>
                  <a:pt x="287395" y="212422"/>
                </a:cubicBezTo>
                <a:cubicBezTo>
                  <a:pt x="287395" y="253657"/>
                  <a:pt x="253657" y="287395"/>
                  <a:pt x="212422" y="287395"/>
                </a:cubicBezTo>
                <a:close/>
                <a:moveTo>
                  <a:pt x="381110" y="165564"/>
                </a:moveTo>
                <a:cubicBezTo>
                  <a:pt x="377362" y="151819"/>
                  <a:pt x="371739" y="138699"/>
                  <a:pt x="364866" y="126828"/>
                </a:cubicBezTo>
                <a:lnTo>
                  <a:pt x="380485" y="79971"/>
                </a:lnTo>
                <a:lnTo>
                  <a:pt x="344873" y="44359"/>
                </a:lnTo>
                <a:lnTo>
                  <a:pt x="298016" y="59978"/>
                </a:lnTo>
                <a:cubicBezTo>
                  <a:pt x="285520" y="53106"/>
                  <a:pt x="272400" y="47483"/>
                  <a:pt x="258655" y="43734"/>
                </a:cubicBezTo>
                <a:lnTo>
                  <a:pt x="237413" y="0"/>
                </a:lnTo>
                <a:lnTo>
                  <a:pt x="187431" y="0"/>
                </a:lnTo>
                <a:lnTo>
                  <a:pt x="165564" y="43734"/>
                </a:lnTo>
                <a:cubicBezTo>
                  <a:pt x="151819" y="47483"/>
                  <a:pt x="138699" y="53106"/>
                  <a:pt x="126828" y="59978"/>
                </a:cubicBezTo>
                <a:lnTo>
                  <a:pt x="79971" y="44359"/>
                </a:lnTo>
                <a:lnTo>
                  <a:pt x="44359" y="79971"/>
                </a:lnTo>
                <a:lnTo>
                  <a:pt x="59978" y="126828"/>
                </a:lnTo>
                <a:cubicBezTo>
                  <a:pt x="53106" y="139324"/>
                  <a:pt x="47483" y="152444"/>
                  <a:pt x="43734" y="166189"/>
                </a:cubicBezTo>
                <a:lnTo>
                  <a:pt x="0" y="187431"/>
                </a:lnTo>
                <a:lnTo>
                  <a:pt x="0" y="237413"/>
                </a:lnTo>
                <a:lnTo>
                  <a:pt x="43734" y="259280"/>
                </a:lnTo>
                <a:cubicBezTo>
                  <a:pt x="47483" y="273025"/>
                  <a:pt x="53106" y="286145"/>
                  <a:pt x="59978" y="298016"/>
                </a:cubicBezTo>
                <a:lnTo>
                  <a:pt x="44359" y="344873"/>
                </a:lnTo>
                <a:lnTo>
                  <a:pt x="79971" y="380485"/>
                </a:lnTo>
                <a:lnTo>
                  <a:pt x="126828" y="364866"/>
                </a:lnTo>
                <a:cubicBezTo>
                  <a:pt x="139324" y="371739"/>
                  <a:pt x="152444" y="377362"/>
                  <a:pt x="166189" y="381110"/>
                </a:cubicBezTo>
                <a:lnTo>
                  <a:pt x="188056" y="424844"/>
                </a:lnTo>
                <a:lnTo>
                  <a:pt x="238038" y="424844"/>
                </a:lnTo>
                <a:lnTo>
                  <a:pt x="259905" y="381110"/>
                </a:lnTo>
                <a:cubicBezTo>
                  <a:pt x="273650" y="377362"/>
                  <a:pt x="286770" y="371739"/>
                  <a:pt x="298640" y="364866"/>
                </a:cubicBezTo>
                <a:lnTo>
                  <a:pt x="345498" y="380485"/>
                </a:lnTo>
                <a:lnTo>
                  <a:pt x="381110" y="344873"/>
                </a:lnTo>
                <a:lnTo>
                  <a:pt x="365491" y="298016"/>
                </a:lnTo>
                <a:cubicBezTo>
                  <a:pt x="372363" y="285520"/>
                  <a:pt x="377986" y="272400"/>
                  <a:pt x="381735" y="258655"/>
                </a:cubicBezTo>
                <a:lnTo>
                  <a:pt x="425469" y="236788"/>
                </a:lnTo>
                <a:lnTo>
                  <a:pt x="425469" y="186806"/>
                </a:lnTo>
                <a:lnTo>
                  <a:pt x="381110" y="165564"/>
                </a:lnTo>
                <a:close/>
              </a:path>
            </a:pathLst>
          </a:custGeom>
          <a:solidFill>
            <a:schemeClr val="bg1"/>
          </a:solidFill>
          <a:ln w="6152" cap="flat">
            <a:noFill/>
            <a:prstDash val="solid"/>
            <a:miter/>
          </a:ln>
          <a:effectLst>
            <a:outerShdw blurRad="50800" dist="38100" dir="2700000" algn="tl" rotWithShape="0">
              <a:prstClr val="black">
                <a:alpha val="40000"/>
              </a:prst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58" name="Graphic 45" descr="Bar graph with upward trend">
            <a:extLst>
              <a:ext uri="{FF2B5EF4-FFF2-40B4-BE49-F238E27FC236}">
                <a16:creationId xmlns:a16="http://schemas.microsoft.com/office/drawing/2014/main" id="{43D45A6A-668D-4B5C-BB8C-6EABFBC27D52}"/>
              </a:ext>
            </a:extLst>
          </p:cNvPr>
          <p:cNvGrpSpPr/>
          <p:nvPr/>
        </p:nvGrpSpPr>
        <p:grpSpPr>
          <a:xfrm>
            <a:off x="4283092" y="1463303"/>
            <a:ext cx="578972" cy="578972"/>
            <a:chOff x="5796109" y="1611527"/>
            <a:chExt cx="599780" cy="599780"/>
          </a:xfrm>
          <a:solidFill>
            <a:schemeClr val="tx1">
              <a:alpha val="10000"/>
            </a:schemeClr>
          </a:solidFill>
        </p:grpSpPr>
        <p:sp>
          <p:nvSpPr>
            <p:cNvPr id="59" name="Freeform: Shape 58">
              <a:extLst>
                <a:ext uri="{FF2B5EF4-FFF2-40B4-BE49-F238E27FC236}">
                  <a16:creationId xmlns:a16="http://schemas.microsoft.com/office/drawing/2014/main" id="{F114E29A-07DA-469C-9F15-DC0A7DB1AD2A}"/>
                </a:ext>
              </a:extLst>
            </p:cNvPr>
            <p:cNvSpPr/>
            <p:nvPr/>
          </p:nvSpPr>
          <p:spPr>
            <a:xfrm>
              <a:off x="5883576" y="1692747"/>
              <a:ext cx="431091" cy="437339"/>
            </a:xfrm>
            <a:custGeom>
              <a:avLst/>
              <a:gdLst>
                <a:gd name="connsiteX0" fmla="*/ 37486 w 431091"/>
                <a:gd name="connsiteY0" fmla="*/ 0 h 437339"/>
                <a:gd name="connsiteX1" fmla="*/ 0 w 431091"/>
                <a:gd name="connsiteY1" fmla="*/ 0 h 437339"/>
                <a:gd name="connsiteX2" fmla="*/ 0 w 431091"/>
                <a:gd name="connsiteY2" fmla="*/ 437340 h 437339"/>
                <a:gd name="connsiteX3" fmla="*/ 431092 w 431091"/>
                <a:gd name="connsiteY3" fmla="*/ 437340 h 437339"/>
                <a:gd name="connsiteX4" fmla="*/ 431092 w 431091"/>
                <a:gd name="connsiteY4" fmla="*/ 399853 h 437339"/>
                <a:gd name="connsiteX5" fmla="*/ 37486 w 431091"/>
                <a:gd name="connsiteY5" fmla="*/ 399853 h 437339"/>
                <a:gd name="connsiteX6" fmla="*/ 37486 w 431091"/>
                <a:gd name="connsiteY6" fmla="*/ 0 h 437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091" h="437339">
                  <a:moveTo>
                    <a:pt x="37486" y="0"/>
                  </a:moveTo>
                  <a:lnTo>
                    <a:pt x="0" y="0"/>
                  </a:lnTo>
                  <a:lnTo>
                    <a:pt x="0" y="437340"/>
                  </a:lnTo>
                  <a:lnTo>
                    <a:pt x="431092" y="437340"/>
                  </a:lnTo>
                  <a:lnTo>
                    <a:pt x="431092" y="399853"/>
                  </a:lnTo>
                  <a:lnTo>
                    <a:pt x="37486" y="399853"/>
                  </a:lnTo>
                  <a:lnTo>
                    <a:pt x="37486" y="0"/>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0" name="Freeform: Shape 59">
              <a:extLst>
                <a:ext uri="{FF2B5EF4-FFF2-40B4-BE49-F238E27FC236}">
                  <a16:creationId xmlns:a16="http://schemas.microsoft.com/office/drawing/2014/main" id="{1DF5AED7-2120-4E9D-B2D4-95ABBE8EA32A}"/>
                </a:ext>
              </a:extLst>
            </p:cNvPr>
            <p:cNvSpPr/>
            <p:nvPr/>
          </p:nvSpPr>
          <p:spPr>
            <a:xfrm rot="-10800000">
              <a:off x="6220953" y="1692747"/>
              <a:ext cx="93715" cy="362367"/>
            </a:xfrm>
            <a:custGeom>
              <a:avLst/>
              <a:gdLst>
                <a:gd name="connsiteX0" fmla="*/ 0 w 93715"/>
                <a:gd name="connsiteY0" fmla="*/ 0 h 362367"/>
                <a:gd name="connsiteX1" fmla="*/ 93716 w 93715"/>
                <a:gd name="connsiteY1" fmla="*/ 0 h 362367"/>
                <a:gd name="connsiteX2" fmla="*/ 93716 w 93715"/>
                <a:gd name="connsiteY2" fmla="*/ 362367 h 362367"/>
                <a:gd name="connsiteX3" fmla="*/ 0 w 93715"/>
                <a:gd name="connsiteY3" fmla="*/ 362367 h 362367"/>
              </a:gdLst>
              <a:ahLst/>
              <a:cxnLst>
                <a:cxn ang="0">
                  <a:pos x="connsiteX0" y="connsiteY0"/>
                </a:cxn>
                <a:cxn ang="0">
                  <a:pos x="connsiteX1" y="connsiteY1"/>
                </a:cxn>
                <a:cxn ang="0">
                  <a:pos x="connsiteX2" y="connsiteY2"/>
                </a:cxn>
                <a:cxn ang="0">
                  <a:pos x="connsiteX3" y="connsiteY3"/>
                </a:cxn>
              </a:cxnLst>
              <a:rect l="l" t="t" r="r" b="b"/>
              <a:pathLst>
                <a:path w="93715" h="362367">
                  <a:moveTo>
                    <a:pt x="0" y="0"/>
                  </a:moveTo>
                  <a:lnTo>
                    <a:pt x="93716" y="0"/>
                  </a:lnTo>
                  <a:lnTo>
                    <a:pt x="93716" y="362367"/>
                  </a:lnTo>
                  <a:lnTo>
                    <a:pt x="0" y="362367"/>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1" name="Freeform: Shape 60">
              <a:extLst>
                <a:ext uri="{FF2B5EF4-FFF2-40B4-BE49-F238E27FC236}">
                  <a16:creationId xmlns:a16="http://schemas.microsoft.com/office/drawing/2014/main" id="{36B46054-7E8F-41DE-9566-2F24844CB7C5}"/>
                </a:ext>
              </a:extLst>
            </p:cNvPr>
            <p:cNvSpPr/>
            <p:nvPr/>
          </p:nvSpPr>
          <p:spPr>
            <a:xfrm rot="-10800000">
              <a:off x="6089751" y="1817701"/>
              <a:ext cx="93715" cy="237412"/>
            </a:xfrm>
            <a:custGeom>
              <a:avLst/>
              <a:gdLst>
                <a:gd name="connsiteX0" fmla="*/ 0 w 93715"/>
                <a:gd name="connsiteY0" fmla="*/ 0 h 237412"/>
                <a:gd name="connsiteX1" fmla="*/ 93716 w 93715"/>
                <a:gd name="connsiteY1" fmla="*/ 0 h 237412"/>
                <a:gd name="connsiteX2" fmla="*/ 93716 w 93715"/>
                <a:gd name="connsiteY2" fmla="*/ 237413 h 237412"/>
                <a:gd name="connsiteX3" fmla="*/ 0 w 93715"/>
                <a:gd name="connsiteY3" fmla="*/ 237413 h 237412"/>
              </a:gdLst>
              <a:ahLst/>
              <a:cxnLst>
                <a:cxn ang="0">
                  <a:pos x="connsiteX0" y="connsiteY0"/>
                </a:cxn>
                <a:cxn ang="0">
                  <a:pos x="connsiteX1" y="connsiteY1"/>
                </a:cxn>
                <a:cxn ang="0">
                  <a:pos x="connsiteX2" y="connsiteY2"/>
                </a:cxn>
                <a:cxn ang="0">
                  <a:pos x="connsiteX3" y="connsiteY3"/>
                </a:cxn>
              </a:cxnLst>
              <a:rect l="l" t="t" r="r" b="b"/>
              <a:pathLst>
                <a:path w="93715" h="237412">
                  <a:moveTo>
                    <a:pt x="0" y="0"/>
                  </a:moveTo>
                  <a:lnTo>
                    <a:pt x="93716" y="0"/>
                  </a:lnTo>
                  <a:lnTo>
                    <a:pt x="93716" y="237413"/>
                  </a:lnTo>
                  <a:lnTo>
                    <a:pt x="0" y="237413"/>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2" name="Freeform: Shape 61">
              <a:extLst>
                <a:ext uri="{FF2B5EF4-FFF2-40B4-BE49-F238E27FC236}">
                  <a16:creationId xmlns:a16="http://schemas.microsoft.com/office/drawing/2014/main" id="{DE3D9694-CD0A-4727-ADE0-D6D2E2ECD0C3}"/>
                </a:ext>
              </a:extLst>
            </p:cNvPr>
            <p:cNvSpPr/>
            <p:nvPr/>
          </p:nvSpPr>
          <p:spPr>
            <a:xfrm rot="-10800000">
              <a:off x="5958549" y="1930160"/>
              <a:ext cx="93715" cy="124954"/>
            </a:xfrm>
            <a:custGeom>
              <a:avLst/>
              <a:gdLst>
                <a:gd name="connsiteX0" fmla="*/ 0 w 93715"/>
                <a:gd name="connsiteY0" fmla="*/ 0 h 124954"/>
                <a:gd name="connsiteX1" fmla="*/ 93716 w 93715"/>
                <a:gd name="connsiteY1" fmla="*/ 0 h 124954"/>
                <a:gd name="connsiteX2" fmla="*/ 93716 w 93715"/>
                <a:gd name="connsiteY2" fmla="*/ 124954 h 124954"/>
                <a:gd name="connsiteX3" fmla="*/ 0 w 93715"/>
                <a:gd name="connsiteY3" fmla="*/ 124954 h 124954"/>
              </a:gdLst>
              <a:ahLst/>
              <a:cxnLst>
                <a:cxn ang="0">
                  <a:pos x="connsiteX0" y="connsiteY0"/>
                </a:cxn>
                <a:cxn ang="0">
                  <a:pos x="connsiteX1" y="connsiteY1"/>
                </a:cxn>
                <a:cxn ang="0">
                  <a:pos x="connsiteX2" y="connsiteY2"/>
                </a:cxn>
                <a:cxn ang="0">
                  <a:pos x="connsiteX3" y="connsiteY3"/>
                </a:cxn>
              </a:cxnLst>
              <a:rect l="l" t="t" r="r" b="b"/>
              <a:pathLst>
                <a:path w="93715" h="124954">
                  <a:moveTo>
                    <a:pt x="0" y="0"/>
                  </a:moveTo>
                  <a:lnTo>
                    <a:pt x="93716" y="0"/>
                  </a:lnTo>
                  <a:lnTo>
                    <a:pt x="93716" y="124954"/>
                  </a:lnTo>
                  <a:lnTo>
                    <a:pt x="0" y="124954"/>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3" name="Freeform: Shape 62">
              <a:extLst>
                <a:ext uri="{FF2B5EF4-FFF2-40B4-BE49-F238E27FC236}">
                  <a16:creationId xmlns:a16="http://schemas.microsoft.com/office/drawing/2014/main" id="{B1FB808E-78A1-4649-833A-44B532E73B62}"/>
                </a:ext>
              </a:extLst>
            </p:cNvPr>
            <p:cNvSpPr/>
            <p:nvPr/>
          </p:nvSpPr>
          <p:spPr>
            <a:xfrm>
              <a:off x="5955987" y="1692747"/>
              <a:ext cx="202488" cy="202488"/>
            </a:xfrm>
            <a:custGeom>
              <a:avLst/>
              <a:gdLst>
                <a:gd name="connsiteX0" fmla="*/ 202488 w 202488"/>
                <a:gd name="connsiteY0" fmla="*/ 85844 h 202488"/>
                <a:gd name="connsiteX1" fmla="*/ 202488 w 202488"/>
                <a:gd name="connsiteY1" fmla="*/ 0 h 202488"/>
                <a:gd name="connsiteX2" fmla="*/ 116645 w 202488"/>
                <a:gd name="connsiteY2" fmla="*/ 0 h 202488"/>
                <a:gd name="connsiteX3" fmla="*/ 150757 w 202488"/>
                <a:gd name="connsiteY3" fmla="*/ 34112 h 202488"/>
                <a:gd name="connsiteX4" fmla="*/ 0 w 202488"/>
                <a:gd name="connsiteY4" fmla="*/ 184870 h 202488"/>
                <a:gd name="connsiteX5" fmla="*/ 17619 w 202488"/>
                <a:gd name="connsiteY5" fmla="*/ 202488 h 202488"/>
                <a:gd name="connsiteX6" fmla="*/ 168376 w 202488"/>
                <a:gd name="connsiteY6" fmla="*/ 51794 h 202488"/>
                <a:gd name="connsiteX7" fmla="*/ 202488 w 202488"/>
                <a:gd name="connsiteY7" fmla="*/ 85844 h 20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2488" h="202488">
                  <a:moveTo>
                    <a:pt x="202488" y="85844"/>
                  </a:moveTo>
                  <a:lnTo>
                    <a:pt x="202488" y="0"/>
                  </a:lnTo>
                  <a:lnTo>
                    <a:pt x="116645" y="0"/>
                  </a:lnTo>
                  <a:lnTo>
                    <a:pt x="150757" y="34112"/>
                  </a:lnTo>
                  <a:lnTo>
                    <a:pt x="0" y="184870"/>
                  </a:lnTo>
                  <a:lnTo>
                    <a:pt x="17619" y="202488"/>
                  </a:lnTo>
                  <a:lnTo>
                    <a:pt x="168376" y="51794"/>
                  </a:lnTo>
                  <a:lnTo>
                    <a:pt x="202488" y="85844"/>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64" name="Graphic 51" descr="Lights On">
            <a:extLst>
              <a:ext uri="{FF2B5EF4-FFF2-40B4-BE49-F238E27FC236}">
                <a16:creationId xmlns:a16="http://schemas.microsoft.com/office/drawing/2014/main" id="{71113759-2F4E-4D7B-8E1D-5537154CE64A}"/>
              </a:ext>
            </a:extLst>
          </p:cNvPr>
          <p:cNvGrpSpPr/>
          <p:nvPr/>
        </p:nvGrpSpPr>
        <p:grpSpPr>
          <a:xfrm>
            <a:off x="5716709" y="3899001"/>
            <a:ext cx="578972" cy="578972"/>
            <a:chOff x="7357464" y="4093491"/>
            <a:chExt cx="599780" cy="599780"/>
          </a:xfrm>
          <a:solidFill>
            <a:schemeClr val="tx1">
              <a:alpha val="10000"/>
            </a:schemeClr>
          </a:solidFill>
        </p:grpSpPr>
        <p:sp>
          <p:nvSpPr>
            <p:cNvPr id="65" name="Freeform: Shape 64">
              <a:extLst>
                <a:ext uri="{FF2B5EF4-FFF2-40B4-BE49-F238E27FC236}">
                  <a16:creationId xmlns:a16="http://schemas.microsoft.com/office/drawing/2014/main" id="{0E9A88B2-E176-42D3-8CF7-38BE4B248FEA}"/>
                </a:ext>
              </a:extLst>
            </p:cNvPr>
            <p:cNvSpPr/>
            <p:nvPr/>
          </p:nvSpPr>
          <p:spPr>
            <a:xfrm>
              <a:off x="7584743" y="4560769"/>
              <a:ext cx="143541" cy="36011"/>
            </a:xfrm>
            <a:custGeom>
              <a:avLst/>
              <a:gdLst>
                <a:gd name="connsiteX0" fmla="*/ 125535 w 143541"/>
                <a:gd name="connsiteY0" fmla="*/ 0 h 36011"/>
                <a:gd name="connsiteX1" fmla="*/ 18006 w 143541"/>
                <a:gd name="connsiteY1" fmla="*/ 0 h 36011"/>
                <a:gd name="connsiteX2" fmla="*/ 0 w 143541"/>
                <a:gd name="connsiteY2" fmla="*/ 18006 h 36011"/>
                <a:gd name="connsiteX3" fmla="*/ 18006 w 143541"/>
                <a:gd name="connsiteY3" fmla="*/ 36012 h 36011"/>
                <a:gd name="connsiteX4" fmla="*/ 125535 w 143541"/>
                <a:gd name="connsiteY4" fmla="*/ 36012 h 36011"/>
                <a:gd name="connsiteX5" fmla="*/ 143541 w 143541"/>
                <a:gd name="connsiteY5" fmla="*/ 18006 h 36011"/>
                <a:gd name="connsiteX6" fmla="*/ 125535 w 143541"/>
                <a:gd name="connsiteY6" fmla="*/ 0 h 3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541" h="36011">
                  <a:moveTo>
                    <a:pt x="125535" y="0"/>
                  </a:moveTo>
                  <a:lnTo>
                    <a:pt x="18006" y="0"/>
                  </a:lnTo>
                  <a:cubicBezTo>
                    <a:pt x="8061" y="0"/>
                    <a:pt x="0" y="8061"/>
                    <a:pt x="0" y="18006"/>
                  </a:cubicBezTo>
                  <a:cubicBezTo>
                    <a:pt x="0" y="27950"/>
                    <a:pt x="8061" y="36012"/>
                    <a:pt x="18006" y="36012"/>
                  </a:cubicBezTo>
                  <a:lnTo>
                    <a:pt x="125535" y="36012"/>
                  </a:lnTo>
                  <a:cubicBezTo>
                    <a:pt x="135480" y="36012"/>
                    <a:pt x="143541" y="27950"/>
                    <a:pt x="143541" y="18006"/>
                  </a:cubicBezTo>
                  <a:cubicBezTo>
                    <a:pt x="143541" y="8061"/>
                    <a:pt x="135480" y="0"/>
                    <a:pt x="125535"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6" name="Freeform: Shape 65">
              <a:extLst>
                <a:ext uri="{FF2B5EF4-FFF2-40B4-BE49-F238E27FC236}">
                  <a16:creationId xmlns:a16="http://schemas.microsoft.com/office/drawing/2014/main" id="{799B35B9-DECE-4526-96DB-AA4934276837}"/>
                </a:ext>
              </a:extLst>
            </p:cNvPr>
            <p:cNvSpPr/>
            <p:nvPr/>
          </p:nvSpPr>
          <p:spPr>
            <a:xfrm>
              <a:off x="7617506" y="4621772"/>
              <a:ext cx="78015" cy="36061"/>
            </a:xfrm>
            <a:custGeom>
              <a:avLst/>
              <a:gdLst>
                <a:gd name="connsiteX0" fmla="*/ 39011 w 78015"/>
                <a:gd name="connsiteY0" fmla="*/ 36062 h 36061"/>
                <a:gd name="connsiteX1" fmla="*/ 78015 w 78015"/>
                <a:gd name="connsiteY1" fmla="*/ 0 h 36061"/>
                <a:gd name="connsiteX2" fmla="*/ 0 w 78015"/>
                <a:gd name="connsiteY2" fmla="*/ 0 h 36061"/>
                <a:gd name="connsiteX3" fmla="*/ 39011 w 78015"/>
                <a:gd name="connsiteY3" fmla="*/ 36062 h 36061"/>
              </a:gdLst>
              <a:ahLst/>
              <a:cxnLst>
                <a:cxn ang="0">
                  <a:pos x="connsiteX0" y="connsiteY0"/>
                </a:cxn>
                <a:cxn ang="0">
                  <a:pos x="connsiteX1" y="connsiteY1"/>
                </a:cxn>
                <a:cxn ang="0">
                  <a:pos x="connsiteX2" y="connsiteY2"/>
                </a:cxn>
                <a:cxn ang="0">
                  <a:pos x="connsiteX3" y="connsiteY3"/>
                </a:cxn>
              </a:cxnLst>
              <a:rect l="l" t="t" r="r" b="b"/>
              <a:pathLst>
                <a:path w="78015" h="36061">
                  <a:moveTo>
                    <a:pt x="39011" y="36062"/>
                  </a:moveTo>
                  <a:cubicBezTo>
                    <a:pt x="59430" y="36059"/>
                    <a:pt x="76414" y="20356"/>
                    <a:pt x="78015" y="0"/>
                  </a:cubicBezTo>
                  <a:lnTo>
                    <a:pt x="0" y="0"/>
                  </a:lnTo>
                  <a:cubicBezTo>
                    <a:pt x="1601" y="20359"/>
                    <a:pt x="18589" y="36062"/>
                    <a:pt x="39011" y="36062"/>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7" name="Freeform: Shape 66">
              <a:extLst>
                <a:ext uri="{FF2B5EF4-FFF2-40B4-BE49-F238E27FC236}">
                  <a16:creationId xmlns:a16="http://schemas.microsoft.com/office/drawing/2014/main" id="{506819C5-E2AE-4459-925D-E554D2EB4808}"/>
                </a:ext>
              </a:extLst>
            </p:cNvPr>
            <p:cNvSpPr/>
            <p:nvPr/>
          </p:nvSpPr>
          <p:spPr>
            <a:xfrm>
              <a:off x="7500474" y="4211722"/>
              <a:ext cx="312066" cy="324062"/>
            </a:xfrm>
            <a:custGeom>
              <a:avLst/>
              <a:gdLst>
                <a:gd name="connsiteX0" fmla="*/ 312067 w 312066"/>
                <a:gd name="connsiteY0" fmla="*/ 159629 h 324062"/>
                <a:gd name="connsiteX1" fmla="*/ 312067 w 312066"/>
                <a:gd name="connsiteY1" fmla="*/ 154231 h 324062"/>
                <a:gd name="connsiteX2" fmla="*/ 156043 w 312066"/>
                <a:gd name="connsiteY2" fmla="*/ 0 h 324062"/>
                <a:gd name="connsiteX3" fmla="*/ 156043 w 312066"/>
                <a:gd name="connsiteY3" fmla="*/ 0 h 324062"/>
                <a:gd name="connsiteX4" fmla="*/ 0 w 312066"/>
                <a:gd name="connsiteY4" fmla="*/ 154231 h 324062"/>
                <a:gd name="connsiteX5" fmla="*/ 0 w 312066"/>
                <a:gd name="connsiteY5" fmla="*/ 159629 h 324062"/>
                <a:gd name="connsiteX6" fmla="*/ 10865 w 312066"/>
                <a:gd name="connsiteY6" fmla="*/ 213640 h 324062"/>
                <a:gd name="connsiteX7" fmla="*/ 37986 w 312066"/>
                <a:gd name="connsiteY7" fmla="*/ 258049 h 324062"/>
                <a:gd name="connsiteX8" fmla="*/ 74535 w 312066"/>
                <a:gd name="connsiteY8" fmla="*/ 317402 h 324062"/>
                <a:gd name="connsiteX9" fmla="*/ 85275 w 312066"/>
                <a:gd name="connsiteY9" fmla="*/ 324062 h 324062"/>
                <a:gd name="connsiteX10" fmla="*/ 226792 w 312066"/>
                <a:gd name="connsiteY10" fmla="*/ 324062 h 324062"/>
                <a:gd name="connsiteX11" fmla="*/ 237538 w 312066"/>
                <a:gd name="connsiteY11" fmla="*/ 317402 h 324062"/>
                <a:gd name="connsiteX12" fmla="*/ 274081 w 312066"/>
                <a:gd name="connsiteY12" fmla="*/ 258049 h 324062"/>
                <a:gd name="connsiteX13" fmla="*/ 301202 w 312066"/>
                <a:gd name="connsiteY13" fmla="*/ 213640 h 324062"/>
                <a:gd name="connsiteX14" fmla="*/ 312067 w 312066"/>
                <a:gd name="connsiteY14" fmla="*/ 159629 h 324062"/>
                <a:gd name="connsiteX15" fmla="*/ 276061 w 312066"/>
                <a:gd name="connsiteY15" fmla="*/ 159004 h 324062"/>
                <a:gd name="connsiteX16" fmla="*/ 267464 w 312066"/>
                <a:gd name="connsiteY16" fmla="*/ 201026 h 324062"/>
                <a:gd name="connsiteX17" fmla="*/ 247178 w 312066"/>
                <a:gd name="connsiteY17" fmla="*/ 234033 h 324062"/>
                <a:gd name="connsiteX18" fmla="*/ 212072 w 312066"/>
                <a:gd name="connsiteY18" fmla="*/ 288038 h 324062"/>
                <a:gd name="connsiteX19" fmla="*/ 99976 w 312066"/>
                <a:gd name="connsiteY19" fmla="*/ 288038 h 324062"/>
                <a:gd name="connsiteX20" fmla="*/ 64870 w 312066"/>
                <a:gd name="connsiteY20" fmla="*/ 234033 h 324062"/>
                <a:gd name="connsiteX21" fmla="*/ 44590 w 312066"/>
                <a:gd name="connsiteY21" fmla="*/ 201026 h 324062"/>
                <a:gd name="connsiteX22" fmla="*/ 36006 w 312066"/>
                <a:gd name="connsiteY22" fmla="*/ 159017 h 324062"/>
                <a:gd name="connsiteX23" fmla="*/ 36006 w 312066"/>
                <a:gd name="connsiteY23" fmla="*/ 154518 h 324062"/>
                <a:gd name="connsiteX24" fmla="*/ 156030 w 312066"/>
                <a:gd name="connsiteY24" fmla="*/ 36006 h 324062"/>
                <a:gd name="connsiteX25" fmla="*/ 156030 w 312066"/>
                <a:gd name="connsiteY25" fmla="*/ 36006 h 324062"/>
                <a:gd name="connsiteX26" fmla="*/ 276049 w 312066"/>
                <a:gd name="connsiteY26" fmla="*/ 154531 h 324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12066" h="324062">
                  <a:moveTo>
                    <a:pt x="312067" y="159629"/>
                  </a:moveTo>
                  <a:lnTo>
                    <a:pt x="312067" y="154231"/>
                  </a:lnTo>
                  <a:cubicBezTo>
                    <a:pt x="310509" y="69007"/>
                    <a:pt x="241278" y="572"/>
                    <a:pt x="156043" y="0"/>
                  </a:cubicBezTo>
                  <a:lnTo>
                    <a:pt x="156043" y="0"/>
                  </a:lnTo>
                  <a:cubicBezTo>
                    <a:pt x="70801" y="565"/>
                    <a:pt x="1561" y="69002"/>
                    <a:pt x="0" y="154231"/>
                  </a:cubicBezTo>
                  <a:lnTo>
                    <a:pt x="0" y="159629"/>
                  </a:lnTo>
                  <a:cubicBezTo>
                    <a:pt x="582" y="178113"/>
                    <a:pt x="4255" y="196369"/>
                    <a:pt x="10865" y="213640"/>
                  </a:cubicBezTo>
                  <a:cubicBezTo>
                    <a:pt x="17190" y="229939"/>
                    <a:pt x="26375" y="244978"/>
                    <a:pt x="37986" y="258049"/>
                  </a:cubicBezTo>
                  <a:cubicBezTo>
                    <a:pt x="52268" y="273668"/>
                    <a:pt x="67931" y="303957"/>
                    <a:pt x="74535" y="317402"/>
                  </a:cubicBezTo>
                  <a:cubicBezTo>
                    <a:pt x="76559" y="321482"/>
                    <a:pt x="80720" y="324062"/>
                    <a:pt x="85275" y="324062"/>
                  </a:cubicBezTo>
                  <a:lnTo>
                    <a:pt x="226792" y="324062"/>
                  </a:lnTo>
                  <a:cubicBezTo>
                    <a:pt x="231347" y="324061"/>
                    <a:pt x="235509" y="321481"/>
                    <a:pt x="237538" y="317402"/>
                  </a:cubicBezTo>
                  <a:cubicBezTo>
                    <a:pt x="244135" y="303964"/>
                    <a:pt x="259798" y="273668"/>
                    <a:pt x="274081" y="258049"/>
                  </a:cubicBezTo>
                  <a:cubicBezTo>
                    <a:pt x="285692" y="244978"/>
                    <a:pt x="294877" y="229939"/>
                    <a:pt x="301202" y="213640"/>
                  </a:cubicBezTo>
                  <a:cubicBezTo>
                    <a:pt x="307810" y="196368"/>
                    <a:pt x="311481" y="178113"/>
                    <a:pt x="312067" y="159629"/>
                  </a:cubicBezTo>
                  <a:close/>
                  <a:moveTo>
                    <a:pt x="276061" y="159004"/>
                  </a:moveTo>
                  <a:cubicBezTo>
                    <a:pt x="275518" y="173388"/>
                    <a:pt x="272614" y="187585"/>
                    <a:pt x="267464" y="201026"/>
                  </a:cubicBezTo>
                  <a:cubicBezTo>
                    <a:pt x="262704" y="213140"/>
                    <a:pt x="255836" y="224315"/>
                    <a:pt x="247178" y="234033"/>
                  </a:cubicBezTo>
                  <a:cubicBezTo>
                    <a:pt x="233423" y="250614"/>
                    <a:pt x="221642" y="268737"/>
                    <a:pt x="212072" y="288038"/>
                  </a:cubicBezTo>
                  <a:lnTo>
                    <a:pt x="99976" y="288038"/>
                  </a:lnTo>
                  <a:cubicBezTo>
                    <a:pt x="90408" y="268736"/>
                    <a:pt x="78627" y="250612"/>
                    <a:pt x="64870" y="234033"/>
                  </a:cubicBezTo>
                  <a:cubicBezTo>
                    <a:pt x="56212" y="224316"/>
                    <a:pt x="49346" y="213141"/>
                    <a:pt x="44590" y="201026"/>
                  </a:cubicBezTo>
                  <a:cubicBezTo>
                    <a:pt x="39443" y="187589"/>
                    <a:pt x="36543" y="173396"/>
                    <a:pt x="36006" y="159017"/>
                  </a:cubicBezTo>
                  <a:lnTo>
                    <a:pt x="36006" y="154518"/>
                  </a:lnTo>
                  <a:cubicBezTo>
                    <a:pt x="37218" y="88986"/>
                    <a:pt x="90488" y="36388"/>
                    <a:pt x="156030" y="36006"/>
                  </a:cubicBezTo>
                  <a:lnTo>
                    <a:pt x="156030" y="36006"/>
                  </a:lnTo>
                  <a:cubicBezTo>
                    <a:pt x="221577" y="36385"/>
                    <a:pt x="274849" y="88994"/>
                    <a:pt x="276049" y="154531"/>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8" name="Freeform: Shape 67">
              <a:extLst>
                <a:ext uri="{FF2B5EF4-FFF2-40B4-BE49-F238E27FC236}">
                  <a16:creationId xmlns:a16="http://schemas.microsoft.com/office/drawing/2014/main" id="{49AC8B35-8334-4422-B48D-34C5B995D60A}"/>
                </a:ext>
              </a:extLst>
            </p:cNvPr>
            <p:cNvSpPr/>
            <p:nvPr/>
          </p:nvSpPr>
          <p:spPr>
            <a:xfrm>
              <a:off x="7645245" y="4118481"/>
              <a:ext cx="24990" cy="68724"/>
            </a:xfrm>
            <a:custGeom>
              <a:avLst/>
              <a:gdLst>
                <a:gd name="connsiteX0" fmla="*/ 12495 w 24990"/>
                <a:gd name="connsiteY0" fmla="*/ 68725 h 68724"/>
                <a:gd name="connsiteX1" fmla="*/ 24991 w 24990"/>
                <a:gd name="connsiteY1" fmla="*/ 56229 h 68724"/>
                <a:gd name="connsiteX2" fmla="*/ 24991 w 24990"/>
                <a:gd name="connsiteY2" fmla="*/ 12495 h 68724"/>
                <a:gd name="connsiteX3" fmla="*/ 12495 w 24990"/>
                <a:gd name="connsiteY3" fmla="*/ 0 h 68724"/>
                <a:gd name="connsiteX4" fmla="*/ 0 w 24990"/>
                <a:gd name="connsiteY4" fmla="*/ 12495 h 68724"/>
                <a:gd name="connsiteX5" fmla="*/ 0 w 24990"/>
                <a:gd name="connsiteY5" fmla="*/ 56229 h 68724"/>
                <a:gd name="connsiteX6" fmla="*/ 12495 w 24990"/>
                <a:gd name="connsiteY6" fmla="*/ 68725 h 6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90" h="68724">
                  <a:moveTo>
                    <a:pt x="12495" y="68725"/>
                  </a:moveTo>
                  <a:cubicBezTo>
                    <a:pt x="19397" y="68725"/>
                    <a:pt x="24991" y="63131"/>
                    <a:pt x="24991" y="56229"/>
                  </a:cubicBezTo>
                  <a:lnTo>
                    <a:pt x="24991" y="12495"/>
                  </a:lnTo>
                  <a:cubicBezTo>
                    <a:pt x="24991" y="5594"/>
                    <a:pt x="19397" y="0"/>
                    <a:pt x="12495" y="0"/>
                  </a:cubicBezTo>
                  <a:cubicBezTo>
                    <a:pt x="5594" y="0"/>
                    <a:pt x="0" y="5594"/>
                    <a:pt x="0" y="12495"/>
                  </a:cubicBezTo>
                  <a:lnTo>
                    <a:pt x="0" y="56229"/>
                  </a:lnTo>
                  <a:cubicBezTo>
                    <a:pt x="0" y="63131"/>
                    <a:pt x="5594" y="68725"/>
                    <a:pt x="12495" y="68725"/>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9" name="Freeform: Shape 68">
              <a:extLst>
                <a:ext uri="{FF2B5EF4-FFF2-40B4-BE49-F238E27FC236}">
                  <a16:creationId xmlns:a16="http://schemas.microsoft.com/office/drawing/2014/main" id="{84AAA2D2-DAD8-4A18-8B4E-412FC46ED02D}"/>
                </a:ext>
              </a:extLst>
            </p:cNvPr>
            <p:cNvSpPr/>
            <p:nvPr/>
          </p:nvSpPr>
          <p:spPr>
            <a:xfrm>
              <a:off x="7474986" y="4190058"/>
              <a:ext cx="55942" cy="55942"/>
            </a:xfrm>
            <a:custGeom>
              <a:avLst/>
              <a:gdLst>
                <a:gd name="connsiteX0" fmla="*/ 34459 w 55942"/>
                <a:gd name="connsiteY0" fmla="*/ 52127 h 55942"/>
                <a:gd name="connsiteX1" fmla="*/ 52127 w 55942"/>
                <a:gd name="connsiteY1" fmla="*/ 52435 h 55942"/>
                <a:gd name="connsiteX2" fmla="*/ 52435 w 55942"/>
                <a:gd name="connsiteY2" fmla="*/ 34766 h 55942"/>
                <a:gd name="connsiteX3" fmla="*/ 52127 w 55942"/>
                <a:gd name="connsiteY3" fmla="*/ 34459 h 55942"/>
                <a:gd name="connsiteX4" fmla="*/ 21176 w 55942"/>
                <a:gd name="connsiteY4" fmla="*/ 3508 h 55942"/>
                <a:gd name="connsiteX5" fmla="*/ 3508 w 55942"/>
                <a:gd name="connsiteY5" fmla="*/ 3815 h 55942"/>
                <a:gd name="connsiteX6" fmla="*/ 3508 w 55942"/>
                <a:gd name="connsiteY6" fmla="*/ 21176 h 55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942" h="55942">
                  <a:moveTo>
                    <a:pt x="34459" y="52127"/>
                  </a:moveTo>
                  <a:cubicBezTo>
                    <a:pt x="39253" y="57091"/>
                    <a:pt x="47164" y="57229"/>
                    <a:pt x="52127" y="52435"/>
                  </a:cubicBezTo>
                  <a:cubicBezTo>
                    <a:pt x="57091" y="47640"/>
                    <a:pt x="57229" y="39730"/>
                    <a:pt x="52435" y="34766"/>
                  </a:cubicBezTo>
                  <a:cubicBezTo>
                    <a:pt x="52334" y="34662"/>
                    <a:pt x="52232" y="34560"/>
                    <a:pt x="52127" y="34459"/>
                  </a:cubicBezTo>
                  <a:lnTo>
                    <a:pt x="21176" y="3508"/>
                  </a:lnTo>
                  <a:cubicBezTo>
                    <a:pt x="16212" y="-1287"/>
                    <a:pt x="8302" y="-1149"/>
                    <a:pt x="3508" y="3815"/>
                  </a:cubicBezTo>
                  <a:cubicBezTo>
                    <a:pt x="-1169" y="8657"/>
                    <a:pt x="-1169" y="16334"/>
                    <a:pt x="3508" y="21176"/>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0" name="Freeform: Shape 69">
              <a:extLst>
                <a:ext uri="{FF2B5EF4-FFF2-40B4-BE49-F238E27FC236}">
                  <a16:creationId xmlns:a16="http://schemas.microsoft.com/office/drawing/2014/main" id="{83F21B64-B0C5-4216-A4C5-82ED5ECB0567}"/>
                </a:ext>
              </a:extLst>
            </p:cNvPr>
            <p:cNvSpPr/>
            <p:nvPr/>
          </p:nvSpPr>
          <p:spPr>
            <a:xfrm>
              <a:off x="7784897" y="4192609"/>
              <a:ext cx="55563" cy="55581"/>
            </a:xfrm>
            <a:custGeom>
              <a:avLst/>
              <a:gdLst>
                <a:gd name="connsiteX0" fmla="*/ 12474 w 55563"/>
                <a:gd name="connsiteY0" fmla="*/ 55581 h 55581"/>
                <a:gd name="connsiteX1" fmla="*/ 21308 w 55563"/>
                <a:gd name="connsiteY1" fmla="*/ 51920 h 55581"/>
                <a:gd name="connsiteX2" fmla="*/ 52228 w 55563"/>
                <a:gd name="connsiteY2" fmla="*/ 20994 h 55581"/>
                <a:gd name="connsiteX3" fmla="*/ 51566 w 55563"/>
                <a:gd name="connsiteY3" fmla="*/ 3336 h 55581"/>
                <a:gd name="connsiteX4" fmla="*/ 34560 w 55563"/>
                <a:gd name="connsiteY4" fmla="*/ 3344 h 55581"/>
                <a:gd name="connsiteX5" fmla="*/ 3658 w 55563"/>
                <a:gd name="connsiteY5" fmla="*/ 34252 h 55581"/>
                <a:gd name="connsiteX6" fmla="*/ 3661 w 55563"/>
                <a:gd name="connsiteY6" fmla="*/ 51923 h 55581"/>
                <a:gd name="connsiteX7" fmla="*/ 12493 w 55563"/>
                <a:gd name="connsiteY7" fmla="*/ 55581 h 55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63" h="55581">
                  <a:moveTo>
                    <a:pt x="12474" y="55581"/>
                  </a:moveTo>
                  <a:cubicBezTo>
                    <a:pt x="15788" y="55581"/>
                    <a:pt x="18965" y="54264"/>
                    <a:pt x="21308" y="51920"/>
                  </a:cubicBezTo>
                  <a:lnTo>
                    <a:pt x="52228" y="20994"/>
                  </a:lnTo>
                  <a:cubicBezTo>
                    <a:pt x="56922" y="15935"/>
                    <a:pt x="56626" y="8029"/>
                    <a:pt x="51566" y="3336"/>
                  </a:cubicBezTo>
                  <a:cubicBezTo>
                    <a:pt x="46769" y="-1115"/>
                    <a:pt x="39351" y="-1111"/>
                    <a:pt x="34560" y="3344"/>
                  </a:cubicBezTo>
                  <a:lnTo>
                    <a:pt x="3658" y="34252"/>
                  </a:lnTo>
                  <a:cubicBezTo>
                    <a:pt x="-1220" y="39133"/>
                    <a:pt x="-1219" y="47044"/>
                    <a:pt x="3661" y="51923"/>
                  </a:cubicBezTo>
                  <a:cubicBezTo>
                    <a:pt x="6004" y="54265"/>
                    <a:pt x="9180" y="55581"/>
                    <a:pt x="12493" y="55581"/>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1" name="Freeform: Shape 70">
              <a:extLst>
                <a:ext uri="{FF2B5EF4-FFF2-40B4-BE49-F238E27FC236}">
                  <a16:creationId xmlns:a16="http://schemas.microsoft.com/office/drawing/2014/main" id="{5434B27E-78CE-4DEA-BF0C-B60306238431}"/>
                </a:ext>
              </a:extLst>
            </p:cNvPr>
            <p:cNvSpPr/>
            <p:nvPr/>
          </p:nvSpPr>
          <p:spPr>
            <a:xfrm>
              <a:off x="7407445" y="4352770"/>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2" name="Freeform: Shape 71">
              <a:extLst>
                <a:ext uri="{FF2B5EF4-FFF2-40B4-BE49-F238E27FC236}">
                  <a16:creationId xmlns:a16="http://schemas.microsoft.com/office/drawing/2014/main" id="{D47C8328-6FF5-4E7C-8BB7-1E30D4A30E75}"/>
                </a:ext>
              </a:extLst>
            </p:cNvPr>
            <p:cNvSpPr/>
            <p:nvPr/>
          </p:nvSpPr>
          <p:spPr>
            <a:xfrm>
              <a:off x="7474479" y="4484131"/>
              <a:ext cx="56424" cy="56436"/>
            </a:xfrm>
            <a:custGeom>
              <a:avLst/>
              <a:gdLst>
                <a:gd name="connsiteX0" fmla="*/ 34966 w 56424"/>
                <a:gd name="connsiteY0" fmla="*/ 3815 h 56436"/>
                <a:gd name="connsiteX1" fmla="*/ 4040 w 56424"/>
                <a:gd name="connsiteY1" fmla="*/ 34741 h 56436"/>
                <a:gd name="connsiteX2" fmla="*/ 3296 w 56424"/>
                <a:gd name="connsiteY2" fmla="*/ 52396 h 56436"/>
                <a:gd name="connsiteX3" fmla="*/ 20951 w 56424"/>
                <a:gd name="connsiteY3" fmla="*/ 53141 h 56436"/>
                <a:gd name="connsiteX4" fmla="*/ 21684 w 56424"/>
                <a:gd name="connsiteY4" fmla="*/ 52409 h 56436"/>
                <a:gd name="connsiteX5" fmla="*/ 52610 w 56424"/>
                <a:gd name="connsiteY5" fmla="*/ 21483 h 56436"/>
                <a:gd name="connsiteX6" fmla="*/ 52917 w 56424"/>
                <a:gd name="connsiteY6" fmla="*/ 3815 h 56436"/>
                <a:gd name="connsiteX7" fmla="*/ 35249 w 56424"/>
                <a:gd name="connsiteY7" fmla="*/ 3507 h 56436"/>
                <a:gd name="connsiteX8" fmla="*/ 34941 w 56424"/>
                <a:gd name="connsiteY8" fmla="*/ 3815 h 56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424" h="56436">
                  <a:moveTo>
                    <a:pt x="34966" y="3815"/>
                  </a:moveTo>
                  <a:lnTo>
                    <a:pt x="4040" y="34741"/>
                  </a:lnTo>
                  <a:cubicBezTo>
                    <a:pt x="-1041" y="39411"/>
                    <a:pt x="-1374" y="47316"/>
                    <a:pt x="3296" y="52396"/>
                  </a:cubicBezTo>
                  <a:cubicBezTo>
                    <a:pt x="7965" y="57478"/>
                    <a:pt x="15870" y="57811"/>
                    <a:pt x="20951" y="53141"/>
                  </a:cubicBezTo>
                  <a:cubicBezTo>
                    <a:pt x="21206" y="52907"/>
                    <a:pt x="21450" y="52663"/>
                    <a:pt x="21684" y="52409"/>
                  </a:cubicBezTo>
                  <a:lnTo>
                    <a:pt x="52610" y="21483"/>
                  </a:lnTo>
                  <a:cubicBezTo>
                    <a:pt x="57573" y="16689"/>
                    <a:pt x="57711" y="8779"/>
                    <a:pt x="52917" y="3815"/>
                  </a:cubicBezTo>
                  <a:cubicBezTo>
                    <a:pt x="48123" y="-1149"/>
                    <a:pt x="40212" y="-1287"/>
                    <a:pt x="35249" y="3507"/>
                  </a:cubicBezTo>
                  <a:cubicBezTo>
                    <a:pt x="35144" y="3608"/>
                    <a:pt x="35042" y="3710"/>
                    <a:pt x="34941" y="3815"/>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3" name="Freeform: Shape 72">
              <a:extLst>
                <a:ext uri="{FF2B5EF4-FFF2-40B4-BE49-F238E27FC236}">
                  <a16:creationId xmlns:a16="http://schemas.microsoft.com/office/drawing/2014/main" id="{6EE95AE8-EDC8-451A-9466-7A3334ED8A0D}"/>
                </a:ext>
              </a:extLst>
            </p:cNvPr>
            <p:cNvSpPr/>
            <p:nvPr/>
          </p:nvSpPr>
          <p:spPr>
            <a:xfrm>
              <a:off x="7784558" y="4481591"/>
              <a:ext cx="56093" cy="56083"/>
            </a:xfrm>
            <a:custGeom>
              <a:avLst/>
              <a:gdLst>
                <a:gd name="connsiteX0" fmla="*/ 21647 w 56093"/>
                <a:gd name="connsiteY0" fmla="*/ 3987 h 56083"/>
                <a:gd name="connsiteX1" fmla="*/ 3987 w 56093"/>
                <a:gd name="connsiteY1" fmla="*/ 3344 h 56083"/>
                <a:gd name="connsiteX2" fmla="*/ 3345 w 56093"/>
                <a:gd name="connsiteY2" fmla="*/ 21004 h 56083"/>
                <a:gd name="connsiteX3" fmla="*/ 3997 w 56093"/>
                <a:gd name="connsiteY3" fmla="*/ 21656 h 56083"/>
                <a:gd name="connsiteX4" fmla="*/ 34917 w 56093"/>
                <a:gd name="connsiteY4" fmla="*/ 52575 h 56083"/>
                <a:gd name="connsiteX5" fmla="*/ 52585 w 56093"/>
                <a:gd name="connsiteY5" fmla="*/ 52268 h 56083"/>
                <a:gd name="connsiteX6" fmla="*/ 52585 w 56093"/>
                <a:gd name="connsiteY6" fmla="*/ 34907 h 56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3" h="56083">
                  <a:moveTo>
                    <a:pt x="21647" y="3987"/>
                  </a:moveTo>
                  <a:cubicBezTo>
                    <a:pt x="16948" y="-1067"/>
                    <a:pt x="9041" y="-1355"/>
                    <a:pt x="3987" y="3344"/>
                  </a:cubicBezTo>
                  <a:cubicBezTo>
                    <a:pt x="-1067" y="8043"/>
                    <a:pt x="-1355" y="15950"/>
                    <a:pt x="3345" y="21004"/>
                  </a:cubicBezTo>
                  <a:cubicBezTo>
                    <a:pt x="3554" y="21229"/>
                    <a:pt x="3771" y="21446"/>
                    <a:pt x="3997" y="21656"/>
                  </a:cubicBezTo>
                  <a:lnTo>
                    <a:pt x="34917" y="52575"/>
                  </a:lnTo>
                  <a:cubicBezTo>
                    <a:pt x="39881" y="57370"/>
                    <a:pt x="47791" y="57233"/>
                    <a:pt x="52585" y="52268"/>
                  </a:cubicBezTo>
                  <a:cubicBezTo>
                    <a:pt x="57262" y="47426"/>
                    <a:pt x="57262" y="39749"/>
                    <a:pt x="52585" y="34907"/>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4" name="Freeform: Shape 73">
              <a:extLst>
                <a:ext uri="{FF2B5EF4-FFF2-40B4-BE49-F238E27FC236}">
                  <a16:creationId xmlns:a16="http://schemas.microsoft.com/office/drawing/2014/main" id="{BA291FC7-2C9C-456C-B6AB-195C917CE894}"/>
                </a:ext>
              </a:extLst>
            </p:cNvPr>
            <p:cNvSpPr/>
            <p:nvPr/>
          </p:nvSpPr>
          <p:spPr>
            <a:xfrm>
              <a:off x="7836975" y="4352346"/>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99" name="Graphic 49" descr="Eye">
            <a:extLst>
              <a:ext uri="{FF2B5EF4-FFF2-40B4-BE49-F238E27FC236}">
                <a16:creationId xmlns:a16="http://schemas.microsoft.com/office/drawing/2014/main" id="{F9C7ABD1-3F3B-4C0B-91AF-CD404D812DBB}"/>
              </a:ext>
            </a:extLst>
          </p:cNvPr>
          <p:cNvGrpSpPr/>
          <p:nvPr/>
        </p:nvGrpSpPr>
        <p:grpSpPr>
          <a:xfrm>
            <a:off x="2856335" y="2291764"/>
            <a:ext cx="578972" cy="578972"/>
            <a:chOff x="4257864" y="2534246"/>
            <a:chExt cx="599780" cy="599780"/>
          </a:xfrm>
          <a:solidFill>
            <a:schemeClr val="tx1">
              <a:alpha val="10000"/>
            </a:schemeClr>
          </a:solidFill>
        </p:grpSpPr>
        <p:sp>
          <p:nvSpPr>
            <p:cNvPr id="101" name="Freeform: Shape 100">
              <a:extLst>
                <a:ext uri="{FF2B5EF4-FFF2-40B4-BE49-F238E27FC236}">
                  <a16:creationId xmlns:a16="http://schemas.microsoft.com/office/drawing/2014/main" id="{027D5359-1054-4B18-9812-F1E9A19F662C}"/>
                </a:ext>
              </a:extLst>
            </p:cNvPr>
            <p:cNvSpPr/>
            <p:nvPr/>
          </p:nvSpPr>
          <p:spPr>
            <a:xfrm>
              <a:off x="4308062" y="2684191"/>
              <a:ext cx="499450" cy="299890"/>
            </a:xfrm>
            <a:custGeom>
              <a:avLst/>
              <a:gdLst>
                <a:gd name="connsiteX0" fmla="*/ 336534 w 499450"/>
                <a:gd name="connsiteY0" fmla="*/ 239912 h 299890"/>
                <a:gd name="connsiteX1" fmla="*/ 341532 w 499450"/>
                <a:gd name="connsiteY1" fmla="*/ 65601 h 299890"/>
                <a:gd name="connsiteX2" fmla="*/ 455241 w 499450"/>
                <a:gd name="connsiteY2" fmla="*/ 156817 h 299890"/>
                <a:gd name="connsiteX3" fmla="*/ 336534 w 499450"/>
                <a:gd name="connsiteY3" fmla="*/ 239912 h 299890"/>
                <a:gd name="connsiteX4" fmla="*/ 90999 w 499450"/>
                <a:gd name="connsiteY4" fmla="*/ 111209 h 299890"/>
                <a:gd name="connsiteX5" fmla="*/ 157225 w 499450"/>
                <a:gd name="connsiteY5" fmla="*/ 66226 h 299890"/>
                <a:gd name="connsiteX6" fmla="*/ 162848 w 499450"/>
                <a:gd name="connsiteY6" fmla="*/ 239912 h 299890"/>
                <a:gd name="connsiteX7" fmla="*/ 44141 w 499450"/>
                <a:gd name="connsiteY7" fmla="*/ 156817 h 299890"/>
                <a:gd name="connsiteX8" fmla="*/ 90999 w 499450"/>
                <a:gd name="connsiteY8" fmla="*/ 111209 h 299890"/>
                <a:gd name="connsiteX9" fmla="*/ 90999 w 499450"/>
                <a:gd name="connsiteY9" fmla="*/ 111209 h 299890"/>
                <a:gd name="connsiteX10" fmla="*/ 249691 w 499450"/>
                <a:gd name="connsiteY10" fmla="*/ 249908 h 299890"/>
                <a:gd name="connsiteX11" fmla="*/ 149728 w 499450"/>
                <a:gd name="connsiteY11" fmla="*/ 149945 h 299890"/>
                <a:gd name="connsiteX12" fmla="*/ 249691 w 499450"/>
                <a:gd name="connsiteY12" fmla="*/ 49982 h 299890"/>
                <a:gd name="connsiteX13" fmla="*/ 349654 w 499450"/>
                <a:gd name="connsiteY13" fmla="*/ 149945 h 299890"/>
                <a:gd name="connsiteX14" fmla="*/ 249691 w 499450"/>
                <a:gd name="connsiteY14" fmla="*/ 249908 h 299890"/>
                <a:gd name="connsiteX15" fmla="*/ 492727 w 499450"/>
                <a:gd name="connsiteY15" fmla="*/ 139324 h 299890"/>
                <a:gd name="connsiteX16" fmla="*/ 249691 w 499450"/>
                <a:gd name="connsiteY16" fmla="*/ 0 h 299890"/>
                <a:gd name="connsiteX17" fmla="*/ 6655 w 499450"/>
                <a:gd name="connsiteY17" fmla="*/ 139324 h 299890"/>
                <a:gd name="connsiteX18" fmla="*/ 7905 w 499450"/>
                <a:gd name="connsiteY18" fmla="*/ 176810 h 299890"/>
                <a:gd name="connsiteX19" fmla="*/ 249691 w 499450"/>
                <a:gd name="connsiteY19" fmla="*/ 299890 h 299890"/>
                <a:gd name="connsiteX20" fmla="*/ 492102 w 499450"/>
                <a:gd name="connsiteY20" fmla="*/ 176810 h 299890"/>
                <a:gd name="connsiteX21" fmla="*/ 492727 w 499450"/>
                <a:gd name="connsiteY21" fmla="*/ 139324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9450" h="299890">
                  <a:moveTo>
                    <a:pt x="336534" y="239912"/>
                  </a:moveTo>
                  <a:cubicBezTo>
                    <a:pt x="385266" y="193054"/>
                    <a:pt x="387765" y="115583"/>
                    <a:pt x="341532" y="65601"/>
                  </a:cubicBezTo>
                  <a:cubicBezTo>
                    <a:pt x="390889" y="91217"/>
                    <a:pt x="431499" y="130577"/>
                    <a:pt x="455241" y="156817"/>
                  </a:cubicBezTo>
                  <a:cubicBezTo>
                    <a:pt x="430250" y="181184"/>
                    <a:pt x="387765" y="217420"/>
                    <a:pt x="336534" y="239912"/>
                  </a:cubicBezTo>
                  <a:close/>
                  <a:moveTo>
                    <a:pt x="90999" y="111209"/>
                  </a:moveTo>
                  <a:cubicBezTo>
                    <a:pt x="111617" y="93716"/>
                    <a:pt x="133484" y="78721"/>
                    <a:pt x="157225" y="66226"/>
                  </a:cubicBezTo>
                  <a:cubicBezTo>
                    <a:pt x="111617" y="116207"/>
                    <a:pt x="114116" y="193054"/>
                    <a:pt x="162848" y="239912"/>
                  </a:cubicBezTo>
                  <a:cubicBezTo>
                    <a:pt x="111617" y="217420"/>
                    <a:pt x="68508" y="181184"/>
                    <a:pt x="44141" y="156817"/>
                  </a:cubicBezTo>
                  <a:cubicBezTo>
                    <a:pt x="58511" y="140573"/>
                    <a:pt x="74130" y="125579"/>
                    <a:pt x="90999" y="111209"/>
                  </a:cubicBezTo>
                  <a:lnTo>
                    <a:pt x="90999" y="111209"/>
                  </a:lnTo>
                  <a:close/>
                  <a:moveTo>
                    <a:pt x="249691" y="249908"/>
                  </a:moveTo>
                  <a:cubicBezTo>
                    <a:pt x="194711" y="249908"/>
                    <a:pt x="149728" y="204925"/>
                    <a:pt x="149728" y="149945"/>
                  </a:cubicBezTo>
                  <a:cubicBezTo>
                    <a:pt x="149728" y="94965"/>
                    <a:pt x="194711" y="49982"/>
                    <a:pt x="249691" y="49982"/>
                  </a:cubicBezTo>
                  <a:cubicBezTo>
                    <a:pt x="304671" y="49982"/>
                    <a:pt x="349654" y="94965"/>
                    <a:pt x="349654" y="149945"/>
                  </a:cubicBezTo>
                  <a:cubicBezTo>
                    <a:pt x="349654" y="204925"/>
                    <a:pt x="304671" y="249908"/>
                    <a:pt x="249691" y="249908"/>
                  </a:cubicBezTo>
                  <a:close/>
                  <a:moveTo>
                    <a:pt x="492727" y="139324"/>
                  </a:moveTo>
                  <a:cubicBezTo>
                    <a:pt x="456490" y="96839"/>
                    <a:pt x="361525" y="0"/>
                    <a:pt x="249691" y="0"/>
                  </a:cubicBezTo>
                  <a:cubicBezTo>
                    <a:pt x="137857" y="0"/>
                    <a:pt x="42892" y="96839"/>
                    <a:pt x="6655" y="139324"/>
                  </a:cubicBezTo>
                  <a:cubicBezTo>
                    <a:pt x="-2716" y="150570"/>
                    <a:pt x="-2092" y="166189"/>
                    <a:pt x="7905" y="176810"/>
                  </a:cubicBezTo>
                  <a:cubicBezTo>
                    <a:pt x="44766" y="215546"/>
                    <a:pt x="139107" y="299890"/>
                    <a:pt x="249691" y="299890"/>
                  </a:cubicBezTo>
                  <a:cubicBezTo>
                    <a:pt x="360275" y="299890"/>
                    <a:pt x="454616" y="215546"/>
                    <a:pt x="492102" y="176810"/>
                  </a:cubicBezTo>
                  <a:cubicBezTo>
                    <a:pt x="501474" y="166814"/>
                    <a:pt x="502098" y="150570"/>
                    <a:pt x="492727" y="139324"/>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02" name="Freeform: Shape 101">
              <a:extLst>
                <a:ext uri="{FF2B5EF4-FFF2-40B4-BE49-F238E27FC236}">
                  <a16:creationId xmlns:a16="http://schemas.microsoft.com/office/drawing/2014/main" id="{75FF4BF8-2A96-4C16-B5D3-89DA86F00B7E}"/>
                </a:ext>
              </a:extLst>
            </p:cNvPr>
            <p:cNvSpPr/>
            <p:nvPr/>
          </p:nvSpPr>
          <p:spPr>
            <a:xfrm>
              <a:off x="4495276" y="2771658"/>
              <a:ext cx="124954" cy="124954"/>
            </a:xfrm>
            <a:custGeom>
              <a:avLst/>
              <a:gdLst>
                <a:gd name="connsiteX0" fmla="*/ 124954 w 124954"/>
                <a:gd name="connsiteY0" fmla="*/ 62477 h 124954"/>
                <a:gd name="connsiteX1" fmla="*/ 62477 w 124954"/>
                <a:gd name="connsiteY1" fmla="*/ 124954 h 124954"/>
                <a:gd name="connsiteX2" fmla="*/ 0 w 124954"/>
                <a:gd name="connsiteY2" fmla="*/ 62477 h 124954"/>
                <a:gd name="connsiteX3" fmla="*/ 62477 w 124954"/>
                <a:gd name="connsiteY3" fmla="*/ 0 h 124954"/>
                <a:gd name="connsiteX4" fmla="*/ 124954 w 124954"/>
                <a:gd name="connsiteY4" fmla="*/ 62477 h 124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954" h="124954">
                  <a:moveTo>
                    <a:pt x="124954" y="62477"/>
                  </a:moveTo>
                  <a:cubicBezTo>
                    <a:pt x="124954" y="96982"/>
                    <a:pt x="96982" y="124954"/>
                    <a:pt x="62477" y="124954"/>
                  </a:cubicBezTo>
                  <a:cubicBezTo>
                    <a:pt x="27972" y="124954"/>
                    <a:pt x="0" y="96982"/>
                    <a:pt x="0" y="62477"/>
                  </a:cubicBezTo>
                  <a:cubicBezTo>
                    <a:pt x="0" y="27972"/>
                    <a:pt x="27972" y="0"/>
                    <a:pt x="62477" y="0"/>
                  </a:cubicBezTo>
                  <a:cubicBezTo>
                    <a:pt x="96982" y="0"/>
                    <a:pt x="124954" y="27972"/>
                    <a:pt x="124954" y="62477"/>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103" name="Graphic 47" descr="Bullseye">
            <a:extLst>
              <a:ext uri="{FF2B5EF4-FFF2-40B4-BE49-F238E27FC236}">
                <a16:creationId xmlns:a16="http://schemas.microsoft.com/office/drawing/2014/main" id="{1CA239CA-32E3-4CDE-99F4-D9548A814EE9}"/>
              </a:ext>
            </a:extLst>
          </p:cNvPr>
          <p:cNvGrpSpPr/>
          <p:nvPr/>
        </p:nvGrpSpPr>
        <p:grpSpPr>
          <a:xfrm>
            <a:off x="5733745" y="2282719"/>
            <a:ext cx="578972" cy="578972"/>
            <a:chOff x="7334357" y="2534246"/>
            <a:chExt cx="599780" cy="599780"/>
          </a:xfrm>
          <a:solidFill>
            <a:schemeClr val="tx1">
              <a:alpha val="10000"/>
            </a:schemeClr>
          </a:solidFill>
        </p:grpSpPr>
        <p:sp>
          <p:nvSpPr>
            <p:cNvPr id="104" name="Freeform: Shape 103">
              <a:extLst>
                <a:ext uri="{FF2B5EF4-FFF2-40B4-BE49-F238E27FC236}">
                  <a16:creationId xmlns:a16="http://schemas.microsoft.com/office/drawing/2014/main" id="{347ED5B5-E2D6-4ACE-9889-7DD7E8CF87E3}"/>
                </a:ext>
              </a:extLst>
            </p:cNvPr>
            <p:cNvSpPr/>
            <p:nvPr/>
          </p:nvSpPr>
          <p:spPr>
            <a:xfrm>
              <a:off x="7561773" y="2587351"/>
              <a:ext cx="319257" cy="318633"/>
            </a:xfrm>
            <a:custGeom>
              <a:avLst/>
              <a:gdLst>
                <a:gd name="connsiteX0" fmla="*/ 263029 w 319257"/>
                <a:gd name="connsiteY0" fmla="*/ 56229 h 318633"/>
                <a:gd name="connsiteX1" fmla="*/ 256781 w 319257"/>
                <a:gd name="connsiteY1" fmla="*/ 0 h 318633"/>
                <a:gd name="connsiteX2" fmla="*/ 188056 w 319257"/>
                <a:gd name="connsiteY2" fmla="*/ 68725 h 318633"/>
                <a:gd name="connsiteX3" fmla="*/ 191805 w 319257"/>
                <a:gd name="connsiteY3" fmla="*/ 101213 h 318633"/>
                <a:gd name="connsiteX4" fmla="*/ 91841 w 319257"/>
                <a:gd name="connsiteY4" fmla="*/ 201176 h 318633"/>
                <a:gd name="connsiteX5" fmla="*/ 62477 w 319257"/>
                <a:gd name="connsiteY5" fmla="*/ 193679 h 318633"/>
                <a:gd name="connsiteX6" fmla="*/ 0 w 319257"/>
                <a:gd name="connsiteY6" fmla="*/ 256156 h 318633"/>
                <a:gd name="connsiteX7" fmla="*/ 62477 w 319257"/>
                <a:gd name="connsiteY7" fmla="*/ 318633 h 318633"/>
                <a:gd name="connsiteX8" fmla="*/ 124954 w 319257"/>
                <a:gd name="connsiteY8" fmla="*/ 256156 h 318633"/>
                <a:gd name="connsiteX9" fmla="*/ 118082 w 319257"/>
                <a:gd name="connsiteY9" fmla="*/ 227417 h 318633"/>
                <a:gd name="connsiteX10" fmla="*/ 218045 w 319257"/>
                <a:gd name="connsiteY10" fmla="*/ 127453 h 318633"/>
                <a:gd name="connsiteX11" fmla="*/ 250533 w 319257"/>
                <a:gd name="connsiteY11" fmla="*/ 131202 h 318633"/>
                <a:gd name="connsiteX12" fmla="*/ 319258 w 319257"/>
                <a:gd name="connsiteY12" fmla="*/ 62477 h 318633"/>
                <a:gd name="connsiteX13" fmla="*/ 263029 w 319257"/>
                <a:gd name="connsiteY13" fmla="*/ 56229 h 31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9257" h="318633">
                  <a:moveTo>
                    <a:pt x="263029" y="56229"/>
                  </a:moveTo>
                  <a:lnTo>
                    <a:pt x="256781" y="0"/>
                  </a:lnTo>
                  <a:lnTo>
                    <a:pt x="188056" y="68725"/>
                  </a:lnTo>
                  <a:lnTo>
                    <a:pt x="191805" y="101213"/>
                  </a:lnTo>
                  <a:lnTo>
                    <a:pt x="91841" y="201176"/>
                  </a:lnTo>
                  <a:cubicBezTo>
                    <a:pt x="83095" y="196803"/>
                    <a:pt x="73098" y="193679"/>
                    <a:pt x="62477" y="193679"/>
                  </a:cubicBezTo>
                  <a:cubicBezTo>
                    <a:pt x="28115" y="193679"/>
                    <a:pt x="0" y="221794"/>
                    <a:pt x="0" y="256156"/>
                  </a:cubicBezTo>
                  <a:cubicBezTo>
                    <a:pt x="0" y="290518"/>
                    <a:pt x="28115" y="318633"/>
                    <a:pt x="62477" y="318633"/>
                  </a:cubicBezTo>
                  <a:cubicBezTo>
                    <a:pt x="96839" y="318633"/>
                    <a:pt x="124954" y="290518"/>
                    <a:pt x="124954" y="256156"/>
                  </a:cubicBezTo>
                  <a:cubicBezTo>
                    <a:pt x="124954" y="245535"/>
                    <a:pt x="122455" y="236163"/>
                    <a:pt x="118082" y="227417"/>
                  </a:cubicBezTo>
                  <a:lnTo>
                    <a:pt x="218045" y="127453"/>
                  </a:lnTo>
                  <a:lnTo>
                    <a:pt x="250533" y="131202"/>
                  </a:lnTo>
                  <a:lnTo>
                    <a:pt x="319258" y="62477"/>
                  </a:lnTo>
                  <a:lnTo>
                    <a:pt x="263029" y="56229"/>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05" name="Freeform: Shape 104">
              <a:extLst>
                <a:ext uri="{FF2B5EF4-FFF2-40B4-BE49-F238E27FC236}">
                  <a16:creationId xmlns:a16="http://schemas.microsoft.com/office/drawing/2014/main" id="{DA24BDEE-0156-4928-99BD-E9B42E55E5FB}"/>
                </a:ext>
              </a:extLst>
            </p:cNvPr>
            <p:cNvSpPr/>
            <p:nvPr/>
          </p:nvSpPr>
          <p:spPr>
            <a:xfrm>
              <a:off x="7387462" y="2606094"/>
              <a:ext cx="474825" cy="474825"/>
            </a:xfrm>
            <a:custGeom>
              <a:avLst/>
              <a:gdLst>
                <a:gd name="connsiteX0" fmla="*/ 442338 w 474825"/>
                <a:gd name="connsiteY0" fmla="*/ 129952 h 474825"/>
                <a:gd name="connsiteX1" fmla="*/ 434216 w 474825"/>
                <a:gd name="connsiteY1" fmla="*/ 138699 h 474825"/>
                <a:gd name="connsiteX2" fmla="*/ 422345 w 474825"/>
                <a:gd name="connsiteY2" fmla="*/ 137450 h 474825"/>
                <a:gd name="connsiteX3" fmla="*/ 409225 w 474825"/>
                <a:gd name="connsiteY3" fmla="*/ 135575 h 474825"/>
                <a:gd name="connsiteX4" fmla="*/ 437340 w 474825"/>
                <a:gd name="connsiteY4" fmla="*/ 237413 h 474825"/>
                <a:gd name="connsiteX5" fmla="*/ 237413 w 474825"/>
                <a:gd name="connsiteY5" fmla="*/ 437340 h 474825"/>
                <a:gd name="connsiteX6" fmla="*/ 37486 w 474825"/>
                <a:gd name="connsiteY6" fmla="*/ 237413 h 474825"/>
                <a:gd name="connsiteX7" fmla="*/ 237413 w 474825"/>
                <a:gd name="connsiteY7" fmla="*/ 37486 h 474825"/>
                <a:gd name="connsiteX8" fmla="*/ 339251 w 474825"/>
                <a:gd name="connsiteY8" fmla="*/ 65601 h 474825"/>
                <a:gd name="connsiteX9" fmla="*/ 338001 w 474825"/>
                <a:gd name="connsiteY9" fmla="*/ 53106 h 474825"/>
                <a:gd name="connsiteX10" fmla="*/ 336127 w 474825"/>
                <a:gd name="connsiteY10" fmla="*/ 40610 h 474825"/>
                <a:gd name="connsiteX11" fmla="*/ 344874 w 474825"/>
                <a:gd name="connsiteY11" fmla="*/ 31863 h 474825"/>
                <a:gd name="connsiteX12" fmla="*/ 349247 w 474825"/>
                <a:gd name="connsiteY12" fmla="*/ 27490 h 474825"/>
                <a:gd name="connsiteX13" fmla="*/ 237413 w 474825"/>
                <a:gd name="connsiteY13" fmla="*/ 0 h 474825"/>
                <a:gd name="connsiteX14" fmla="*/ 0 w 474825"/>
                <a:gd name="connsiteY14" fmla="*/ 237413 h 474825"/>
                <a:gd name="connsiteX15" fmla="*/ 237413 w 474825"/>
                <a:gd name="connsiteY15" fmla="*/ 474826 h 474825"/>
                <a:gd name="connsiteX16" fmla="*/ 474826 w 474825"/>
                <a:gd name="connsiteY16" fmla="*/ 237413 h 474825"/>
                <a:gd name="connsiteX17" fmla="*/ 446711 w 474825"/>
                <a:gd name="connsiteY17" fmla="*/ 126204 h 474825"/>
                <a:gd name="connsiteX18" fmla="*/ 442338 w 474825"/>
                <a:gd name="connsiteY18" fmla="*/ 129952 h 4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4825" h="474825">
                  <a:moveTo>
                    <a:pt x="442338" y="129952"/>
                  </a:moveTo>
                  <a:lnTo>
                    <a:pt x="434216" y="138699"/>
                  </a:lnTo>
                  <a:lnTo>
                    <a:pt x="422345" y="137450"/>
                  </a:lnTo>
                  <a:lnTo>
                    <a:pt x="409225" y="135575"/>
                  </a:lnTo>
                  <a:cubicBezTo>
                    <a:pt x="426719" y="165564"/>
                    <a:pt x="437340" y="199927"/>
                    <a:pt x="437340" y="237413"/>
                  </a:cubicBezTo>
                  <a:cubicBezTo>
                    <a:pt x="437340" y="347373"/>
                    <a:pt x="347373" y="437340"/>
                    <a:pt x="237413" y="437340"/>
                  </a:cubicBezTo>
                  <a:cubicBezTo>
                    <a:pt x="127453" y="437340"/>
                    <a:pt x="37486" y="347373"/>
                    <a:pt x="37486" y="237413"/>
                  </a:cubicBezTo>
                  <a:cubicBezTo>
                    <a:pt x="37486" y="127453"/>
                    <a:pt x="127453" y="37486"/>
                    <a:pt x="237413" y="37486"/>
                  </a:cubicBezTo>
                  <a:cubicBezTo>
                    <a:pt x="274274" y="37486"/>
                    <a:pt x="309262" y="47483"/>
                    <a:pt x="339251" y="65601"/>
                  </a:cubicBezTo>
                  <a:lnTo>
                    <a:pt x="338001" y="53106"/>
                  </a:lnTo>
                  <a:lnTo>
                    <a:pt x="336127" y="40610"/>
                  </a:lnTo>
                  <a:lnTo>
                    <a:pt x="344874" y="31863"/>
                  </a:lnTo>
                  <a:lnTo>
                    <a:pt x="349247" y="27490"/>
                  </a:lnTo>
                  <a:cubicBezTo>
                    <a:pt x="315509" y="9996"/>
                    <a:pt x="278023" y="0"/>
                    <a:pt x="237413" y="0"/>
                  </a:cubicBezTo>
                  <a:cubicBezTo>
                    <a:pt x="106211" y="0"/>
                    <a:pt x="0" y="106211"/>
                    <a:pt x="0" y="237413"/>
                  </a:cubicBezTo>
                  <a:cubicBezTo>
                    <a:pt x="0" y="368615"/>
                    <a:pt x="106211" y="474826"/>
                    <a:pt x="237413" y="474826"/>
                  </a:cubicBezTo>
                  <a:cubicBezTo>
                    <a:pt x="368615" y="474826"/>
                    <a:pt x="474826" y="368615"/>
                    <a:pt x="474826" y="237413"/>
                  </a:cubicBezTo>
                  <a:cubicBezTo>
                    <a:pt x="474826" y="196803"/>
                    <a:pt x="464830" y="159317"/>
                    <a:pt x="446711" y="126204"/>
                  </a:cubicBezTo>
                  <a:lnTo>
                    <a:pt x="442338" y="129952"/>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06" name="Freeform: Shape 105">
              <a:extLst>
                <a:ext uri="{FF2B5EF4-FFF2-40B4-BE49-F238E27FC236}">
                  <a16:creationId xmlns:a16="http://schemas.microsoft.com/office/drawing/2014/main" id="{EC836459-58CC-412E-9E8B-4B54DA913A51}"/>
                </a:ext>
              </a:extLst>
            </p:cNvPr>
            <p:cNvSpPr/>
            <p:nvPr/>
          </p:nvSpPr>
          <p:spPr>
            <a:xfrm>
              <a:off x="7474930" y="2693562"/>
              <a:ext cx="299890" cy="299890"/>
            </a:xfrm>
            <a:custGeom>
              <a:avLst/>
              <a:gdLst>
                <a:gd name="connsiteX0" fmla="*/ 254282 w 299890"/>
                <a:gd name="connsiteY0" fmla="*/ 107461 h 299890"/>
                <a:gd name="connsiteX1" fmla="*/ 262404 w 299890"/>
                <a:gd name="connsiteY1" fmla="*/ 149945 h 299890"/>
                <a:gd name="connsiteX2" fmla="*/ 149945 w 299890"/>
                <a:gd name="connsiteY2" fmla="*/ 262404 h 299890"/>
                <a:gd name="connsiteX3" fmla="*/ 37486 w 299890"/>
                <a:gd name="connsiteY3" fmla="*/ 149945 h 299890"/>
                <a:gd name="connsiteX4" fmla="*/ 149945 w 299890"/>
                <a:gd name="connsiteY4" fmla="*/ 37486 h 299890"/>
                <a:gd name="connsiteX5" fmla="*/ 192429 w 299890"/>
                <a:gd name="connsiteY5" fmla="*/ 45608 h 299890"/>
                <a:gd name="connsiteX6" fmla="*/ 220544 w 299890"/>
                <a:gd name="connsiteY6" fmla="*/ 17494 h 299890"/>
                <a:gd name="connsiteX7" fmla="*/ 149945 w 299890"/>
                <a:gd name="connsiteY7" fmla="*/ 0 h 299890"/>
                <a:gd name="connsiteX8" fmla="*/ 0 w 299890"/>
                <a:gd name="connsiteY8" fmla="*/ 149945 h 299890"/>
                <a:gd name="connsiteX9" fmla="*/ 149945 w 299890"/>
                <a:gd name="connsiteY9" fmla="*/ 299890 h 299890"/>
                <a:gd name="connsiteX10" fmla="*/ 299890 w 299890"/>
                <a:gd name="connsiteY10" fmla="*/ 149945 h 299890"/>
                <a:gd name="connsiteX11" fmla="*/ 282396 w 299890"/>
                <a:gd name="connsiteY11" fmla="*/ 79346 h 299890"/>
                <a:gd name="connsiteX12" fmla="*/ 254282 w 299890"/>
                <a:gd name="connsiteY12" fmla="*/ 107461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890" h="299890">
                  <a:moveTo>
                    <a:pt x="254282" y="107461"/>
                  </a:moveTo>
                  <a:cubicBezTo>
                    <a:pt x="259905" y="120581"/>
                    <a:pt x="262404" y="134950"/>
                    <a:pt x="262404" y="149945"/>
                  </a:cubicBezTo>
                  <a:cubicBezTo>
                    <a:pt x="262404" y="211797"/>
                    <a:pt x="211797" y="262404"/>
                    <a:pt x="149945" y="262404"/>
                  </a:cubicBezTo>
                  <a:cubicBezTo>
                    <a:pt x="88093" y="262404"/>
                    <a:pt x="37486" y="211797"/>
                    <a:pt x="37486" y="149945"/>
                  </a:cubicBezTo>
                  <a:cubicBezTo>
                    <a:pt x="37486" y="88093"/>
                    <a:pt x="88093" y="37486"/>
                    <a:pt x="149945" y="37486"/>
                  </a:cubicBezTo>
                  <a:cubicBezTo>
                    <a:pt x="164940" y="37486"/>
                    <a:pt x="179309" y="40610"/>
                    <a:pt x="192429" y="45608"/>
                  </a:cubicBezTo>
                  <a:lnTo>
                    <a:pt x="220544" y="17494"/>
                  </a:lnTo>
                  <a:cubicBezTo>
                    <a:pt x="199302" y="6248"/>
                    <a:pt x="175561" y="0"/>
                    <a:pt x="149945" y="0"/>
                  </a:cubicBezTo>
                  <a:cubicBezTo>
                    <a:pt x="67475" y="0"/>
                    <a:pt x="0" y="67475"/>
                    <a:pt x="0" y="149945"/>
                  </a:cubicBezTo>
                  <a:cubicBezTo>
                    <a:pt x="0" y="232415"/>
                    <a:pt x="67475" y="299890"/>
                    <a:pt x="149945" y="299890"/>
                  </a:cubicBezTo>
                  <a:cubicBezTo>
                    <a:pt x="232415" y="299890"/>
                    <a:pt x="299890" y="232415"/>
                    <a:pt x="299890" y="149945"/>
                  </a:cubicBezTo>
                  <a:cubicBezTo>
                    <a:pt x="299890" y="124329"/>
                    <a:pt x="293642" y="100588"/>
                    <a:pt x="282396" y="79346"/>
                  </a:cubicBezTo>
                  <a:lnTo>
                    <a:pt x="254282" y="107461"/>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107" name="Graphic 53" descr="Magnifying glass">
            <a:extLst>
              <a:ext uri="{FF2B5EF4-FFF2-40B4-BE49-F238E27FC236}">
                <a16:creationId xmlns:a16="http://schemas.microsoft.com/office/drawing/2014/main" id="{9DAEA377-011A-4402-A454-D8DA58ED306D}"/>
              </a:ext>
            </a:extLst>
          </p:cNvPr>
          <p:cNvSpPr/>
          <p:nvPr/>
        </p:nvSpPr>
        <p:spPr>
          <a:xfrm>
            <a:off x="2910847" y="3973291"/>
            <a:ext cx="476069" cy="476445"/>
          </a:xfrm>
          <a:custGeom>
            <a:avLst/>
            <a:gdLst>
              <a:gd name="connsiteX0" fmla="*/ 480449 w 493179"/>
              <a:gd name="connsiteY0" fmla="*/ 418596 h 493568"/>
              <a:gd name="connsiteX1" fmla="*/ 402352 w 493179"/>
              <a:gd name="connsiteY1" fmla="*/ 340500 h 493568"/>
              <a:gd name="connsiteX2" fmla="*/ 363617 w 493179"/>
              <a:gd name="connsiteY2" fmla="*/ 328629 h 493568"/>
              <a:gd name="connsiteX3" fmla="*/ 336127 w 493179"/>
              <a:gd name="connsiteY3" fmla="*/ 301140 h 493568"/>
              <a:gd name="connsiteX4" fmla="*/ 374863 w 493179"/>
              <a:gd name="connsiteY4" fmla="*/ 187431 h 493568"/>
              <a:gd name="connsiteX5" fmla="*/ 187431 w 493179"/>
              <a:gd name="connsiteY5" fmla="*/ 0 h 493568"/>
              <a:gd name="connsiteX6" fmla="*/ 0 w 493179"/>
              <a:gd name="connsiteY6" fmla="*/ 187431 h 493568"/>
              <a:gd name="connsiteX7" fmla="*/ 187431 w 493179"/>
              <a:gd name="connsiteY7" fmla="*/ 374863 h 493568"/>
              <a:gd name="connsiteX8" fmla="*/ 301140 w 493179"/>
              <a:gd name="connsiteY8" fmla="*/ 336127 h 493568"/>
              <a:gd name="connsiteX9" fmla="*/ 328629 w 493179"/>
              <a:gd name="connsiteY9" fmla="*/ 363617 h 493568"/>
              <a:gd name="connsiteX10" fmla="*/ 340500 w 493179"/>
              <a:gd name="connsiteY10" fmla="*/ 402352 h 493568"/>
              <a:gd name="connsiteX11" fmla="*/ 418596 w 493179"/>
              <a:gd name="connsiteY11" fmla="*/ 480449 h 493568"/>
              <a:gd name="connsiteX12" fmla="*/ 449835 w 493179"/>
              <a:gd name="connsiteY12" fmla="*/ 493569 h 493568"/>
              <a:gd name="connsiteX13" fmla="*/ 481074 w 493179"/>
              <a:gd name="connsiteY13" fmla="*/ 480449 h 493568"/>
              <a:gd name="connsiteX14" fmla="*/ 480449 w 493179"/>
              <a:gd name="connsiteY14" fmla="*/ 418596 h 493568"/>
              <a:gd name="connsiteX15" fmla="*/ 186806 w 493179"/>
              <a:gd name="connsiteY15" fmla="*/ 336751 h 493568"/>
              <a:gd name="connsiteX16" fmla="*/ 36861 w 493179"/>
              <a:gd name="connsiteY16" fmla="*/ 186806 h 493568"/>
              <a:gd name="connsiteX17" fmla="*/ 186806 w 493179"/>
              <a:gd name="connsiteY17" fmla="*/ 36861 h 493568"/>
              <a:gd name="connsiteX18" fmla="*/ 336751 w 493179"/>
              <a:gd name="connsiteY18" fmla="*/ 186806 h 493568"/>
              <a:gd name="connsiteX19" fmla="*/ 186806 w 493179"/>
              <a:gd name="connsiteY19" fmla="*/ 336751 h 49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79" h="493568">
                <a:moveTo>
                  <a:pt x="480449" y="418596"/>
                </a:moveTo>
                <a:lnTo>
                  <a:pt x="402352" y="340500"/>
                </a:lnTo>
                <a:cubicBezTo>
                  <a:pt x="391731" y="329879"/>
                  <a:pt x="377362" y="326130"/>
                  <a:pt x="363617" y="328629"/>
                </a:cubicBezTo>
                <a:lnTo>
                  <a:pt x="336127" y="301140"/>
                </a:lnTo>
                <a:cubicBezTo>
                  <a:pt x="360493" y="269901"/>
                  <a:pt x="374863" y="229916"/>
                  <a:pt x="374863" y="187431"/>
                </a:cubicBezTo>
                <a:cubicBezTo>
                  <a:pt x="374863" y="84344"/>
                  <a:pt x="290518" y="0"/>
                  <a:pt x="187431" y="0"/>
                </a:cubicBezTo>
                <a:cubicBezTo>
                  <a:pt x="84344" y="0"/>
                  <a:pt x="0" y="84344"/>
                  <a:pt x="0" y="187431"/>
                </a:cubicBezTo>
                <a:cubicBezTo>
                  <a:pt x="0" y="290518"/>
                  <a:pt x="84344" y="374863"/>
                  <a:pt x="187431" y="374863"/>
                </a:cubicBezTo>
                <a:cubicBezTo>
                  <a:pt x="229916" y="374863"/>
                  <a:pt x="269276" y="360493"/>
                  <a:pt x="301140" y="336127"/>
                </a:cubicBezTo>
                <a:lnTo>
                  <a:pt x="328629" y="363617"/>
                </a:lnTo>
                <a:cubicBezTo>
                  <a:pt x="326130" y="377362"/>
                  <a:pt x="329879" y="391731"/>
                  <a:pt x="340500" y="402352"/>
                </a:cubicBezTo>
                <a:lnTo>
                  <a:pt x="418596" y="480449"/>
                </a:lnTo>
                <a:cubicBezTo>
                  <a:pt x="427343" y="489196"/>
                  <a:pt x="438589" y="493569"/>
                  <a:pt x="449835" y="493569"/>
                </a:cubicBezTo>
                <a:cubicBezTo>
                  <a:pt x="461081" y="493569"/>
                  <a:pt x="472327" y="489196"/>
                  <a:pt x="481074" y="480449"/>
                </a:cubicBezTo>
                <a:cubicBezTo>
                  <a:pt x="497318" y="462955"/>
                  <a:pt x="497318" y="435465"/>
                  <a:pt x="480449" y="418596"/>
                </a:cubicBezTo>
                <a:close/>
                <a:moveTo>
                  <a:pt x="186806" y="336751"/>
                </a:moveTo>
                <a:cubicBezTo>
                  <a:pt x="104337" y="336751"/>
                  <a:pt x="36861" y="269276"/>
                  <a:pt x="36861" y="186806"/>
                </a:cubicBezTo>
                <a:cubicBezTo>
                  <a:pt x="36861" y="104337"/>
                  <a:pt x="104337" y="36861"/>
                  <a:pt x="186806" y="36861"/>
                </a:cubicBezTo>
                <a:cubicBezTo>
                  <a:pt x="269276" y="36861"/>
                  <a:pt x="336751" y="104337"/>
                  <a:pt x="336751" y="186806"/>
                </a:cubicBezTo>
                <a:cubicBezTo>
                  <a:pt x="336751" y="269276"/>
                  <a:pt x="269276" y="336751"/>
                  <a:pt x="186806" y="336751"/>
                </a:cubicBezTo>
                <a:close/>
              </a:path>
            </a:pathLst>
          </a:custGeom>
          <a:solidFill>
            <a:schemeClr val="tx1">
              <a:alpha val="10000"/>
            </a:schemeClr>
          </a:solidFill>
          <a:ln w="6152" cap="flat">
            <a:noFill/>
            <a:prstDash val="solid"/>
            <a:miter/>
          </a:ln>
        </p:spPr>
        <p:txBody>
          <a:bodyPr rtlCol="0" anchor="ctr"/>
          <a:lstStyle/>
          <a:p>
            <a:endParaRPr lang="en-US" sz="1350"/>
          </a:p>
        </p:txBody>
      </p:sp>
      <p:grpSp>
        <p:nvGrpSpPr>
          <p:cNvPr id="117" name="Group 116">
            <a:extLst>
              <a:ext uri="{FF2B5EF4-FFF2-40B4-BE49-F238E27FC236}">
                <a16:creationId xmlns:a16="http://schemas.microsoft.com/office/drawing/2014/main" id="{BCC0CBFF-FFD0-4F4B-AD23-0151D32656BA}"/>
              </a:ext>
            </a:extLst>
          </p:cNvPr>
          <p:cNvGrpSpPr/>
          <p:nvPr/>
        </p:nvGrpSpPr>
        <p:grpSpPr>
          <a:xfrm>
            <a:off x="254617" y="1949555"/>
            <a:ext cx="1880088" cy="2914299"/>
            <a:chOff x="332936" y="2555951"/>
            <a:chExt cx="2926080" cy="3885733"/>
          </a:xfrm>
        </p:grpSpPr>
        <p:sp>
          <p:nvSpPr>
            <p:cNvPr id="118" name="TextBox 117">
              <a:extLst>
                <a:ext uri="{FF2B5EF4-FFF2-40B4-BE49-F238E27FC236}">
                  <a16:creationId xmlns:a16="http://schemas.microsoft.com/office/drawing/2014/main" id="{9FFB80A4-442A-47F4-AA8C-1E23EE140894}"/>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t>Lorem Ipsum</a:t>
              </a:r>
            </a:p>
          </p:txBody>
        </p:sp>
        <p:sp>
          <p:nvSpPr>
            <p:cNvPr id="119" name="TextBox 118">
              <a:extLst>
                <a:ext uri="{FF2B5EF4-FFF2-40B4-BE49-F238E27FC236}">
                  <a16:creationId xmlns:a16="http://schemas.microsoft.com/office/drawing/2014/main" id="{9B8D6070-1FE9-45CC-91B9-EA24AD0AA13A}"/>
                </a:ext>
              </a:extLst>
            </p:cNvPr>
            <p:cNvSpPr txBox="1"/>
            <p:nvPr/>
          </p:nvSpPr>
          <p:spPr>
            <a:xfrm>
              <a:off x="332936" y="3086919"/>
              <a:ext cx="2926080" cy="3354765"/>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4117047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F6ED7078-2CAA-44C2-9D7E-D83322288CDE}"/>
              </a:ext>
            </a:extLst>
          </p:cNvPr>
          <p:cNvSpPr/>
          <p:nvPr/>
        </p:nvSpPr>
        <p:spPr>
          <a:xfrm>
            <a:off x="3087700" y="2121296"/>
            <a:ext cx="2969760" cy="2570816"/>
          </a:xfrm>
          <a:custGeom>
            <a:avLst/>
            <a:gdLst>
              <a:gd name="connsiteX0" fmla="*/ 769592 w 3076493"/>
              <a:gd name="connsiteY0" fmla="*/ 0 h 2663211"/>
              <a:gd name="connsiteX1" fmla="*/ 2306900 w 3076493"/>
              <a:gd name="connsiteY1" fmla="*/ 0 h 2663211"/>
              <a:gd name="connsiteX2" fmla="*/ 2307838 w 3076493"/>
              <a:gd name="connsiteY2" fmla="*/ 0 h 2663211"/>
              <a:gd name="connsiteX3" fmla="*/ 3076492 w 3076493"/>
              <a:gd name="connsiteY3" fmla="*/ 1331349 h 2663211"/>
              <a:gd name="connsiteX4" fmla="*/ 3076493 w 3076493"/>
              <a:gd name="connsiteY4" fmla="*/ 1331862 h 2663211"/>
              <a:gd name="connsiteX5" fmla="*/ 2307838 w 3076493"/>
              <a:gd name="connsiteY5" fmla="*/ 2663211 h 2663211"/>
              <a:gd name="connsiteX6" fmla="*/ 2306902 w 3076493"/>
              <a:gd name="connsiteY6" fmla="*/ 2663211 h 2663211"/>
              <a:gd name="connsiteX7" fmla="*/ 769592 w 3076493"/>
              <a:gd name="connsiteY7" fmla="*/ 2663211 h 2663211"/>
              <a:gd name="connsiteX8" fmla="*/ 768654 w 3076493"/>
              <a:gd name="connsiteY8" fmla="*/ 2663210 h 2663211"/>
              <a:gd name="connsiteX9" fmla="*/ 0 w 3076493"/>
              <a:gd name="connsiteY9" fmla="*/ 1331862 h 2663211"/>
              <a:gd name="connsiteX10" fmla="*/ 0 w 3076493"/>
              <a:gd name="connsiteY10" fmla="*/ 1331348 h 2663211"/>
              <a:gd name="connsiteX11" fmla="*/ 768654 w 3076493"/>
              <a:gd name="connsiteY11" fmla="*/ 0 h 26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76493" h="2663211">
                <a:moveTo>
                  <a:pt x="769592" y="0"/>
                </a:moveTo>
                <a:lnTo>
                  <a:pt x="2306900" y="0"/>
                </a:lnTo>
                <a:lnTo>
                  <a:pt x="2307838" y="0"/>
                </a:lnTo>
                <a:lnTo>
                  <a:pt x="3076492" y="1331349"/>
                </a:lnTo>
                <a:lnTo>
                  <a:pt x="3076493" y="1331862"/>
                </a:lnTo>
                <a:lnTo>
                  <a:pt x="2307838" y="2663211"/>
                </a:lnTo>
                <a:lnTo>
                  <a:pt x="2306902" y="2663211"/>
                </a:lnTo>
                <a:lnTo>
                  <a:pt x="769592" y="2663211"/>
                </a:lnTo>
                <a:lnTo>
                  <a:pt x="768654" y="2663210"/>
                </a:lnTo>
                <a:lnTo>
                  <a:pt x="0" y="1331862"/>
                </a:lnTo>
                <a:lnTo>
                  <a:pt x="0" y="1331348"/>
                </a:lnTo>
                <a:lnTo>
                  <a:pt x="76865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11" name="Group 10">
            <a:extLst>
              <a:ext uri="{FF2B5EF4-FFF2-40B4-BE49-F238E27FC236}">
                <a16:creationId xmlns:a16="http://schemas.microsoft.com/office/drawing/2014/main" id="{22714DE4-AA0F-4014-9BB8-27EFA52A4F71}"/>
              </a:ext>
            </a:extLst>
          </p:cNvPr>
          <p:cNvGrpSpPr/>
          <p:nvPr/>
        </p:nvGrpSpPr>
        <p:grpSpPr>
          <a:xfrm>
            <a:off x="2349602" y="2121295"/>
            <a:ext cx="3416165" cy="2967403"/>
            <a:chOff x="3434557" y="2030433"/>
            <a:chExt cx="4089978" cy="3552702"/>
          </a:xfrm>
        </p:grpSpPr>
        <p:sp>
          <p:nvSpPr>
            <p:cNvPr id="12" name="Freeform: Shape 11">
              <a:extLst>
                <a:ext uri="{FF2B5EF4-FFF2-40B4-BE49-F238E27FC236}">
                  <a16:creationId xmlns:a16="http://schemas.microsoft.com/office/drawing/2014/main" id="{5CA19E09-A886-4F42-814E-78519B55755F}"/>
                </a:ext>
              </a:extLst>
            </p:cNvPr>
            <p:cNvSpPr/>
            <p:nvPr/>
          </p:nvSpPr>
          <p:spPr>
            <a:xfrm rot="10800000">
              <a:off x="5207661" y="2030433"/>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4" name="Freeform: Shape 13">
              <a:extLst>
                <a:ext uri="{FF2B5EF4-FFF2-40B4-BE49-F238E27FC236}">
                  <a16:creationId xmlns:a16="http://schemas.microsoft.com/office/drawing/2014/main" id="{F14D332E-12E2-4FEC-9144-971D74CBF2BE}"/>
                </a:ext>
              </a:extLst>
            </p:cNvPr>
            <p:cNvSpPr/>
            <p:nvPr/>
          </p:nvSpPr>
          <p:spPr>
            <a:xfrm rot="14400000">
              <a:off x="5927535" y="2445428"/>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5" name="Freeform: Shape 14">
              <a:extLst>
                <a:ext uri="{FF2B5EF4-FFF2-40B4-BE49-F238E27FC236}">
                  <a16:creationId xmlns:a16="http://schemas.microsoft.com/office/drawing/2014/main" id="{8B634360-F248-4913-B59A-E6DB5D55C370}"/>
                </a:ext>
              </a:extLst>
            </p:cNvPr>
            <p:cNvSpPr/>
            <p:nvPr/>
          </p:nvSpPr>
          <p:spPr>
            <a:xfrm rot="18000000">
              <a:off x="5927535" y="3276010"/>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7" name="Freeform: Shape 16">
              <a:extLst>
                <a:ext uri="{FF2B5EF4-FFF2-40B4-BE49-F238E27FC236}">
                  <a16:creationId xmlns:a16="http://schemas.microsoft.com/office/drawing/2014/main" id="{C8703F61-85E7-48F4-9423-44B822BA76E4}"/>
                </a:ext>
              </a:extLst>
            </p:cNvPr>
            <p:cNvSpPr/>
            <p:nvPr/>
          </p:nvSpPr>
          <p:spPr>
            <a:xfrm>
              <a:off x="5207662" y="3691005"/>
              <a:ext cx="1776679" cy="1417320"/>
            </a:xfrm>
            <a:custGeom>
              <a:avLst/>
              <a:gdLst>
                <a:gd name="connsiteX0" fmla="*/ 888340 w 1776679"/>
                <a:gd name="connsiteY0" fmla="*/ 0 h 1417320"/>
                <a:gd name="connsiteX1" fmla="*/ 1776679 w 1776679"/>
                <a:gd name="connsiteY1" fmla="*/ 1417320 h 1417320"/>
                <a:gd name="connsiteX2" fmla="*/ 0 w 1776679"/>
                <a:gd name="connsiteY2" fmla="*/ 1417320 h 1417320"/>
              </a:gdLst>
              <a:ahLst/>
              <a:cxnLst>
                <a:cxn ang="0">
                  <a:pos x="connsiteX0" y="connsiteY0"/>
                </a:cxn>
                <a:cxn ang="0">
                  <a:pos x="connsiteX1" y="connsiteY1"/>
                </a:cxn>
                <a:cxn ang="0">
                  <a:pos x="connsiteX2" y="connsiteY2"/>
                </a:cxn>
              </a:cxnLst>
              <a:rect l="l" t="t" r="r" b="b"/>
              <a:pathLst>
                <a:path w="1776679" h="1417320">
                  <a:moveTo>
                    <a:pt x="888340" y="0"/>
                  </a:moveTo>
                  <a:lnTo>
                    <a:pt x="1776679" y="1417320"/>
                  </a:lnTo>
                  <a:lnTo>
                    <a:pt x="0" y="141732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8" name="Freeform: Shape 17">
              <a:extLst>
                <a:ext uri="{FF2B5EF4-FFF2-40B4-BE49-F238E27FC236}">
                  <a16:creationId xmlns:a16="http://schemas.microsoft.com/office/drawing/2014/main" id="{AA722F5F-D1A5-46E0-88CD-EA278EA36B14}"/>
                </a:ext>
              </a:extLst>
            </p:cNvPr>
            <p:cNvSpPr/>
            <p:nvPr/>
          </p:nvSpPr>
          <p:spPr>
            <a:xfrm rot="3600000" flipV="1">
              <a:off x="3257811" y="3983203"/>
              <a:ext cx="1776678" cy="1423186"/>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1" name="Freeform: Shape 20">
              <a:extLst>
                <a:ext uri="{FF2B5EF4-FFF2-40B4-BE49-F238E27FC236}">
                  <a16:creationId xmlns:a16="http://schemas.microsoft.com/office/drawing/2014/main" id="{414FD2D5-7C77-4C1E-B7DA-1E8ED23B184B}"/>
                </a:ext>
              </a:extLst>
            </p:cNvPr>
            <p:cNvSpPr/>
            <p:nvPr/>
          </p:nvSpPr>
          <p:spPr>
            <a:xfrm rot="7200000">
              <a:off x="4487786" y="2445428"/>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sp>
        <p:nvSpPr>
          <p:cNvPr id="2" name="Title 1">
            <a:extLst>
              <a:ext uri="{FF2B5EF4-FFF2-40B4-BE49-F238E27FC236}">
                <a16:creationId xmlns:a16="http://schemas.microsoft.com/office/drawing/2014/main" id="{C9E622B1-6831-4B26-B350-420E28540191}"/>
              </a:ext>
            </a:extLst>
          </p:cNvPr>
          <p:cNvSpPr>
            <a:spLocks noGrp="1"/>
          </p:cNvSpPr>
          <p:nvPr>
            <p:ph type="title"/>
          </p:nvPr>
        </p:nvSpPr>
        <p:spPr/>
        <p:txBody>
          <a:bodyPr/>
          <a:lstStyle/>
          <a:p>
            <a:r>
              <a:rPr lang="en-US" dirty="0"/>
              <a:t>Hexagon Origami – Slide Template</a:t>
            </a:r>
          </a:p>
        </p:txBody>
      </p:sp>
      <p:sp>
        <p:nvSpPr>
          <p:cNvPr id="43" name="Graphic 6" descr="Badge 1">
            <a:extLst>
              <a:ext uri="{FF2B5EF4-FFF2-40B4-BE49-F238E27FC236}">
                <a16:creationId xmlns:a16="http://schemas.microsoft.com/office/drawing/2014/main" id="{FE3898E5-6F14-46FA-A810-A3DF3A97FD60}"/>
              </a:ext>
            </a:extLst>
          </p:cNvPr>
          <p:cNvSpPr/>
          <p:nvPr/>
        </p:nvSpPr>
        <p:spPr>
          <a:xfrm>
            <a:off x="4359196" y="2279339"/>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1 h 438968"/>
              <a:gd name="connsiteX5" fmla="*/ 219658 w 438968"/>
              <a:gd name="connsiteY5" fmla="*/ 0 h 438968"/>
              <a:gd name="connsiteX6" fmla="*/ 219484 w 438968"/>
              <a:gd name="connsiteY6" fmla="*/ 0 h 438968"/>
              <a:gd name="connsiteX7" fmla="*/ 243560 w 438968"/>
              <a:gd name="connsiteY7" fmla="*/ 312649 h 438968"/>
              <a:gd name="connsiteX8" fmla="*/ 210174 w 438968"/>
              <a:gd name="connsiteY8" fmla="*/ 312649 h 438968"/>
              <a:gd name="connsiteX9" fmla="*/ 210174 w 438968"/>
              <a:gd name="connsiteY9" fmla="*/ 153198 h 438968"/>
              <a:gd name="connsiteX10" fmla="*/ 201245 w 438968"/>
              <a:gd name="connsiteY10" fmla="*/ 158763 h 438968"/>
              <a:gd name="connsiteX11" fmla="*/ 191560 w 438968"/>
              <a:gd name="connsiteY11" fmla="*/ 163560 h 438968"/>
              <a:gd name="connsiteX12" fmla="*/ 180238 w 438968"/>
              <a:gd name="connsiteY12" fmla="*/ 167496 h 438968"/>
              <a:gd name="connsiteX13" fmla="*/ 167189 w 438968"/>
              <a:gd name="connsiteY13" fmla="*/ 171044 h 438968"/>
              <a:gd name="connsiteX14" fmla="*/ 167189 w 438968"/>
              <a:gd name="connsiteY14" fmla="*/ 144373 h 438968"/>
              <a:gd name="connsiteX15" fmla="*/ 175916 w 438968"/>
              <a:gd name="connsiteY15" fmla="*/ 141686 h 438968"/>
              <a:gd name="connsiteX16" fmla="*/ 183694 w 438968"/>
              <a:gd name="connsiteY16" fmla="*/ 138999 h 438968"/>
              <a:gd name="connsiteX17" fmla="*/ 191369 w 438968"/>
              <a:gd name="connsiteY17" fmla="*/ 135832 h 438968"/>
              <a:gd name="connsiteX18" fmla="*/ 199044 w 438968"/>
              <a:gd name="connsiteY18" fmla="*/ 132665 h 438968"/>
              <a:gd name="connsiteX19" fmla="*/ 206423 w 438968"/>
              <a:gd name="connsiteY19" fmla="*/ 128828 h 438968"/>
              <a:gd name="connsiteX20" fmla="*/ 213821 w 438968"/>
              <a:gd name="connsiteY20" fmla="*/ 124782 h 438968"/>
              <a:gd name="connsiteX21" fmla="*/ 221779 w 438968"/>
              <a:gd name="connsiteY21" fmla="*/ 120159 h 438968"/>
              <a:gd name="connsiteX22" fmla="*/ 229748 w 438968"/>
              <a:gd name="connsiteY22" fmla="*/ 115536 h 438968"/>
              <a:gd name="connsiteX23" fmla="*/ 243560 w 438968"/>
              <a:gd name="connsiteY23" fmla="*/ 115536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7"/>
                  <a:pt x="438968" y="219469"/>
                  <a:pt x="438968" y="219461"/>
                </a:cubicBezTo>
                <a:cubicBezTo>
                  <a:pt x="439010" y="98298"/>
                  <a:pt x="340821" y="42"/>
                  <a:pt x="219658" y="0"/>
                </a:cubicBezTo>
                <a:cubicBezTo>
                  <a:pt x="219600" y="0"/>
                  <a:pt x="219542" y="0"/>
                  <a:pt x="219484" y="0"/>
                </a:cubicBezTo>
                <a:close/>
                <a:moveTo>
                  <a:pt x="243560" y="312649"/>
                </a:moveTo>
                <a:lnTo>
                  <a:pt x="210174" y="312649"/>
                </a:lnTo>
                <a:lnTo>
                  <a:pt x="210174" y="153198"/>
                </a:lnTo>
                <a:cubicBezTo>
                  <a:pt x="207354" y="155124"/>
                  <a:pt x="204378" y="156979"/>
                  <a:pt x="201245" y="158763"/>
                </a:cubicBezTo>
                <a:cubicBezTo>
                  <a:pt x="198115" y="160553"/>
                  <a:pt x="194880" y="162154"/>
                  <a:pt x="191560" y="163560"/>
                </a:cubicBezTo>
                <a:cubicBezTo>
                  <a:pt x="187969" y="164970"/>
                  <a:pt x="184195" y="166282"/>
                  <a:pt x="180238" y="167496"/>
                </a:cubicBezTo>
                <a:cubicBezTo>
                  <a:pt x="176281" y="168709"/>
                  <a:pt x="171932" y="169892"/>
                  <a:pt x="167189" y="171044"/>
                </a:cubicBezTo>
                <a:lnTo>
                  <a:pt x="167189" y="144373"/>
                </a:lnTo>
                <a:cubicBezTo>
                  <a:pt x="170387" y="143476"/>
                  <a:pt x="173296" y="142580"/>
                  <a:pt x="175916" y="141686"/>
                </a:cubicBezTo>
                <a:cubicBezTo>
                  <a:pt x="178535" y="140792"/>
                  <a:pt x="181128" y="139896"/>
                  <a:pt x="183694" y="138999"/>
                </a:cubicBezTo>
                <a:cubicBezTo>
                  <a:pt x="186243" y="137976"/>
                  <a:pt x="188809" y="136924"/>
                  <a:pt x="191369" y="135832"/>
                </a:cubicBezTo>
                <a:cubicBezTo>
                  <a:pt x="193929" y="134740"/>
                  <a:pt x="196483" y="133694"/>
                  <a:pt x="199044" y="132665"/>
                </a:cubicBezTo>
                <a:cubicBezTo>
                  <a:pt x="201471" y="131386"/>
                  <a:pt x="203931" y="130107"/>
                  <a:pt x="206423" y="128828"/>
                </a:cubicBezTo>
                <a:cubicBezTo>
                  <a:pt x="208916" y="127549"/>
                  <a:pt x="211382" y="126200"/>
                  <a:pt x="213821" y="124782"/>
                </a:cubicBezTo>
                <a:cubicBezTo>
                  <a:pt x="216518" y="123380"/>
                  <a:pt x="219170" y="121839"/>
                  <a:pt x="221779" y="120159"/>
                </a:cubicBezTo>
                <a:cubicBezTo>
                  <a:pt x="224387" y="118479"/>
                  <a:pt x="227043" y="116938"/>
                  <a:pt x="229748" y="115536"/>
                </a:cubicBezTo>
                <a:lnTo>
                  <a:pt x="243560" y="115536"/>
                </a:lnTo>
                <a:close/>
              </a:path>
            </a:pathLst>
          </a:custGeom>
          <a:solidFill>
            <a:schemeClr val="bg1">
              <a:alpha val="45000"/>
            </a:scheme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4" name="Graphic 8" descr="Badge">
            <a:extLst>
              <a:ext uri="{FF2B5EF4-FFF2-40B4-BE49-F238E27FC236}">
                <a16:creationId xmlns:a16="http://schemas.microsoft.com/office/drawing/2014/main" id="{3BDC0637-F420-49F5-8D40-F39DDDCB7632}"/>
              </a:ext>
            </a:extLst>
          </p:cNvPr>
          <p:cNvSpPr/>
          <p:nvPr/>
        </p:nvSpPr>
        <p:spPr>
          <a:xfrm>
            <a:off x="5104957" y="2725702"/>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7 h 438968"/>
              <a:gd name="connsiteX5" fmla="*/ 219652 w 438968"/>
              <a:gd name="connsiteY5" fmla="*/ 0 h 438968"/>
              <a:gd name="connsiteX6" fmla="*/ 219484 w 438968"/>
              <a:gd name="connsiteY6" fmla="*/ 0 h 438968"/>
              <a:gd name="connsiteX7" fmla="*/ 282234 w 438968"/>
              <a:gd name="connsiteY7" fmla="*/ 317902 h 438968"/>
              <a:gd name="connsiteX8" fmla="*/ 156741 w 438968"/>
              <a:gd name="connsiteY8" fmla="*/ 317902 h 438968"/>
              <a:gd name="connsiteX9" fmla="*/ 156741 w 438968"/>
              <a:gd name="connsiteY9" fmla="*/ 299484 h 438968"/>
              <a:gd name="connsiteX10" fmla="*/ 160959 w 438968"/>
              <a:gd name="connsiteY10" fmla="*/ 276946 h 438968"/>
              <a:gd name="connsiteX11" fmla="*/ 172564 w 438968"/>
              <a:gd name="connsiteY11" fmla="*/ 258453 h 438968"/>
              <a:gd name="connsiteX12" fmla="*/ 189745 w 438968"/>
              <a:gd name="connsiteY12" fmla="*/ 242722 h 438968"/>
              <a:gd name="connsiteX13" fmla="*/ 210850 w 438968"/>
              <a:gd name="connsiteY13" fmla="*/ 228523 h 438968"/>
              <a:gd name="connsiteX14" fmla="*/ 228765 w 438968"/>
              <a:gd name="connsiteY14" fmla="*/ 215664 h 438968"/>
              <a:gd name="connsiteX15" fmla="*/ 239913 w 438968"/>
              <a:gd name="connsiteY15" fmla="*/ 203424 h 438968"/>
              <a:gd name="connsiteX16" fmla="*/ 245583 w 438968"/>
              <a:gd name="connsiteY16" fmla="*/ 191045 h 438968"/>
              <a:gd name="connsiteX17" fmla="*/ 247114 w 438968"/>
              <a:gd name="connsiteY17" fmla="*/ 177227 h 438968"/>
              <a:gd name="connsiteX18" fmla="*/ 245195 w 438968"/>
              <a:gd name="connsiteY18" fmla="*/ 165334 h 438968"/>
              <a:gd name="connsiteX19" fmla="*/ 239532 w 438968"/>
              <a:gd name="connsiteY19" fmla="*/ 155261 h 438968"/>
              <a:gd name="connsiteX20" fmla="*/ 229939 w 438968"/>
              <a:gd name="connsiteY20" fmla="*/ 148326 h 438968"/>
              <a:gd name="connsiteX21" fmla="*/ 216416 w 438968"/>
              <a:gd name="connsiteY21" fmla="*/ 145737 h 438968"/>
              <a:gd name="connsiteX22" fmla="*/ 190317 w 438968"/>
              <a:gd name="connsiteY22" fmla="*/ 151880 h 438968"/>
              <a:gd name="connsiteX23" fmla="*/ 167103 w 438968"/>
              <a:gd name="connsiteY23" fmla="*/ 168380 h 438968"/>
              <a:gd name="connsiteX24" fmla="*/ 167103 w 438968"/>
              <a:gd name="connsiteY24" fmla="*/ 138444 h 438968"/>
              <a:gd name="connsiteX25" fmla="*/ 190410 w 438968"/>
              <a:gd name="connsiteY25" fmla="*/ 125013 h 438968"/>
              <a:gd name="connsiteX26" fmla="*/ 219305 w 438968"/>
              <a:gd name="connsiteY26" fmla="*/ 120968 h 438968"/>
              <a:gd name="connsiteX27" fmla="*/ 242329 w 438968"/>
              <a:gd name="connsiteY27" fmla="*/ 124435 h 438968"/>
              <a:gd name="connsiteX28" fmla="*/ 261134 w 438968"/>
              <a:gd name="connsiteY28" fmla="*/ 134508 h 438968"/>
              <a:gd name="connsiteX29" fmla="*/ 273802 w 438968"/>
              <a:gd name="connsiteY29" fmla="*/ 151008 h 438968"/>
              <a:gd name="connsiteX30" fmla="*/ 278425 w 438968"/>
              <a:gd name="connsiteY30" fmla="*/ 173546 h 438968"/>
              <a:gd name="connsiteX31" fmla="*/ 276015 w 438968"/>
              <a:gd name="connsiteY31" fmla="*/ 194264 h 438968"/>
              <a:gd name="connsiteX32" fmla="*/ 268110 w 438968"/>
              <a:gd name="connsiteY32" fmla="*/ 212174 h 438968"/>
              <a:gd name="connsiteX33" fmla="*/ 253824 w 438968"/>
              <a:gd name="connsiteY33" fmla="*/ 228488 h 438968"/>
              <a:gd name="connsiteX34" fmla="*/ 232331 w 438968"/>
              <a:gd name="connsiteY34" fmla="*/ 244409 h 438968"/>
              <a:gd name="connsiteX35" fmla="*/ 213907 w 438968"/>
              <a:gd name="connsiteY35" fmla="*/ 256499 h 438968"/>
              <a:gd name="connsiteX36" fmla="*/ 200182 w 438968"/>
              <a:gd name="connsiteY36" fmla="*/ 267532 h 438968"/>
              <a:gd name="connsiteX37" fmla="*/ 191652 w 438968"/>
              <a:gd name="connsiteY37" fmla="*/ 278853 h 438968"/>
              <a:gd name="connsiteX38" fmla="*/ 188763 w 438968"/>
              <a:gd name="connsiteY38" fmla="*/ 291810 h 438968"/>
              <a:gd name="connsiteX39" fmla="*/ 282211 w 438968"/>
              <a:gd name="connsiteY39" fmla="*/ 29181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8"/>
                  <a:pt x="438968" y="219473"/>
                  <a:pt x="438968" y="219467"/>
                </a:cubicBezTo>
                <a:cubicBezTo>
                  <a:pt x="439010" y="98300"/>
                  <a:pt x="340819" y="42"/>
                  <a:pt x="219652" y="0"/>
                </a:cubicBezTo>
                <a:cubicBezTo>
                  <a:pt x="219596" y="0"/>
                  <a:pt x="219540" y="0"/>
                  <a:pt x="219484" y="0"/>
                </a:cubicBezTo>
                <a:close/>
                <a:moveTo>
                  <a:pt x="282234" y="317902"/>
                </a:moveTo>
                <a:lnTo>
                  <a:pt x="156741" y="317902"/>
                </a:lnTo>
                <a:lnTo>
                  <a:pt x="156741" y="299484"/>
                </a:lnTo>
                <a:cubicBezTo>
                  <a:pt x="156626" y="291765"/>
                  <a:pt x="158061" y="284101"/>
                  <a:pt x="160959" y="276946"/>
                </a:cubicBezTo>
                <a:cubicBezTo>
                  <a:pt x="163800" y="270193"/>
                  <a:pt x="167719" y="263947"/>
                  <a:pt x="172564" y="258453"/>
                </a:cubicBezTo>
                <a:cubicBezTo>
                  <a:pt x="177719" y="252617"/>
                  <a:pt x="183479" y="247345"/>
                  <a:pt x="189745" y="242722"/>
                </a:cubicBezTo>
                <a:cubicBezTo>
                  <a:pt x="196271" y="237863"/>
                  <a:pt x="203307" y="233130"/>
                  <a:pt x="210850" y="228523"/>
                </a:cubicBezTo>
                <a:cubicBezTo>
                  <a:pt x="217167" y="224740"/>
                  <a:pt x="223160" y="220439"/>
                  <a:pt x="228765" y="215664"/>
                </a:cubicBezTo>
                <a:cubicBezTo>
                  <a:pt x="232980" y="212068"/>
                  <a:pt x="236726" y="207955"/>
                  <a:pt x="239913" y="203424"/>
                </a:cubicBezTo>
                <a:cubicBezTo>
                  <a:pt x="242537" y="199675"/>
                  <a:pt x="244458" y="195481"/>
                  <a:pt x="245583" y="191045"/>
                </a:cubicBezTo>
                <a:cubicBezTo>
                  <a:pt x="246637" y="186516"/>
                  <a:pt x="247151" y="181878"/>
                  <a:pt x="247114" y="177227"/>
                </a:cubicBezTo>
                <a:cubicBezTo>
                  <a:pt x="247121" y="173186"/>
                  <a:pt x="246473" y="169169"/>
                  <a:pt x="245195" y="165334"/>
                </a:cubicBezTo>
                <a:cubicBezTo>
                  <a:pt x="243992" y="161635"/>
                  <a:pt x="242067" y="158211"/>
                  <a:pt x="239532" y="155261"/>
                </a:cubicBezTo>
                <a:cubicBezTo>
                  <a:pt x="236890" y="152264"/>
                  <a:pt x="233613" y="149895"/>
                  <a:pt x="229939" y="148326"/>
                </a:cubicBezTo>
                <a:cubicBezTo>
                  <a:pt x="225662" y="146526"/>
                  <a:pt x="221055" y="145644"/>
                  <a:pt x="216416" y="145737"/>
                </a:cubicBezTo>
                <a:cubicBezTo>
                  <a:pt x="207354" y="145703"/>
                  <a:pt x="198412" y="147808"/>
                  <a:pt x="190317" y="151880"/>
                </a:cubicBezTo>
                <a:cubicBezTo>
                  <a:pt x="181805" y="156200"/>
                  <a:pt x="173981" y="161760"/>
                  <a:pt x="167103" y="168380"/>
                </a:cubicBezTo>
                <a:lnTo>
                  <a:pt x="167103" y="138444"/>
                </a:lnTo>
                <a:cubicBezTo>
                  <a:pt x="173749" y="132253"/>
                  <a:pt x="181720" y="127659"/>
                  <a:pt x="190410" y="125013"/>
                </a:cubicBezTo>
                <a:cubicBezTo>
                  <a:pt x="199786" y="122233"/>
                  <a:pt x="209526" y="120869"/>
                  <a:pt x="219305" y="120968"/>
                </a:cubicBezTo>
                <a:cubicBezTo>
                  <a:pt x="227114" y="120914"/>
                  <a:pt x="234883" y="122084"/>
                  <a:pt x="242329" y="124435"/>
                </a:cubicBezTo>
                <a:cubicBezTo>
                  <a:pt x="249181" y="126567"/>
                  <a:pt x="255563" y="129986"/>
                  <a:pt x="261134" y="134508"/>
                </a:cubicBezTo>
                <a:cubicBezTo>
                  <a:pt x="266551" y="138979"/>
                  <a:pt x="270882" y="144620"/>
                  <a:pt x="273802" y="151008"/>
                </a:cubicBezTo>
                <a:cubicBezTo>
                  <a:pt x="276980" y="158089"/>
                  <a:pt x="278559" y="165785"/>
                  <a:pt x="278425" y="173546"/>
                </a:cubicBezTo>
                <a:cubicBezTo>
                  <a:pt x="278493" y="180526"/>
                  <a:pt x="277683" y="187487"/>
                  <a:pt x="276015" y="194264"/>
                </a:cubicBezTo>
                <a:cubicBezTo>
                  <a:pt x="274381" y="200628"/>
                  <a:pt x="271710" y="206678"/>
                  <a:pt x="268110" y="212174"/>
                </a:cubicBezTo>
                <a:cubicBezTo>
                  <a:pt x="264096" y="218224"/>
                  <a:pt x="259291" y="223710"/>
                  <a:pt x="253824" y="228488"/>
                </a:cubicBezTo>
                <a:cubicBezTo>
                  <a:pt x="247093" y="234357"/>
                  <a:pt x="239906" y="239681"/>
                  <a:pt x="232331" y="244409"/>
                </a:cubicBezTo>
                <a:cubicBezTo>
                  <a:pt x="225419" y="248763"/>
                  <a:pt x="219278" y="252793"/>
                  <a:pt x="213907" y="256499"/>
                </a:cubicBezTo>
                <a:cubicBezTo>
                  <a:pt x="209043" y="259801"/>
                  <a:pt x="204453" y="263491"/>
                  <a:pt x="200182" y="267532"/>
                </a:cubicBezTo>
                <a:cubicBezTo>
                  <a:pt x="196709" y="270787"/>
                  <a:pt x="193823" y="274617"/>
                  <a:pt x="191652" y="278853"/>
                </a:cubicBezTo>
                <a:cubicBezTo>
                  <a:pt x="189699" y="282890"/>
                  <a:pt x="188711" y="287325"/>
                  <a:pt x="188763" y="291810"/>
                </a:cubicBezTo>
                <a:lnTo>
                  <a:pt x="282211" y="291810"/>
                </a:ln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5" name="Graphic 35" descr="Badge 3">
            <a:extLst>
              <a:ext uri="{FF2B5EF4-FFF2-40B4-BE49-F238E27FC236}">
                <a16:creationId xmlns:a16="http://schemas.microsoft.com/office/drawing/2014/main" id="{71FC3792-B0E5-4AD7-B460-37336EE4ABE6}"/>
              </a:ext>
            </a:extLst>
          </p:cNvPr>
          <p:cNvSpPr/>
          <p:nvPr/>
        </p:nvSpPr>
        <p:spPr>
          <a:xfrm>
            <a:off x="5102607" y="3647286"/>
            <a:ext cx="423749" cy="423749"/>
          </a:xfrm>
          <a:custGeom>
            <a:avLst/>
            <a:gdLst>
              <a:gd name="connsiteX0" fmla="*/ 219496 w 438979"/>
              <a:gd name="connsiteY0" fmla="*/ 0 h 438979"/>
              <a:gd name="connsiteX1" fmla="*/ 0 w 438979"/>
              <a:gd name="connsiteY1" fmla="*/ 219484 h 438979"/>
              <a:gd name="connsiteX2" fmla="*/ 219484 w 438979"/>
              <a:gd name="connsiteY2" fmla="*/ 438980 h 438979"/>
              <a:gd name="connsiteX3" fmla="*/ 438980 w 438979"/>
              <a:gd name="connsiteY3" fmla="*/ 219496 h 438979"/>
              <a:gd name="connsiteX4" fmla="*/ 438980 w 438979"/>
              <a:gd name="connsiteY4" fmla="*/ 219473 h 438979"/>
              <a:gd name="connsiteX5" fmla="*/ 219669 w 438979"/>
              <a:gd name="connsiteY5" fmla="*/ 0 h 438979"/>
              <a:gd name="connsiteX6" fmla="*/ 219496 w 438979"/>
              <a:gd name="connsiteY6" fmla="*/ 0 h 438979"/>
              <a:gd name="connsiteX7" fmla="*/ 277564 w 438979"/>
              <a:gd name="connsiteY7" fmla="*/ 286250 h 438979"/>
              <a:gd name="connsiteX8" fmla="*/ 261151 w 438979"/>
              <a:gd name="connsiteY8" fmla="*/ 304287 h 438979"/>
              <a:gd name="connsiteX9" fmla="*/ 237076 w 438979"/>
              <a:gd name="connsiteY9" fmla="*/ 315319 h 438979"/>
              <a:gd name="connsiteX10" fmla="*/ 208180 w 438979"/>
              <a:gd name="connsiteY10" fmla="*/ 319064 h 438979"/>
              <a:gd name="connsiteX11" fmla="*/ 178823 w 438979"/>
              <a:gd name="connsiteY11" fmla="*/ 316469 h 438979"/>
              <a:gd name="connsiteX12" fmla="*/ 155608 w 438979"/>
              <a:gd name="connsiteY12" fmla="*/ 308702 h 438979"/>
              <a:gd name="connsiteX13" fmla="*/ 155608 w 438979"/>
              <a:gd name="connsiteY13" fmla="*/ 279130 h 438979"/>
              <a:gd name="connsiteX14" fmla="*/ 181036 w 438979"/>
              <a:gd name="connsiteY14" fmla="*/ 290839 h 438979"/>
              <a:gd name="connsiteX15" fmla="*/ 209140 w 438979"/>
              <a:gd name="connsiteY15" fmla="*/ 294676 h 438979"/>
              <a:gd name="connsiteX16" fmla="*/ 222767 w 438979"/>
              <a:gd name="connsiteY16" fmla="*/ 293330 h 438979"/>
              <a:gd name="connsiteX17" fmla="*/ 236301 w 438979"/>
              <a:gd name="connsiteY17" fmla="*/ 288440 h 438979"/>
              <a:gd name="connsiteX18" fmla="*/ 246663 w 438979"/>
              <a:gd name="connsiteY18" fmla="*/ 278749 h 438979"/>
              <a:gd name="connsiteX19" fmla="*/ 250778 w 438979"/>
              <a:gd name="connsiteY19" fmla="*/ 263209 h 438979"/>
              <a:gd name="connsiteX20" fmla="*/ 246854 w 438979"/>
              <a:gd name="connsiteY20" fmla="*/ 247183 h 438979"/>
              <a:gd name="connsiteX21" fmla="*/ 235914 w 438979"/>
              <a:gd name="connsiteY21" fmla="*/ 236440 h 438979"/>
              <a:gd name="connsiteX22" fmla="*/ 219415 w 438979"/>
              <a:gd name="connsiteY22" fmla="*/ 230395 h 438979"/>
              <a:gd name="connsiteX23" fmla="*/ 198778 w 438979"/>
              <a:gd name="connsiteY23" fmla="*/ 228477 h 438979"/>
              <a:gd name="connsiteX24" fmla="*/ 180943 w 438979"/>
              <a:gd name="connsiteY24" fmla="*/ 228477 h 438979"/>
              <a:gd name="connsiteX25" fmla="*/ 180943 w 438979"/>
              <a:gd name="connsiteY25" fmla="*/ 203915 h 438979"/>
              <a:gd name="connsiteX26" fmla="*/ 197830 w 438979"/>
              <a:gd name="connsiteY26" fmla="*/ 203915 h 438979"/>
              <a:gd name="connsiteX27" fmla="*/ 216161 w 438979"/>
              <a:gd name="connsiteY27" fmla="*/ 202182 h 438979"/>
              <a:gd name="connsiteX28" fmla="*/ 230551 w 438979"/>
              <a:gd name="connsiteY28" fmla="*/ 196524 h 438979"/>
              <a:gd name="connsiteX29" fmla="*/ 239954 w 438979"/>
              <a:gd name="connsiteY29" fmla="*/ 186445 h 438979"/>
              <a:gd name="connsiteX30" fmla="*/ 243311 w 438979"/>
              <a:gd name="connsiteY30" fmla="*/ 171483 h 438979"/>
              <a:gd name="connsiteX31" fmla="*/ 240150 w 438979"/>
              <a:gd name="connsiteY31" fmla="*/ 157954 h 438979"/>
              <a:gd name="connsiteX32" fmla="*/ 232060 w 438979"/>
              <a:gd name="connsiteY32" fmla="*/ 149702 h 438979"/>
              <a:gd name="connsiteX33" fmla="*/ 221403 w 438979"/>
              <a:gd name="connsiteY33" fmla="*/ 145575 h 438979"/>
              <a:gd name="connsiteX34" fmla="*/ 210278 w 438979"/>
              <a:gd name="connsiteY34" fmla="*/ 144420 h 438979"/>
              <a:gd name="connsiteX35" fmla="*/ 186480 w 438979"/>
              <a:gd name="connsiteY35" fmla="*/ 147887 h 438979"/>
              <a:gd name="connsiteX36" fmla="*/ 163837 w 438979"/>
              <a:gd name="connsiteY36" fmla="*/ 158243 h 438979"/>
              <a:gd name="connsiteX37" fmla="*/ 163837 w 438979"/>
              <a:gd name="connsiteY37" fmla="*/ 131018 h 438979"/>
              <a:gd name="connsiteX38" fmla="*/ 186636 w 438979"/>
              <a:gd name="connsiteY38" fmla="*/ 122667 h 438979"/>
              <a:gd name="connsiteX39" fmla="*/ 213012 w 438979"/>
              <a:gd name="connsiteY39" fmla="*/ 119887 h 438979"/>
              <a:gd name="connsiteX40" fmla="*/ 236527 w 438979"/>
              <a:gd name="connsiteY40" fmla="*/ 122667 h 438979"/>
              <a:gd name="connsiteX41" fmla="*/ 256754 w 438979"/>
              <a:gd name="connsiteY41" fmla="*/ 131209 h 438979"/>
              <a:gd name="connsiteX42" fmla="*/ 270860 w 438979"/>
              <a:gd name="connsiteY42" fmla="*/ 145789 h 438979"/>
              <a:gd name="connsiteX43" fmla="*/ 276131 w 438979"/>
              <a:gd name="connsiteY43" fmla="*/ 166704 h 438979"/>
              <a:gd name="connsiteX44" fmla="*/ 265104 w 438979"/>
              <a:gd name="connsiteY44" fmla="*/ 198177 h 438979"/>
              <a:gd name="connsiteX45" fmla="*/ 234880 w 438979"/>
              <a:gd name="connsiteY45" fmla="*/ 214867 h 438979"/>
              <a:gd name="connsiteX46" fmla="*/ 253107 w 438979"/>
              <a:gd name="connsiteY46" fmla="*/ 219490 h 438979"/>
              <a:gd name="connsiteX47" fmla="*/ 268751 w 438979"/>
              <a:gd name="connsiteY47" fmla="*/ 229182 h 438979"/>
              <a:gd name="connsiteX48" fmla="*/ 279587 w 438979"/>
              <a:gd name="connsiteY48" fmla="*/ 243381 h 438979"/>
              <a:gd name="connsiteX49" fmla="*/ 283632 w 438979"/>
              <a:gd name="connsiteY49" fmla="*/ 261325 h 438979"/>
              <a:gd name="connsiteX50" fmla="*/ 277564 w 438979"/>
              <a:gd name="connsiteY50" fmla="*/ 286250 h 43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38979" h="438979">
                <a:moveTo>
                  <a:pt x="219496" y="0"/>
                </a:moveTo>
                <a:cubicBezTo>
                  <a:pt x="98275" y="-3"/>
                  <a:pt x="3" y="98263"/>
                  <a:pt x="0" y="219484"/>
                </a:cubicBezTo>
                <a:cubicBezTo>
                  <a:pt x="-3" y="340705"/>
                  <a:pt x="98263" y="438977"/>
                  <a:pt x="219484" y="438980"/>
                </a:cubicBezTo>
                <a:cubicBezTo>
                  <a:pt x="340705" y="438983"/>
                  <a:pt x="438977" y="340717"/>
                  <a:pt x="438980" y="219496"/>
                </a:cubicBezTo>
                <a:cubicBezTo>
                  <a:pt x="438980" y="219488"/>
                  <a:pt x="438980" y="219480"/>
                  <a:pt x="438980" y="219473"/>
                </a:cubicBezTo>
                <a:cubicBezTo>
                  <a:pt x="439024" y="98306"/>
                  <a:pt x="340836" y="45"/>
                  <a:pt x="219669" y="0"/>
                </a:cubicBezTo>
                <a:cubicBezTo>
                  <a:pt x="219611" y="0"/>
                  <a:pt x="219554" y="0"/>
                  <a:pt x="219496" y="0"/>
                </a:cubicBezTo>
                <a:close/>
                <a:moveTo>
                  <a:pt x="277564" y="286250"/>
                </a:moveTo>
                <a:cubicBezTo>
                  <a:pt x="273526" y="293425"/>
                  <a:pt x="267915" y="299592"/>
                  <a:pt x="261151" y="304287"/>
                </a:cubicBezTo>
                <a:cubicBezTo>
                  <a:pt x="253831" y="309340"/>
                  <a:pt x="245683" y="313073"/>
                  <a:pt x="237076" y="315319"/>
                </a:cubicBezTo>
                <a:cubicBezTo>
                  <a:pt x="227654" y="317851"/>
                  <a:pt x="217936" y="319111"/>
                  <a:pt x="208180" y="319064"/>
                </a:cubicBezTo>
                <a:cubicBezTo>
                  <a:pt x="198336" y="319098"/>
                  <a:pt x="188509" y="318229"/>
                  <a:pt x="178823" y="316469"/>
                </a:cubicBezTo>
                <a:cubicBezTo>
                  <a:pt x="170713" y="315162"/>
                  <a:pt x="162871" y="312539"/>
                  <a:pt x="155608" y="308702"/>
                </a:cubicBezTo>
                <a:lnTo>
                  <a:pt x="155608" y="279130"/>
                </a:lnTo>
                <a:cubicBezTo>
                  <a:pt x="163320" y="284514"/>
                  <a:pt x="171931" y="288479"/>
                  <a:pt x="181036" y="290839"/>
                </a:cubicBezTo>
                <a:cubicBezTo>
                  <a:pt x="190195" y="293347"/>
                  <a:pt x="199644" y="294638"/>
                  <a:pt x="209140" y="294676"/>
                </a:cubicBezTo>
                <a:cubicBezTo>
                  <a:pt x="213714" y="294644"/>
                  <a:pt x="218275" y="294193"/>
                  <a:pt x="222767" y="293330"/>
                </a:cubicBezTo>
                <a:cubicBezTo>
                  <a:pt x="227522" y="292475"/>
                  <a:pt x="232098" y="290822"/>
                  <a:pt x="236301" y="288440"/>
                </a:cubicBezTo>
                <a:cubicBezTo>
                  <a:pt x="240465" y="286064"/>
                  <a:pt x="244014" y="282745"/>
                  <a:pt x="246663" y="278749"/>
                </a:cubicBezTo>
                <a:cubicBezTo>
                  <a:pt x="249560" y="274098"/>
                  <a:pt x="250993" y="268684"/>
                  <a:pt x="250778" y="263209"/>
                </a:cubicBezTo>
                <a:cubicBezTo>
                  <a:pt x="250947" y="257610"/>
                  <a:pt x="249591" y="252071"/>
                  <a:pt x="246854" y="247183"/>
                </a:cubicBezTo>
                <a:cubicBezTo>
                  <a:pt x="244182" y="242728"/>
                  <a:pt x="240417" y="239030"/>
                  <a:pt x="235914" y="236440"/>
                </a:cubicBezTo>
                <a:cubicBezTo>
                  <a:pt x="230789" y="233522"/>
                  <a:pt x="225212" y="231479"/>
                  <a:pt x="219415" y="230395"/>
                </a:cubicBezTo>
                <a:cubicBezTo>
                  <a:pt x="212616" y="229073"/>
                  <a:pt x="205703" y="228430"/>
                  <a:pt x="198778" y="228477"/>
                </a:cubicBezTo>
                <a:lnTo>
                  <a:pt x="180943" y="228477"/>
                </a:lnTo>
                <a:lnTo>
                  <a:pt x="180943" y="203915"/>
                </a:lnTo>
                <a:lnTo>
                  <a:pt x="197830" y="203915"/>
                </a:lnTo>
                <a:cubicBezTo>
                  <a:pt x="203984" y="203960"/>
                  <a:pt x="210126" y="203380"/>
                  <a:pt x="216161" y="202182"/>
                </a:cubicBezTo>
                <a:cubicBezTo>
                  <a:pt x="221270" y="201214"/>
                  <a:pt x="226152" y="199295"/>
                  <a:pt x="230551" y="196524"/>
                </a:cubicBezTo>
                <a:cubicBezTo>
                  <a:pt x="234482" y="194007"/>
                  <a:pt x="237716" y="190541"/>
                  <a:pt x="239954" y="186445"/>
                </a:cubicBezTo>
                <a:cubicBezTo>
                  <a:pt x="242316" y="181820"/>
                  <a:pt x="243471" y="176674"/>
                  <a:pt x="243311" y="171483"/>
                </a:cubicBezTo>
                <a:cubicBezTo>
                  <a:pt x="243504" y="166770"/>
                  <a:pt x="242412" y="162094"/>
                  <a:pt x="240150" y="157954"/>
                </a:cubicBezTo>
                <a:cubicBezTo>
                  <a:pt x="238174" y="154579"/>
                  <a:pt x="235395" y="151744"/>
                  <a:pt x="232060" y="149702"/>
                </a:cubicBezTo>
                <a:cubicBezTo>
                  <a:pt x="228777" y="147712"/>
                  <a:pt x="225170" y="146315"/>
                  <a:pt x="221403" y="145575"/>
                </a:cubicBezTo>
                <a:cubicBezTo>
                  <a:pt x="217742" y="144824"/>
                  <a:pt x="214015" y="144437"/>
                  <a:pt x="210278" y="144420"/>
                </a:cubicBezTo>
                <a:cubicBezTo>
                  <a:pt x="202225" y="144494"/>
                  <a:pt x="194219" y="145661"/>
                  <a:pt x="186480" y="147887"/>
                </a:cubicBezTo>
                <a:cubicBezTo>
                  <a:pt x="178416" y="150075"/>
                  <a:pt x="170766" y="153574"/>
                  <a:pt x="163837" y="158243"/>
                </a:cubicBezTo>
                <a:lnTo>
                  <a:pt x="163837" y="131018"/>
                </a:lnTo>
                <a:cubicBezTo>
                  <a:pt x="171022" y="127211"/>
                  <a:pt x="178692" y="124401"/>
                  <a:pt x="186636" y="122667"/>
                </a:cubicBezTo>
                <a:cubicBezTo>
                  <a:pt x="195299" y="120772"/>
                  <a:pt x="204144" y="119840"/>
                  <a:pt x="213012" y="119887"/>
                </a:cubicBezTo>
                <a:cubicBezTo>
                  <a:pt x="220933" y="119873"/>
                  <a:pt x="228827" y="120806"/>
                  <a:pt x="236527" y="122667"/>
                </a:cubicBezTo>
                <a:cubicBezTo>
                  <a:pt x="243704" y="124346"/>
                  <a:pt x="250545" y="127235"/>
                  <a:pt x="256754" y="131209"/>
                </a:cubicBezTo>
                <a:cubicBezTo>
                  <a:pt x="262514" y="134920"/>
                  <a:pt x="267341" y="139910"/>
                  <a:pt x="270860" y="145789"/>
                </a:cubicBezTo>
                <a:cubicBezTo>
                  <a:pt x="274497" y="152148"/>
                  <a:pt x="276319" y="159382"/>
                  <a:pt x="276131" y="166704"/>
                </a:cubicBezTo>
                <a:cubicBezTo>
                  <a:pt x="276589" y="178215"/>
                  <a:pt x="272646" y="189468"/>
                  <a:pt x="265104" y="198177"/>
                </a:cubicBezTo>
                <a:cubicBezTo>
                  <a:pt x="257028" y="206771"/>
                  <a:pt x="246455" y="212609"/>
                  <a:pt x="234880" y="214867"/>
                </a:cubicBezTo>
                <a:cubicBezTo>
                  <a:pt x="241148" y="215515"/>
                  <a:pt x="247288" y="217072"/>
                  <a:pt x="253107" y="219490"/>
                </a:cubicBezTo>
                <a:cubicBezTo>
                  <a:pt x="258827" y="221824"/>
                  <a:pt x="264114" y="225100"/>
                  <a:pt x="268751" y="229182"/>
                </a:cubicBezTo>
                <a:cubicBezTo>
                  <a:pt x="273252" y="233165"/>
                  <a:pt x="276932" y="237988"/>
                  <a:pt x="279587" y="243381"/>
                </a:cubicBezTo>
                <a:cubicBezTo>
                  <a:pt x="282313" y="248966"/>
                  <a:pt x="283698" y="255110"/>
                  <a:pt x="283632" y="261325"/>
                </a:cubicBezTo>
                <a:cubicBezTo>
                  <a:pt x="283814" y="270020"/>
                  <a:pt x="281722" y="278611"/>
                  <a:pt x="277564" y="286250"/>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4" name="Freeform: Shape 53">
            <a:extLst>
              <a:ext uri="{FF2B5EF4-FFF2-40B4-BE49-F238E27FC236}">
                <a16:creationId xmlns:a16="http://schemas.microsoft.com/office/drawing/2014/main" id="{FF0476FE-0A7F-47F6-B594-34F0F24186D5}"/>
              </a:ext>
            </a:extLst>
          </p:cNvPr>
          <p:cNvSpPr/>
          <p:nvPr/>
        </p:nvSpPr>
        <p:spPr>
          <a:xfrm>
            <a:off x="4356844" y="4133253"/>
            <a:ext cx="423750" cy="423751"/>
          </a:xfrm>
          <a:custGeom>
            <a:avLst/>
            <a:gdLst>
              <a:gd name="connsiteX0" fmla="*/ 226940 w 438980"/>
              <a:gd name="connsiteY0" fmla="*/ 158440 h 438980"/>
              <a:gd name="connsiteX1" fmla="*/ 226940 w 438980"/>
              <a:gd name="connsiteY1" fmla="*/ 242462 h 438980"/>
              <a:gd name="connsiteX2" fmla="*/ 169374 w 438980"/>
              <a:gd name="connsiteY2" fmla="*/ 242462 h 438980"/>
              <a:gd name="connsiteX3" fmla="*/ 183001 w 438980"/>
              <a:gd name="connsiteY3" fmla="*/ 225963 h 438980"/>
              <a:gd name="connsiteX4" fmla="*/ 196241 w 438980"/>
              <a:gd name="connsiteY4" fmla="*/ 208048 h 438980"/>
              <a:gd name="connsiteX5" fmla="*/ 210440 w 438980"/>
              <a:gd name="connsiteY5" fmla="*/ 186359 h 438980"/>
              <a:gd name="connsiteX6" fmla="*/ 226940 w 438980"/>
              <a:gd name="connsiteY6" fmla="*/ 158440 h 438980"/>
              <a:gd name="connsiteX7" fmla="*/ 225211 w 438980"/>
              <a:gd name="connsiteY7" fmla="*/ 115842 h 438980"/>
              <a:gd name="connsiteX8" fmla="*/ 208047 w 438980"/>
              <a:gd name="connsiteY8" fmla="*/ 147598 h 438980"/>
              <a:gd name="connsiteX9" fmla="*/ 187029 w 438980"/>
              <a:gd name="connsiteY9" fmla="*/ 180602 h 438980"/>
              <a:gd name="connsiteX10" fmla="*/ 162849 w 438980"/>
              <a:gd name="connsiteY10" fmla="*/ 213318 h 438980"/>
              <a:gd name="connsiteX11" fmla="*/ 136560 w 438980"/>
              <a:gd name="connsiteY11" fmla="*/ 244022 h 438980"/>
              <a:gd name="connsiteX12" fmla="*/ 136560 w 438980"/>
              <a:gd name="connsiteY12" fmla="*/ 270306 h 438980"/>
              <a:gd name="connsiteX13" fmla="*/ 226939 w 438980"/>
              <a:gd name="connsiteY13" fmla="*/ 270306 h 438980"/>
              <a:gd name="connsiteX14" fmla="*/ 226939 w 438980"/>
              <a:gd name="connsiteY14" fmla="*/ 311563 h 438980"/>
              <a:gd name="connsiteX15" fmla="*/ 260134 w 438980"/>
              <a:gd name="connsiteY15" fmla="*/ 311563 h 438980"/>
              <a:gd name="connsiteX16" fmla="*/ 260134 w 438980"/>
              <a:gd name="connsiteY16" fmla="*/ 270306 h 438980"/>
              <a:gd name="connsiteX17" fmla="*/ 286423 w 438980"/>
              <a:gd name="connsiteY17" fmla="*/ 270306 h 438980"/>
              <a:gd name="connsiteX18" fmla="*/ 286423 w 438980"/>
              <a:gd name="connsiteY18" fmla="*/ 242485 h 438980"/>
              <a:gd name="connsiteX19" fmla="*/ 260134 w 438980"/>
              <a:gd name="connsiteY19" fmla="*/ 242485 h 438980"/>
              <a:gd name="connsiteX20" fmla="*/ 260134 w 438980"/>
              <a:gd name="connsiteY20" fmla="*/ 115842 h 438980"/>
              <a:gd name="connsiteX21" fmla="*/ 219496 w 438980"/>
              <a:gd name="connsiteY21" fmla="*/ 0 h 438980"/>
              <a:gd name="connsiteX22" fmla="*/ 219686 w 438980"/>
              <a:gd name="connsiteY22" fmla="*/ 0 h 438980"/>
              <a:gd name="connsiteX23" fmla="*/ 438980 w 438980"/>
              <a:gd name="connsiteY23" fmla="*/ 219490 h 438980"/>
              <a:gd name="connsiteX24" fmla="*/ 438980 w 438980"/>
              <a:gd name="connsiteY24" fmla="*/ 219496 h 438980"/>
              <a:gd name="connsiteX25" fmla="*/ 219484 w 438980"/>
              <a:gd name="connsiteY25" fmla="*/ 438980 h 438980"/>
              <a:gd name="connsiteX26" fmla="*/ 0 w 438980"/>
              <a:gd name="connsiteY26" fmla="*/ 219484 h 438980"/>
              <a:gd name="connsiteX27" fmla="*/ 219496 w 438980"/>
              <a:gd name="connsiteY27" fmla="*/ 0 h 43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38980" h="438980">
                <a:moveTo>
                  <a:pt x="226940" y="158440"/>
                </a:moveTo>
                <a:lnTo>
                  <a:pt x="226940" y="242462"/>
                </a:lnTo>
                <a:lnTo>
                  <a:pt x="169374" y="242462"/>
                </a:lnTo>
                <a:cubicBezTo>
                  <a:pt x="174117" y="236945"/>
                  <a:pt x="178659" y="231446"/>
                  <a:pt x="183001" y="225963"/>
                </a:cubicBezTo>
                <a:cubicBezTo>
                  <a:pt x="187343" y="220480"/>
                  <a:pt x="191756" y="214509"/>
                  <a:pt x="196241" y="208048"/>
                </a:cubicBezTo>
                <a:cubicBezTo>
                  <a:pt x="200726" y="201583"/>
                  <a:pt x="205459" y="194353"/>
                  <a:pt x="210440" y="186359"/>
                </a:cubicBezTo>
                <a:cubicBezTo>
                  <a:pt x="215422" y="178365"/>
                  <a:pt x="220922" y="169058"/>
                  <a:pt x="226940" y="158440"/>
                </a:cubicBezTo>
                <a:close/>
                <a:moveTo>
                  <a:pt x="225211" y="115842"/>
                </a:moveTo>
                <a:cubicBezTo>
                  <a:pt x="220234" y="126075"/>
                  <a:pt x="214512" y="136660"/>
                  <a:pt x="208047" y="147598"/>
                </a:cubicBezTo>
                <a:cubicBezTo>
                  <a:pt x="201582" y="158536"/>
                  <a:pt x="194576" y="169537"/>
                  <a:pt x="187029" y="180602"/>
                </a:cubicBezTo>
                <a:cubicBezTo>
                  <a:pt x="179481" y="191668"/>
                  <a:pt x="171421" y="202573"/>
                  <a:pt x="162849" y="213318"/>
                </a:cubicBezTo>
                <a:cubicBezTo>
                  <a:pt x="154277" y="224063"/>
                  <a:pt x="145514" y="234298"/>
                  <a:pt x="136560" y="244022"/>
                </a:cubicBezTo>
                <a:lnTo>
                  <a:pt x="136560" y="270306"/>
                </a:lnTo>
                <a:lnTo>
                  <a:pt x="226939" y="270306"/>
                </a:lnTo>
                <a:lnTo>
                  <a:pt x="226939" y="311563"/>
                </a:lnTo>
                <a:lnTo>
                  <a:pt x="260134" y="311563"/>
                </a:lnTo>
                <a:lnTo>
                  <a:pt x="260134" y="270306"/>
                </a:lnTo>
                <a:lnTo>
                  <a:pt x="286423" y="270306"/>
                </a:lnTo>
                <a:lnTo>
                  <a:pt x="286423" y="242485"/>
                </a:lnTo>
                <a:lnTo>
                  <a:pt x="260134" y="242485"/>
                </a:lnTo>
                <a:lnTo>
                  <a:pt x="260134" y="115842"/>
                </a:lnTo>
                <a:close/>
                <a:moveTo>
                  <a:pt x="219496" y="0"/>
                </a:moveTo>
                <a:cubicBezTo>
                  <a:pt x="219559" y="0"/>
                  <a:pt x="219623" y="0"/>
                  <a:pt x="219686" y="0"/>
                </a:cubicBezTo>
                <a:cubicBezTo>
                  <a:pt x="340853" y="54"/>
                  <a:pt x="439034" y="98323"/>
                  <a:pt x="438980" y="219490"/>
                </a:cubicBezTo>
                <a:cubicBezTo>
                  <a:pt x="438980" y="219492"/>
                  <a:pt x="438980" y="219494"/>
                  <a:pt x="438980" y="219496"/>
                </a:cubicBezTo>
                <a:cubicBezTo>
                  <a:pt x="438977" y="340717"/>
                  <a:pt x="340705" y="438983"/>
                  <a:pt x="219484" y="438980"/>
                </a:cubicBezTo>
                <a:cubicBezTo>
                  <a:pt x="98263" y="438976"/>
                  <a:pt x="-3" y="340705"/>
                  <a:pt x="0" y="219484"/>
                </a:cubicBezTo>
                <a:cubicBezTo>
                  <a:pt x="3" y="98263"/>
                  <a:pt x="98275" y="-3"/>
                  <a:pt x="219496" y="0"/>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9" name="Graphic 39" descr="Badge 5">
            <a:extLst>
              <a:ext uri="{FF2B5EF4-FFF2-40B4-BE49-F238E27FC236}">
                <a16:creationId xmlns:a16="http://schemas.microsoft.com/office/drawing/2014/main" id="{AB8C81B8-D2E9-4658-ABAF-BEACF851A21F}"/>
              </a:ext>
            </a:extLst>
          </p:cNvPr>
          <p:cNvSpPr/>
          <p:nvPr/>
        </p:nvSpPr>
        <p:spPr>
          <a:xfrm>
            <a:off x="3616265" y="3649711"/>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219692 w 438968"/>
              <a:gd name="connsiteY4" fmla="*/ 0 h 438968"/>
              <a:gd name="connsiteX5" fmla="*/ 219484 w 438968"/>
              <a:gd name="connsiteY5" fmla="*/ 0 h 438968"/>
              <a:gd name="connsiteX6" fmla="*/ 284395 w 438968"/>
              <a:gd name="connsiteY6" fmla="*/ 279957 h 438968"/>
              <a:gd name="connsiteX7" fmla="*/ 266358 w 438968"/>
              <a:gd name="connsiteY7" fmla="*/ 299242 h 438968"/>
              <a:gd name="connsiteX8" fmla="*/ 240555 w 438968"/>
              <a:gd name="connsiteY8" fmla="*/ 310366 h 438968"/>
              <a:gd name="connsiteX9" fmla="*/ 210238 w 438968"/>
              <a:gd name="connsiteY9" fmla="*/ 313915 h 438968"/>
              <a:gd name="connsiteX10" fmla="*/ 162849 w 438968"/>
              <a:gd name="connsiteY10" fmla="*/ 305859 h 438968"/>
              <a:gd name="connsiteX11" fmla="*/ 162849 w 438968"/>
              <a:gd name="connsiteY11" fmla="*/ 276888 h 438968"/>
              <a:gd name="connsiteX12" fmla="*/ 210619 w 438968"/>
              <a:gd name="connsiteY12" fmla="*/ 289562 h 438968"/>
              <a:gd name="connsiteX13" fmla="*/ 229811 w 438968"/>
              <a:gd name="connsiteY13" fmla="*/ 287250 h 438968"/>
              <a:gd name="connsiteX14" fmla="*/ 245057 w 438968"/>
              <a:gd name="connsiteY14" fmla="*/ 280315 h 438968"/>
              <a:gd name="connsiteX15" fmla="*/ 258782 w 438968"/>
              <a:gd name="connsiteY15" fmla="*/ 253067 h 438968"/>
              <a:gd name="connsiteX16" fmla="*/ 254459 w 438968"/>
              <a:gd name="connsiteY16" fmla="*/ 237428 h 438968"/>
              <a:gd name="connsiteX17" fmla="*/ 242947 w 438968"/>
              <a:gd name="connsiteY17" fmla="*/ 226777 h 438968"/>
              <a:gd name="connsiteX18" fmla="*/ 226188 w 438968"/>
              <a:gd name="connsiteY18" fmla="*/ 220640 h 438968"/>
              <a:gd name="connsiteX19" fmla="*/ 206036 w 438968"/>
              <a:gd name="connsiteY19" fmla="*/ 218721 h 438968"/>
              <a:gd name="connsiteX20" fmla="*/ 170154 w 438968"/>
              <a:gd name="connsiteY20" fmla="*/ 220455 h 438968"/>
              <a:gd name="connsiteX21" fmla="*/ 179730 w 438968"/>
              <a:gd name="connsiteY21" fmla="*/ 118009 h 438968"/>
              <a:gd name="connsiteX22" fmla="*/ 280864 w 438968"/>
              <a:gd name="connsiteY22" fmla="*/ 118009 h 438968"/>
              <a:gd name="connsiteX23" fmla="*/ 280864 w 438968"/>
              <a:gd name="connsiteY23" fmla="*/ 143720 h 438968"/>
              <a:gd name="connsiteX24" fmla="*/ 208319 w 438968"/>
              <a:gd name="connsiteY24" fmla="*/ 143720 h 438968"/>
              <a:gd name="connsiteX25" fmla="*/ 203332 w 438968"/>
              <a:gd name="connsiteY25" fmla="*/ 194380 h 438968"/>
              <a:gd name="connsiteX26" fmla="*/ 207169 w 438968"/>
              <a:gd name="connsiteY26" fmla="*/ 194091 h 438968"/>
              <a:gd name="connsiteX27" fmla="*/ 209174 w 438968"/>
              <a:gd name="connsiteY27" fmla="*/ 193900 h 438968"/>
              <a:gd name="connsiteX28" fmla="*/ 211006 w 438968"/>
              <a:gd name="connsiteY28" fmla="*/ 193802 h 438968"/>
              <a:gd name="connsiteX29" fmla="*/ 214266 w 438968"/>
              <a:gd name="connsiteY29" fmla="*/ 193802 h 438968"/>
              <a:gd name="connsiteX30" fmla="*/ 243433 w 438968"/>
              <a:gd name="connsiteY30" fmla="*/ 196969 h 438968"/>
              <a:gd name="connsiteX31" fmla="*/ 267994 w 438968"/>
              <a:gd name="connsiteY31" fmla="*/ 207042 h 438968"/>
              <a:gd name="connsiteX32" fmla="*/ 284909 w 438968"/>
              <a:gd name="connsiteY32" fmla="*/ 224986 h 438968"/>
              <a:gd name="connsiteX33" fmla="*/ 291266 w 438968"/>
              <a:gd name="connsiteY33" fmla="*/ 251755 h 438968"/>
              <a:gd name="connsiteX34" fmla="*/ 284395 w 438968"/>
              <a:gd name="connsiteY34" fmla="*/ 279957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9026" y="98324"/>
                  <a:pt x="340853" y="57"/>
                  <a:pt x="219692" y="0"/>
                </a:cubicBezTo>
                <a:cubicBezTo>
                  <a:pt x="219623" y="0"/>
                  <a:pt x="219554" y="0"/>
                  <a:pt x="219484" y="0"/>
                </a:cubicBezTo>
                <a:close/>
                <a:moveTo>
                  <a:pt x="284395" y="279957"/>
                </a:moveTo>
                <a:cubicBezTo>
                  <a:pt x="279935" y="287678"/>
                  <a:pt x="273765" y="294276"/>
                  <a:pt x="266358" y="299242"/>
                </a:cubicBezTo>
                <a:cubicBezTo>
                  <a:pt x="258491" y="304463"/>
                  <a:pt x="249752" y="308231"/>
                  <a:pt x="240555" y="310366"/>
                </a:cubicBezTo>
                <a:cubicBezTo>
                  <a:pt x="230627" y="312757"/>
                  <a:pt x="220449" y="313948"/>
                  <a:pt x="210238" y="313915"/>
                </a:cubicBezTo>
                <a:cubicBezTo>
                  <a:pt x="189132" y="313915"/>
                  <a:pt x="173336" y="311229"/>
                  <a:pt x="162849" y="305859"/>
                </a:cubicBezTo>
                <a:lnTo>
                  <a:pt x="162849" y="276888"/>
                </a:lnTo>
                <a:cubicBezTo>
                  <a:pt x="177462" y="285041"/>
                  <a:pt x="193886" y="289398"/>
                  <a:pt x="210619" y="289562"/>
                </a:cubicBezTo>
                <a:cubicBezTo>
                  <a:pt x="217089" y="289613"/>
                  <a:pt x="223539" y="288836"/>
                  <a:pt x="229811" y="287250"/>
                </a:cubicBezTo>
                <a:cubicBezTo>
                  <a:pt x="235277" y="285896"/>
                  <a:pt x="240445" y="283545"/>
                  <a:pt x="245057" y="280315"/>
                </a:cubicBezTo>
                <a:cubicBezTo>
                  <a:pt x="253944" y="274136"/>
                  <a:pt x="259107" y="263886"/>
                  <a:pt x="258782" y="253067"/>
                </a:cubicBezTo>
                <a:cubicBezTo>
                  <a:pt x="258952" y="247537"/>
                  <a:pt x="257445" y="242086"/>
                  <a:pt x="254459" y="237428"/>
                </a:cubicBezTo>
                <a:cubicBezTo>
                  <a:pt x="251479" y="233051"/>
                  <a:pt x="247542" y="229409"/>
                  <a:pt x="242947" y="226777"/>
                </a:cubicBezTo>
                <a:cubicBezTo>
                  <a:pt x="237742" y="223813"/>
                  <a:pt x="232077" y="221738"/>
                  <a:pt x="226188" y="220640"/>
                </a:cubicBezTo>
                <a:cubicBezTo>
                  <a:pt x="219550" y="219339"/>
                  <a:pt x="212800" y="218697"/>
                  <a:pt x="206036" y="218721"/>
                </a:cubicBezTo>
                <a:cubicBezTo>
                  <a:pt x="199517" y="218721"/>
                  <a:pt x="187556" y="219299"/>
                  <a:pt x="170154" y="220455"/>
                </a:cubicBezTo>
                <a:lnTo>
                  <a:pt x="179730" y="118009"/>
                </a:lnTo>
                <a:lnTo>
                  <a:pt x="280864" y="118009"/>
                </a:lnTo>
                <a:lnTo>
                  <a:pt x="280864" y="143720"/>
                </a:lnTo>
                <a:lnTo>
                  <a:pt x="208319" y="143720"/>
                </a:lnTo>
                <a:lnTo>
                  <a:pt x="203332" y="194380"/>
                </a:lnTo>
                <a:cubicBezTo>
                  <a:pt x="205112" y="194253"/>
                  <a:pt x="206400" y="194154"/>
                  <a:pt x="207169" y="194091"/>
                </a:cubicBezTo>
                <a:cubicBezTo>
                  <a:pt x="207938" y="194027"/>
                  <a:pt x="208602" y="193964"/>
                  <a:pt x="209174" y="193900"/>
                </a:cubicBezTo>
                <a:cubicBezTo>
                  <a:pt x="209783" y="193834"/>
                  <a:pt x="210394" y="193801"/>
                  <a:pt x="211006" y="193802"/>
                </a:cubicBezTo>
                <a:lnTo>
                  <a:pt x="214266" y="193802"/>
                </a:lnTo>
                <a:cubicBezTo>
                  <a:pt x="224076" y="193771"/>
                  <a:pt x="233858" y="194834"/>
                  <a:pt x="243433" y="196969"/>
                </a:cubicBezTo>
                <a:cubicBezTo>
                  <a:pt x="252157" y="198827"/>
                  <a:pt x="260476" y="202239"/>
                  <a:pt x="267994" y="207042"/>
                </a:cubicBezTo>
                <a:cubicBezTo>
                  <a:pt x="274984" y="211587"/>
                  <a:pt x="280784" y="217740"/>
                  <a:pt x="284909" y="224986"/>
                </a:cubicBezTo>
                <a:cubicBezTo>
                  <a:pt x="289348" y="233193"/>
                  <a:pt x="291541" y="242428"/>
                  <a:pt x="291266" y="251755"/>
                </a:cubicBezTo>
                <a:cubicBezTo>
                  <a:pt x="291533" y="261600"/>
                  <a:pt x="289160" y="271337"/>
                  <a:pt x="284395" y="27995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solidFill>
                <a:schemeClr val="lt1"/>
              </a:solidFill>
            </a:endParaRPr>
          </a:p>
        </p:txBody>
      </p:sp>
      <p:sp>
        <p:nvSpPr>
          <p:cNvPr id="53" name="Freeform: Shape 52">
            <a:extLst>
              <a:ext uri="{FF2B5EF4-FFF2-40B4-BE49-F238E27FC236}">
                <a16:creationId xmlns:a16="http://schemas.microsoft.com/office/drawing/2014/main" id="{4363445B-122E-446A-9D1B-217B27330CA9}"/>
              </a:ext>
            </a:extLst>
          </p:cNvPr>
          <p:cNvSpPr/>
          <p:nvPr/>
        </p:nvSpPr>
        <p:spPr>
          <a:xfrm>
            <a:off x="3616263" y="2704818"/>
            <a:ext cx="423739" cy="423739"/>
          </a:xfrm>
          <a:custGeom>
            <a:avLst/>
            <a:gdLst>
              <a:gd name="connsiteX0" fmla="*/ 223697 w 438968"/>
              <a:gd name="connsiteY0" fmla="*/ 211619 h 438968"/>
              <a:gd name="connsiteX1" fmla="*/ 237220 w 438968"/>
              <a:gd name="connsiteY1" fmla="*/ 213827 h 438968"/>
              <a:gd name="connsiteX2" fmla="*/ 249027 w 438968"/>
              <a:gd name="connsiteY2" fmla="*/ 220762 h 438968"/>
              <a:gd name="connsiteX3" fmla="*/ 257413 w 438968"/>
              <a:gd name="connsiteY3" fmla="*/ 232620 h 438968"/>
              <a:gd name="connsiteX4" fmla="*/ 260580 w 438968"/>
              <a:gd name="connsiteY4" fmla="*/ 249796 h 438968"/>
              <a:gd name="connsiteX5" fmla="*/ 258268 w 438968"/>
              <a:gd name="connsiteY5" fmla="*/ 264087 h 438968"/>
              <a:gd name="connsiteX6" fmla="*/ 251449 w 438968"/>
              <a:gd name="connsiteY6" fmla="*/ 276657 h 438968"/>
              <a:gd name="connsiteX7" fmla="*/ 240127 w 438968"/>
              <a:gd name="connsiteY7" fmla="*/ 285678 h 438968"/>
              <a:gd name="connsiteX8" fmla="*/ 224113 w 438968"/>
              <a:gd name="connsiteY8" fmla="*/ 289146 h 438968"/>
              <a:gd name="connsiteX9" fmla="*/ 206840 w 438968"/>
              <a:gd name="connsiteY9" fmla="*/ 285984 h 438968"/>
              <a:gd name="connsiteX10" fmla="*/ 194178 w 438968"/>
              <a:gd name="connsiteY10" fmla="*/ 277345 h 438968"/>
              <a:gd name="connsiteX11" fmla="*/ 186359 w 438968"/>
              <a:gd name="connsiteY11" fmla="*/ 264873 h 438968"/>
              <a:gd name="connsiteX12" fmla="*/ 183775 w 438968"/>
              <a:gd name="connsiteY12" fmla="*/ 250004 h 438968"/>
              <a:gd name="connsiteX13" fmla="*/ 187330 w 438968"/>
              <a:gd name="connsiteY13" fmla="*/ 234053 h 438968"/>
              <a:gd name="connsiteX14" fmla="*/ 196541 w 438968"/>
              <a:gd name="connsiteY14" fmla="*/ 221981 h 438968"/>
              <a:gd name="connsiteX15" fmla="*/ 209307 w 438968"/>
              <a:gd name="connsiteY15" fmla="*/ 214306 h 438968"/>
              <a:gd name="connsiteX16" fmla="*/ 223697 w 438968"/>
              <a:gd name="connsiteY16" fmla="*/ 211619 h 438968"/>
              <a:gd name="connsiteX17" fmla="*/ 242138 w 438968"/>
              <a:gd name="connsiteY17" fmla="*/ 114131 h 438968"/>
              <a:gd name="connsiteX18" fmla="*/ 213931 w 438968"/>
              <a:gd name="connsiteY18" fmla="*/ 118755 h 438968"/>
              <a:gd name="connsiteX19" fmla="*/ 191288 w 438968"/>
              <a:gd name="connsiteY19" fmla="*/ 131515 h 438968"/>
              <a:gd name="connsiteX20" fmla="*/ 173916 w 438968"/>
              <a:gd name="connsiteY20" fmla="*/ 150534 h 438968"/>
              <a:gd name="connsiteX21" fmla="*/ 161740 w 438968"/>
              <a:gd name="connsiteY21" fmla="*/ 173847 h 438968"/>
              <a:gd name="connsiteX22" fmla="*/ 154539 w 438968"/>
              <a:gd name="connsiteY22" fmla="*/ 199754 h 438968"/>
              <a:gd name="connsiteX23" fmla="*/ 152146 w 438968"/>
              <a:gd name="connsiteY23" fmla="*/ 226425 h 438968"/>
              <a:gd name="connsiteX24" fmla="*/ 155880 w 438968"/>
              <a:gd name="connsiteY24" fmla="*/ 257701 h 438968"/>
              <a:gd name="connsiteX25" fmla="*/ 167969 w 438968"/>
              <a:gd name="connsiteY25" fmla="*/ 285620 h 438968"/>
              <a:gd name="connsiteX26" fmla="*/ 189930 w 438968"/>
              <a:gd name="connsiteY26" fmla="*/ 305674 h 438968"/>
              <a:gd name="connsiteX27" fmla="*/ 223125 w 438968"/>
              <a:gd name="connsiteY27" fmla="*/ 313348 h 438968"/>
              <a:gd name="connsiteX28" fmla="*/ 251136 w 438968"/>
              <a:gd name="connsiteY28" fmla="*/ 308453 h 438968"/>
              <a:gd name="connsiteX29" fmla="*/ 272247 w 438968"/>
              <a:gd name="connsiteY29" fmla="*/ 294734 h 438968"/>
              <a:gd name="connsiteX30" fmla="*/ 285574 w 438968"/>
              <a:gd name="connsiteY30" fmla="*/ 273605 h 438968"/>
              <a:gd name="connsiteX31" fmla="*/ 290284 w 438968"/>
              <a:gd name="connsiteY31" fmla="*/ 246767 h 438968"/>
              <a:gd name="connsiteX32" fmla="*/ 285892 w 438968"/>
              <a:gd name="connsiteY32" fmla="*/ 223142 h 438968"/>
              <a:gd name="connsiteX33" fmla="*/ 273421 w 438968"/>
              <a:gd name="connsiteY33" fmla="*/ 204239 h 438968"/>
              <a:gd name="connsiteX34" fmla="*/ 254130 w 438968"/>
              <a:gd name="connsiteY34" fmla="*/ 191768 h 438968"/>
              <a:gd name="connsiteX35" fmla="*/ 229280 w 438968"/>
              <a:gd name="connsiteY35" fmla="*/ 187260 h 438968"/>
              <a:gd name="connsiteX36" fmla="*/ 214508 w 438968"/>
              <a:gd name="connsiteY36" fmla="*/ 189369 h 438968"/>
              <a:gd name="connsiteX37" fmla="*/ 201742 w 438968"/>
              <a:gd name="connsiteY37" fmla="*/ 195224 h 438968"/>
              <a:gd name="connsiteX38" fmla="*/ 191288 w 438968"/>
              <a:gd name="connsiteY38" fmla="*/ 203950 h 438968"/>
              <a:gd name="connsiteX39" fmla="*/ 183232 w 438968"/>
              <a:gd name="connsiteY39" fmla="*/ 214901 h 438968"/>
              <a:gd name="connsiteX40" fmla="*/ 182654 w 438968"/>
              <a:gd name="connsiteY40" fmla="*/ 214901 h 438968"/>
              <a:gd name="connsiteX41" fmla="*/ 185913 w 438968"/>
              <a:gd name="connsiteY41" fmla="*/ 187075 h 438968"/>
              <a:gd name="connsiteX42" fmla="*/ 196275 w 438968"/>
              <a:gd name="connsiteY42" fmla="*/ 162514 h 438968"/>
              <a:gd name="connsiteX43" fmla="*/ 214768 w 438968"/>
              <a:gd name="connsiteY43" fmla="*/ 145055 h 438968"/>
              <a:gd name="connsiteX44" fmla="*/ 242722 w 438968"/>
              <a:gd name="connsiteY44" fmla="*/ 138328 h 438968"/>
              <a:gd name="connsiteX45" fmla="*/ 278552 w 438968"/>
              <a:gd name="connsiteY45" fmla="*/ 146789 h 438968"/>
              <a:gd name="connsiteX46" fmla="*/ 278552 w 438968"/>
              <a:gd name="connsiteY46" fmla="*/ 120292 h 438968"/>
              <a:gd name="connsiteX47" fmla="*/ 242138 w 438968"/>
              <a:gd name="connsiteY47" fmla="*/ 114131 h 438968"/>
              <a:gd name="connsiteX48" fmla="*/ 219484 w 438968"/>
              <a:gd name="connsiteY48" fmla="*/ 0 h 438968"/>
              <a:gd name="connsiteX49" fmla="*/ 219669 w 438968"/>
              <a:gd name="connsiteY49" fmla="*/ 0 h 438968"/>
              <a:gd name="connsiteX50" fmla="*/ 438968 w 438968"/>
              <a:gd name="connsiteY50" fmla="*/ 219461 h 438968"/>
              <a:gd name="connsiteX51" fmla="*/ 438968 w 438968"/>
              <a:gd name="connsiteY51" fmla="*/ 219484 h 438968"/>
              <a:gd name="connsiteX52" fmla="*/ 219484 w 438968"/>
              <a:gd name="connsiteY52" fmla="*/ 438968 h 438968"/>
              <a:gd name="connsiteX53" fmla="*/ 0 w 438968"/>
              <a:gd name="connsiteY53" fmla="*/ 219484 h 438968"/>
              <a:gd name="connsiteX54" fmla="*/ 219484 w 438968"/>
              <a:gd name="connsiteY54" fmla="*/ 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38968" h="438968">
                <a:moveTo>
                  <a:pt x="223697" y="211619"/>
                </a:moveTo>
                <a:cubicBezTo>
                  <a:pt x="228295" y="211620"/>
                  <a:pt x="232862" y="212365"/>
                  <a:pt x="237220" y="213827"/>
                </a:cubicBezTo>
                <a:cubicBezTo>
                  <a:pt x="241599" y="215284"/>
                  <a:pt x="245622" y="217647"/>
                  <a:pt x="249027" y="220762"/>
                </a:cubicBezTo>
                <a:cubicBezTo>
                  <a:pt x="252629" y="224077"/>
                  <a:pt x="255488" y="228119"/>
                  <a:pt x="257413" y="232620"/>
                </a:cubicBezTo>
                <a:cubicBezTo>
                  <a:pt x="259647" y="238064"/>
                  <a:pt x="260725" y="243913"/>
                  <a:pt x="260580" y="249796"/>
                </a:cubicBezTo>
                <a:cubicBezTo>
                  <a:pt x="260579" y="254652"/>
                  <a:pt x="259798" y="259478"/>
                  <a:pt x="258268" y="264087"/>
                </a:cubicBezTo>
                <a:cubicBezTo>
                  <a:pt x="256784" y="268660"/>
                  <a:pt x="254473" y="272921"/>
                  <a:pt x="251449" y="276657"/>
                </a:cubicBezTo>
                <a:cubicBezTo>
                  <a:pt x="248358" y="280434"/>
                  <a:pt x="244499" y="283510"/>
                  <a:pt x="240127" y="285678"/>
                </a:cubicBezTo>
                <a:cubicBezTo>
                  <a:pt x="235139" y="288085"/>
                  <a:pt x="229650" y="289273"/>
                  <a:pt x="224113" y="289146"/>
                </a:cubicBezTo>
                <a:cubicBezTo>
                  <a:pt x="218202" y="289261"/>
                  <a:pt x="212327" y="288186"/>
                  <a:pt x="206840" y="285984"/>
                </a:cubicBezTo>
                <a:cubicBezTo>
                  <a:pt x="202065" y="284015"/>
                  <a:pt x="197753" y="281073"/>
                  <a:pt x="194178" y="277345"/>
                </a:cubicBezTo>
                <a:cubicBezTo>
                  <a:pt x="190744" y="273767"/>
                  <a:pt x="188083" y="269522"/>
                  <a:pt x="186359" y="264873"/>
                </a:cubicBezTo>
                <a:cubicBezTo>
                  <a:pt x="184619" y="260110"/>
                  <a:pt x="183744" y="255074"/>
                  <a:pt x="183775" y="250004"/>
                </a:cubicBezTo>
                <a:cubicBezTo>
                  <a:pt x="183688" y="244481"/>
                  <a:pt x="184906" y="239017"/>
                  <a:pt x="187330" y="234053"/>
                </a:cubicBezTo>
                <a:cubicBezTo>
                  <a:pt x="189594" y="229474"/>
                  <a:pt x="192722" y="225374"/>
                  <a:pt x="196541" y="221981"/>
                </a:cubicBezTo>
                <a:cubicBezTo>
                  <a:pt x="200294" y="218667"/>
                  <a:pt x="204621" y="216067"/>
                  <a:pt x="209307" y="214306"/>
                </a:cubicBezTo>
                <a:cubicBezTo>
                  <a:pt x="213901" y="212543"/>
                  <a:pt x="218777" y="211632"/>
                  <a:pt x="223697" y="211619"/>
                </a:cubicBezTo>
                <a:close/>
                <a:moveTo>
                  <a:pt x="242138" y="114131"/>
                </a:moveTo>
                <a:cubicBezTo>
                  <a:pt x="232537" y="114011"/>
                  <a:pt x="222990" y="115576"/>
                  <a:pt x="213931" y="118755"/>
                </a:cubicBezTo>
                <a:cubicBezTo>
                  <a:pt x="205715" y="121696"/>
                  <a:pt x="198059" y="126011"/>
                  <a:pt x="191288" y="131515"/>
                </a:cubicBezTo>
                <a:cubicBezTo>
                  <a:pt x="184609" y="136982"/>
                  <a:pt x="178758" y="143389"/>
                  <a:pt x="173916" y="150534"/>
                </a:cubicBezTo>
                <a:cubicBezTo>
                  <a:pt x="168970" y="157808"/>
                  <a:pt x="164884" y="165631"/>
                  <a:pt x="161740" y="173847"/>
                </a:cubicBezTo>
                <a:cubicBezTo>
                  <a:pt x="158516" y="182233"/>
                  <a:pt x="156105" y="190908"/>
                  <a:pt x="154539" y="199754"/>
                </a:cubicBezTo>
                <a:cubicBezTo>
                  <a:pt x="152952" y="208556"/>
                  <a:pt x="152151" y="217481"/>
                  <a:pt x="152146" y="226425"/>
                </a:cubicBezTo>
                <a:cubicBezTo>
                  <a:pt x="152148" y="236961"/>
                  <a:pt x="153401" y="247460"/>
                  <a:pt x="155880" y="257701"/>
                </a:cubicBezTo>
                <a:cubicBezTo>
                  <a:pt x="158200" y="267658"/>
                  <a:pt x="162295" y="277116"/>
                  <a:pt x="167969" y="285620"/>
                </a:cubicBezTo>
                <a:cubicBezTo>
                  <a:pt x="173606" y="293943"/>
                  <a:pt x="181131" y="300815"/>
                  <a:pt x="189930" y="305674"/>
                </a:cubicBezTo>
                <a:cubicBezTo>
                  <a:pt x="200143" y="311066"/>
                  <a:pt x="211582" y="313710"/>
                  <a:pt x="223125" y="313348"/>
                </a:cubicBezTo>
                <a:cubicBezTo>
                  <a:pt x="232687" y="313492"/>
                  <a:pt x="242190" y="311831"/>
                  <a:pt x="251136" y="308453"/>
                </a:cubicBezTo>
                <a:cubicBezTo>
                  <a:pt x="259073" y="305441"/>
                  <a:pt x="266272" y="300763"/>
                  <a:pt x="272247" y="294734"/>
                </a:cubicBezTo>
                <a:cubicBezTo>
                  <a:pt x="278102" y="288687"/>
                  <a:pt x="282639" y="281493"/>
                  <a:pt x="285574" y="273605"/>
                </a:cubicBezTo>
                <a:cubicBezTo>
                  <a:pt x="288781" y="265025"/>
                  <a:pt x="290378" y="255927"/>
                  <a:pt x="290284" y="246767"/>
                </a:cubicBezTo>
                <a:cubicBezTo>
                  <a:pt x="290360" y="238682"/>
                  <a:pt x="288868" y="230660"/>
                  <a:pt x="285892" y="223142"/>
                </a:cubicBezTo>
                <a:cubicBezTo>
                  <a:pt x="283080" y="216050"/>
                  <a:pt x="278834" y="209615"/>
                  <a:pt x="273421" y="204239"/>
                </a:cubicBezTo>
                <a:cubicBezTo>
                  <a:pt x="267890" y="198832"/>
                  <a:pt x="261331" y="194591"/>
                  <a:pt x="254130" y="191768"/>
                </a:cubicBezTo>
                <a:cubicBezTo>
                  <a:pt x="246213" y="188682"/>
                  <a:pt x="237776" y="187151"/>
                  <a:pt x="229280" y="187260"/>
                </a:cubicBezTo>
                <a:cubicBezTo>
                  <a:pt x="224279" y="187225"/>
                  <a:pt x="219300" y="187936"/>
                  <a:pt x="214508" y="189369"/>
                </a:cubicBezTo>
                <a:cubicBezTo>
                  <a:pt x="210005" y="190727"/>
                  <a:pt x="205710" y="192696"/>
                  <a:pt x="201742" y="195224"/>
                </a:cubicBezTo>
                <a:cubicBezTo>
                  <a:pt x="197895" y="197669"/>
                  <a:pt x="194382" y="200602"/>
                  <a:pt x="191288" y="203950"/>
                </a:cubicBezTo>
                <a:cubicBezTo>
                  <a:pt x="188209" y="207294"/>
                  <a:pt x="185508" y="210966"/>
                  <a:pt x="183232" y="214901"/>
                </a:cubicBezTo>
                <a:lnTo>
                  <a:pt x="182654" y="214901"/>
                </a:lnTo>
                <a:cubicBezTo>
                  <a:pt x="182655" y="205531"/>
                  <a:pt x="183749" y="196192"/>
                  <a:pt x="185913" y="187075"/>
                </a:cubicBezTo>
                <a:cubicBezTo>
                  <a:pt x="187882" y="178338"/>
                  <a:pt x="191391" y="170021"/>
                  <a:pt x="196275" y="162514"/>
                </a:cubicBezTo>
                <a:cubicBezTo>
                  <a:pt x="201012" y="155348"/>
                  <a:pt x="207342" y="149373"/>
                  <a:pt x="214768" y="145055"/>
                </a:cubicBezTo>
                <a:cubicBezTo>
                  <a:pt x="223311" y="140337"/>
                  <a:pt x="232969" y="138013"/>
                  <a:pt x="242722" y="138328"/>
                </a:cubicBezTo>
                <a:cubicBezTo>
                  <a:pt x="255157" y="138352"/>
                  <a:pt x="267419" y="141247"/>
                  <a:pt x="278552" y="146789"/>
                </a:cubicBezTo>
                <a:lnTo>
                  <a:pt x="278552" y="120292"/>
                </a:lnTo>
                <a:cubicBezTo>
                  <a:pt x="266964" y="115767"/>
                  <a:pt x="254570" y="113670"/>
                  <a:pt x="242138" y="114131"/>
                </a:cubicBezTo>
                <a:close/>
                <a:moveTo>
                  <a:pt x="219484" y="0"/>
                </a:moveTo>
                <a:cubicBezTo>
                  <a:pt x="219546" y="0"/>
                  <a:pt x="219607" y="0"/>
                  <a:pt x="219669" y="0"/>
                </a:cubicBezTo>
                <a:cubicBezTo>
                  <a:pt x="340830" y="45"/>
                  <a:pt x="439013" y="98301"/>
                  <a:pt x="438968" y="219461"/>
                </a:cubicBezTo>
                <a:cubicBezTo>
                  <a:pt x="438968" y="219469"/>
                  <a:pt x="438968" y="219477"/>
                  <a:pt x="438968" y="219484"/>
                </a:cubicBezTo>
                <a:cubicBezTo>
                  <a:pt x="438968" y="340702"/>
                  <a:pt x="340702" y="438968"/>
                  <a:pt x="219484" y="438968"/>
                </a:cubicBezTo>
                <a:cubicBezTo>
                  <a:pt x="98267" y="438968"/>
                  <a:pt x="0" y="340702"/>
                  <a:pt x="0" y="219484"/>
                </a:cubicBezTo>
                <a:cubicBezTo>
                  <a:pt x="0" y="98267"/>
                  <a:pt x="98267" y="0"/>
                  <a:pt x="219484" y="0"/>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7" name="Graphic 55" descr="Single gear">
            <a:extLst>
              <a:ext uri="{FF2B5EF4-FFF2-40B4-BE49-F238E27FC236}">
                <a16:creationId xmlns:a16="http://schemas.microsoft.com/office/drawing/2014/main" id="{7DCD9C1A-4324-4B9F-A9F1-CF37C4A9EF3D}"/>
              </a:ext>
            </a:extLst>
          </p:cNvPr>
          <p:cNvSpPr/>
          <p:nvPr/>
        </p:nvSpPr>
        <p:spPr>
          <a:xfrm>
            <a:off x="4360366" y="4842668"/>
            <a:ext cx="410707" cy="410105"/>
          </a:xfrm>
          <a:custGeom>
            <a:avLst/>
            <a:gdLst>
              <a:gd name="connsiteX0" fmla="*/ 212422 w 425468"/>
              <a:gd name="connsiteY0" fmla="*/ 287395 h 424844"/>
              <a:gd name="connsiteX1" fmla="*/ 137450 w 425468"/>
              <a:gd name="connsiteY1" fmla="*/ 212422 h 424844"/>
              <a:gd name="connsiteX2" fmla="*/ 212422 w 425468"/>
              <a:gd name="connsiteY2" fmla="*/ 137450 h 424844"/>
              <a:gd name="connsiteX3" fmla="*/ 287395 w 425468"/>
              <a:gd name="connsiteY3" fmla="*/ 212422 h 424844"/>
              <a:gd name="connsiteX4" fmla="*/ 212422 w 425468"/>
              <a:gd name="connsiteY4" fmla="*/ 287395 h 424844"/>
              <a:gd name="connsiteX5" fmla="*/ 381110 w 425468"/>
              <a:gd name="connsiteY5" fmla="*/ 165564 h 424844"/>
              <a:gd name="connsiteX6" fmla="*/ 364866 w 425468"/>
              <a:gd name="connsiteY6" fmla="*/ 126828 h 424844"/>
              <a:gd name="connsiteX7" fmla="*/ 380485 w 425468"/>
              <a:gd name="connsiteY7" fmla="*/ 79971 h 424844"/>
              <a:gd name="connsiteX8" fmla="*/ 344873 w 425468"/>
              <a:gd name="connsiteY8" fmla="*/ 44359 h 424844"/>
              <a:gd name="connsiteX9" fmla="*/ 298016 w 425468"/>
              <a:gd name="connsiteY9" fmla="*/ 59978 h 424844"/>
              <a:gd name="connsiteX10" fmla="*/ 258655 w 425468"/>
              <a:gd name="connsiteY10" fmla="*/ 43734 h 424844"/>
              <a:gd name="connsiteX11" fmla="*/ 237413 w 425468"/>
              <a:gd name="connsiteY11" fmla="*/ 0 h 424844"/>
              <a:gd name="connsiteX12" fmla="*/ 187431 w 425468"/>
              <a:gd name="connsiteY12" fmla="*/ 0 h 424844"/>
              <a:gd name="connsiteX13" fmla="*/ 165564 w 425468"/>
              <a:gd name="connsiteY13" fmla="*/ 43734 h 424844"/>
              <a:gd name="connsiteX14" fmla="*/ 126828 w 425468"/>
              <a:gd name="connsiteY14" fmla="*/ 59978 h 424844"/>
              <a:gd name="connsiteX15" fmla="*/ 79971 w 425468"/>
              <a:gd name="connsiteY15" fmla="*/ 44359 h 424844"/>
              <a:gd name="connsiteX16" fmla="*/ 44359 w 425468"/>
              <a:gd name="connsiteY16" fmla="*/ 79971 h 424844"/>
              <a:gd name="connsiteX17" fmla="*/ 59978 w 425468"/>
              <a:gd name="connsiteY17" fmla="*/ 126828 h 424844"/>
              <a:gd name="connsiteX18" fmla="*/ 43734 w 425468"/>
              <a:gd name="connsiteY18" fmla="*/ 166189 h 424844"/>
              <a:gd name="connsiteX19" fmla="*/ 0 w 425468"/>
              <a:gd name="connsiteY19" fmla="*/ 187431 h 424844"/>
              <a:gd name="connsiteX20" fmla="*/ 0 w 425468"/>
              <a:gd name="connsiteY20" fmla="*/ 237413 h 424844"/>
              <a:gd name="connsiteX21" fmla="*/ 43734 w 425468"/>
              <a:gd name="connsiteY21" fmla="*/ 259280 h 424844"/>
              <a:gd name="connsiteX22" fmla="*/ 59978 w 425468"/>
              <a:gd name="connsiteY22" fmla="*/ 298016 h 424844"/>
              <a:gd name="connsiteX23" fmla="*/ 44359 w 425468"/>
              <a:gd name="connsiteY23" fmla="*/ 344873 h 424844"/>
              <a:gd name="connsiteX24" fmla="*/ 79971 w 425468"/>
              <a:gd name="connsiteY24" fmla="*/ 380485 h 424844"/>
              <a:gd name="connsiteX25" fmla="*/ 126828 w 425468"/>
              <a:gd name="connsiteY25" fmla="*/ 364866 h 424844"/>
              <a:gd name="connsiteX26" fmla="*/ 166189 w 425468"/>
              <a:gd name="connsiteY26" fmla="*/ 381110 h 424844"/>
              <a:gd name="connsiteX27" fmla="*/ 188056 w 425468"/>
              <a:gd name="connsiteY27" fmla="*/ 424844 h 424844"/>
              <a:gd name="connsiteX28" fmla="*/ 238038 w 425468"/>
              <a:gd name="connsiteY28" fmla="*/ 424844 h 424844"/>
              <a:gd name="connsiteX29" fmla="*/ 259905 w 425468"/>
              <a:gd name="connsiteY29" fmla="*/ 381110 h 424844"/>
              <a:gd name="connsiteX30" fmla="*/ 298640 w 425468"/>
              <a:gd name="connsiteY30" fmla="*/ 364866 h 424844"/>
              <a:gd name="connsiteX31" fmla="*/ 345498 w 425468"/>
              <a:gd name="connsiteY31" fmla="*/ 380485 h 424844"/>
              <a:gd name="connsiteX32" fmla="*/ 381110 w 425468"/>
              <a:gd name="connsiteY32" fmla="*/ 344873 h 424844"/>
              <a:gd name="connsiteX33" fmla="*/ 365491 w 425468"/>
              <a:gd name="connsiteY33" fmla="*/ 298016 h 424844"/>
              <a:gd name="connsiteX34" fmla="*/ 381735 w 425468"/>
              <a:gd name="connsiteY34" fmla="*/ 258655 h 424844"/>
              <a:gd name="connsiteX35" fmla="*/ 425469 w 425468"/>
              <a:gd name="connsiteY35" fmla="*/ 236788 h 424844"/>
              <a:gd name="connsiteX36" fmla="*/ 425469 w 425468"/>
              <a:gd name="connsiteY36" fmla="*/ 186806 h 424844"/>
              <a:gd name="connsiteX37" fmla="*/ 381110 w 425468"/>
              <a:gd name="connsiteY37" fmla="*/ 165564 h 424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25468" h="424844">
                <a:moveTo>
                  <a:pt x="212422" y="287395"/>
                </a:moveTo>
                <a:cubicBezTo>
                  <a:pt x="171187" y="287395"/>
                  <a:pt x="137450" y="253657"/>
                  <a:pt x="137450" y="212422"/>
                </a:cubicBezTo>
                <a:cubicBezTo>
                  <a:pt x="137450" y="171187"/>
                  <a:pt x="171187" y="137450"/>
                  <a:pt x="212422" y="137450"/>
                </a:cubicBezTo>
                <a:cubicBezTo>
                  <a:pt x="253657" y="137450"/>
                  <a:pt x="287395" y="171187"/>
                  <a:pt x="287395" y="212422"/>
                </a:cubicBezTo>
                <a:cubicBezTo>
                  <a:pt x="287395" y="253657"/>
                  <a:pt x="253657" y="287395"/>
                  <a:pt x="212422" y="287395"/>
                </a:cubicBezTo>
                <a:close/>
                <a:moveTo>
                  <a:pt x="381110" y="165564"/>
                </a:moveTo>
                <a:cubicBezTo>
                  <a:pt x="377362" y="151819"/>
                  <a:pt x="371739" y="138699"/>
                  <a:pt x="364866" y="126828"/>
                </a:cubicBezTo>
                <a:lnTo>
                  <a:pt x="380485" y="79971"/>
                </a:lnTo>
                <a:lnTo>
                  <a:pt x="344873" y="44359"/>
                </a:lnTo>
                <a:lnTo>
                  <a:pt x="298016" y="59978"/>
                </a:lnTo>
                <a:cubicBezTo>
                  <a:pt x="285520" y="53106"/>
                  <a:pt x="272400" y="47483"/>
                  <a:pt x="258655" y="43734"/>
                </a:cubicBezTo>
                <a:lnTo>
                  <a:pt x="237413" y="0"/>
                </a:lnTo>
                <a:lnTo>
                  <a:pt x="187431" y="0"/>
                </a:lnTo>
                <a:lnTo>
                  <a:pt x="165564" y="43734"/>
                </a:lnTo>
                <a:cubicBezTo>
                  <a:pt x="151819" y="47483"/>
                  <a:pt x="138699" y="53106"/>
                  <a:pt x="126828" y="59978"/>
                </a:cubicBezTo>
                <a:lnTo>
                  <a:pt x="79971" y="44359"/>
                </a:lnTo>
                <a:lnTo>
                  <a:pt x="44359" y="79971"/>
                </a:lnTo>
                <a:lnTo>
                  <a:pt x="59978" y="126828"/>
                </a:lnTo>
                <a:cubicBezTo>
                  <a:pt x="53106" y="139324"/>
                  <a:pt x="47483" y="152444"/>
                  <a:pt x="43734" y="166189"/>
                </a:cubicBezTo>
                <a:lnTo>
                  <a:pt x="0" y="187431"/>
                </a:lnTo>
                <a:lnTo>
                  <a:pt x="0" y="237413"/>
                </a:lnTo>
                <a:lnTo>
                  <a:pt x="43734" y="259280"/>
                </a:lnTo>
                <a:cubicBezTo>
                  <a:pt x="47483" y="273025"/>
                  <a:pt x="53106" y="286145"/>
                  <a:pt x="59978" y="298016"/>
                </a:cubicBezTo>
                <a:lnTo>
                  <a:pt x="44359" y="344873"/>
                </a:lnTo>
                <a:lnTo>
                  <a:pt x="79971" y="380485"/>
                </a:lnTo>
                <a:lnTo>
                  <a:pt x="126828" y="364866"/>
                </a:lnTo>
                <a:cubicBezTo>
                  <a:pt x="139324" y="371739"/>
                  <a:pt x="152444" y="377362"/>
                  <a:pt x="166189" y="381110"/>
                </a:cubicBezTo>
                <a:lnTo>
                  <a:pt x="188056" y="424844"/>
                </a:lnTo>
                <a:lnTo>
                  <a:pt x="238038" y="424844"/>
                </a:lnTo>
                <a:lnTo>
                  <a:pt x="259905" y="381110"/>
                </a:lnTo>
                <a:cubicBezTo>
                  <a:pt x="273650" y="377362"/>
                  <a:pt x="286770" y="371739"/>
                  <a:pt x="298640" y="364866"/>
                </a:cubicBezTo>
                <a:lnTo>
                  <a:pt x="345498" y="380485"/>
                </a:lnTo>
                <a:lnTo>
                  <a:pt x="381110" y="344873"/>
                </a:lnTo>
                <a:lnTo>
                  <a:pt x="365491" y="298016"/>
                </a:lnTo>
                <a:cubicBezTo>
                  <a:pt x="372363" y="285520"/>
                  <a:pt x="377986" y="272400"/>
                  <a:pt x="381735" y="258655"/>
                </a:cubicBezTo>
                <a:lnTo>
                  <a:pt x="425469" y="236788"/>
                </a:lnTo>
                <a:lnTo>
                  <a:pt x="425469" y="186806"/>
                </a:lnTo>
                <a:lnTo>
                  <a:pt x="381110" y="165564"/>
                </a:lnTo>
                <a:close/>
              </a:path>
            </a:pathLst>
          </a:custGeom>
          <a:solidFill>
            <a:schemeClr val="tx1">
              <a:alpha val="10000"/>
            </a:schemeClr>
          </a:solid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58" name="Graphic 45" descr="Bar graph with upward trend">
            <a:extLst>
              <a:ext uri="{FF2B5EF4-FFF2-40B4-BE49-F238E27FC236}">
                <a16:creationId xmlns:a16="http://schemas.microsoft.com/office/drawing/2014/main" id="{F2E44A33-71A0-4BE7-9D39-E2D0D4A47C73}"/>
              </a:ext>
            </a:extLst>
          </p:cNvPr>
          <p:cNvGrpSpPr/>
          <p:nvPr/>
        </p:nvGrpSpPr>
        <p:grpSpPr>
          <a:xfrm>
            <a:off x="4283092" y="1463303"/>
            <a:ext cx="578972" cy="578972"/>
            <a:chOff x="5796109" y="1611527"/>
            <a:chExt cx="599780" cy="599780"/>
          </a:xfrm>
          <a:solidFill>
            <a:schemeClr val="tx1">
              <a:alpha val="10000"/>
            </a:schemeClr>
          </a:solidFill>
        </p:grpSpPr>
        <p:sp>
          <p:nvSpPr>
            <p:cNvPr id="59" name="Freeform: Shape 58">
              <a:extLst>
                <a:ext uri="{FF2B5EF4-FFF2-40B4-BE49-F238E27FC236}">
                  <a16:creationId xmlns:a16="http://schemas.microsoft.com/office/drawing/2014/main" id="{FC4F7984-578E-4886-9ECA-49B6EC273282}"/>
                </a:ext>
              </a:extLst>
            </p:cNvPr>
            <p:cNvSpPr/>
            <p:nvPr/>
          </p:nvSpPr>
          <p:spPr>
            <a:xfrm>
              <a:off x="5883576" y="1692747"/>
              <a:ext cx="431091" cy="437339"/>
            </a:xfrm>
            <a:custGeom>
              <a:avLst/>
              <a:gdLst>
                <a:gd name="connsiteX0" fmla="*/ 37486 w 431091"/>
                <a:gd name="connsiteY0" fmla="*/ 0 h 437339"/>
                <a:gd name="connsiteX1" fmla="*/ 0 w 431091"/>
                <a:gd name="connsiteY1" fmla="*/ 0 h 437339"/>
                <a:gd name="connsiteX2" fmla="*/ 0 w 431091"/>
                <a:gd name="connsiteY2" fmla="*/ 437340 h 437339"/>
                <a:gd name="connsiteX3" fmla="*/ 431092 w 431091"/>
                <a:gd name="connsiteY3" fmla="*/ 437340 h 437339"/>
                <a:gd name="connsiteX4" fmla="*/ 431092 w 431091"/>
                <a:gd name="connsiteY4" fmla="*/ 399853 h 437339"/>
                <a:gd name="connsiteX5" fmla="*/ 37486 w 431091"/>
                <a:gd name="connsiteY5" fmla="*/ 399853 h 437339"/>
                <a:gd name="connsiteX6" fmla="*/ 37486 w 431091"/>
                <a:gd name="connsiteY6" fmla="*/ 0 h 437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091" h="437339">
                  <a:moveTo>
                    <a:pt x="37486" y="0"/>
                  </a:moveTo>
                  <a:lnTo>
                    <a:pt x="0" y="0"/>
                  </a:lnTo>
                  <a:lnTo>
                    <a:pt x="0" y="437340"/>
                  </a:lnTo>
                  <a:lnTo>
                    <a:pt x="431092" y="437340"/>
                  </a:lnTo>
                  <a:lnTo>
                    <a:pt x="431092" y="399853"/>
                  </a:lnTo>
                  <a:lnTo>
                    <a:pt x="37486" y="399853"/>
                  </a:lnTo>
                  <a:lnTo>
                    <a:pt x="37486" y="0"/>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0" name="Freeform: Shape 59">
              <a:extLst>
                <a:ext uri="{FF2B5EF4-FFF2-40B4-BE49-F238E27FC236}">
                  <a16:creationId xmlns:a16="http://schemas.microsoft.com/office/drawing/2014/main" id="{EDCDDAC9-6825-4DCF-AA88-22E6E8B48299}"/>
                </a:ext>
              </a:extLst>
            </p:cNvPr>
            <p:cNvSpPr/>
            <p:nvPr/>
          </p:nvSpPr>
          <p:spPr>
            <a:xfrm rot="-10800000">
              <a:off x="6220953" y="1692747"/>
              <a:ext cx="93715" cy="362367"/>
            </a:xfrm>
            <a:custGeom>
              <a:avLst/>
              <a:gdLst>
                <a:gd name="connsiteX0" fmla="*/ 0 w 93715"/>
                <a:gd name="connsiteY0" fmla="*/ 0 h 362367"/>
                <a:gd name="connsiteX1" fmla="*/ 93716 w 93715"/>
                <a:gd name="connsiteY1" fmla="*/ 0 h 362367"/>
                <a:gd name="connsiteX2" fmla="*/ 93716 w 93715"/>
                <a:gd name="connsiteY2" fmla="*/ 362367 h 362367"/>
                <a:gd name="connsiteX3" fmla="*/ 0 w 93715"/>
                <a:gd name="connsiteY3" fmla="*/ 362367 h 362367"/>
              </a:gdLst>
              <a:ahLst/>
              <a:cxnLst>
                <a:cxn ang="0">
                  <a:pos x="connsiteX0" y="connsiteY0"/>
                </a:cxn>
                <a:cxn ang="0">
                  <a:pos x="connsiteX1" y="connsiteY1"/>
                </a:cxn>
                <a:cxn ang="0">
                  <a:pos x="connsiteX2" y="connsiteY2"/>
                </a:cxn>
                <a:cxn ang="0">
                  <a:pos x="connsiteX3" y="connsiteY3"/>
                </a:cxn>
              </a:cxnLst>
              <a:rect l="l" t="t" r="r" b="b"/>
              <a:pathLst>
                <a:path w="93715" h="362367">
                  <a:moveTo>
                    <a:pt x="0" y="0"/>
                  </a:moveTo>
                  <a:lnTo>
                    <a:pt x="93716" y="0"/>
                  </a:lnTo>
                  <a:lnTo>
                    <a:pt x="93716" y="362367"/>
                  </a:lnTo>
                  <a:lnTo>
                    <a:pt x="0" y="362367"/>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1" name="Freeform: Shape 60">
              <a:extLst>
                <a:ext uri="{FF2B5EF4-FFF2-40B4-BE49-F238E27FC236}">
                  <a16:creationId xmlns:a16="http://schemas.microsoft.com/office/drawing/2014/main" id="{35DD1218-E9C1-41E4-9EB1-5250A6F030B6}"/>
                </a:ext>
              </a:extLst>
            </p:cNvPr>
            <p:cNvSpPr/>
            <p:nvPr/>
          </p:nvSpPr>
          <p:spPr>
            <a:xfrm rot="-10800000">
              <a:off x="6089751" y="1817701"/>
              <a:ext cx="93715" cy="237412"/>
            </a:xfrm>
            <a:custGeom>
              <a:avLst/>
              <a:gdLst>
                <a:gd name="connsiteX0" fmla="*/ 0 w 93715"/>
                <a:gd name="connsiteY0" fmla="*/ 0 h 237412"/>
                <a:gd name="connsiteX1" fmla="*/ 93716 w 93715"/>
                <a:gd name="connsiteY1" fmla="*/ 0 h 237412"/>
                <a:gd name="connsiteX2" fmla="*/ 93716 w 93715"/>
                <a:gd name="connsiteY2" fmla="*/ 237413 h 237412"/>
                <a:gd name="connsiteX3" fmla="*/ 0 w 93715"/>
                <a:gd name="connsiteY3" fmla="*/ 237413 h 237412"/>
              </a:gdLst>
              <a:ahLst/>
              <a:cxnLst>
                <a:cxn ang="0">
                  <a:pos x="connsiteX0" y="connsiteY0"/>
                </a:cxn>
                <a:cxn ang="0">
                  <a:pos x="connsiteX1" y="connsiteY1"/>
                </a:cxn>
                <a:cxn ang="0">
                  <a:pos x="connsiteX2" y="connsiteY2"/>
                </a:cxn>
                <a:cxn ang="0">
                  <a:pos x="connsiteX3" y="connsiteY3"/>
                </a:cxn>
              </a:cxnLst>
              <a:rect l="l" t="t" r="r" b="b"/>
              <a:pathLst>
                <a:path w="93715" h="237412">
                  <a:moveTo>
                    <a:pt x="0" y="0"/>
                  </a:moveTo>
                  <a:lnTo>
                    <a:pt x="93716" y="0"/>
                  </a:lnTo>
                  <a:lnTo>
                    <a:pt x="93716" y="237413"/>
                  </a:lnTo>
                  <a:lnTo>
                    <a:pt x="0" y="237413"/>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2" name="Freeform: Shape 61">
              <a:extLst>
                <a:ext uri="{FF2B5EF4-FFF2-40B4-BE49-F238E27FC236}">
                  <a16:creationId xmlns:a16="http://schemas.microsoft.com/office/drawing/2014/main" id="{7FA44780-05E0-4A7E-929F-5B8725209974}"/>
                </a:ext>
              </a:extLst>
            </p:cNvPr>
            <p:cNvSpPr/>
            <p:nvPr/>
          </p:nvSpPr>
          <p:spPr>
            <a:xfrm rot="-10800000">
              <a:off x="5958549" y="1930160"/>
              <a:ext cx="93715" cy="124954"/>
            </a:xfrm>
            <a:custGeom>
              <a:avLst/>
              <a:gdLst>
                <a:gd name="connsiteX0" fmla="*/ 0 w 93715"/>
                <a:gd name="connsiteY0" fmla="*/ 0 h 124954"/>
                <a:gd name="connsiteX1" fmla="*/ 93716 w 93715"/>
                <a:gd name="connsiteY1" fmla="*/ 0 h 124954"/>
                <a:gd name="connsiteX2" fmla="*/ 93716 w 93715"/>
                <a:gd name="connsiteY2" fmla="*/ 124954 h 124954"/>
                <a:gd name="connsiteX3" fmla="*/ 0 w 93715"/>
                <a:gd name="connsiteY3" fmla="*/ 124954 h 124954"/>
              </a:gdLst>
              <a:ahLst/>
              <a:cxnLst>
                <a:cxn ang="0">
                  <a:pos x="connsiteX0" y="connsiteY0"/>
                </a:cxn>
                <a:cxn ang="0">
                  <a:pos x="connsiteX1" y="connsiteY1"/>
                </a:cxn>
                <a:cxn ang="0">
                  <a:pos x="connsiteX2" y="connsiteY2"/>
                </a:cxn>
                <a:cxn ang="0">
                  <a:pos x="connsiteX3" y="connsiteY3"/>
                </a:cxn>
              </a:cxnLst>
              <a:rect l="l" t="t" r="r" b="b"/>
              <a:pathLst>
                <a:path w="93715" h="124954">
                  <a:moveTo>
                    <a:pt x="0" y="0"/>
                  </a:moveTo>
                  <a:lnTo>
                    <a:pt x="93716" y="0"/>
                  </a:lnTo>
                  <a:lnTo>
                    <a:pt x="93716" y="124954"/>
                  </a:lnTo>
                  <a:lnTo>
                    <a:pt x="0" y="124954"/>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3" name="Freeform: Shape 62">
              <a:extLst>
                <a:ext uri="{FF2B5EF4-FFF2-40B4-BE49-F238E27FC236}">
                  <a16:creationId xmlns:a16="http://schemas.microsoft.com/office/drawing/2014/main" id="{3546C2DB-AFB2-461B-878B-35D5F0F6709D}"/>
                </a:ext>
              </a:extLst>
            </p:cNvPr>
            <p:cNvSpPr/>
            <p:nvPr/>
          </p:nvSpPr>
          <p:spPr>
            <a:xfrm>
              <a:off x="5955987" y="1692747"/>
              <a:ext cx="202488" cy="202488"/>
            </a:xfrm>
            <a:custGeom>
              <a:avLst/>
              <a:gdLst>
                <a:gd name="connsiteX0" fmla="*/ 202488 w 202488"/>
                <a:gd name="connsiteY0" fmla="*/ 85844 h 202488"/>
                <a:gd name="connsiteX1" fmla="*/ 202488 w 202488"/>
                <a:gd name="connsiteY1" fmla="*/ 0 h 202488"/>
                <a:gd name="connsiteX2" fmla="*/ 116645 w 202488"/>
                <a:gd name="connsiteY2" fmla="*/ 0 h 202488"/>
                <a:gd name="connsiteX3" fmla="*/ 150757 w 202488"/>
                <a:gd name="connsiteY3" fmla="*/ 34112 h 202488"/>
                <a:gd name="connsiteX4" fmla="*/ 0 w 202488"/>
                <a:gd name="connsiteY4" fmla="*/ 184870 h 202488"/>
                <a:gd name="connsiteX5" fmla="*/ 17619 w 202488"/>
                <a:gd name="connsiteY5" fmla="*/ 202488 h 202488"/>
                <a:gd name="connsiteX6" fmla="*/ 168376 w 202488"/>
                <a:gd name="connsiteY6" fmla="*/ 51794 h 202488"/>
                <a:gd name="connsiteX7" fmla="*/ 202488 w 202488"/>
                <a:gd name="connsiteY7" fmla="*/ 85844 h 20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2488" h="202488">
                  <a:moveTo>
                    <a:pt x="202488" y="85844"/>
                  </a:moveTo>
                  <a:lnTo>
                    <a:pt x="202488" y="0"/>
                  </a:lnTo>
                  <a:lnTo>
                    <a:pt x="116645" y="0"/>
                  </a:lnTo>
                  <a:lnTo>
                    <a:pt x="150757" y="34112"/>
                  </a:lnTo>
                  <a:lnTo>
                    <a:pt x="0" y="184870"/>
                  </a:lnTo>
                  <a:lnTo>
                    <a:pt x="17619" y="202488"/>
                  </a:lnTo>
                  <a:lnTo>
                    <a:pt x="168376" y="51794"/>
                  </a:lnTo>
                  <a:lnTo>
                    <a:pt x="202488" y="85844"/>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64" name="Graphic 51" descr="Lights On">
            <a:extLst>
              <a:ext uri="{FF2B5EF4-FFF2-40B4-BE49-F238E27FC236}">
                <a16:creationId xmlns:a16="http://schemas.microsoft.com/office/drawing/2014/main" id="{BD7BC6D7-B47E-4668-84B6-152CBF3B7243}"/>
              </a:ext>
            </a:extLst>
          </p:cNvPr>
          <p:cNvGrpSpPr/>
          <p:nvPr/>
        </p:nvGrpSpPr>
        <p:grpSpPr>
          <a:xfrm>
            <a:off x="5716709" y="3899001"/>
            <a:ext cx="578972" cy="578972"/>
            <a:chOff x="7357464" y="4093491"/>
            <a:chExt cx="599780" cy="599780"/>
          </a:xfrm>
          <a:solidFill>
            <a:schemeClr val="tx1">
              <a:alpha val="10000"/>
            </a:schemeClr>
          </a:solidFill>
        </p:grpSpPr>
        <p:sp>
          <p:nvSpPr>
            <p:cNvPr id="65" name="Freeform: Shape 64">
              <a:extLst>
                <a:ext uri="{FF2B5EF4-FFF2-40B4-BE49-F238E27FC236}">
                  <a16:creationId xmlns:a16="http://schemas.microsoft.com/office/drawing/2014/main" id="{9389B79D-73B6-4689-BFA6-909D7F9D00AA}"/>
                </a:ext>
              </a:extLst>
            </p:cNvPr>
            <p:cNvSpPr/>
            <p:nvPr/>
          </p:nvSpPr>
          <p:spPr>
            <a:xfrm>
              <a:off x="7584743" y="4560769"/>
              <a:ext cx="143541" cy="36011"/>
            </a:xfrm>
            <a:custGeom>
              <a:avLst/>
              <a:gdLst>
                <a:gd name="connsiteX0" fmla="*/ 125535 w 143541"/>
                <a:gd name="connsiteY0" fmla="*/ 0 h 36011"/>
                <a:gd name="connsiteX1" fmla="*/ 18006 w 143541"/>
                <a:gd name="connsiteY1" fmla="*/ 0 h 36011"/>
                <a:gd name="connsiteX2" fmla="*/ 0 w 143541"/>
                <a:gd name="connsiteY2" fmla="*/ 18006 h 36011"/>
                <a:gd name="connsiteX3" fmla="*/ 18006 w 143541"/>
                <a:gd name="connsiteY3" fmla="*/ 36012 h 36011"/>
                <a:gd name="connsiteX4" fmla="*/ 125535 w 143541"/>
                <a:gd name="connsiteY4" fmla="*/ 36012 h 36011"/>
                <a:gd name="connsiteX5" fmla="*/ 143541 w 143541"/>
                <a:gd name="connsiteY5" fmla="*/ 18006 h 36011"/>
                <a:gd name="connsiteX6" fmla="*/ 125535 w 143541"/>
                <a:gd name="connsiteY6" fmla="*/ 0 h 3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541" h="36011">
                  <a:moveTo>
                    <a:pt x="125535" y="0"/>
                  </a:moveTo>
                  <a:lnTo>
                    <a:pt x="18006" y="0"/>
                  </a:lnTo>
                  <a:cubicBezTo>
                    <a:pt x="8061" y="0"/>
                    <a:pt x="0" y="8061"/>
                    <a:pt x="0" y="18006"/>
                  </a:cubicBezTo>
                  <a:cubicBezTo>
                    <a:pt x="0" y="27950"/>
                    <a:pt x="8061" y="36012"/>
                    <a:pt x="18006" y="36012"/>
                  </a:cubicBezTo>
                  <a:lnTo>
                    <a:pt x="125535" y="36012"/>
                  </a:lnTo>
                  <a:cubicBezTo>
                    <a:pt x="135480" y="36012"/>
                    <a:pt x="143541" y="27950"/>
                    <a:pt x="143541" y="18006"/>
                  </a:cubicBezTo>
                  <a:cubicBezTo>
                    <a:pt x="143541" y="8061"/>
                    <a:pt x="135480" y="0"/>
                    <a:pt x="125535"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6" name="Freeform: Shape 65">
              <a:extLst>
                <a:ext uri="{FF2B5EF4-FFF2-40B4-BE49-F238E27FC236}">
                  <a16:creationId xmlns:a16="http://schemas.microsoft.com/office/drawing/2014/main" id="{7A146FD7-F9EE-4B41-B3C2-FB962D3F2008}"/>
                </a:ext>
              </a:extLst>
            </p:cNvPr>
            <p:cNvSpPr/>
            <p:nvPr/>
          </p:nvSpPr>
          <p:spPr>
            <a:xfrm>
              <a:off x="7617506" y="4621772"/>
              <a:ext cx="78015" cy="36061"/>
            </a:xfrm>
            <a:custGeom>
              <a:avLst/>
              <a:gdLst>
                <a:gd name="connsiteX0" fmla="*/ 39011 w 78015"/>
                <a:gd name="connsiteY0" fmla="*/ 36062 h 36061"/>
                <a:gd name="connsiteX1" fmla="*/ 78015 w 78015"/>
                <a:gd name="connsiteY1" fmla="*/ 0 h 36061"/>
                <a:gd name="connsiteX2" fmla="*/ 0 w 78015"/>
                <a:gd name="connsiteY2" fmla="*/ 0 h 36061"/>
                <a:gd name="connsiteX3" fmla="*/ 39011 w 78015"/>
                <a:gd name="connsiteY3" fmla="*/ 36062 h 36061"/>
              </a:gdLst>
              <a:ahLst/>
              <a:cxnLst>
                <a:cxn ang="0">
                  <a:pos x="connsiteX0" y="connsiteY0"/>
                </a:cxn>
                <a:cxn ang="0">
                  <a:pos x="connsiteX1" y="connsiteY1"/>
                </a:cxn>
                <a:cxn ang="0">
                  <a:pos x="connsiteX2" y="connsiteY2"/>
                </a:cxn>
                <a:cxn ang="0">
                  <a:pos x="connsiteX3" y="connsiteY3"/>
                </a:cxn>
              </a:cxnLst>
              <a:rect l="l" t="t" r="r" b="b"/>
              <a:pathLst>
                <a:path w="78015" h="36061">
                  <a:moveTo>
                    <a:pt x="39011" y="36062"/>
                  </a:moveTo>
                  <a:cubicBezTo>
                    <a:pt x="59430" y="36059"/>
                    <a:pt x="76414" y="20356"/>
                    <a:pt x="78015" y="0"/>
                  </a:cubicBezTo>
                  <a:lnTo>
                    <a:pt x="0" y="0"/>
                  </a:lnTo>
                  <a:cubicBezTo>
                    <a:pt x="1601" y="20359"/>
                    <a:pt x="18589" y="36062"/>
                    <a:pt x="39011" y="36062"/>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7" name="Freeform: Shape 66">
              <a:extLst>
                <a:ext uri="{FF2B5EF4-FFF2-40B4-BE49-F238E27FC236}">
                  <a16:creationId xmlns:a16="http://schemas.microsoft.com/office/drawing/2014/main" id="{C6D73241-74CE-44F9-82E7-6E0FC62CA647}"/>
                </a:ext>
              </a:extLst>
            </p:cNvPr>
            <p:cNvSpPr/>
            <p:nvPr/>
          </p:nvSpPr>
          <p:spPr>
            <a:xfrm>
              <a:off x="7500474" y="4211722"/>
              <a:ext cx="312066" cy="324062"/>
            </a:xfrm>
            <a:custGeom>
              <a:avLst/>
              <a:gdLst>
                <a:gd name="connsiteX0" fmla="*/ 312067 w 312066"/>
                <a:gd name="connsiteY0" fmla="*/ 159629 h 324062"/>
                <a:gd name="connsiteX1" fmla="*/ 312067 w 312066"/>
                <a:gd name="connsiteY1" fmla="*/ 154231 h 324062"/>
                <a:gd name="connsiteX2" fmla="*/ 156043 w 312066"/>
                <a:gd name="connsiteY2" fmla="*/ 0 h 324062"/>
                <a:gd name="connsiteX3" fmla="*/ 156043 w 312066"/>
                <a:gd name="connsiteY3" fmla="*/ 0 h 324062"/>
                <a:gd name="connsiteX4" fmla="*/ 0 w 312066"/>
                <a:gd name="connsiteY4" fmla="*/ 154231 h 324062"/>
                <a:gd name="connsiteX5" fmla="*/ 0 w 312066"/>
                <a:gd name="connsiteY5" fmla="*/ 159629 h 324062"/>
                <a:gd name="connsiteX6" fmla="*/ 10865 w 312066"/>
                <a:gd name="connsiteY6" fmla="*/ 213640 h 324062"/>
                <a:gd name="connsiteX7" fmla="*/ 37986 w 312066"/>
                <a:gd name="connsiteY7" fmla="*/ 258049 h 324062"/>
                <a:gd name="connsiteX8" fmla="*/ 74535 w 312066"/>
                <a:gd name="connsiteY8" fmla="*/ 317402 h 324062"/>
                <a:gd name="connsiteX9" fmla="*/ 85275 w 312066"/>
                <a:gd name="connsiteY9" fmla="*/ 324062 h 324062"/>
                <a:gd name="connsiteX10" fmla="*/ 226792 w 312066"/>
                <a:gd name="connsiteY10" fmla="*/ 324062 h 324062"/>
                <a:gd name="connsiteX11" fmla="*/ 237538 w 312066"/>
                <a:gd name="connsiteY11" fmla="*/ 317402 h 324062"/>
                <a:gd name="connsiteX12" fmla="*/ 274081 w 312066"/>
                <a:gd name="connsiteY12" fmla="*/ 258049 h 324062"/>
                <a:gd name="connsiteX13" fmla="*/ 301202 w 312066"/>
                <a:gd name="connsiteY13" fmla="*/ 213640 h 324062"/>
                <a:gd name="connsiteX14" fmla="*/ 312067 w 312066"/>
                <a:gd name="connsiteY14" fmla="*/ 159629 h 324062"/>
                <a:gd name="connsiteX15" fmla="*/ 276061 w 312066"/>
                <a:gd name="connsiteY15" fmla="*/ 159004 h 324062"/>
                <a:gd name="connsiteX16" fmla="*/ 267464 w 312066"/>
                <a:gd name="connsiteY16" fmla="*/ 201026 h 324062"/>
                <a:gd name="connsiteX17" fmla="*/ 247178 w 312066"/>
                <a:gd name="connsiteY17" fmla="*/ 234033 h 324062"/>
                <a:gd name="connsiteX18" fmla="*/ 212072 w 312066"/>
                <a:gd name="connsiteY18" fmla="*/ 288038 h 324062"/>
                <a:gd name="connsiteX19" fmla="*/ 99976 w 312066"/>
                <a:gd name="connsiteY19" fmla="*/ 288038 h 324062"/>
                <a:gd name="connsiteX20" fmla="*/ 64870 w 312066"/>
                <a:gd name="connsiteY20" fmla="*/ 234033 h 324062"/>
                <a:gd name="connsiteX21" fmla="*/ 44590 w 312066"/>
                <a:gd name="connsiteY21" fmla="*/ 201026 h 324062"/>
                <a:gd name="connsiteX22" fmla="*/ 36006 w 312066"/>
                <a:gd name="connsiteY22" fmla="*/ 159017 h 324062"/>
                <a:gd name="connsiteX23" fmla="*/ 36006 w 312066"/>
                <a:gd name="connsiteY23" fmla="*/ 154518 h 324062"/>
                <a:gd name="connsiteX24" fmla="*/ 156030 w 312066"/>
                <a:gd name="connsiteY24" fmla="*/ 36006 h 324062"/>
                <a:gd name="connsiteX25" fmla="*/ 156030 w 312066"/>
                <a:gd name="connsiteY25" fmla="*/ 36006 h 324062"/>
                <a:gd name="connsiteX26" fmla="*/ 276049 w 312066"/>
                <a:gd name="connsiteY26" fmla="*/ 154531 h 324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12066" h="324062">
                  <a:moveTo>
                    <a:pt x="312067" y="159629"/>
                  </a:moveTo>
                  <a:lnTo>
                    <a:pt x="312067" y="154231"/>
                  </a:lnTo>
                  <a:cubicBezTo>
                    <a:pt x="310509" y="69007"/>
                    <a:pt x="241278" y="572"/>
                    <a:pt x="156043" y="0"/>
                  </a:cubicBezTo>
                  <a:lnTo>
                    <a:pt x="156043" y="0"/>
                  </a:lnTo>
                  <a:cubicBezTo>
                    <a:pt x="70801" y="565"/>
                    <a:pt x="1561" y="69002"/>
                    <a:pt x="0" y="154231"/>
                  </a:cubicBezTo>
                  <a:lnTo>
                    <a:pt x="0" y="159629"/>
                  </a:lnTo>
                  <a:cubicBezTo>
                    <a:pt x="582" y="178113"/>
                    <a:pt x="4255" y="196369"/>
                    <a:pt x="10865" y="213640"/>
                  </a:cubicBezTo>
                  <a:cubicBezTo>
                    <a:pt x="17190" y="229939"/>
                    <a:pt x="26375" y="244978"/>
                    <a:pt x="37986" y="258049"/>
                  </a:cubicBezTo>
                  <a:cubicBezTo>
                    <a:pt x="52268" y="273668"/>
                    <a:pt x="67931" y="303957"/>
                    <a:pt x="74535" y="317402"/>
                  </a:cubicBezTo>
                  <a:cubicBezTo>
                    <a:pt x="76559" y="321482"/>
                    <a:pt x="80720" y="324062"/>
                    <a:pt x="85275" y="324062"/>
                  </a:cubicBezTo>
                  <a:lnTo>
                    <a:pt x="226792" y="324062"/>
                  </a:lnTo>
                  <a:cubicBezTo>
                    <a:pt x="231347" y="324061"/>
                    <a:pt x="235509" y="321481"/>
                    <a:pt x="237538" y="317402"/>
                  </a:cubicBezTo>
                  <a:cubicBezTo>
                    <a:pt x="244135" y="303964"/>
                    <a:pt x="259798" y="273668"/>
                    <a:pt x="274081" y="258049"/>
                  </a:cubicBezTo>
                  <a:cubicBezTo>
                    <a:pt x="285692" y="244978"/>
                    <a:pt x="294877" y="229939"/>
                    <a:pt x="301202" y="213640"/>
                  </a:cubicBezTo>
                  <a:cubicBezTo>
                    <a:pt x="307810" y="196368"/>
                    <a:pt x="311481" y="178113"/>
                    <a:pt x="312067" y="159629"/>
                  </a:cubicBezTo>
                  <a:close/>
                  <a:moveTo>
                    <a:pt x="276061" y="159004"/>
                  </a:moveTo>
                  <a:cubicBezTo>
                    <a:pt x="275518" y="173388"/>
                    <a:pt x="272614" y="187585"/>
                    <a:pt x="267464" y="201026"/>
                  </a:cubicBezTo>
                  <a:cubicBezTo>
                    <a:pt x="262704" y="213140"/>
                    <a:pt x="255836" y="224315"/>
                    <a:pt x="247178" y="234033"/>
                  </a:cubicBezTo>
                  <a:cubicBezTo>
                    <a:pt x="233423" y="250614"/>
                    <a:pt x="221642" y="268737"/>
                    <a:pt x="212072" y="288038"/>
                  </a:cubicBezTo>
                  <a:lnTo>
                    <a:pt x="99976" y="288038"/>
                  </a:lnTo>
                  <a:cubicBezTo>
                    <a:pt x="90408" y="268736"/>
                    <a:pt x="78627" y="250612"/>
                    <a:pt x="64870" y="234033"/>
                  </a:cubicBezTo>
                  <a:cubicBezTo>
                    <a:pt x="56212" y="224316"/>
                    <a:pt x="49346" y="213141"/>
                    <a:pt x="44590" y="201026"/>
                  </a:cubicBezTo>
                  <a:cubicBezTo>
                    <a:pt x="39443" y="187589"/>
                    <a:pt x="36543" y="173396"/>
                    <a:pt x="36006" y="159017"/>
                  </a:cubicBezTo>
                  <a:lnTo>
                    <a:pt x="36006" y="154518"/>
                  </a:lnTo>
                  <a:cubicBezTo>
                    <a:pt x="37218" y="88986"/>
                    <a:pt x="90488" y="36388"/>
                    <a:pt x="156030" y="36006"/>
                  </a:cubicBezTo>
                  <a:lnTo>
                    <a:pt x="156030" y="36006"/>
                  </a:lnTo>
                  <a:cubicBezTo>
                    <a:pt x="221577" y="36385"/>
                    <a:pt x="274849" y="88994"/>
                    <a:pt x="276049" y="154531"/>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8" name="Freeform: Shape 67">
              <a:extLst>
                <a:ext uri="{FF2B5EF4-FFF2-40B4-BE49-F238E27FC236}">
                  <a16:creationId xmlns:a16="http://schemas.microsoft.com/office/drawing/2014/main" id="{EFF9F057-3761-4D45-88DB-4984D9120343}"/>
                </a:ext>
              </a:extLst>
            </p:cNvPr>
            <p:cNvSpPr/>
            <p:nvPr/>
          </p:nvSpPr>
          <p:spPr>
            <a:xfrm>
              <a:off x="7645245" y="4118481"/>
              <a:ext cx="24990" cy="68724"/>
            </a:xfrm>
            <a:custGeom>
              <a:avLst/>
              <a:gdLst>
                <a:gd name="connsiteX0" fmla="*/ 12495 w 24990"/>
                <a:gd name="connsiteY0" fmla="*/ 68725 h 68724"/>
                <a:gd name="connsiteX1" fmla="*/ 24991 w 24990"/>
                <a:gd name="connsiteY1" fmla="*/ 56229 h 68724"/>
                <a:gd name="connsiteX2" fmla="*/ 24991 w 24990"/>
                <a:gd name="connsiteY2" fmla="*/ 12495 h 68724"/>
                <a:gd name="connsiteX3" fmla="*/ 12495 w 24990"/>
                <a:gd name="connsiteY3" fmla="*/ 0 h 68724"/>
                <a:gd name="connsiteX4" fmla="*/ 0 w 24990"/>
                <a:gd name="connsiteY4" fmla="*/ 12495 h 68724"/>
                <a:gd name="connsiteX5" fmla="*/ 0 w 24990"/>
                <a:gd name="connsiteY5" fmla="*/ 56229 h 68724"/>
                <a:gd name="connsiteX6" fmla="*/ 12495 w 24990"/>
                <a:gd name="connsiteY6" fmla="*/ 68725 h 6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90" h="68724">
                  <a:moveTo>
                    <a:pt x="12495" y="68725"/>
                  </a:moveTo>
                  <a:cubicBezTo>
                    <a:pt x="19397" y="68725"/>
                    <a:pt x="24991" y="63131"/>
                    <a:pt x="24991" y="56229"/>
                  </a:cubicBezTo>
                  <a:lnTo>
                    <a:pt x="24991" y="12495"/>
                  </a:lnTo>
                  <a:cubicBezTo>
                    <a:pt x="24991" y="5594"/>
                    <a:pt x="19397" y="0"/>
                    <a:pt x="12495" y="0"/>
                  </a:cubicBezTo>
                  <a:cubicBezTo>
                    <a:pt x="5594" y="0"/>
                    <a:pt x="0" y="5594"/>
                    <a:pt x="0" y="12495"/>
                  </a:cubicBezTo>
                  <a:lnTo>
                    <a:pt x="0" y="56229"/>
                  </a:lnTo>
                  <a:cubicBezTo>
                    <a:pt x="0" y="63131"/>
                    <a:pt x="5594" y="68725"/>
                    <a:pt x="12495" y="68725"/>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9" name="Freeform: Shape 68">
              <a:extLst>
                <a:ext uri="{FF2B5EF4-FFF2-40B4-BE49-F238E27FC236}">
                  <a16:creationId xmlns:a16="http://schemas.microsoft.com/office/drawing/2014/main" id="{1130C3CC-35B4-47D2-A625-2A4E2669071A}"/>
                </a:ext>
              </a:extLst>
            </p:cNvPr>
            <p:cNvSpPr/>
            <p:nvPr/>
          </p:nvSpPr>
          <p:spPr>
            <a:xfrm>
              <a:off x="7474986" y="4190058"/>
              <a:ext cx="55942" cy="55942"/>
            </a:xfrm>
            <a:custGeom>
              <a:avLst/>
              <a:gdLst>
                <a:gd name="connsiteX0" fmla="*/ 34459 w 55942"/>
                <a:gd name="connsiteY0" fmla="*/ 52127 h 55942"/>
                <a:gd name="connsiteX1" fmla="*/ 52127 w 55942"/>
                <a:gd name="connsiteY1" fmla="*/ 52435 h 55942"/>
                <a:gd name="connsiteX2" fmla="*/ 52435 w 55942"/>
                <a:gd name="connsiteY2" fmla="*/ 34766 h 55942"/>
                <a:gd name="connsiteX3" fmla="*/ 52127 w 55942"/>
                <a:gd name="connsiteY3" fmla="*/ 34459 h 55942"/>
                <a:gd name="connsiteX4" fmla="*/ 21176 w 55942"/>
                <a:gd name="connsiteY4" fmla="*/ 3508 h 55942"/>
                <a:gd name="connsiteX5" fmla="*/ 3508 w 55942"/>
                <a:gd name="connsiteY5" fmla="*/ 3815 h 55942"/>
                <a:gd name="connsiteX6" fmla="*/ 3508 w 55942"/>
                <a:gd name="connsiteY6" fmla="*/ 21176 h 55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942" h="55942">
                  <a:moveTo>
                    <a:pt x="34459" y="52127"/>
                  </a:moveTo>
                  <a:cubicBezTo>
                    <a:pt x="39253" y="57091"/>
                    <a:pt x="47164" y="57229"/>
                    <a:pt x="52127" y="52435"/>
                  </a:cubicBezTo>
                  <a:cubicBezTo>
                    <a:pt x="57091" y="47640"/>
                    <a:pt x="57229" y="39730"/>
                    <a:pt x="52435" y="34766"/>
                  </a:cubicBezTo>
                  <a:cubicBezTo>
                    <a:pt x="52334" y="34662"/>
                    <a:pt x="52232" y="34560"/>
                    <a:pt x="52127" y="34459"/>
                  </a:cubicBezTo>
                  <a:lnTo>
                    <a:pt x="21176" y="3508"/>
                  </a:lnTo>
                  <a:cubicBezTo>
                    <a:pt x="16212" y="-1287"/>
                    <a:pt x="8302" y="-1149"/>
                    <a:pt x="3508" y="3815"/>
                  </a:cubicBezTo>
                  <a:cubicBezTo>
                    <a:pt x="-1169" y="8657"/>
                    <a:pt x="-1169" y="16334"/>
                    <a:pt x="3508" y="21176"/>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0" name="Freeform: Shape 69">
              <a:extLst>
                <a:ext uri="{FF2B5EF4-FFF2-40B4-BE49-F238E27FC236}">
                  <a16:creationId xmlns:a16="http://schemas.microsoft.com/office/drawing/2014/main" id="{0582DAFB-A4E2-45EF-8F69-590BA7780C9E}"/>
                </a:ext>
              </a:extLst>
            </p:cNvPr>
            <p:cNvSpPr/>
            <p:nvPr/>
          </p:nvSpPr>
          <p:spPr>
            <a:xfrm>
              <a:off x="7784897" y="4192609"/>
              <a:ext cx="55563" cy="55581"/>
            </a:xfrm>
            <a:custGeom>
              <a:avLst/>
              <a:gdLst>
                <a:gd name="connsiteX0" fmla="*/ 12474 w 55563"/>
                <a:gd name="connsiteY0" fmla="*/ 55581 h 55581"/>
                <a:gd name="connsiteX1" fmla="*/ 21308 w 55563"/>
                <a:gd name="connsiteY1" fmla="*/ 51920 h 55581"/>
                <a:gd name="connsiteX2" fmla="*/ 52228 w 55563"/>
                <a:gd name="connsiteY2" fmla="*/ 20994 h 55581"/>
                <a:gd name="connsiteX3" fmla="*/ 51566 w 55563"/>
                <a:gd name="connsiteY3" fmla="*/ 3336 h 55581"/>
                <a:gd name="connsiteX4" fmla="*/ 34560 w 55563"/>
                <a:gd name="connsiteY4" fmla="*/ 3344 h 55581"/>
                <a:gd name="connsiteX5" fmla="*/ 3658 w 55563"/>
                <a:gd name="connsiteY5" fmla="*/ 34252 h 55581"/>
                <a:gd name="connsiteX6" fmla="*/ 3661 w 55563"/>
                <a:gd name="connsiteY6" fmla="*/ 51923 h 55581"/>
                <a:gd name="connsiteX7" fmla="*/ 12493 w 55563"/>
                <a:gd name="connsiteY7" fmla="*/ 55581 h 55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63" h="55581">
                  <a:moveTo>
                    <a:pt x="12474" y="55581"/>
                  </a:moveTo>
                  <a:cubicBezTo>
                    <a:pt x="15788" y="55581"/>
                    <a:pt x="18965" y="54264"/>
                    <a:pt x="21308" y="51920"/>
                  </a:cubicBezTo>
                  <a:lnTo>
                    <a:pt x="52228" y="20994"/>
                  </a:lnTo>
                  <a:cubicBezTo>
                    <a:pt x="56922" y="15935"/>
                    <a:pt x="56626" y="8029"/>
                    <a:pt x="51566" y="3336"/>
                  </a:cubicBezTo>
                  <a:cubicBezTo>
                    <a:pt x="46769" y="-1115"/>
                    <a:pt x="39351" y="-1111"/>
                    <a:pt x="34560" y="3344"/>
                  </a:cubicBezTo>
                  <a:lnTo>
                    <a:pt x="3658" y="34252"/>
                  </a:lnTo>
                  <a:cubicBezTo>
                    <a:pt x="-1220" y="39133"/>
                    <a:pt x="-1219" y="47044"/>
                    <a:pt x="3661" y="51923"/>
                  </a:cubicBezTo>
                  <a:cubicBezTo>
                    <a:pt x="6004" y="54265"/>
                    <a:pt x="9180" y="55581"/>
                    <a:pt x="12493" y="55581"/>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1" name="Freeform: Shape 70">
              <a:extLst>
                <a:ext uri="{FF2B5EF4-FFF2-40B4-BE49-F238E27FC236}">
                  <a16:creationId xmlns:a16="http://schemas.microsoft.com/office/drawing/2014/main" id="{B79CB0C5-7C6C-40F5-8529-F578E0170E6A}"/>
                </a:ext>
              </a:extLst>
            </p:cNvPr>
            <p:cNvSpPr/>
            <p:nvPr/>
          </p:nvSpPr>
          <p:spPr>
            <a:xfrm>
              <a:off x="7407445" y="4352770"/>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2" name="Freeform: Shape 71">
              <a:extLst>
                <a:ext uri="{FF2B5EF4-FFF2-40B4-BE49-F238E27FC236}">
                  <a16:creationId xmlns:a16="http://schemas.microsoft.com/office/drawing/2014/main" id="{5914C0F4-E701-426E-81B8-808AE36CD565}"/>
                </a:ext>
              </a:extLst>
            </p:cNvPr>
            <p:cNvSpPr/>
            <p:nvPr/>
          </p:nvSpPr>
          <p:spPr>
            <a:xfrm>
              <a:off x="7474479" y="4484131"/>
              <a:ext cx="56424" cy="56436"/>
            </a:xfrm>
            <a:custGeom>
              <a:avLst/>
              <a:gdLst>
                <a:gd name="connsiteX0" fmla="*/ 34966 w 56424"/>
                <a:gd name="connsiteY0" fmla="*/ 3815 h 56436"/>
                <a:gd name="connsiteX1" fmla="*/ 4040 w 56424"/>
                <a:gd name="connsiteY1" fmla="*/ 34741 h 56436"/>
                <a:gd name="connsiteX2" fmla="*/ 3296 w 56424"/>
                <a:gd name="connsiteY2" fmla="*/ 52396 h 56436"/>
                <a:gd name="connsiteX3" fmla="*/ 20951 w 56424"/>
                <a:gd name="connsiteY3" fmla="*/ 53141 h 56436"/>
                <a:gd name="connsiteX4" fmla="*/ 21684 w 56424"/>
                <a:gd name="connsiteY4" fmla="*/ 52409 h 56436"/>
                <a:gd name="connsiteX5" fmla="*/ 52610 w 56424"/>
                <a:gd name="connsiteY5" fmla="*/ 21483 h 56436"/>
                <a:gd name="connsiteX6" fmla="*/ 52917 w 56424"/>
                <a:gd name="connsiteY6" fmla="*/ 3815 h 56436"/>
                <a:gd name="connsiteX7" fmla="*/ 35249 w 56424"/>
                <a:gd name="connsiteY7" fmla="*/ 3507 h 56436"/>
                <a:gd name="connsiteX8" fmla="*/ 34941 w 56424"/>
                <a:gd name="connsiteY8" fmla="*/ 3815 h 56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424" h="56436">
                  <a:moveTo>
                    <a:pt x="34966" y="3815"/>
                  </a:moveTo>
                  <a:lnTo>
                    <a:pt x="4040" y="34741"/>
                  </a:lnTo>
                  <a:cubicBezTo>
                    <a:pt x="-1041" y="39411"/>
                    <a:pt x="-1374" y="47316"/>
                    <a:pt x="3296" y="52396"/>
                  </a:cubicBezTo>
                  <a:cubicBezTo>
                    <a:pt x="7965" y="57478"/>
                    <a:pt x="15870" y="57811"/>
                    <a:pt x="20951" y="53141"/>
                  </a:cubicBezTo>
                  <a:cubicBezTo>
                    <a:pt x="21206" y="52907"/>
                    <a:pt x="21450" y="52663"/>
                    <a:pt x="21684" y="52409"/>
                  </a:cubicBezTo>
                  <a:lnTo>
                    <a:pt x="52610" y="21483"/>
                  </a:lnTo>
                  <a:cubicBezTo>
                    <a:pt x="57573" y="16689"/>
                    <a:pt x="57711" y="8779"/>
                    <a:pt x="52917" y="3815"/>
                  </a:cubicBezTo>
                  <a:cubicBezTo>
                    <a:pt x="48123" y="-1149"/>
                    <a:pt x="40212" y="-1287"/>
                    <a:pt x="35249" y="3507"/>
                  </a:cubicBezTo>
                  <a:cubicBezTo>
                    <a:pt x="35144" y="3608"/>
                    <a:pt x="35042" y="3710"/>
                    <a:pt x="34941" y="3815"/>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3" name="Freeform: Shape 72">
              <a:extLst>
                <a:ext uri="{FF2B5EF4-FFF2-40B4-BE49-F238E27FC236}">
                  <a16:creationId xmlns:a16="http://schemas.microsoft.com/office/drawing/2014/main" id="{0CD0051F-7545-4E97-B83F-34FB2098E069}"/>
                </a:ext>
              </a:extLst>
            </p:cNvPr>
            <p:cNvSpPr/>
            <p:nvPr/>
          </p:nvSpPr>
          <p:spPr>
            <a:xfrm>
              <a:off x="7784558" y="4481591"/>
              <a:ext cx="56093" cy="56083"/>
            </a:xfrm>
            <a:custGeom>
              <a:avLst/>
              <a:gdLst>
                <a:gd name="connsiteX0" fmla="*/ 21647 w 56093"/>
                <a:gd name="connsiteY0" fmla="*/ 3987 h 56083"/>
                <a:gd name="connsiteX1" fmla="*/ 3987 w 56093"/>
                <a:gd name="connsiteY1" fmla="*/ 3344 h 56083"/>
                <a:gd name="connsiteX2" fmla="*/ 3345 w 56093"/>
                <a:gd name="connsiteY2" fmla="*/ 21004 h 56083"/>
                <a:gd name="connsiteX3" fmla="*/ 3997 w 56093"/>
                <a:gd name="connsiteY3" fmla="*/ 21656 h 56083"/>
                <a:gd name="connsiteX4" fmla="*/ 34917 w 56093"/>
                <a:gd name="connsiteY4" fmla="*/ 52575 h 56083"/>
                <a:gd name="connsiteX5" fmla="*/ 52585 w 56093"/>
                <a:gd name="connsiteY5" fmla="*/ 52268 h 56083"/>
                <a:gd name="connsiteX6" fmla="*/ 52585 w 56093"/>
                <a:gd name="connsiteY6" fmla="*/ 34907 h 56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3" h="56083">
                  <a:moveTo>
                    <a:pt x="21647" y="3987"/>
                  </a:moveTo>
                  <a:cubicBezTo>
                    <a:pt x="16948" y="-1067"/>
                    <a:pt x="9041" y="-1355"/>
                    <a:pt x="3987" y="3344"/>
                  </a:cubicBezTo>
                  <a:cubicBezTo>
                    <a:pt x="-1067" y="8043"/>
                    <a:pt x="-1355" y="15950"/>
                    <a:pt x="3345" y="21004"/>
                  </a:cubicBezTo>
                  <a:cubicBezTo>
                    <a:pt x="3554" y="21229"/>
                    <a:pt x="3771" y="21446"/>
                    <a:pt x="3997" y="21656"/>
                  </a:cubicBezTo>
                  <a:lnTo>
                    <a:pt x="34917" y="52575"/>
                  </a:lnTo>
                  <a:cubicBezTo>
                    <a:pt x="39881" y="57370"/>
                    <a:pt x="47791" y="57233"/>
                    <a:pt x="52585" y="52268"/>
                  </a:cubicBezTo>
                  <a:cubicBezTo>
                    <a:pt x="57262" y="47426"/>
                    <a:pt x="57262" y="39749"/>
                    <a:pt x="52585" y="34907"/>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4" name="Freeform: Shape 73">
              <a:extLst>
                <a:ext uri="{FF2B5EF4-FFF2-40B4-BE49-F238E27FC236}">
                  <a16:creationId xmlns:a16="http://schemas.microsoft.com/office/drawing/2014/main" id="{519BC023-BB96-4C74-934C-EDE44497E41B}"/>
                </a:ext>
              </a:extLst>
            </p:cNvPr>
            <p:cNvSpPr/>
            <p:nvPr/>
          </p:nvSpPr>
          <p:spPr>
            <a:xfrm>
              <a:off x="7836975" y="4352346"/>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99" name="Graphic 49" descr="Eye">
            <a:extLst>
              <a:ext uri="{FF2B5EF4-FFF2-40B4-BE49-F238E27FC236}">
                <a16:creationId xmlns:a16="http://schemas.microsoft.com/office/drawing/2014/main" id="{A79135FC-EA5F-432D-A5C8-1FC944986710}"/>
              </a:ext>
            </a:extLst>
          </p:cNvPr>
          <p:cNvGrpSpPr/>
          <p:nvPr/>
        </p:nvGrpSpPr>
        <p:grpSpPr>
          <a:xfrm>
            <a:off x="2856335" y="2291764"/>
            <a:ext cx="578972" cy="578972"/>
            <a:chOff x="4257864" y="2534246"/>
            <a:chExt cx="599780" cy="599780"/>
          </a:xfrm>
          <a:solidFill>
            <a:schemeClr val="tx1">
              <a:alpha val="10000"/>
            </a:schemeClr>
          </a:solidFill>
        </p:grpSpPr>
        <p:sp>
          <p:nvSpPr>
            <p:cNvPr id="101" name="Freeform: Shape 100">
              <a:extLst>
                <a:ext uri="{FF2B5EF4-FFF2-40B4-BE49-F238E27FC236}">
                  <a16:creationId xmlns:a16="http://schemas.microsoft.com/office/drawing/2014/main" id="{19DCC87F-00B3-47FB-B7CA-6FC5B56F4550}"/>
                </a:ext>
              </a:extLst>
            </p:cNvPr>
            <p:cNvSpPr/>
            <p:nvPr/>
          </p:nvSpPr>
          <p:spPr>
            <a:xfrm>
              <a:off x="4308062" y="2684191"/>
              <a:ext cx="499450" cy="299890"/>
            </a:xfrm>
            <a:custGeom>
              <a:avLst/>
              <a:gdLst>
                <a:gd name="connsiteX0" fmla="*/ 336534 w 499450"/>
                <a:gd name="connsiteY0" fmla="*/ 239912 h 299890"/>
                <a:gd name="connsiteX1" fmla="*/ 341532 w 499450"/>
                <a:gd name="connsiteY1" fmla="*/ 65601 h 299890"/>
                <a:gd name="connsiteX2" fmla="*/ 455241 w 499450"/>
                <a:gd name="connsiteY2" fmla="*/ 156817 h 299890"/>
                <a:gd name="connsiteX3" fmla="*/ 336534 w 499450"/>
                <a:gd name="connsiteY3" fmla="*/ 239912 h 299890"/>
                <a:gd name="connsiteX4" fmla="*/ 90999 w 499450"/>
                <a:gd name="connsiteY4" fmla="*/ 111209 h 299890"/>
                <a:gd name="connsiteX5" fmla="*/ 157225 w 499450"/>
                <a:gd name="connsiteY5" fmla="*/ 66226 h 299890"/>
                <a:gd name="connsiteX6" fmla="*/ 162848 w 499450"/>
                <a:gd name="connsiteY6" fmla="*/ 239912 h 299890"/>
                <a:gd name="connsiteX7" fmla="*/ 44141 w 499450"/>
                <a:gd name="connsiteY7" fmla="*/ 156817 h 299890"/>
                <a:gd name="connsiteX8" fmla="*/ 90999 w 499450"/>
                <a:gd name="connsiteY8" fmla="*/ 111209 h 299890"/>
                <a:gd name="connsiteX9" fmla="*/ 90999 w 499450"/>
                <a:gd name="connsiteY9" fmla="*/ 111209 h 299890"/>
                <a:gd name="connsiteX10" fmla="*/ 249691 w 499450"/>
                <a:gd name="connsiteY10" fmla="*/ 249908 h 299890"/>
                <a:gd name="connsiteX11" fmla="*/ 149728 w 499450"/>
                <a:gd name="connsiteY11" fmla="*/ 149945 h 299890"/>
                <a:gd name="connsiteX12" fmla="*/ 249691 w 499450"/>
                <a:gd name="connsiteY12" fmla="*/ 49982 h 299890"/>
                <a:gd name="connsiteX13" fmla="*/ 349654 w 499450"/>
                <a:gd name="connsiteY13" fmla="*/ 149945 h 299890"/>
                <a:gd name="connsiteX14" fmla="*/ 249691 w 499450"/>
                <a:gd name="connsiteY14" fmla="*/ 249908 h 299890"/>
                <a:gd name="connsiteX15" fmla="*/ 492727 w 499450"/>
                <a:gd name="connsiteY15" fmla="*/ 139324 h 299890"/>
                <a:gd name="connsiteX16" fmla="*/ 249691 w 499450"/>
                <a:gd name="connsiteY16" fmla="*/ 0 h 299890"/>
                <a:gd name="connsiteX17" fmla="*/ 6655 w 499450"/>
                <a:gd name="connsiteY17" fmla="*/ 139324 h 299890"/>
                <a:gd name="connsiteX18" fmla="*/ 7905 w 499450"/>
                <a:gd name="connsiteY18" fmla="*/ 176810 h 299890"/>
                <a:gd name="connsiteX19" fmla="*/ 249691 w 499450"/>
                <a:gd name="connsiteY19" fmla="*/ 299890 h 299890"/>
                <a:gd name="connsiteX20" fmla="*/ 492102 w 499450"/>
                <a:gd name="connsiteY20" fmla="*/ 176810 h 299890"/>
                <a:gd name="connsiteX21" fmla="*/ 492727 w 499450"/>
                <a:gd name="connsiteY21" fmla="*/ 139324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9450" h="299890">
                  <a:moveTo>
                    <a:pt x="336534" y="239912"/>
                  </a:moveTo>
                  <a:cubicBezTo>
                    <a:pt x="385266" y="193054"/>
                    <a:pt x="387765" y="115583"/>
                    <a:pt x="341532" y="65601"/>
                  </a:cubicBezTo>
                  <a:cubicBezTo>
                    <a:pt x="390889" y="91217"/>
                    <a:pt x="431499" y="130577"/>
                    <a:pt x="455241" y="156817"/>
                  </a:cubicBezTo>
                  <a:cubicBezTo>
                    <a:pt x="430250" y="181184"/>
                    <a:pt x="387765" y="217420"/>
                    <a:pt x="336534" y="239912"/>
                  </a:cubicBezTo>
                  <a:close/>
                  <a:moveTo>
                    <a:pt x="90999" y="111209"/>
                  </a:moveTo>
                  <a:cubicBezTo>
                    <a:pt x="111617" y="93716"/>
                    <a:pt x="133484" y="78721"/>
                    <a:pt x="157225" y="66226"/>
                  </a:cubicBezTo>
                  <a:cubicBezTo>
                    <a:pt x="111617" y="116207"/>
                    <a:pt x="114116" y="193054"/>
                    <a:pt x="162848" y="239912"/>
                  </a:cubicBezTo>
                  <a:cubicBezTo>
                    <a:pt x="111617" y="217420"/>
                    <a:pt x="68508" y="181184"/>
                    <a:pt x="44141" y="156817"/>
                  </a:cubicBezTo>
                  <a:cubicBezTo>
                    <a:pt x="58511" y="140573"/>
                    <a:pt x="74130" y="125579"/>
                    <a:pt x="90999" y="111209"/>
                  </a:cubicBezTo>
                  <a:lnTo>
                    <a:pt x="90999" y="111209"/>
                  </a:lnTo>
                  <a:close/>
                  <a:moveTo>
                    <a:pt x="249691" y="249908"/>
                  </a:moveTo>
                  <a:cubicBezTo>
                    <a:pt x="194711" y="249908"/>
                    <a:pt x="149728" y="204925"/>
                    <a:pt x="149728" y="149945"/>
                  </a:cubicBezTo>
                  <a:cubicBezTo>
                    <a:pt x="149728" y="94965"/>
                    <a:pt x="194711" y="49982"/>
                    <a:pt x="249691" y="49982"/>
                  </a:cubicBezTo>
                  <a:cubicBezTo>
                    <a:pt x="304671" y="49982"/>
                    <a:pt x="349654" y="94965"/>
                    <a:pt x="349654" y="149945"/>
                  </a:cubicBezTo>
                  <a:cubicBezTo>
                    <a:pt x="349654" y="204925"/>
                    <a:pt x="304671" y="249908"/>
                    <a:pt x="249691" y="249908"/>
                  </a:cubicBezTo>
                  <a:close/>
                  <a:moveTo>
                    <a:pt x="492727" y="139324"/>
                  </a:moveTo>
                  <a:cubicBezTo>
                    <a:pt x="456490" y="96839"/>
                    <a:pt x="361525" y="0"/>
                    <a:pt x="249691" y="0"/>
                  </a:cubicBezTo>
                  <a:cubicBezTo>
                    <a:pt x="137857" y="0"/>
                    <a:pt x="42892" y="96839"/>
                    <a:pt x="6655" y="139324"/>
                  </a:cubicBezTo>
                  <a:cubicBezTo>
                    <a:pt x="-2716" y="150570"/>
                    <a:pt x="-2092" y="166189"/>
                    <a:pt x="7905" y="176810"/>
                  </a:cubicBezTo>
                  <a:cubicBezTo>
                    <a:pt x="44766" y="215546"/>
                    <a:pt x="139107" y="299890"/>
                    <a:pt x="249691" y="299890"/>
                  </a:cubicBezTo>
                  <a:cubicBezTo>
                    <a:pt x="360275" y="299890"/>
                    <a:pt x="454616" y="215546"/>
                    <a:pt x="492102" y="176810"/>
                  </a:cubicBezTo>
                  <a:cubicBezTo>
                    <a:pt x="501474" y="166814"/>
                    <a:pt x="502098" y="150570"/>
                    <a:pt x="492727" y="139324"/>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02" name="Freeform: Shape 101">
              <a:extLst>
                <a:ext uri="{FF2B5EF4-FFF2-40B4-BE49-F238E27FC236}">
                  <a16:creationId xmlns:a16="http://schemas.microsoft.com/office/drawing/2014/main" id="{7221A492-8819-4833-B181-183FD651CD59}"/>
                </a:ext>
              </a:extLst>
            </p:cNvPr>
            <p:cNvSpPr/>
            <p:nvPr/>
          </p:nvSpPr>
          <p:spPr>
            <a:xfrm>
              <a:off x="4495276" y="2771658"/>
              <a:ext cx="124954" cy="124954"/>
            </a:xfrm>
            <a:custGeom>
              <a:avLst/>
              <a:gdLst>
                <a:gd name="connsiteX0" fmla="*/ 124954 w 124954"/>
                <a:gd name="connsiteY0" fmla="*/ 62477 h 124954"/>
                <a:gd name="connsiteX1" fmla="*/ 62477 w 124954"/>
                <a:gd name="connsiteY1" fmla="*/ 124954 h 124954"/>
                <a:gd name="connsiteX2" fmla="*/ 0 w 124954"/>
                <a:gd name="connsiteY2" fmla="*/ 62477 h 124954"/>
                <a:gd name="connsiteX3" fmla="*/ 62477 w 124954"/>
                <a:gd name="connsiteY3" fmla="*/ 0 h 124954"/>
                <a:gd name="connsiteX4" fmla="*/ 124954 w 124954"/>
                <a:gd name="connsiteY4" fmla="*/ 62477 h 124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954" h="124954">
                  <a:moveTo>
                    <a:pt x="124954" y="62477"/>
                  </a:moveTo>
                  <a:cubicBezTo>
                    <a:pt x="124954" y="96982"/>
                    <a:pt x="96982" y="124954"/>
                    <a:pt x="62477" y="124954"/>
                  </a:cubicBezTo>
                  <a:cubicBezTo>
                    <a:pt x="27972" y="124954"/>
                    <a:pt x="0" y="96982"/>
                    <a:pt x="0" y="62477"/>
                  </a:cubicBezTo>
                  <a:cubicBezTo>
                    <a:pt x="0" y="27972"/>
                    <a:pt x="27972" y="0"/>
                    <a:pt x="62477" y="0"/>
                  </a:cubicBezTo>
                  <a:cubicBezTo>
                    <a:pt x="96982" y="0"/>
                    <a:pt x="124954" y="27972"/>
                    <a:pt x="124954" y="62477"/>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103" name="Graphic 47" descr="Bullseye">
            <a:extLst>
              <a:ext uri="{FF2B5EF4-FFF2-40B4-BE49-F238E27FC236}">
                <a16:creationId xmlns:a16="http://schemas.microsoft.com/office/drawing/2014/main" id="{6ED40F86-F53F-4641-87A0-7038E06EE1F7}"/>
              </a:ext>
            </a:extLst>
          </p:cNvPr>
          <p:cNvGrpSpPr/>
          <p:nvPr/>
        </p:nvGrpSpPr>
        <p:grpSpPr>
          <a:xfrm>
            <a:off x="5733745" y="2282719"/>
            <a:ext cx="578972" cy="578972"/>
            <a:chOff x="7334357" y="2534246"/>
            <a:chExt cx="599780" cy="599780"/>
          </a:xfrm>
          <a:solidFill>
            <a:schemeClr val="tx1">
              <a:alpha val="10000"/>
            </a:schemeClr>
          </a:solidFill>
        </p:grpSpPr>
        <p:sp>
          <p:nvSpPr>
            <p:cNvPr id="104" name="Freeform: Shape 103">
              <a:extLst>
                <a:ext uri="{FF2B5EF4-FFF2-40B4-BE49-F238E27FC236}">
                  <a16:creationId xmlns:a16="http://schemas.microsoft.com/office/drawing/2014/main" id="{769FB420-0893-45E0-8BAB-DDE61C713E27}"/>
                </a:ext>
              </a:extLst>
            </p:cNvPr>
            <p:cNvSpPr/>
            <p:nvPr/>
          </p:nvSpPr>
          <p:spPr>
            <a:xfrm>
              <a:off x="7561773" y="2587351"/>
              <a:ext cx="319257" cy="318633"/>
            </a:xfrm>
            <a:custGeom>
              <a:avLst/>
              <a:gdLst>
                <a:gd name="connsiteX0" fmla="*/ 263029 w 319257"/>
                <a:gd name="connsiteY0" fmla="*/ 56229 h 318633"/>
                <a:gd name="connsiteX1" fmla="*/ 256781 w 319257"/>
                <a:gd name="connsiteY1" fmla="*/ 0 h 318633"/>
                <a:gd name="connsiteX2" fmla="*/ 188056 w 319257"/>
                <a:gd name="connsiteY2" fmla="*/ 68725 h 318633"/>
                <a:gd name="connsiteX3" fmla="*/ 191805 w 319257"/>
                <a:gd name="connsiteY3" fmla="*/ 101213 h 318633"/>
                <a:gd name="connsiteX4" fmla="*/ 91841 w 319257"/>
                <a:gd name="connsiteY4" fmla="*/ 201176 h 318633"/>
                <a:gd name="connsiteX5" fmla="*/ 62477 w 319257"/>
                <a:gd name="connsiteY5" fmla="*/ 193679 h 318633"/>
                <a:gd name="connsiteX6" fmla="*/ 0 w 319257"/>
                <a:gd name="connsiteY6" fmla="*/ 256156 h 318633"/>
                <a:gd name="connsiteX7" fmla="*/ 62477 w 319257"/>
                <a:gd name="connsiteY7" fmla="*/ 318633 h 318633"/>
                <a:gd name="connsiteX8" fmla="*/ 124954 w 319257"/>
                <a:gd name="connsiteY8" fmla="*/ 256156 h 318633"/>
                <a:gd name="connsiteX9" fmla="*/ 118082 w 319257"/>
                <a:gd name="connsiteY9" fmla="*/ 227417 h 318633"/>
                <a:gd name="connsiteX10" fmla="*/ 218045 w 319257"/>
                <a:gd name="connsiteY10" fmla="*/ 127453 h 318633"/>
                <a:gd name="connsiteX11" fmla="*/ 250533 w 319257"/>
                <a:gd name="connsiteY11" fmla="*/ 131202 h 318633"/>
                <a:gd name="connsiteX12" fmla="*/ 319258 w 319257"/>
                <a:gd name="connsiteY12" fmla="*/ 62477 h 318633"/>
                <a:gd name="connsiteX13" fmla="*/ 263029 w 319257"/>
                <a:gd name="connsiteY13" fmla="*/ 56229 h 31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9257" h="318633">
                  <a:moveTo>
                    <a:pt x="263029" y="56229"/>
                  </a:moveTo>
                  <a:lnTo>
                    <a:pt x="256781" y="0"/>
                  </a:lnTo>
                  <a:lnTo>
                    <a:pt x="188056" y="68725"/>
                  </a:lnTo>
                  <a:lnTo>
                    <a:pt x="191805" y="101213"/>
                  </a:lnTo>
                  <a:lnTo>
                    <a:pt x="91841" y="201176"/>
                  </a:lnTo>
                  <a:cubicBezTo>
                    <a:pt x="83095" y="196803"/>
                    <a:pt x="73098" y="193679"/>
                    <a:pt x="62477" y="193679"/>
                  </a:cubicBezTo>
                  <a:cubicBezTo>
                    <a:pt x="28115" y="193679"/>
                    <a:pt x="0" y="221794"/>
                    <a:pt x="0" y="256156"/>
                  </a:cubicBezTo>
                  <a:cubicBezTo>
                    <a:pt x="0" y="290518"/>
                    <a:pt x="28115" y="318633"/>
                    <a:pt x="62477" y="318633"/>
                  </a:cubicBezTo>
                  <a:cubicBezTo>
                    <a:pt x="96839" y="318633"/>
                    <a:pt x="124954" y="290518"/>
                    <a:pt x="124954" y="256156"/>
                  </a:cubicBezTo>
                  <a:cubicBezTo>
                    <a:pt x="124954" y="245535"/>
                    <a:pt x="122455" y="236163"/>
                    <a:pt x="118082" y="227417"/>
                  </a:cubicBezTo>
                  <a:lnTo>
                    <a:pt x="218045" y="127453"/>
                  </a:lnTo>
                  <a:lnTo>
                    <a:pt x="250533" y="131202"/>
                  </a:lnTo>
                  <a:lnTo>
                    <a:pt x="319258" y="62477"/>
                  </a:lnTo>
                  <a:lnTo>
                    <a:pt x="263029" y="56229"/>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05" name="Freeform: Shape 104">
              <a:extLst>
                <a:ext uri="{FF2B5EF4-FFF2-40B4-BE49-F238E27FC236}">
                  <a16:creationId xmlns:a16="http://schemas.microsoft.com/office/drawing/2014/main" id="{3A72139A-914F-412F-B18E-18DD7F778E0A}"/>
                </a:ext>
              </a:extLst>
            </p:cNvPr>
            <p:cNvSpPr/>
            <p:nvPr/>
          </p:nvSpPr>
          <p:spPr>
            <a:xfrm>
              <a:off x="7387462" y="2606094"/>
              <a:ext cx="474825" cy="474825"/>
            </a:xfrm>
            <a:custGeom>
              <a:avLst/>
              <a:gdLst>
                <a:gd name="connsiteX0" fmla="*/ 442338 w 474825"/>
                <a:gd name="connsiteY0" fmla="*/ 129952 h 474825"/>
                <a:gd name="connsiteX1" fmla="*/ 434216 w 474825"/>
                <a:gd name="connsiteY1" fmla="*/ 138699 h 474825"/>
                <a:gd name="connsiteX2" fmla="*/ 422345 w 474825"/>
                <a:gd name="connsiteY2" fmla="*/ 137450 h 474825"/>
                <a:gd name="connsiteX3" fmla="*/ 409225 w 474825"/>
                <a:gd name="connsiteY3" fmla="*/ 135575 h 474825"/>
                <a:gd name="connsiteX4" fmla="*/ 437340 w 474825"/>
                <a:gd name="connsiteY4" fmla="*/ 237413 h 474825"/>
                <a:gd name="connsiteX5" fmla="*/ 237413 w 474825"/>
                <a:gd name="connsiteY5" fmla="*/ 437340 h 474825"/>
                <a:gd name="connsiteX6" fmla="*/ 37486 w 474825"/>
                <a:gd name="connsiteY6" fmla="*/ 237413 h 474825"/>
                <a:gd name="connsiteX7" fmla="*/ 237413 w 474825"/>
                <a:gd name="connsiteY7" fmla="*/ 37486 h 474825"/>
                <a:gd name="connsiteX8" fmla="*/ 339251 w 474825"/>
                <a:gd name="connsiteY8" fmla="*/ 65601 h 474825"/>
                <a:gd name="connsiteX9" fmla="*/ 338001 w 474825"/>
                <a:gd name="connsiteY9" fmla="*/ 53106 h 474825"/>
                <a:gd name="connsiteX10" fmla="*/ 336127 w 474825"/>
                <a:gd name="connsiteY10" fmla="*/ 40610 h 474825"/>
                <a:gd name="connsiteX11" fmla="*/ 344874 w 474825"/>
                <a:gd name="connsiteY11" fmla="*/ 31863 h 474825"/>
                <a:gd name="connsiteX12" fmla="*/ 349247 w 474825"/>
                <a:gd name="connsiteY12" fmla="*/ 27490 h 474825"/>
                <a:gd name="connsiteX13" fmla="*/ 237413 w 474825"/>
                <a:gd name="connsiteY13" fmla="*/ 0 h 474825"/>
                <a:gd name="connsiteX14" fmla="*/ 0 w 474825"/>
                <a:gd name="connsiteY14" fmla="*/ 237413 h 474825"/>
                <a:gd name="connsiteX15" fmla="*/ 237413 w 474825"/>
                <a:gd name="connsiteY15" fmla="*/ 474826 h 474825"/>
                <a:gd name="connsiteX16" fmla="*/ 474826 w 474825"/>
                <a:gd name="connsiteY16" fmla="*/ 237413 h 474825"/>
                <a:gd name="connsiteX17" fmla="*/ 446711 w 474825"/>
                <a:gd name="connsiteY17" fmla="*/ 126204 h 474825"/>
                <a:gd name="connsiteX18" fmla="*/ 442338 w 474825"/>
                <a:gd name="connsiteY18" fmla="*/ 129952 h 4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4825" h="474825">
                  <a:moveTo>
                    <a:pt x="442338" y="129952"/>
                  </a:moveTo>
                  <a:lnTo>
                    <a:pt x="434216" y="138699"/>
                  </a:lnTo>
                  <a:lnTo>
                    <a:pt x="422345" y="137450"/>
                  </a:lnTo>
                  <a:lnTo>
                    <a:pt x="409225" y="135575"/>
                  </a:lnTo>
                  <a:cubicBezTo>
                    <a:pt x="426719" y="165564"/>
                    <a:pt x="437340" y="199927"/>
                    <a:pt x="437340" y="237413"/>
                  </a:cubicBezTo>
                  <a:cubicBezTo>
                    <a:pt x="437340" y="347373"/>
                    <a:pt x="347373" y="437340"/>
                    <a:pt x="237413" y="437340"/>
                  </a:cubicBezTo>
                  <a:cubicBezTo>
                    <a:pt x="127453" y="437340"/>
                    <a:pt x="37486" y="347373"/>
                    <a:pt x="37486" y="237413"/>
                  </a:cubicBezTo>
                  <a:cubicBezTo>
                    <a:pt x="37486" y="127453"/>
                    <a:pt x="127453" y="37486"/>
                    <a:pt x="237413" y="37486"/>
                  </a:cubicBezTo>
                  <a:cubicBezTo>
                    <a:pt x="274274" y="37486"/>
                    <a:pt x="309262" y="47483"/>
                    <a:pt x="339251" y="65601"/>
                  </a:cubicBezTo>
                  <a:lnTo>
                    <a:pt x="338001" y="53106"/>
                  </a:lnTo>
                  <a:lnTo>
                    <a:pt x="336127" y="40610"/>
                  </a:lnTo>
                  <a:lnTo>
                    <a:pt x="344874" y="31863"/>
                  </a:lnTo>
                  <a:lnTo>
                    <a:pt x="349247" y="27490"/>
                  </a:lnTo>
                  <a:cubicBezTo>
                    <a:pt x="315509" y="9996"/>
                    <a:pt x="278023" y="0"/>
                    <a:pt x="237413" y="0"/>
                  </a:cubicBezTo>
                  <a:cubicBezTo>
                    <a:pt x="106211" y="0"/>
                    <a:pt x="0" y="106211"/>
                    <a:pt x="0" y="237413"/>
                  </a:cubicBezTo>
                  <a:cubicBezTo>
                    <a:pt x="0" y="368615"/>
                    <a:pt x="106211" y="474826"/>
                    <a:pt x="237413" y="474826"/>
                  </a:cubicBezTo>
                  <a:cubicBezTo>
                    <a:pt x="368615" y="474826"/>
                    <a:pt x="474826" y="368615"/>
                    <a:pt x="474826" y="237413"/>
                  </a:cubicBezTo>
                  <a:cubicBezTo>
                    <a:pt x="474826" y="196803"/>
                    <a:pt x="464830" y="159317"/>
                    <a:pt x="446711" y="126204"/>
                  </a:cubicBezTo>
                  <a:lnTo>
                    <a:pt x="442338" y="129952"/>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06" name="Freeform: Shape 105">
              <a:extLst>
                <a:ext uri="{FF2B5EF4-FFF2-40B4-BE49-F238E27FC236}">
                  <a16:creationId xmlns:a16="http://schemas.microsoft.com/office/drawing/2014/main" id="{FD55F8F5-949F-485E-88C0-A07637E2D7B3}"/>
                </a:ext>
              </a:extLst>
            </p:cNvPr>
            <p:cNvSpPr/>
            <p:nvPr/>
          </p:nvSpPr>
          <p:spPr>
            <a:xfrm>
              <a:off x="7474930" y="2693562"/>
              <a:ext cx="299890" cy="299890"/>
            </a:xfrm>
            <a:custGeom>
              <a:avLst/>
              <a:gdLst>
                <a:gd name="connsiteX0" fmla="*/ 254282 w 299890"/>
                <a:gd name="connsiteY0" fmla="*/ 107461 h 299890"/>
                <a:gd name="connsiteX1" fmla="*/ 262404 w 299890"/>
                <a:gd name="connsiteY1" fmla="*/ 149945 h 299890"/>
                <a:gd name="connsiteX2" fmla="*/ 149945 w 299890"/>
                <a:gd name="connsiteY2" fmla="*/ 262404 h 299890"/>
                <a:gd name="connsiteX3" fmla="*/ 37486 w 299890"/>
                <a:gd name="connsiteY3" fmla="*/ 149945 h 299890"/>
                <a:gd name="connsiteX4" fmla="*/ 149945 w 299890"/>
                <a:gd name="connsiteY4" fmla="*/ 37486 h 299890"/>
                <a:gd name="connsiteX5" fmla="*/ 192429 w 299890"/>
                <a:gd name="connsiteY5" fmla="*/ 45608 h 299890"/>
                <a:gd name="connsiteX6" fmla="*/ 220544 w 299890"/>
                <a:gd name="connsiteY6" fmla="*/ 17494 h 299890"/>
                <a:gd name="connsiteX7" fmla="*/ 149945 w 299890"/>
                <a:gd name="connsiteY7" fmla="*/ 0 h 299890"/>
                <a:gd name="connsiteX8" fmla="*/ 0 w 299890"/>
                <a:gd name="connsiteY8" fmla="*/ 149945 h 299890"/>
                <a:gd name="connsiteX9" fmla="*/ 149945 w 299890"/>
                <a:gd name="connsiteY9" fmla="*/ 299890 h 299890"/>
                <a:gd name="connsiteX10" fmla="*/ 299890 w 299890"/>
                <a:gd name="connsiteY10" fmla="*/ 149945 h 299890"/>
                <a:gd name="connsiteX11" fmla="*/ 282396 w 299890"/>
                <a:gd name="connsiteY11" fmla="*/ 79346 h 299890"/>
                <a:gd name="connsiteX12" fmla="*/ 254282 w 299890"/>
                <a:gd name="connsiteY12" fmla="*/ 107461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890" h="299890">
                  <a:moveTo>
                    <a:pt x="254282" y="107461"/>
                  </a:moveTo>
                  <a:cubicBezTo>
                    <a:pt x="259905" y="120581"/>
                    <a:pt x="262404" y="134950"/>
                    <a:pt x="262404" y="149945"/>
                  </a:cubicBezTo>
                  <a:cubicBezTo>
                    <a:pt x="262404" y="211797"/>
                    <a:pt x="211797" y="262404"/>
                    <a:pt x="149945" y="262404"/>
                  </a:cubicBezTo>
                  <a:cubicBezTo>
                    <a:pt x="88093" y="262404"/>
                    <a:pt x="37486" y="211797"/>
                    <a:pt x="37486" y="149945"/>
                  </a:cubicBezTo>
                  <a:cubicBezTo>
                    <a:pt x="37486" y="88093"/>
                    <a:pt x="88093" y="37486"/>
                    <a:pt x="149945" y="37486"/>
                  </a:cubicBezTo>
                  <a:cubicBezTo>
                    <a:pt x="164940" y="37486"/>
                    <a:pt x="179309" y="40610"/>
                    <a:pt x="192429" y="45608"/>
                  </a:cubicBezTo>
                  <a:lnTo>
                    <a:pt x="220544" y="17494"/>
                  </a:lnTo>
                  <a:cubicBezTo>
                    <a:pt x="199302" y="6248"/>
                    <a:pt x="175561" y="0"/>
                    <a:pt x="149945" y="0"/>
                  </a:cubicBezTo>
                  <a:cubicBezTo>
                    <a:pt x="67475" y="0"/>
                    <a:pt x="0" y="67475"/>
                    <a:pt x="0" y="149945"/>
                  </a:cubicBezTo>
                  <a:cubicBezTo>
                    <a:pt x="0" y="232415"/>
                    <a:pt x="67475" y="299890"/>
                    <a:pt x="149945" y="299890"/>
                  </a:cubicBezTo>
                  <a:cubicBezTo>
                    <a:pt x="232415" y="299890"/>
                    <a:pt x="299890" y="232415"/>
                    <a:pt x="299890" y="149945"/>
                  </a:cubicBezTo>
                  <a:cubicBezTo>
                    <a:pt x="299890" y="124329"/>
                    <a:pt x="293642" y="100588"/>
                    <a:pt x="282396" y="79346"/>
                  </a:cubicBezTo>
                  <a:lnTo>
                    <a:pt x="254282" y="107461"/>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107" name="Graphic 53" descr="Magnifying glass">
            <a:extLst>
              <a:ext uri="{FF2B5EF4-FFF2-40B4-BE49-F238E27FC236}">
                <a16:creationId xmlns:a16="http://schemas.microsoft.com/office/drawing/2014/main" id="{906D0420-06CC-4A50-9090-610E8A676A89}"/>
              </a:ext>
            </a:extLst>
          </p:cNvPr>
          <p:cNvSpPr/>
          <p:nvPr/>
        </p:nvSpPr>
        <p:spPr>
          <a:xfrm>
            <a:off x="2910847" y="3973291"/>
            <a:ext cx="476069" cy="476445"/>
          </a:xfrm>
          <a:custGeom>
            <a:avLst/>
            <a:gdLst>
              <a:gd name="connsiteX0" fmla="*/ 480449 w 493179"/>
              <a:gd name="connsiteY0" fmla="*/ 418596 h 493568"/>
              <a:gd name="connsiteX1" fmla="*/ 402352 w 493179"/>
              <a:gd name="connsiteY1" fmla="*/ 340500 h 493568"/>
              <a:gd name="connsiteX2" fmla="*/ 363617 w 493179"/>
              <a:gd name="connsiteY2" fmla="*/ 328629 h 493568"/>
              <a:gd name="connsiteX3" fmla="*/ 336127 w 493179"/>
              <a:gd name="connsiteY3" fmla="*/ 301140 h 493568"/>
              <a:gd name="connsiteX4" fmla="*/ 374863 w 493179"/>
              <a:gd name="connsiteY4" fmla="*/ 187431 h 493568"/>
              <a:gd name="connsiteX5" fmla="*/ 187431 w 493179"/>
              <a:gd name="connsiteY5" fmla="*/ 0 h 493568"/>
              <a:gd name="connsiteX6" fmla="*/ 0 w 493179"/>
              <a:gd name="connsiteY6" fmla="*/ 187431 h 493568"/>
              <a:gd name="connsiteX7" fmla="*/ 187431 w 493179"/>
              <a:gd name="connsiteY7" fmla="*/ 374863 h 493568"/>
              <a:gd name="connsiteX8" fmla="*/ 301140 w 493179"/>
              <a:gd name="connsiteY8" fmla="*/ 336127 h 493568"/>
              <a:gd name="connsiteX9" fmla="*/ 328629 w 493179"/>
              <a:gd name="connsiteY9" fmla="*/ 363617 h 493568"/>
              <a:gd name="connsiteX10" fmla="*/ 340500 w 493179"/>
              <a:gd name="connsiteY10" fmla="*/ 402352 h 493568"/>
              <a:gd name="connsiteX11" fmla="*/ 418596 w 493179"/>
              <a:gd name="connsiteY11" fmla="*/ 480449 h 493568"/>
              <a:gd name="connsiteX12" fmla="*/ 449835 w 493179"/>
              <a:gd name="connsiteY12" fmla="*/ 493569 h 493568"/>
              <a:gd name="connsiteX13" fmla="*/ 481074 w 493179"/>
              <a:gd name="connsiteY13" fmla="*/ 480449 h 493568"/>
              <a:gd name="connsiteX14" fmla="*/ 480449 w 493179"/>
              <a:gd name="connsiteY14" fmla="*/ 418596 h 493568"/>
              <a:gd name="connsiteX15" fmla="*/ 186806 w 493179"/>
              <a:gd name="connsiteY15" fmla="*/ 336751 h 493568"/>
              <a:gd name="connsiteX16" fmla="*/ 36861 w 493179"/>
              <a:gd name="connsiteY16" fmla="*/ 186806 h 493568"/>
              <a:gd name="connsiteX17" fmla="*/ 186806 w 493179"/>
              <a:gd name="connsiteY17" fmla="*/ 36861 h 493568"/>
              <a:gd name="connsiteX18" fmla="*/ 336751 w 493179"/>
              <a:gd name="connsiteY18" fmla="*/ 186806 h 493568"/>
              <a:gd name="connsiteX19" fmla="*/ 186806 w 493179"/>
              <a:gd name="connsiteY19" fmla="*/ 336751 h 49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79" h="493568">
                <a:moveTo>
                  <a:pt x="480449" y="418596"/>
                </a:moveTo>
                <a:lnTo>
                  <a:pt x="402352" y="340500"/>
                </a:lnTo>
                <a:cubicBezTo>
                  <a:pt x="391731" y="329879"/>
                  <a:pt x="377362" y="326130"/>
                  <a:pt x="363617" y="328629"/>
                </a:cubicBezTo>
                <a:lnTo>
                  <a:pt x="336127" y="301140"/>
                </a:lnTo>
                <a:cubicBezTo>
                  <a:pt x="360493" y="269901"/>
                  <a:pt x="374863" y="229916"/>
                  <a:pt x="374863" y="187431"/>
                </a:cubicBezTo>
                <a:cubicBezTo>
                  <a:pt x="374863" y="84344"/>
                  <a:pt x="290518" y="0"/>
                  <a:pt x="187431" y="0"/>
                </a:cubicBezTo>
                <a:cubicBezTo>
                  <a:pt x="84344" y="0"/>
                  <a:pt x="0" y="84344"/>
                  <a:pt x="0" y="187431"/>
                </a:cubicBezTo>
                <a:cubicBezTo>
                  <a:pt x="0" y="290518"/>
                  <a:pt x="84344" y="374863"/>
                  <a:pt x="187431" y="374863"/>
                </a:cubicBezTo>
                <a:cubicBezTo>
                  <a:pt x="229916" y="374863"/>
                  <a:pt x="269276" y="360493"/>
                  <a:pt x="301140" y="336127"/>
                </a:cubicBezTo>
                <a:lnTo>
                  <a:pt x="328629" y="363617"/>
                </a:lnTo>
                <a:cubicBezTo>
                  <a:pt x="326130" y="377362"/>
                  <a:pt x="329879" y="391731"/>
                  <a:pt x="340500" y="402352"/>
                </a:cubicBezTo>
                <a:lnTo>
                  <a:pt x="418596" y="480449"/>
                </a:lnTo>
                <a:cubicBezTo>
                  <a:pt x="427343" y="489196"/>
                  <a:pt x="438589" y="493569"/>
                  <a:pt x="449835" y="493569"/>
                </a:cubicBezTo>
                <a:cubicBezTo>
                  <a:pt x="461081" y="493569"/>
                  <a:pt x="472327" y="489196"/>
                  <a:pt x="481074" y="480449"/>
                </a:cubicBezTo>
                <a:cubicBezTo>
                  <a:pt x="497318" y="462955"/>
                  <a:pt x="497318" y="435465"/>
                  <a:pt x="480449" y="418596"/>
                </a:cubicBezTo>
                <a:close/>
                <a:moveTo>
                  <a:pt x="186806" y="336751"/>
                </a:moveTo>
                <a:cubicBezTo>
                  <a:pt x="104337" y="336751"/>
                  <a:pt x="36861" y="269276"/>
                  <a:pt x="36861" y="186806"/>
                </a:cubicBezTo>
                <a:cubicBezTo>
                  <a:pt x="36861" y="104337"/>
                  <a:pt x="104337" y="36861"/>
                  <a:pt x="186806" y="36861"/>
                </a:cubicBezTo>
                <a:cubicBezTo>
                  <a:pt x="269276" y="36861"/>
                  <a:pt x="336751" y="104337"/>
                  <a:pt x="336751" y="186806"/>
                </a:cubicBezTo>
                <a:cubicBezTo>
                  <a:pt x="336751" y="269276"/>
                  <a:pt x="269276" y="336751"/>
                  <a:pt x="186806" y="336751"/>
                </a:cubicBezTo>
                <a:close/>
              </a:path>
            </a:pathLst>
          </a:custGeom>
          <a:solidFill>
            <a:schemeClr val="bg1"/>
          </a:solidFill>
          <a:ln w="6152" cap="flat">
            <a:noFill/>
            <a:prstDash val="solid"/>
            <a:miter/>
          </a:ln>
          <a:effectLst>
            <a:outerShdw blurRad="50800" dist="38100" dir="2700000" algn="tl" rotWithShape="0">
              <a:prstClr val="black">
                <a:alpha val="40000"/>
              </a:prstClr>
            </a:outerShdw>
          </a:effectLst>
        </p:spPr>
        <p:txBody>
          <a:bodyPr rtlCol="0" anchor="ctr"/>
          <a:lstStyle/>
          <a:p>
            <a:endParaRPr lang="en-US" sz="1350"/>
          </a:p>
        </p:txBody>
      </p:sp>
      <p:grpSp>
        <p:nvGrpSpPr>
          <p:cNvPr id="111" name="Group 110">
            <a:extLst>
              <a:ext uri="{FF2B5EF4-FFF2-40B4-BE49-F238E27FC236}">
                <a16:creationId xmlns:a16="http://schemas.microsoft.com/office/drawing/2014/main" id="{9BD7FB64-CCBC-4A65-A835-BB7D31989A5F}"/>
              </a:ext>
            </a:extLst>
          </p:cNvPr>
          <p:cNvGrpSpPr/>
          <p:nvPr/>
        </p:nvGrpSpPr>
        <p:grpSpPr>
          <a:xfrm>
            <a:off x="254617" y="1949555"/>
            <a:ext cx="1880088" cy="2914299"/>
            <a:chOff x="332936" y="2555951"/>
            <a:chExt cx="2926080" cy="3885733"/>
          </a:xfrm>
        </p:grpSpPr>
        <p:sp>
          <p:nvSpPr>
            <p:cNvPr id="112" name="TextBox 111">
              <a:extLst>
                <a:ext uri="{FF2B5EF4-FFF2-40B4-BE49-F238E27FC236}">
                  <a16:creationId xmlns:a16="http://schemas.microsoft.com/office/drawing/2014/main" id="{806D1DCD-6B1C-405E-9B43-3C983EFD43DA}"/>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t>Lorem Ipsum</a:t>
              </a:r>
            </a:p>
          </p:txBody>
        </p:sp>
        <p:sp>
          <p:nvSpPr>
            <p:cNvPr id="113" name="TextBox 112">
              <a:extLst>
                <a:ext uri="{FF2B5EF4-FFF2-40B4-BE49-F238E27FC236}">
                  <a16:creationId xmlns:a16="http://schemas.microsoft.com/office/drawing/2014/main" id="{BD3D72EC-976E-4D37-9602-685EAF9669FF}"/>
                </a:ext>
              </a:extLst>
            </p:cNvPr>
            <p:cNvSpPr txBox="1"/>
            <p:nvPr/>
          </p:nvSpPr>
          <p:spPr>
            <a:xfrm>
              <a:off x="332936" y="3086919"/>
              <a:ext cx="2926080" cy="3354765"/>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420677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F6ED7078-2CAA-44C2-9D7E-D83322288CDE}"/>
              </a:ext>
            </a:extLst>
          </p:cNvPr>
          <p:cNvSpPr/>
          <p:nvPr/>
        </p:nvSpPr>
        <p:spPr>
          <a:xfrm>
            <a:off x="3087700" y="2121296"/>
            <a:ext cx="2969760" cy="2570816"/>
          </a:xfrm>
          <a:custGeom>
            <a:avLst/>
            <a:gdLst>
              <a:gd name="connsiteX0" fmla="*/ 769592 w 3076493"/>
              <a:gd name="connsiteY0" fmla="*/ 0 h 2663211"/>
              <a:gd name="connsiteX1" fmla="*/ 2306900 w 3076493"/>
              <a:gd name="connsiteY1" fmla="*/ 0 h 2663211"/>
              <a:gd name="connsiteX2" fmla="*/ 2307838 w 3076493"/>
              <a:gd name="connsiteY2" fmla="*/ 0 h 2663211"/>
              <a:gd name="connsiteX3" fmla="*/ 3076492 w 3076493"/>
              <a:gd name="connsiteY3" fmla="*/ 1331349 h 2663211"/>
              <a:gd name="connsiteX4" fmla="*/ 3076493 w 3076493"/>
              <a:gd name="connsiteY4" fmla="*/ 1331862 h 2663211"/>
              <a:gd name="connsiteX5" fmla="*/ 2307838 w 3076493"/>
              <a:gd name="connsiteY5" fmla="*/ 2663211 h 2663211"/>
              <a:gd name="connsiteX6" fmla="*/ 2306902 w 3076493"/>
              <a:gd name="connsiteY6" fmla="*/ 2663211 h 2663211"/>
              <a:gd name="connsiteX7" fmla="*/ 769592 w 3076493"/>
              <a:gd name="connsiteY7" fmla="*/ 2663211 h 2663211"/>
              <a:gd name="connsiteX8" fmla="*/ 768654 w 3076493"/>
              <a:gd name="connsiteY8" fmla="*/ 2663210 h 2663211"/>
              <a:gd name="connsiteX9" fmla="*/ 0 w 3076493"/>
              <a:gd name="connsiteY9" fmla="*/ 1331862 h 2663211"/>
              <a:gd name="connsiteX10" fmla="*/ 0 w 3076493"/>
              <a:gd name="connsiteY10" fmla="*/ 1331348 h 2663211"/>
              <a:gd name="connsiteX11" fmla="*/ 768654 w 3076493"/>
              <a:gd name="connsiteY11" fmla="*/ 0 h 266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76493" h="2663211">
                <a:moveTo>
                  <a:pt x="769592" y="0"/>
                </a:moveTo>
                <a:lnTo>
                  <a:pt x="2306900" y="0"/>
                </a:lnTo>
                <a:lnTo>
                  <a:pt x="2307838" y="0"/>
                </a:lnTo>
                <a:lnTo>
                  <a:pt x="3076492" y="1331349"/>
                </a:lnTo>
                <a:lnTo>
                  <a:pt x="3076493" y="1331862"/>
                </a:lnTo>
                <a:lnTo>
                  <a:pt x="2307838" y="2663211"/>
                </a:lnTo>
                <a:lnTo>
                  <a:pt x="2306902" y="2663211"/>
                </a:lnTo>
                <a:lnTo>
                  <a:pt x="769592" y="2663211"/>
                </a:lnTo>
                <a:lnTo>
                  <a:pt x="768654" y="2663210"/>
                </a:lnTo>
                <a:lnTo>
                  <a:pt x="0" y="1331862"/>
                </a:lnTo>
                <a:lnTo>
                  <a:pt x="0" y="1331348"/>
                </a:lnTo>
                <a:lnTo>
                  <a:pt x="76865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11" name="Group 10">
            <a:extLst>
              <a:ext uri="{FF2B5EF4-FFF2-40B4-BE49-F238E27FC236}">
                <a16:creationId xmlns:a16="http://schemas.microsoft.com/office/drawing/2014/main" id="{22714DE4-AA0F-4014-9BB8-27EFA52A4F71}"/>
              </a:ext>
            </a:extLst>
          </p:cNvPr>
          <p:cNvGrpSpPr/>
          <p:nvPr/>
        </p:nvGrpSpPr>
        <p:grpSpPr>
          <a:xfrm>
            <a:off x="2349602" y="1724708"/>
            <a:ext cx="3416165" cy="2967404"/>
            <a:chOff x="3434557" y="1555622"/>
            <a:chExt cx="4089978" cy="3552703"/>
          </a:xfrm>
        </p:grpSpPr>
        <p:sp>
          <p:nvSpPr>
            <p:cNvPr id="12" name="Freeform: Shape 11">
              <a:extLst>
                <a:ext uri="{FF2B5EF4-FFF2-40B4-BE49-F238E27FC236}">
                  <a16:creationId xmlns:a16="http://schemas.microsoft.com/office/drawing/2014/main" id="{5CA19E09-A886-4F42-814E-78519B55755F}"/>
                </a:ext>
              </a:extLst>
            </p:cNvPr>
            <p:cNvSpPr/>
            <p:nvPr/>
          </p:nvSpPr>
          <p:spPr>
            <a:xfrm rot="10800000">
              <a:off x="5207661" y="2030433"/>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4" name="Freeform: Shape 13">
              <a:extLst>
                <a:ext uri="{FF2B5EF4-FFF2-40B4-BE49-F238E27FC236}">
                  <a16:creationId xmlns:a16="http://schemas.microsoft.com/office/drawing/2014/main" id="{F14D332E-12E2-4FEC-9144-971D74CBF2BE}"/>
                </a:ext>
              </a:extLst>
            </p:cNvPr>
            <p:cNvSpPr/>
            <p:nvPr/>
          </p:nvSpPr>
          <p:spPr>
            <a:xfrm rot="14400000">
              <a:off x="5927535" y="2445428"/>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5" name="Freeform: Shape 14">
              <a:extLst>
                <a:ext uri="{FF2B5EF4-FFF2-40B4-BE49-F238E27FC236}">
                  <a16:creationId xmlns:a16="http://schemas.microsoft.com/office/drawing/2014/main" id="{8B634360-F248-4913-B59A-E6DB5D55C370}"/>
                </a:ext>
              </a:extLst>
            </p:cNvPr>
            <p:cNvSpPr/>
            <p:nvPr/>
          </p:nvSpPr>
          <p:spPr>
            <a:xfrm rot="18000000">
              <a:off x="5927535" y="3276010"/>
              <a:ext cx="1776679" cy="1417320"/>
            </a:xfrm>
            <a:custGeom>
              <a:avLst/>
              <a:gdLst>
                <a:gd name="connsiteX0" fmla="*/ 1776679 w 1776679"/>
                <a:gd name="connsiteY0" fmla="*/ 1417320 h 1417320"/>
                <a:gd name="connsiteX1" fmla="*/ 0 w 1776679"/>
                <a:gd name="connsiteY1" fmla="*/ 1417320 h 1417320"/>
                <a:gd name="connsiteX2" fmla="*/ 888340 w 1776679"/>
                <a:gd name="connsiteY2" fmla="*/ 0 h 1417320"/>
              </a:gdLst>
              <a:ahLst/>
              <a:cxnLst>
                <a:cxn ang="0">
                  <a:pos x="connsiteX0" y="connsiteY0"/>
                </a:cxn>
                <a:cxn ang="0">
                  <a:pos x="connsiteX1" y="connsiteY1"/>
                </a:cxn>
                <a:cxn ang="0">
                  <a:pos x="connsiteX2" y="connsiteY2"/>
                </a:cxn>
              </a:cxnLst>
              <a:rect l="l" t="t" r="r" b="b"/>
              <a:pathLst>
                <a:path w="1776679" h="1417320">
                  <a:moveTo>
                    <a:pt x="1776679" y="1417320"/>
                  </a:moveTo>
                  <a:lnTo>
                    <a:pt x="0" y="1417320"/>
                  </a:lnTo>
                  <a:lnTo>
                    <a:pt x="88834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7" name="Freeform: Shape 16">
              <a:extLst>
                <a:ext uri="{FF2B5EF4-FFF2-40B4-BE49-F238E27FC236}">
                  <a16:creationId xmlns:a16="http://schemas.microsoft.com/office/drawing/2014/main" id="{C8703F61-85E7-48F4-9423-44B822BA76E4}"/>
                </a:ext>
              </a:extLst>
            </p:cNvPr>
            <p:cNvSpPr/>
            <p:nvPr/>
          </p:nvSpPr>
          <p:spPr>
            <a:xfrm>
              <a:off x="5207662" y="3691005"/>
              <a:ext cx="1776679" cy="1417320"/>
            </a:xfrm>
            <a:custGeom>
              <a:avLst/>
              <a:gdLst>
                <a:gd name="connsiteX0" fmla="*/ 888340 w 1776679"/>
                <a:gd name="connsiteY0" fmla="*/ 0 h 1417320"/>
                <a:gd name="connsiteX1" fmla="*/ 1776679 w 1776679"/>
                <a:gd name="connsiteY1" fmla="*/ 1417320 h 1417320"/>
                <a:gd name="connsiteX2" fmla="*/ 0 w 1776679"/>
                <a:gd name="connsiteY2" fmla="*/ 1417320 h 1417320"/>
              </a:gdLst>
              <a:ahLst/>
              <a:cxnLst>
                <a:cxn ang="0">
                  <a:pos x="connsiteX0" y="connsiteY0"/>
                </a:cxn>
                <a:cxn ang="0">
                  <a:pos x="connsiteX1" y="connsiteY1"/>
                </a:cxn>
                <a:cxn ang="0">
                  <a:pos x="connsiteX2" y="connsiteY2"/>
                </a:cxn>
              </a:cxnLst>
              <a:rect l="l" t="t" r="r" b="b"/>
              <a:pathLst>
                <a:path w="1776679" h="1417320">
                  <a:moveTo>
                    <a:pt x="888340" y="0"/>
                  </a:moveTo>
                  <a:lnTo>
                    <a:pt x="1776679" y="1417320"/>
                  </a:lnTo>
                  <a:lnTo>
                    <a:pt x="0" y="141732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8" name="Freeform: Shape 17">
              <a:extLst>
                <a:ext uri="{FF2B5EF4-FFF2-40B4-BE49-F238E27FC236}">
                  <a16:creationId xmlns:a16="http://schemas.microsoft.com/office/drawing/2014/main" id="{AA722F5F-D1A5-46E0-88CD-EA278EA36B14}"/>
                </a:ext>
              </a:extLst>
            </p:cNvPr>
            <p:cNvSpPr/>
            <p:nvPr/>
          </p:nvSpPr>
          <p:spPr>
            <a:xfrm rot="3600000">
              <a:off x="4487786" y="3276010"/>
              <a:ext cx="1776679" cy="1417320"/>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1" name="Freeform: Shape 20">
              <a:extLst>
                <a:ext uri="{FF2B5EF4-FFF2-40B4-BE49-F238E27FC236}">
                  <a16:creationId xmlns:a16="http://schemas.microsoft.com/office/drawing/2014/main" id="{414FD2D5-7C77-4C1E-B7DA-1E8ED23B184B}"/>
                </a:ext>
              </a:extLst>
            </p:cNvPr>
            <p:cNvSpPr/>
            <p:nvPr/>
          </p:nvSpPr>
          <p:spPr>
            <a:xfrm rot="7200000" flipV="1">
              <a:off x="3257810" y="1732369"/>
              <a:ext cx="1776679" cy="1423186"/>
            </a:xfrm>
            <a:custGeom>
              <a:avLst/>
              <a:gdLst>
                <a:gd name="connsiteX0" fmla="*/ 0 w 1776679"/>
                <a:gd name="connsiteY0" fmla="*/ 1417320 h 1417320"/>
                <a:gd name="connsiteX1" fmla="*/ 888340 w 1776679"/>
                <a:gd name="connsiteY1" fmla="*/ 0 h 1417320"/>
                <a:gd name="connsiteX2" fmla="*/ 1776679 w 1776679"/>
                <a:gd name="connsiteY2" fmla="*/ 1417320 h 1417320"/>
              </a:gdLst>
              <a:ahLst/>
              <a:cxnLst>
                <a:cxn ang="0">
                  <a:pos x="connsiteX0" y="connsiteY0"/>
                </a:cxn>
                <a:cxn ang="0">
                  <a:pos x="connsiteX1" y="connsiteY1"/>
                </a:cxn>
                <a:cxn ang="0">
                  <a:pos x="connsiteX2" y="connsiteY2"/>
                </a:cxn>
              </a:cxnLst>
              <a:rect l="l" t="t" r="r" b="b"/>
              <a:pathLst>
                <a:path w="1776679" h="1417320">
                  <a:moveTo>
                    <a:pt x="0" y="1417320"/>
                  </a:moveTo>
                  <a:lnTo>
                    <a:pt x="888340" y="0"/>
                  </a:lnTo>
                  <a:lnTo>
                    <a:pt x="1776679" y="141732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sp>
        <p:nvSpPr>
          <p:cNvPr id="2" name="Title 1">
            <a:extLst>
              <a:ext uri="{FF2B5EF4-FFF2-40B4-BE49-F238E27FC236}">
                <a16:creationId xmlns:a16="http://schemas.microsoft.com/office/drawing/2014/main" id="{C9E622B1-6831-4B26-B350-420E28540191}"/>
              </a:ext>
            </a:extLst>
          </p:cNvPr>
          <p:cNvSpPr>
            <a:spLocks noGrp="1"/>
          </p:cNvSpPr>
          <p:nvPr>
            <p:ph type="title"/>
          </p:nvPr>
        </p:nvSpPr>
        <p:spPr/>
        <p:txBody>
          <a:bodyPr/>
          <a:lstStyle/>
          <a:p>
            <a:r>
              <a:rPr lang="en-US" dirty="0"/>
              <a:t>Hexagon Origami – Slide Template</a:t>
            </a:r>
          </a:p>
        </p:txBody>
      </p:sp>
      <p:sp>
        <p:nvSpPr>
          <p:cNvPr id="43" name="Graphic 6" descr="Badge 1">
            <a:extLst>
              <a:ext uri="{FF2B5EF4-FFF2-40B4-BE49-F238E27FC236}">
                <a16:creationId xmlns:a16="http://schemas.microsoft.com/office/drawing/2014/main" id="{FE3898E5-6F14-46FA-A810-A3DF3A97FD60}"/>
              </a:ext>
            </a:extLst>
          </p:cNvPr>
          <p:cNvSpPr/>
          <p:nvPr/>
        </p:nvSpPr>
        <p:spPr>
          <a:xfrm>
            <a:off x="4359196" y="2279339"/>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1 h 438968"/>
              <a:gd name="connsiteX5" fmla="*/ 219658 w 438968"/>
              <a:gd name="connsiteY5" fmla="*/ 0 h 438968"/>
              <a:gd name="connsiteX6" fmla="*/ 219484 w 438968"/>
              <a:gd name="connsiteY6" fmla="*/ 0 h 438968"/>
              <a:gd name="connsiteX7" fmla="*/ 243560 w 438968"/>
              <a:gd name="connsiteY7" fmla="*/ 312649 h 438968"/>
              <a:gd name="connsiteX8" fmla="*/ 210174 w 438968"/>
              <a:gd name="connsiteY8" fmla="*/ 312649 h 438968"/>
              <a:gd name="connsiteX9" fmla="*/ 210174 w 438968"/>
              <a:gd name="connsiteY9" fmla="*/ 153198 h 438968"/>
              <a:gd name="connsiteX10" fmla="*/ 201245 w 438968"/>
              <a:gd name="connsiteY10" fmla="*/ 158763 h 438968"/>
              <a:gd name="connsiteX11" fmla="*/ 191560 w 438968"/>
              <a:gd name="connsiteY11" fmla="*/ 163560 h 438968"/>
              <a:gd name="connsiteX12" fmla="*/ 180238 w 438968"/>
              <a:gd name="connsiteY12" fmla="*/ 167496 h 438968"/>
              <a:gd name="connsiteX13" fmla="*/ 167189 w 438968"/>
              <a:gd name="connsiteY13" fmla="*/ 171044 h 438968"/>
              <a:gd name="connsiteX14" fmla="*/ 167189 w 438968"/>
              <a:gd name="connsiteY14" fmla="*/ 144373 h 438968"/>
              <a:gd name="connsiteX15" fmla="*/ 175916 w 438968"/>
              <a:gd name="connsiteY15" fmla="*/ 141686 h 438968"/>
              <a:gd name="connsiteX16" fmla="*/ 183694 w 438968"/>
              <a:gd name="connsiteY16" fmla="*/ 138999 h 438968"/>
              <a:gd name="connsiteX17" fmla="*/ 191369 w 438968"/>
              <a:gd name="connsiteY17" fmla="*/ 135832 h 438968"/>
              <a:gd name="connsiteX18" fmla="*/ 199044 w 438968"/>
              <a:gd name="connsiteY18" fmla="*/ 132665 h 438968"/>
              <a:gd name="connsiteX19" fmla="*/ 206423 w 438968"/>
              <a:gd name="connsiteY19" fmla="*/ 128828 h 438968"/>
              <a:gd name="connsiteX20" fmla="*/ 213821 w 438968"/>
              <a:gd name="connsiteY20" fmla="*/ 124782 h 438968"/>
              <a:gd name="connsiteX21" fmla="*/ 221779 w 438968"/>
              <a:gd name="connsiteY21" fmla="*/ 120159 h 438968"/>
              <a:gd name="connsiteX22" fmla="*/ 229748 w 438968"/>
              <a:gd name="connsiteY22" fmla="*/ 115536 h 438968"/>
              <a:gd name="connsiteX23" fmla="*/ 243560 w 438968"/>
              <a:gd name="connsiteY23" fmla="*/ 115536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7"/>
                  <a:pt x="438968" y="219469"/>
                  <a:pt x="438968" y="219461"/>
                </a:cubicBezTo>
                <a:cubicBezTo>
                  <a:pt x="439010" y="98298"/>
                  <a:pt x="340821" y="42"/>
                  <a:pt x="219658" y="0"/>
                </a:cubicBezTo>
                <a:cubicBezTo>
                  <a:pt x="219600" y="0"/>
                  <a:pt x="219542" y="0"/>
                  <a:pt x="219484" y="0"/>
                </a:cubicBezTo>
                <a:close/>
                <a:moveTo>
                  <a:pt x="243560" y="312649"/>
                </a:moveTo>
                <a:lnTo>
                  <a:pt x="210174" y="312649"/>
                </a:lnTo>
                <a:lnTo>
                  <a:pt x="210174" y="153198"/>
                </a:lnTo>
                <a:cubicBezTo>
                  <a:pt x="207354" y="155124"/>
                  <a:pt x="204378" y="156979"/>
                  <a:pt x="201245" y="158763"/>
                </a:cubicBezTo>
                <a:cubicBezTo>
                  <a:pt x="198115" y="160553"/>
                  <a:pt x="194880" y="162154"/>
                  <a:pt x="191560" y="163560"/>
                </a:cubicBezTo>
                <a:cubicBezTo>
                  <a:pt x="187969" y="164970"/>
                  <a:pt x="184195" y="166282"/>
                  <a:pt x="180238" y="167496"/>
                </a:cubicBezTo>
                <a:cubicBezTo>
                  <a:pt x="176281" y="168709"/>
                  <a:pt x="171932" y="169892"/>
                  <a:pt x="167189" y="171044"/>
                </a:cubicBezTo>
                <a:lnTo>
                  <a:pt x="167189" y="144373"/>
                </a:lnTo>
                <a:cubicBezTo>
                  <a:pt x="170387" y="143476"/>
                  <a:pt x="173296" y="142580"/>
                  <a:pt x="175916" y="141686"/>
                </a:cubicBezTo>
                <a:cubicBezTo>
                  <a:pt x="178535" y="140792"/>
                  <a:pt x="181128" y="139896"/>
                  <a:pt x="183694" y="138999"/>
                </a:cubicBezTo>
                <a:cubicBezTo>
                  <a:pt x="186243" y="137976"/>
                  <a:pt x="188809" y="136924"/>
                  <a:pt x="191369" y="135832"/>
                </a:cubicBezTo>
                <a:cubicBezTo>
                  <a:pt x="193929" y="134740"/>
                  <a:pt x="196483" y="133694"/>
                  <a:pt x="199044" y="132665"/>
                </a:cubicBezTo>
                <a:cubicBezTo>
                  <a:pt x="201471" y="131386"/>
                  <a:pt x="203931" y="130107"/>
                  <a:pt x="206423" y="128828"/>
                </a:cubicBezTo>
                <a:cubicBezTo>
                  <a:pt x="208916" y="127549"/>
                  <a:pt x="211382" y="126200"/>
                  <a:pt x="213821" y="124782"/>
                </a:cubicBezTo>
                <a:cubicBezTo>
                  <a:pt x="216518" y="123380"/>
                  <a:pt x="219170" y="121839"/>
                  <a:pt x="221779" y="120159"/>
                </a:cubicBezTo>
                <a:cubicBezTo>
                  <a:pt x="224387" y="118479"/>
                  <a:pt x="227043" y="116938"/>
                  <a:pt x="229748" y="115536"/>
                </a:cubicBezTo>
                <a:lnTo>
                  <a:pt x="243560" y="115536"/>
                </a:lnTo>
                <a:close/>
              </a:path>
            </a:pathLst>
          </a:custGeom>
          <a:solidFill>
            <a:schemeClr val="bg1">
              <a:alpha val="45000"/>
            </a:scheme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4" name="Graphic 8" descr="Badge">
            <a:extLst>
              <a:ext uri="{FF2B5EF4-FFF2-40B4-BE49-F238E27FC236}">
                <a16:creationId xmlns:a16="http://schemas.microsoft.com/office/drawing/2014/main" id="{3BDC0637-F420-49F5-8D40-F39DDDCB7632}"/>
              </a:ext>
            </a:extLst>
          </p:cNvPr>
          <p:cNvSpPr/>
          <p:nvPr/>
        </p:nvSpPr>
        <p:spPr>
          <a:xfrm>
            <a:off x="5104957" y="2725702"/>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438968 w 438968"/>
              <a:gd name="connsiteY4" fmla="*/ 219467 h 438968"/>
              <a:gd name="connsiteX5" fmla="*/ 219652 w 438968"/>
              <a:gd name="connsiteY5" fmla="*/ 0 h 438968"/>
              <a:gd name="connsiteX6" fmla="*/ 219484 w 438968"/>
              <a:gd name="connsiteY6" fmla="*/ 0 h 438968"/>
              <a:gd name="connsiteX7" fmla="*/ 282234 w 438968"/>
              <a:gd name="connsiteY7" fmla="*/ 317902 h 438968"/>
              <a:gd name="connsiteX8" fmla="*/ 156741 w 438968"/>
              <a:gd name="connsiteY8" fmla="*/ 317902 h 438968"/>
              <a:gd name="connsiteX9" fmla="*/ 156741 w 438968"/>
              <a:gd name="connsiteY9" fmla="*/ 299484 h 438968"/>
              <a:gd name="connsiteX10" fmla="*/ 160959 w 438968"/>
              <a:gd name="connsiteY10" fmla="*/ 276946 h 438968"/>
              <a:gd name="connsiteX11" fmla="*/ 172564 w 438968"/>
              <a:gd name="connsiteY11" fmla="*/ 258453 h 438968"/>
              <a:gd name="connsiteX12" fmla="*/ 189745 w 438968"/>
              <a:gd name="connsiteY12" fmla="*/ 242722 h 438968"/>
              <a:gd name="connsiteX13" fmla="*/ 210850 w 438968"/>
              <a:gd name="connsiteY13" fmla="*/ 228523 h 438968"/>
              <a:gd name="connsiteX14" fmla="*/ 228765 w 438968"/>
              <a:gd name="connsiteY14" fmla="*/ 215664 h 438968"/>
              <a:gd name="connsiteX15" fmla="*/ 239913 w 438968"/>
              <a:gd name="connsiteY15" fmla="*/ 203424 h 438968"/>
              <a:gd name="connsiteX16" fmla="*/ 245583 w 438968"/>
              <a:gd name="connsiteY16" fmla="*/ 191045 h 438968"/>
              <a:gd name="connsiteX17" fmla="*/ 247114 w 438968"/>
              <a:gd name="connsiteY17" fmla="*/ 177227 h 438968"/>
              <a:gd name="connsiteX18" fmla="*/ 245195 w 438968"/>
              <a:gd name="connsiteY18" fmla="*/ 165334 h 438968"/>
              <a:gd name="connsiteX19" fmla="*/ 239532 w 438968"/>
              <a:gd name="connsiteY19" fmla="*/ 155261 h 438968"/>
              <a:gd name="connsiteX20" fmla="*/ 229939 w 438968"/>
              <a:gd name="connsiteY20" fmla="*/ 148326 h 438968"/>
              <a:gd name="connsiteX21" fmla="*/ 216416 w 438968"/>
              <a:gd name="connsiteY21" fmla="*/ 145737 h 438968"/>
              <a:gd name="connsiteX22" fmla="*/ 190317 w 438968"/>
              <a:gd name="connsiteY22" fmla="*/ 151880 h 438968"/>
              <a:gd name="connsiteX23" fmla="*/ 167103 w 438968"/>
              <a:gd name="connsiteY23" fmla="*/ 168380 h 438968"/>
              <a:gd name="connsiteX24" fmla="*/ 167103 w 438968"/>
              <a:gd name="connsiteY24" fmla="*/ 138444 h 438968"/>
              <a:gd name="connsiteX25" fmla="*/ 190410 w 438968"/>
              <a:gd name="connsiteY25" fmla="*/ 125013 h 438968"/>
              <a:gd name="connsiteX26" fmla="*/ 219305 w 438968"/>
              <a:gd name="connsiteY26" fmla="*/ 120968 h 438968"/>
              <a:gd name="connsiteX27" fmla="*/ 242329 w 438968"/>
              <a:gd name="connsiteY27" fmla="*/ 124435 h 438968"/>
              <a:gd name="connsiteX28" fmla="*/ 261134 w 438968"/>
              <a:gd name="connsiteY28" fmla="*/ 134508 h 438968"/>
              <a:gd name="connsiteX29" fmla="*/ 273802 w 438968"/>
              <a:gd name="connsiteY29" fmla="*/ 151008 h 438968"/>
              <a:gd name="connsiteX30" fmla="*/ 278425 w 438968"/>
              <a:gd name="connsiteY30" fmla="*/ 173546 h 438968"/>
              <a:gd name="connsiteX31" fmla="*/ 276015 w 438968"/>
              <a:gd name="connsiteY31" fmla="*/ 194264 h 438968"/>
              <a:gd name="connsiteX32" fmla="*/ 268110 w 438968"/>
              <a:gd name="connsiteY32" fmla="*/ 212174 h 438968"/>
              <a:gd name="connsiteX33" fmla="*/ 253824 w 438968"/>
              <a:gd name="connsiteY33" fmla="*/ 228488 h 438968"/>
              <a:gd name="connsiteX34" fmla="*/ 232331 w 438968"/>
              <a:gd name="connsiteY34" fmla="*/ 244409 h 438968"/>
              <a:gd name="connsiteX35" fmla="*/ 213907 w 438968"/>
              <a:gd name="connsiteY35" fmla="*/ 256499 h 438968"/>
              <a:gd name="connsiteX36" fmla="*/ 200182 w 438968"/>
              <a:gd name="connsiteY36" fmla="*/ 267532 h 438968"/>
              <a:gd name="connsiteX37" fmla="*/ 191652 w 438968"/>
              <a:gd name="connsiteY37" fmla="*/ 278853 h 438968"/>
              <a:gd name="connsiteX38" fmla="*/ 188763 w 438968"/>
              <a:gd name="connsiteY38" fmla="*/ 291810 h 438968"/>
              <a:gd name="connsiteX39" fmla="*/ 282211 w 438968"/>
              <a:gd name="connsiteY39" fmla="*/ 29181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8968" y="219478"/>
                  <a:pt x="438968" y="219473"/>
                  <a:pt x="438968" y="219467"/>
                </a:cubicBezTo>
                <a:cubicBezTo>
                  <a:pt x="439010" y="98300"/>
                  <a:pt x="340819" y="42"/>
                  <a:pt x="219652" y="0"/>
                </a:cubicBezTo>
                <a:cubicBezTo>
                  <a:pt x="219596" y="0"/>
                  <a:pt x="219540" y="0"/>
                  <a:pt x="219484" y="0"/>
                </a:cubicBezTo>
                <a:close/>
                <a:moveTo>
                  <a:pt x="282234" y="317902"/>
                </a:moveTo>
                <a:lnTo>
                  <a:pt x="156741" y="317902"/>
                </a:lnTo>
                <a:lnTo>
                  <a:pt x="156741" y="299484"/>
                </a:lnTo>
                <a:cubicBezTo>
                  <a:pt x="156626" y="291765"/>
                  <a:pt x="158061" y="284101"/>
                  <a:pt x="160959" y="276946"/>
                </a:cubicBezTo>
                <a:cubicBezTo>
                  <a:pt x="163800" y="270193"/>
                  <a:pt x="167719" y="263947"/>
                  <a:pt x="172564" y="258453"/>
                </a:cubicBezTo>
                <a:cubicBezTo>
                  <a:pt x="177719" y="252617"/>
                  <a:pt x="183479" y="247345"/>
                  <a:pt x="189745" y="242722"/>
                </a:cubicBezTo>
                <a:cubicBezTo>
                  <a:pt x="196271" y="237863"/>
                  <a:pt x="203307" y="233130"/>
                  <a:pt x="210850" y="228523"/>
                </a:cubicBezTo>
                <a:cubicBezTo>
                  <a:pt x="217167" y="224740"/>
                  <a:pt x="223160" y="220439"/>
                  <a:pt x="228765" y="215664"/>
                </a:cubicBezTo>
                <a:cubicBezTo>
                  <a:pt x="232980" y="212068"/>
                  <a:pt x="236726" y="207955"/>
                  <a:pt x="239913" y="203424"/>
                </a:cubicBezTo>
                <a:cubicBezTo>
                  <a:pt x="242537" y="199675"/>
                  <a:pt x="244458" y="195481"/>
                  <a:pt x="245583" y="191045"/>
                </a:cubicBezTo>
                <a:cubicBezTo>
                  <a:pt x="246637" y="186516"/>
                  <a:pt x="247151" y="181878"/>
                  <a:pt x="247114" y="177227"/>
                </a:cubicBezTo>
                <a:cubicBezTo>
                  <a:pt x="247121" y="173186"/>
                  <a:pt x="246473" y="169169"/>
                  <a:pt x="245195" y="165334"/>
                </a:cubicBezTo>
                <a:cubicBezTo>
                  <a:pt x="243992" y="161635"/>
                  <a:pt x="242067" y="158211"/>
                  <a:pt x="239532" y="155261"/>
                </a:cubicBezTo>
                <a:cubicBezTo>
                  <a:pt x="236890" y="152264"/>
                  <a:pt x="233613" y="149895"/>
                  <a:pt x="229939" y="148326"/>
                </a:cubicBezTo>
                <a:cubicBezTo>
                  <a:pt x="225662" y="146526"/>
                  <a:pt x="221055" y="145644"/>
                  <a:pt x="216416" y="145737"/>
                </a:cubicBezTo>
                <a:cubicBezTo>
                  <a:pt x="207354" y="145703"/>
                  <a:pt x="198412" y="147808"/>
                  <a:pt x="190317" y="151880"/>
                </a:cubicBezTo>
                <a:cubicBezTo>
                  <a:pt x="181805" y="156200"/>
                  <a:pt x="173981" y="161760"/>
                  <a:pt x="167103" y="168380"/>
                </a:cubicBezTo>
                <a:lnTo>
                  <a:pt x="167103" y="138444"/>
                </a:lnTo>
                <a:cubicBezTo>
                  <a:pt x="173749" y="132253"/>
                  <a:pt x="181720" y="127659"/>
                  <a:pt x="190410" y="125013"/>
                </a:cubicBezTo>
                <a:cubicBezTo>
                  <a:pt x="199786" y="122233"/>
                  <a:pt x="209526" y="120869"/>
                  <a:pt x="219305" y="120968"/>
                </a:cubicBezTo>
                <a:cubicBezTo>
                  <a:pt x="227114" y="120914"/>
                  <a:pt x="234883" y="122084"/>
                  <a:pt x="242329" y="124435"/>
                </a:cubicBezTo>
                <a:cubicBezTo>
                  <a:pt x="249181" y="126567"/>
                  <a:pt x="255563" y="129986"/>
                  <a:pt x="261134" y="134508"/>
                </a:cubicBezTo>
                <a:cubicBezTo>
                  <a:pt x="266551" y="138979"/>
                  <a:pt x="270882" y="144620"/>
                  <a:pt x="273802" y="151008"/>
                </a:cubicBezTo>
                <a:cubicBezTo>
                  <a:pt x="276980" y="158089"/>
                  <a:pt x="278559" y="165785"/>
                  <a:pt x="278425" y="173546"/>
                </a:cubicBezTo>
                <a:cubicBezTo>
                  <a:pt x="278493" y="180526"/>
                  <a:pt x="277683" y="187487"/>
                  <a:pt x="276015" y="194264"/>
                </a:cubicBezTo>
                <a:cubicBezTo>
                  <a:pt x="274381" y="200628"/>
                  <a:pt x="271710" y="206678"/>
                  <a:pt x="268110" y="212174"/>
                </a:cubicBezTo>
                <a:cubicBezTo>
                  <a:pt x="264096" y="218224"/>
                  <a:pt x="259291" y="223710"/>
                  <a:pt x="253824" y="228488"/>
                </a:cubicBezTo>
                <a:cubicBezTo>
                  <a:pt x="247093" y="234357"/>
                  <a:pt x="239906" y="239681"/>
                  <a:pt x="232331" y="244409"/>
                </a:cubicBezTo>
                <a:cubicBezTo>
                  <a:pt x="225419" y="248763"/>
                  <a:pt x="219278" y="252793"/>
                  <a:pt x="213907" y="256499"/>
                </a:cubicBezTo>
                <a:cubicBezTo>
                  <a:pt x="209043" y="259801"/>
                  <a:pt x="204453" y="263491"/>
                  <a:pt x="200182" y="267532"/>
                </a:cubicBezTo>
                <a:cubicBezTo>
                  <a:pt x="196709" y="270787"/>
                  <a:pt x="193823" y="274617"/>
                  <a:pt x="191652" y="278853"/>
                </a:cubicBezTo>
                <a:cubicBezTo>
                  <a:pt x="189699" y="282890"/>
                  <a:pt x="188711" y="287325"/>
                  <a:pt x="188763" y="291810"/>
                </a:cubicBezTo>
                <a:lnTo>
                  <a:pt x="282211" y="291810"/>
                </a:ln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5" name="Graphic 35" descr="Badge 3">
            <a:extLst>
              <a:ext uri="{FF2B5EF4-FFF2-40B4-BE49-F238E27FC236}">
                <a16:creationId xmlns:a16="http://schemas.microsoft.com/office/drawing/2014/main" id="{71FC3792-B0E5-4AD7-B460-37336EE4ABE6}"/>
              </a:ext>
            </a:extLst>
          </p:cNvPr>
          <p:cNvSpPr/>
          <p:nvPr/>
        </p:nvSpPr>
        <p:spPr>
          <a:xfrm>
            <a:off x="5102607" y="3647286"/>
            <a:ext cx="423749" cy="423749"/>
          </a:xfrm>
          <a:custGeom>
            <a:avLst/>
            <a:gdLst>
              <a:gd name="connsiteX0" fmla="*/ 219496 w 438979"/>
              <a:gd name="connsiteY0" fmla="*/ 0 h 438979"/>
              <a:gd name="connsiteX1" fmla="*/ 0 w 438979"/>
              <a:gd name="connsiteY1" fmla="*/ 219484 h 438979"/>
              <a:gd name="connsiteX2" fmla="*/ 219484 w 438979"/>
              <a:gd name="connsiteY2" fmla="*/ 438980 h 438979"/>
              <a:gd name="connsiteX3" fmla="*/ 438980 w 438979"/>
              <a:gd name="connsiteY3" fmla="*/ 219496 h 438979"/>
              <a:gd name="connsiteX4" fmla="*/ 438980 w 438979"/>
              <a:gd name="connsiteY4" fmla="*/ 219473 h 438979"/>
              <a:gd name="connsiteX5" fmla="*/ 219669 w 438979"/>
              <a:gd name="connsiteY5" fmla="*/ 0 h 438979"/>
              <a:gd name="connsiteX6" fmla="*/ 219496 w 438979"/>
              <a:gd name="connsiteY6" fmla="*/ 0 h 438979"/>
              <a:gd name="connsiteX7" fmla="*/ 277564 w 438979"/>
              <a:gd name="connsiteY7" fmla="*/ 286250 h 438979"/>
              <a:gd name="connsiteX8" fmla="*/ 261151 w 438979"/>
              <a:gd name="connsiteY8" fmla="*/ 304287 h 438979"/>
              <a:gd name="connsiteX9" fmla="*/ 237076 w 438979"/>
              <a:gd name="connsiteY9" fmla="*/ 315319 h 438979"/>
              <a:gd name="connsiteX10" fmla="*/ 208180 w 438979"/>
              <a:gd name="connsiteY10" fmla="*/ 319064 h 438979"/>
              <a:gd name="connsiteX11" fmla="*/ 178823 w 438979"/>
              <a:gd name="connsiteY11" fmla="*/ 316469 h 438979"/>
              <a:gd name="connsiteX12" fmla="*/ 155608 w 438979"/>
              <a:gd name="connsiteY12" fmla="*/ 308702 h 438979"/>
              <a:gd name="connsiteX13" fmla="*/ 155608 w 438979"/>
              <a:gd name="connsiteY13" fmla="*/ 279130 h 438979"/>
              <a:gd name="connsiteX14" fmla="*/ 181036 w 438979"/>
              <a:gd name="connsiteY14" fmla="*/ 290839 h 438979"/>
              <a:gd name="connsiteX15" fmla="*/ 209140 w 438979"/>
              <a:gd name="connsiteY15" fmla="*/ 294676 h 438979"/>
              <a:gd name="connsiteX16" fmla="*/ 222767 w 438979"/>
              <a:gd name="connsiteY16" fmla="*/ 293330 h 438979"/>
              <a:gd name="connsiteX17" fmla="*/ 236301 w 438979"/>
              <a:gd name="connsiteY17" fmla="*/ 288440 h 438979"/>
              <a:gd name="connsiteX18" fmla="*/ 246663 w 438979"/>
              <a:gd name="connsiteY18" fmla="*/ 278749 h 438979"/>
              <a:gd name="connsiteX19" fmla="*/ 250778 w 438979"/>
              <a:gd name="connsiteY19" fmla="*/ 263209 h 438979"/>
              <a:gd name="connsiteX20" fmla="*/ 246854 w 438979"/>
              <a:gd name="connsiteY20" fmla="*/ 247183 h 438979"/>
              <a:gd name="connsiteX21" fmla="*/ 235914 w 438979"/>
              <a:gd name="connsiteY21" fmla="*/ 236440 h 438979"/>
              <a:gd name="connsiteX22" fmla="*/ 219415 w 438979"/>
              <a:gd name="connsiteY22" fmla="*/ 230395 h 438979"/>
              <a:gd name="connsiteX23" fmla="*/ 198778 w 438979"/>
              <a:gd name="connsiteY23" fmla="*/ 228477 h 438979"/>
              <a:gd name="connsiteX24" fmla="*/ 180943 w 438979"/>
              <a:gd name="connsiteY24" fmla="*/ 228477 h 438979"/>
              <a:gd name="connsiteX25" fmla="*/ 180943 w 438979"/>
              <a:gd name="connsiteY25" fmla="*/ 203915 h 438979"/>
              <a:gd name="connsiteX26" fmla="*/ 197830 w 438979"/>
              <a:gd name="connsiteY26" fmla="*/ 203915 h 438979"/>
              <a:gd name="connsiteX27" fmla="*/ 216161 w 438979"/>
              <a:gd name="connsiteY27" fmla="*/ 202182 h 438979"/>
              <a:gd name="connsiteX28" fmla="*/ 230551 w 438979"/>
              <a:gd name="connsiteY28" fmla="*/ 196524 h 438979"/>
              <a:gd name="connsiteX29" fmla="*/ 239954 w 438979"/>
              <a:gd name="connsiteY29" fmla="*/ 186445 h 438979"/>
              <a:gd name="connsiteX30" fmla="*/ 243311 w 438979"/>
              <a:gd name="connsiteY30" fmla="*/ 171483 h 438979"/>
              <a:gd name="connsiteX31" fmla="*/ 240150 w 438979"/>
              <a:gd name="connsiteY31" fmla="*/ 157954 h 438979"/>
              <a:gd name="connsiteX32" fmla="*/ 232060 w 438979"/>
              <a:gd name="connsiteY32" fmla="*/ 149702 h 438979"/>
              <a:gd name="connsiteX33" fmla="*/ 221403 w 438979"/>
              <a:gd name="connsiteY33" fmla="*/ 145575 h 438979"/>
              <a:gd name="connsiteX34" fmla="*/ 210278 w 438979"/>
              <a:gd name="connsiteY34" fmla="*/ 144420 h 438979"/>
              <a:gd name="connsiteX35" fmla="*/ 186480 w 438979"/>
              <a:gd name="connsiteY35" fmla="*/ 147887 h 438979"/>
              <a:gd name="connsiteX36" fmla="*/ 163837 w 438979"/>
              <a:gd name="connsiteY36" fmla="*/ 158243 h 438979"/>
              <a:gd name="connsiteX37" fmla="*/ 163837 w 438979"/>
              <a:gd name="connsiteY37" fmla="*/ 131018 h 438979"/>
              <a:gd name="connsiteX38" fmla="*/ 186636 w 438979"/>
              <a:gd name="connsiteY38" fmla="*/ 122667 h 438979"/>
              <a:gd name="connsiteX39" fmla="*/ 213012 w 438979"/>
              <a:gd name="connsiteY39" fmla="*/ 119887 h 438979"/>
              <a:gd name="connsiteX40" fmla="*/ 236527 w 438979"/>
              <a:gd name="connsiteY40" fmla="*/ 122667 h 438979"/>
              <a:gd name="connsiteX41" fmla="*/ 256754 w 438979"/>
              <a:gd name="connsiteY41" fmla="*/ 131209 h 438979"/>
              <a:gd name="connsiteX42" fmla="*/ 270860 w 438979"/>
              <a:gd name="connsiteY42" fmla="*/ 145789 h 438979"/>
              <a:gd name="connsiteX43" fmla="*/ 276131 w 438979"/>
              <a:gd name="connsiteY43" fmla="*/ 166704 h 438979"/>
              <a:gd name="connsiteX44" fmla="*/ 265104 w 438979"/>
              <a:gd name="connsiteY44" fmla="*/ 198177 h 438979"/>
              <a:gd name="connsiteX45" fmla="*/ 234880 w 438979"/>
              <a:gd name="connsiteY45" fmla="*/ 214867 h 438979"/>
              <a:gd name="connsiteX46" fmla="*/ 253107 w 438979"/>
              <a:gd name="connsiteY46" fmla="*/ 219490 h 438979"/>
              <a:gd name="connsiteX47" fmla="*/ 268751 w 438979"/>
              <a:gd name="connsiteY47" fmla="*/ 229182 h 438979"/>
              <a:gd name="connsiteX48" fmla="*/ 279587 w 438979"/>
              <a:gd name="connsiteY48" fmla="*/ 243381 h 438979"/>
              <a:gd name="connsiteX49" fmla="*/ 283632 w 438979"/>
              <a:gd name="connsiteY49" fmla="*/ 261325 h 438979"/>
              <a:gd name="connsiteX50" fmla="*/ 277564 w 438979"/>
              <a:gd name="connsiteY50" fmla="*/ 286250 h 43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38979" h="438979">
                <a:moveTo>
                  <a:pt x="219496" y="0"/>
                </a:moveTo>
                <a:cubicBezTo>
                  <a:pt x="98275" y="-3"/>
                  <a:pt x="3" y="98263"/>
                  <a:pt x="0" y="219484"/>
                </a:cubicBezTo>
                <a:cubicBezTo>
                  <a:pt x="-3" y="340705"/>
                  <a:pt x="98263" y="438977"/>
                  <a:pt x="219484" y="438980"/>
                </a:cubicBezTo>
                <a:cubicBezTo>
                  <a:pt x="340705" y="438983"/>
                  <a:pt x="438977" y="340717"/>
                  <a:pt x="438980" y="219496"/>
                </a:cubicBezTo>
                <a:cubicBezTo>
                  <a:pt x="438980" y="219488"/>
                  <a:pt x="438980" y="219480"/>
                  <a:pt x="438980" y="219473"/>
                </a:cubicBezTo>
                <a:cubicBezTo>
                  <a:pt x="439024" y="98306"/>
                  <a:pt x="340836" y="45"/>
                  <a:pt x="219669" y="0"/>
                </a:cubicBezTo>
                <a:cubicBezTo>
                  <a:pt x="219611" y="0"/>
                  <a:pt x="219554" y="0"/>
                  <a:pt x="219496" y="0"/>
                </a:cubicBezTo>
                <a:close/>
                <a:moveTo>
                  <a:pt x="277564" y="286250"/>
                </a:moveTo>
                <a:cubicBezTo>
                  <a:pt x="273526" y="293425"/>
                  <a:pt x="267915" y="299592"/>
                  <a:pt x="261151" y="304287"/>
                </a:cubicBezTo>
                <a:cubicBezTo>
                  <a:pt x="253831" y="309340"/>
                  <a:pt x="245683" y="313073"/>
                  <a:pt x="237076" y="315319"/>
                </a:cubicBezTo>
                <a:cubicBezTo>
                  <a:pt x="227654" y="317851"/>
                  <a:pt x="217936" y="319111"/>
                  <a:pt x="208180" y="319064"/>
                </a:cubicBezTo>
                <a:cubicBezTo>
                  <a:pt x="198336" y="319098"/>
                  <a:pt x="188509" y="318229"/>
                  <a:pt x="178823" y="316469"/>
                </a:cubicBezTo>
                <a:cubicBezTo>
                  <a:pt x="170713" y="315162"/>
                  <a:pt x="162871" y="312539"/>
                  <a:pt x="155608" y="308702"/>
                </a:cubicBezTo>
                <a:lnTo>
                  <a:pt x="155608" y="279130"/>
                </a:lnTo>
                <a:cubicBezTo>
                  <a:pt x="163320" y="284514"/>
                  <a:pt x="171931" y="288479"/>
                  <a:pt x="181036" y="290839"/>
                </a:cubicBezTo>
                <a:cubicBezTo>
                  <a:pt x="190195" y="293347"/>
                  <a:pt x="199644" y="294638"/>
                  <a:pt x="209140" y="294676"/>
                </a:cubicBezTo>
                <a:cubicBezTo>
                  <a:pt x="213714" y="294644"/>
                  <a:pt x="218275" y="294193"/>
                  <a:pt x="222767" y="293330"/>
                </a:cubicBezTo>
                <a:cubicBezTo>
                  <a:pt x="227522" y="292475"/>
                  <a:pt x="232098" y="290822"/>
                  <a:pt x="236301" y="288440"/>
                </a:cubicBezTo>
                <a:cubicBezTo>
                  <a:pt x="240465" y="286064"/>
                  <a:pt x="244014" y="282745"/>
                  <a:pt x="246663" y="278749"/>
                </a:cubicBezTo>
                <a:cubicBezTo>
                  <a:pt x="249560" y="274098"/>
                  <a:pt x="250993" y="268684"/>
                  <a:pt x="250778" y="263209"/>
                </a:cubicBezTo>
                <a:cubicBezTo>
                  <a:pt x="250947" y="257610"/>
                  <a:pt x="249591" y="252071"/>
                  <a:pt x="246854" y="247183"/>
                </a:cubicBezTo>
                <a:cubicBezTo>
                  <a:pt x="244182" y="242728"/>
                  <a:pt x="240417" y="239030"/>
                  <a:pt x="235914" y="236440"/>
                </a:cubicBezTo>
                <a:cubicBezTo>
                  <a:pt x="230789" y="233522"/>
                  <a:pt x="225212" y="231479"/>
                  <a:pt x="219415" y="230395"/>
                </a:cubicBezTo>
                <a:cubicBezTo>
                  <a:pt x="212616" y="229073"/>
                  <a:pt x="205703" y="228430"/>
                  <a:pt x="198778" y="228477"/>
                </a:cubicBezTo>
                <a:lnTo>
                  <a:pt x="180943" y="228477"/>
                </a:lnTo>
                <a:lnTo>
                  <a:pt x="180943" y="203915"/>
                </a:lnTo>
                <a:lnTo>
                  <a:pt x="197830" y="203915"/>
                </a:lnTo>
                <a:cubicBezTo>
                  <a:pt x="203984" y="203960"/>
                  <a:pt x="210126" y="203380"/>
                  <a:pt x="216161" y="202182"/>
                </a:cubicBezTo>
                <a:cubicBezTo>
                  <a:pt x="221270" y="201214"/>
                  <a:pt x="226152" y="199295"/>
                  <a:pt x="230551" y="196524"/>
                </a:cubicBezTo>
                <a:cubicBezTo>
                  <a:pt x="234482" y="194007"/>
                  <a:pt x="237716" y="190541"/>
                  <a:pt x="239954" y="186445"/>
                </a:cubicBezTo>
                <a:cubicBezTo>
                  <a:pt x="242316" y="181820"/>
                  <a:pt x="243471" y="176674"/>
                  <a:pt x="243311" y="171483"/>
                </a:cubicBezTo>
                <a:cubicBezTo>
                  <a:pt x="243504" y="166770"/>
                  <a:pt x="242412" y="162094"/>
                  <a:pt x="240150" y="157954"/>
                </a:cubicBezTo>
                <a:cubicBezTo>
                  <a:pt x="238174" y="154579"/>
                  <a:pt x="235395" y="151744"/>
                  <a:pt x="232060" y="149702"/>
                </a:cubicBezTo>
                <a:cubicBezTo>
                  <a:pt x="228777" y="147712"/>
                  <a:pt x="225170" y="146315"/>
                  <a:pt x="221403" y="145575"/>
                </a:cubicBezTo>
                <a:cubicBezTo>
                  <a:pt x="217742" y="144824"/>
                  <a:pt x="214015" y="144437"/>
                  <a:pt x="210278" y="144420"/>
                </a:cubicBezTo>
                <a:cubicBezTo>
                  <a:pt x="202225" y="144494"/>
                  <a:pt x="194219" y="145661"/>
                  <a:pt x="186480" y="147887"/>
                </a:cubicBezTo>
                <a:cubicBezTo>
                  <a:pt x="178416" y="150075"/>
                  <a:pt x="170766" y="153574"/>
                  <a:pt x="163837" y="158243"/>
                </a:cubicBezTo>
                <a:lnTo>
                  <a:pt x="163837" y="131018"/>
                </a:lnTo>
                <a:cubicBezTo>
                  <a:pt x="171022" y="127211"/>
                  <a:pt x="178692" y="124401"/>
                  <a:pt x="186636" y="122667"/>
                </a:cubicBezTo>
                <a:cubicBezTo>
                  <a:pt x="195299" y="120772"/>
                  <a:pt x="204144" y="119840"/>
                  <a:pt x="213012" y="119887"/>
                </a:cubicBezTo>
                <a:cubicBezTo>
                  <a:pt x="220933" y="119873"/>
                  <a:pt x="228827" y="120806"/>
                  <a:pt x="236527" y="122667"/>
                </a:cubicBezTo>
                <a:cubicBezTo>
                  <a:pt x="243704" y="124346"/>
                  <a:pt x="250545" y="127235"/>
                  <a:pt x="256754" y="131209"/>
                </a:cubicBezTo>
                <a:cubicBezTo>
                  <a:pt x="262514" y="134920"/>
                  <a:pt x="267341" y="139910"/>
                  <a:pt x="270860" y="145789"/>
                </a:cubicBezTo>
                <a:cubicBezTo>
                  <a:pt x="274497" y="152148"/>
                  <a:pt x="276319" y="159382"/>
                  <a:pt x="276131" y="166704"/>
                </a:cubicBezTo>
                <a:cubicBezTo>
                  <a:pt x="276589" y="178215"/>
                  <a:pt x="272646" y="189468"/>
                  <a:pt x="265104" y="198177"/>
                </a:cubicBezTo>
                <a:cubicBezTo>
                  <a:pt x="257028" y="206771"/>
                  <a:pt x="246455" y="212609"/>
                  <a:pt x="234880" y="214867"/>
                </a:cubicBezTo>
                <a:cubicBezTo>
                  <a:pt x="241148" y="215515"/>
                  <a:pt x="247288" y="217072"/>
                  <a:pt x="253107" y="219490"/>
                </a:cubicBezTo>
                <a:cubicBezTo>
                  <a:pt x="258827" y="221824"/>
                  <a:pt x="264114" y="225100"/>
                  <a:pt x="268751" y="229182"/>
                </a:cubicBezTo>
                <a:cubicBezTo>
                  <a:pt x="273252" y="233165"/>
                  <a:pt x="276932" y="237988"/>
                  <a:pt x="279587" y="243381"/>
                </a:cubicBezTo>
                <a:cubicBezTo>
                  <a:pt x="282313" y="248966"/>
                  <a:pt x="283698" y="255110"/>
                  <a:pt x="283632" y="261325"/>
                </a:cubicBezTo>
                <a:cubicBezTo>
                  <a:pt x="283814" y="270020"/>
                  <a:pt x="281722" y="278611"/>
                  <a:pt x="277564" y="286250"/>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4" name="Freeform: Shape 53">
            <a:extLst>
              <a:ext uri="{FF2B5EF4-FFF2-40B4-BE49-F238E27FC236}">
                <a16:creationId xmlns:a16="http://schemas.microsoft.com/office/drawing/2014/main" id="{FF0476FE-0A7F-47F6-B594-34F0F24186D5}"/>
              </a:ext>
            </a:extLst>
          </p:cNvPr>
          <p:cNvSpPr/>
          <p:nvPr/>
        </p:nvSpPr>
        <p:spPr>
          <a:xfrm>
            <a:off x="4356844" y="4133253"/>
            <a:ext cx="423750" cy="423751"/>
          </a:xfrm>
          <a:custGeom>
            <a:avLst/>
            <a:gdLst>
              <a:gd name="connsiteX0" fmla="*/ 226940 w 438980"/>
              <a:gd name="connsiteY0" fmla="*/ 158440 h 438980"/>
              <a:gd name="connsiteX1" fmla="*/ 226940 w 438980"/>
              <a:gd name="connsiteY1" fmla="*/ 242462 h 438980"/>
              <a:gd name="connsiteX2" fmla="*/ 169374 w 438980"/>
              <a:gd name="connsiteY2" fmla="*/ 242462 h 438980"/>
              <a:gd name="connsiteX3" fmla="*/ 183001 w 438980"/>
              <a:gd name="connsiteY3" fmla="*/ 225963 h 438980"/>
              <a:gd name="connsiteX4" fmla="*/ 196241 w 438980"/>
              <a:gd name="connsiteY4" fmla="*/ 208048 h 438980"/>
              <a:gd name="connsiteX5" fmla="*/ 210440 w 438980"/>
              <a:gd name="connsiteY5" fmla="*/ 186359 h 438980"/>
              <a:gd name="connsiteX6" fmla="*/ 226940 w 438980"/>
              <a:gd name="connsiteY6" fmla="*/ 158440 h 438980"/>
              <a:gd name="connsiteX7" fmla="*/ 225211 w 438980"/>
              <a:gd name="connsiteY7" fmla="*/ 115842 h 438980"/>
              <a:gd name="connsiteX8" fmla="*/ 208047 w 438980"/>
              <a:gd name="connsiteY8" fmla="*/ 147598 h 438980"/>
              <a:gd name="connsiteX9" fmla="*/ 187029 w 438980"/>
              <a:gd name="connsiteY9" fmla="*/ 180602 h 438980"/>
              <a:gd name="connsiteX10" fmla="*/ 162849 w 438980"/>
              <a:gd name="connsiteY10" fmla="*/ 213318 h 438980"/>
              <a:gd name="connsiteX11" fmla="*/ 136560 w 438980"/>
              <a:gd name="connsiteY11" fmla="*/ 244022 h 438980"/>
              <a:gd name="connsiteX12" fmla="*/ 136560 w 438980"/>
              <a:gd name="connsiteY12" fmla="*/ 270306 h 438980"/>
              <a:gd name="connsiteX13" fmla="*/ 226939 w 438980"/>
              <a:gd name="connsiteY13" fmla="*/ 270306 h 438980"/>
              <a:gd name="connsiteX14" fmla="*/ 226939 w 438980"/>
              <a:gd name="connsiteY14" fmla="*/ 311563 h 438980"/>
              <a:gd name="connsiteX15" fmla="*/ 260134 w 438980"/>
              <a:gd name="connsiteY15" fmla="*/ 311563 h 438980"/>
              <a:gd name="connsiteX16" fmla="*/ 260134 w 438980"/>
              <a:gd name="connsiteY16" fmla="*/ 270306 h 438980"/>
              <a:gd name="connsiteX17" fmla="*/ 286423 w 438980"/>
              <a:gd name="connsiteY17" fmla="*/ 270306 h 438980"/>
              <a:gd name="connsiteX18" fmla="*/ 286423 w 438980"/>
              <a:gd name="connsiteY18" fmla="*/ 242485 h 438980"/>
              <a:gd name="connsiteX19" fmla="*/ 260134 w 438980"/>
              <a:gd name="connsiteY19" fmla="*/ 242485 h 438980"/>
              <a:gd name="connsiteX20" fmla="*/ 260134 w 438980"/>
              <a:gd name="connsiteY20" fmla="*/ 115842 h 438980"/>
              <a:gd name="connsiteX21" fmla="*/ 219496 w 438980"/>
              <a:gd name="connsiteY21" fmla="*/ 0 h 438980"/>
              <a:gd name="connsiteX22" fmla="*/ 219686 w 438980"/>
              <a:gd name="connsiteY22" fmla="*/ 0 h 438980"/>
              <a:gd name="connsiteX23" fmla="*/ 438980 w 438980"/>
              <a:gd name="connsiteY23" fmla="*/ 219490 h 438980"/>
              <a:gd name="connsiteX24" fmla="*/ 438980 w 438980"/>
              <a:gd name="connsiteY24" fmla="*/ 219496 h 438980"/>
              <a:gd name="connsiteX25" fmla="*/ 219484 w 438980"/>
              <a:gd name="connsiteY25" fmla="*/ 438980 h 438980"/>
              <a:gd name="connsiteX26" fmla="*/ 0 w 438980"/>
              <a:gd name="connsiteY26" fmla="*/ 219484 h 438980"/>
              <a:gd name="connsiteX27" fmla="*/ 219496 w 438980"/>
              <a:gd name="connsiteY27" fmla="*/ 0 h 43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38980" h="438980">
                <a:moveTo>
                  <a:pt x="226940" y="158440"/>
                </a:moveTo>
                <a:lnTo>
                  <a:pt x="226940" y="242462"/>
                </a:lnTo>
                <a:lnTo>
                  <a:pt x="169374" y="242462"/>
                </a:lnTo>
                <a:cubicBezTo>
                  <a:pt x="174117" y="236945"/>
                  <a:pt x="178659" y="231446"/>
                  <a:pt x="183001" y="225963"/>
                </a:cubicBezTo>
                <a:cubicBezTo>
                  <a:pt x="187343" y="220480"/>
                  <a:pt x="191756" y="214509"/>
                  <a:pt x="196241" y="208048"/>
                </a:cubicBezTo>
                <a:cubicBezTo>
                  <a:pt x="200726" y="201583"/>
                  <a:pt x="205459" y="194353"/>
                  <a:pt x="210440" y="186359"/>
                </a:cubicBezTo>
                <a:cubicBezTo>
                  <a:pt x="215422" y="178365"/>
                  <a:pt x="220922" y="169058"/>
                  <a:pt x="226940" y="158440"/>
                </a:cubicBezTo>
                <a:close/>
                <a:moveTo>
                  <a:pt x="225211" y="115842"/>
                </a:moveTo>
                <a:cubicBezTo>
                  <a:pt x="220234" y="126075"/>
                  <a:pt x="214512" y="136660"/>
                  <a:pt x="208047" y="147598"/>
                </a:cubicBezTo>
                <a:cubicBezTo>
                  <a:pt x="201582" y="158536"/>
                  <a:pt x="194576" y="169537"/>
                  <a:pt x="187029" y="180602"/>
                </a:cubicBezTo>
                <a:cubicBezTo>
                  <a:pt x="179481" y="191668"/>
                  <a:pt x="171421" y="202573"/>
                  <a:pt x="162849" y="213318"/>
                </a:cubicBezTo>
                <a:cubicBezTo>
                  <a:pt x="154277" y="224063"/>
                  <a:pt x="145514" y="234298"/>
                  <a:pt x="136560" y="244022"/>
                </a:cubicBezTo>
                <a:lnTo>
                  <a:pt x="136560" y="270306"/>
                </a:lnTo>
                <a:lnTo>
                  <a:pt x="226939" y="270306"/>
                </a:lnTo>
                <a:lnTo>
                  <a:pt x="226939" y="311563"/>
                </a:lnTo>
                <a:lnTo>
                  <a:pt x="260134" y="311563"/>
                </a:lnTo>
                <a:lnTo>
                  <a:pt x="260134" y="270306"/>
                </a:lnTo>
                <a:lnTo>
                  <a:pt x="286423" y="270306"/>
                </a:lnTo>
                <a:lnTo>
                  <a:pt x="286423" y="242485"/>
                </a:lnTo>
                <a:lnTo>
                  <a:pt x="260134" y="242485"/>
                </a:lnTo>
                <a:lnTo>
                  <a:pt x="260134" y="115842"/>
                </a:lnTo>
                <a:close/>
                <a:moveTo>
                  <a:pt x="219496" y="0"/>
                </a:moveTo>
                <a:cubicBezTo>
                  <a:pt x="219559" y="0"/>
                  <a:pt x="219623" y="0"/>
                  <a:pt x="219686" y="0"/>
                </a:cubicBezTo>
                <a:cubicBezTo>
                  <a:pt x="340853" y="54"/>
                  <a:pt x="439034" y="98323"/>
                  <a:pt x="438980" y="219490"/>
                </a:cubicBezTo>
                <a:cubicBezTo>
                  <a:pt x="438980" y="219492"/>
                  <a:pt x="438980" y="219494"/>
                  <a:pt x="438980" y="219496"/>
                </a:cubicBezTo>
                <a:cubicBezTo>
                  <a:pt x="438977" y="340717"/>
                  <a:pt x="340705" y="438983"/>
                  <a:pt x="219484" y="438980"/>
                </a:cubicBezTo>
                <a:cubicBezTo>
                  <a:pt x="98263" y="438976"/>
                  <a:pt x="-3" y="340705"/>
                  <a:pt x="0" y="219484"/>
                </a:cubicBezTo>
                <a:cubicBezTo>
                  <a:pt x="3" y="98263"/>
                  <a:pt x="98275" y="-3"/>
                  <a:pt x="219496" y="0"/>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9" name="Graphic 39" descr="Badge 5">
            <a:extLst>
              <a:ext uri="{FF2B5EF4-FFF2-40B4-BE49-F238E27FC236}">
                <a16:creationId xmlns:a16="http://schemas.microsoft.com/office/drawing/2014/main" id="{AB8C81B8-D2E9-4658-ABAF-BEACF851A21F}"/>
              </a:ext>
            </a:extLst>
          </p:cNvPr>
          <p:cNvSpPr/>
          <p:nvPr/>
        </p:nvSpPr>
        <p:spPr>
          <a:xfrm>
            <a:off x="3616265" y="3649711"/>
            <a:ext cx="423739" cy="423739"/>
          </a:xfrm>
          <a:custGeom>
            <a:avLst/>
            <a:gdLst>
              <a:gd name="connsiteX0" fmla="*/ 219484 w 438968"/>
              <a:gd name="connsiteY0" fmla="*/ 0 h 438968"/>
              <a:gd name="connsiteX1" fmla="*/ 0 w 438968"/>
              <a:gd name="connsiteY1" fmla="*/ 219484 h 438968"/>
              <a:gd name="connsiteX2" fmla="*/ 219484 w 438968"/>
              <a:gd name="connsiteY2" fmla="*/ 438968 h 438968"/>
              <a:gd name="connsiteX3" fmla="*/ 438968 w 438968"/>
              <a:gd name="connsiteY3" fmla="*/ 219484 h 438968"/>
              <a:gd name="connsiteX4" fmla="*/ 219692 w 438968"/>
              <a:gd name="connsiteY4" fmla="*/ 0 h 438968"/>
              <a:gd name="connsiteX5" fmla="*/ 219484 w 438968"/>
              <a:gd name="connsiteY5" fmla="*/ 0 h 438968"/>
              <a:gd name="connsiteX6" fmla="*/ 284395 w 438968"/>
              <a:gd name="connsiteY6" fmla="*/ 279957 h 438968"/>
              <a:gd name="connsiteX7" fmla="*/ 266358 w 438968"/>
              <a:gd name="connsiteY7" fmla="*/ 299242 h 438968"/>
              <a:gd name="connsiteX8" fmla="*/ 240555 w 438968"/>
              <a:gd name="connsiteY8" fmla="*/ 310366 h 438968"/>
              <a:gd name="connsiteX9" fmla="*/ 210238 w 438968"/>
              <a:gd name="connsiteY9" fmla="*/ 313915 h 438968"/>
              <a:gd name="connsiteX10" fmla="*/ 162849 w 438968"/>
              <a:gd name="connsiteY10" fmla="*/ 305859 h 438968"/>
              <a:gd name="connsiteX11" fmla="*/ 162849 w 438968"/>
              <a:gd name="connsiteY11" fmla="*/ 276888 h 438968"/>
              <a:gd name="connsiteX12" fmla="*/ 210619 w 438968"/>
              <a:gd name="connsiteY12" fmla="*/ 289562 h 438968"/>
              <a:gd name="connsiteX13" fmla="*/ 229811 w 438968"/>
              <a:gd name="connsiteY13" fmla="*/ 287250 h 438968"/>
              <a:gd name="connsiteX14" fmla="*/ 245057 w 438968"/>
              <a:gd name="connsiteY14" fmla="*/ 280315 h 438968"/>
              <a:gd name="connsiteX15" fmla="*/ 258782 w 438968"/>
              <a:gd name="connsiteY15" fmla="*/ 253067 h 438968"/>
              <a:gd name="connsiteX16" fmla="*/ 254459 w 438968"/>
              <a:gd name="connsiteY16" fmla="*/ 237428 h 438968"/>
              <a:gd name="connsiteX17" fmla="*/ 242947 w 438968"/>
              <a:gd name="connsiteY17" fmla="*/ 226777 h 438968"/>
              <a:gd name="connsiteX18" fmla="*/ 226188 w 438968"/>
              <a:gd name="connsiteY18" fmla="*/ 220640 h 438968"/>
              <a:gd name="connsiteX19" fmla="*/ 206036 w 438968"/>
              <a:gd name="connsiteY19" fmla="*/ 218721 h 438968"/>
              <a:gd name="connsiteX20" fmla="*/ 170154 w 438968"/>
              <a:gd name="connsiteY20" fmla="*/ 220455 h 438968"/>
              <a:gd name="connsiteX21" fmla="*/ 179730 w 438968"/>
              <a:gd name="connsiteY21" fmla="*/ 118009 h 438968"/>
              <a:gd name="connsiteX22" fmla="*/ 280864 w 438968"/>
              <a:gd name="connsiteY22" fmla="*/ 118009 h 438968"/>
              <a:gd name="connsiteX23" fmla="*/ 280864 w 438968"/>
              <a:gd name="connsiteY23" fmla="*/ 143720 h 438968"/>
              <a:gd name="connsiteX24" fmla="*/ 208319 w 438968"/>
              <a:gd name="connsiteY24" fmla="*/ 143720 h 438968"/>
              <a:gd name="connsiteX25" fmla="*/ 203332 w 438968"/>
              <a:gd name="connsiteY25" fmla="*/ 194380 h 438968"/>
              <a:gd name="connsiteX26" fmla="*/ 207169 w 438968"/>
              <a:gd name="connsiteY26" fmla="*/ 194091 h 438968"/>
              <a:gd name="connsiteX27" fmla="*/ 209174 w 438968"/>
              <a:gd name="connsiteY27" fmla="*/ 193900 h 438968"/>
              <a:gd name="connsiteX28" fmla="*/ 211006 w 438968"/>
              <a:gd name="connsiteY28" fmla="*/ 193802 h 438968"/>
              <a:gd name="connsiteX29" fmla="*/ 214266 w 438968"/>
              <a:gd name="connsiteY29" fmla="*/ 193802 h 438968"/>
              <a:gd name="connsiteX30" fmla="*/ 243433 w 438968"/>
              <a:gd name="connsiteY30" fmla="*/ 196969 h 438968"/>
              <a:gd name="connsiteX31" fmla="*/ 267994 w 438968"/>
              <a:gd name="connsiteY31" fmla="*/ 207042 h 438968"/>
              <a:gd name="connsiteX32" fmla="*/ 284909 w 438968"/>
              <a:gd name="connsiteY32" fmla="*/ 224986 h 438968"/>
              <a:gd name="connsiteX33" fmla="*/ 291266 w 438968"/>
              <a:gd name="connsiteY33" fmla="*/ 251755 h 438968"/>
              <a:gd name="connsiteX34" fmla="*/ 284395 w 438968"/>
              <a:gd name="connsiteY34" fmla="*/ 279957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8968" h="438968">
                <a:moveTo>
                  <a:pt x="219484" y="0"/>
                </a:moveTo>
                <a:cubicBezTo>
                  <a:pt x="98267" y="0"/>
                  <a:pt x="0" y="98267"/>
                  <a:pt x="0" y="219484"/>
                </a:cubicBezTo>
                <a:cubicBezTo>
                  <a:pt x="0" y="340702"/>
                  <a:pt x="98267" y="438968"/>
                  <a:pt x="219484" y="438968"/>
                </a:cubicBezTo>
                <a:cubicBezTo>
                  <a:pt x="340702" y="438968"/>
                  <a:pt x="438968" y="340702"/>
                  <a:pt x="438968" y="219484"/>
                </a:cubicBezTo>
                <a:cubicBezTo>
                  <a:pt x="439026" y="98324"/>
                  <a:pt x="340853" y="57"/>
                  <a:pt x="219692" y="0"/>
                </a:cubicBezTo>
                <a:cubicBezTo>
                  <a:pt x="219623" y="0"/>
                  <a:pt x="219554" y="0"/>
                  <a:pt x="219484" y="0"/>
                </a:cubicBezTo>
                <a:close/>
                <a:moveTo>
                  <a:pt x="284395" y="279957"/>
                </a:moveTo>
                <a:cubicBezTo>
                  <a:pt x="279935" y="287678"/>
                  <a:pt x="273765" y="294276"/>
                  <a:pt x="266358" y="299242"/>
                </a:cubicBezTo>
                <a:cubicBezTo>
                  <a:pt x="258491" y="304463"/>
                  <a:pt x="249752" y="308231"/>
                  <a:pt x="240555" y="310366"/>
                </a:cubicBezTo>
                <a:cubicBezTo>
                  <a:pt x="230627" y="312757"/>
                  <a:pt x="220449" y="313948"/>
                  <a:pt x="210238" y="313915"/>
                </a:cubicBezTo>
                <a:cubicBezTo>
                  <a:pt x="189132" y="313915"/>
                  <a:pt x="173336" y="311229"/>
                  <a:pt x="162849" y="305859"/>
                </a:cubicBezTo>
                <a:lnTo>
                  <a:pt x="162849" y="276888"/>
                </a:lnTo>
                <a:cubicBezTo>
                  <a:pt x="177462" y="285041"/>
                  <a:pt x="193886" y="289398"/>
                  <a:pt x="210619" y="289562"/>
                </a:cubicBezTo>
                <a:cubicBezTo>
                  <a:pt x="217089" y="289613"/>
                  <a:pt x="223539" y="288836"/>
                  <a:pt x="229811" y="287250"/>
                </a:cubicBezTo>
                <a:cubicBezTo>
                  <a:pt x="235277" y="285896"/>
                  <a:pt x="240445" y="283545"/>
                  <a:pt x="245057" y="280315"/>
                </a:cubicBezTo>
                <a:cubicBezTo>
                  <a:pt x="253944" y="274136"/>
                  <a:pt x="259107" y="263886"/>
                  <a:pt x="258782" y="253067"/>
                </a:cubicBezTo>
                <a:cubicBezTo>
                  <a:pt x="258952" y="247537"/>
                  <a:pt x="257445" y="242086"/>
                  <a:pt x="254459" y="237428"/>
                </a:cubicBezTo>
                <a:cubicBezTo>
                  <a:pt x="251479" y="233051"/>
                  <a:pt x="247542" y="229409"/>
                  <a:pt x="242947" y="226777"/>
                </a:cubicBezTo>
                <a:cubicBezTo>
                  <a:pt x="237742" y="223813"/>
                  <a:pt x="232077" y="221738"/>
                  <a:pt x="226188" y="220640"/>
                </a:cubicBezTo>
                <a:cubicBezTo>
                  <a:pt x="219550" y="219339"/>
                  <a:pt x="212800" y="218697"/>
                  <a:pt x="206036" y="218721"/>
                </a:cubicBezTo>
                <a:cubicBezTo>
                  <a:pt x="199517" y="218721"/>
                  <a:pt x="187556" y="219299"/>
                  <a:pt x="170154" y="220455"/>
                </a:cubicBezTo>
                <a:lnTo>
                  <a:pt x="179730" y="118009"/>
                </a:lnTo>
                <a:lnTo>
                  <a:pt x="280864" y="118009"/>
                </a:lnTo>
                <a:lnTo>
                  <a:pt x="280864" y="143720"/>
                </a:lnTo>
                <a:lnTo>
                  <a:pt x="208319" y="143720"/>
                </a:lnTo>
                <a:lnTo>
                  <a:pt x="203332" y="194380"/>
                </a:lnTo>
                <a:cubicBezTo>
                  <a:pt x="205112" y="194253"/>
                  <a:pt x="206400" y="194154"/>
                  <a:pt x="207169" y="194091"/>
                </a:cubicBezTo>
                <a:cubicBezTo>
                  <a:pt x="207938" y="194027"/>
                  <a:pt x="208602" y="193964"/>
                  <a:pt x="209174" y="193900"/>
                </a:cubicBezTo>
                <a:cubicBezTo>
                  <a:pt x="209783" y="193834"/>
                  <a:pt x="210394" y="193801"/>
                  <a:pt x="211006" y="193802"/>
                </a:cubicBezTo>
                <a:lnTo>
                  <a:pt x="214266" y="193802"/>
                </a:lnTo>
                <a:cubicBezTo>
                  <a:pt x="224076" y="193771"/>
                  <a:pt x="233858" y="194834"/>
                  <a:pt x="243433" y="196969"/>
                </a:cubicBezTo>
                <a:cubicBezTo>
                  <a:pt x="252157" y="198827"/>
                  <a:pt x="260476" y="202239"/>
                  <a:pt x="267994" y="207042"/>
                </a:cubicBezTo>
                <a:cubicBezTo>
                  <a:pt x="274984" y="211587"/>
                  <a:pt x="280784" y="217740"/>
                  <a:pt x="284909" y="224986"/>
                </a:cubicBezTo>
                <a:cubicBezTo>
                  <a:pt x="289348" y="233193"/>
                  <a:pt x="291541" y="242428"/>
                  <a:pt x="291266" y="251755"/>
                </a:cubicBezTo>
                <a:cubicBezTo>
                  <a:pt x="291533" y="261600"/>
                  <a:pt x="289160" y="271337"/>
                  <a:pt x="284395" y="279957"/>
                </a:cubicBezTo>
                <a:close/>
              </a:path>
            </a:pathLst>
          </a:custGeom>
          <a:solidFill>
            <a:srgbClr val="000000">
              <a:alpha val="45000"/>
            </a:srgbClr>
          </a:solidFill>
          <a:ln w="57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3" name="Freeform: Shape 52">
            <a:extLst>
              <a:ext uri="{FF2B5EF4-FFF2-40B4-BE49-F238E27FC236}">
                <a16:creationId xmlns:a16="http://schemas.microsoft.com/office/drawing/2014/main" id="{4363445B-122E-446A-9D1B-217B27330CA9}"/>
              </a:ext>
            </a:extLst>
          </p:cNvPr>
          <p:cNvSpPr/>
          <p:nvPr/>
        </p:nvSpPr>
        <p:spPr>
          <a:xfrm>
            <a:off x="3616263" y="2704818"/>
            <a:ext cx="423739" cy="423739"/>
          </a:xfrm>
          <a:custGeom>
            <a:avLst/>
            <a:gdLst>
              <a:gd name="connsiteX0" fmla="*/ 223697 w 438968"/>
              <a:gd name="connsiteY0" fmla="*/ 211619 h 438968"/>
              <a:gd name="connsiteX1" fmla="*/ 237220 w 438968"/>
              <a:gd name="connsiteY1" fmla="*/ 213827 h 438968"/>
              <a:gd name="connsiteX2" fmla="*/ 249027 w 438968"/>
              <a:gd name="connsiteY2" fmla="*/ 220762 h 438968"/>
              <a:gd name="connsiteX3" fmla="*/ 257413 w 438968"/>
              <a:gd name="connsiteY3" fmla="*/ 232620 h 438968"/>
              <a:gd name="connsiteX4" fmla="*/ 260580 w 438968"/>
              <a:gd name="connsiteY4" fmla="*/ 249796 h 438968"/>
              <a:gd name="connsiteX5" fmla="*/ 258268 w 438968"/>
              <a:gd name="connsiteY5" fmla="*/ 264087 h 438968"/>
              <a:gd name="connsiteX6" fmla="*/ 251449 w 438968"/>
              <a:gd name="connsiteY6" fmla="*/ 276657 h 438968"/>
              <a:gd name="connsiteX7" fmla="*/ 240127 w 438968"/>
              <a:gd name="connsiteY7" fmla="*/ 285678 h 438968"/>
              <a:gd name="connsiteX8" fmla="*/ 224113 w 438968"/>
              <a:gd name="connsiteY8" fmla="*/ 289146 h 438968"/>
              <a:gd name="connsiteX9" fmla="*/ 206840 w 438968"/>
              <a:gd name="connsiteY9" fmla="*/ 285984 h 438968"/>
              <a:gd name="connsiteX10" fmla="*/ 194178 w 438968"/>
              <a:gd name="connsiteY10" fmla="*/ 277345 h 438968"/>
              <a:gd name="connsiteX11" fmla="*/ 186359 w 438968"/>
              <a:gd name="connsiteY11" fmla="*/ 264873 h 438968"/>
              <a:gd name="connsiteX12" fmla="*/ 183775 w 438968"/>
              <a:gd name="connsiteY12" fmla="*/ 250004 h 438968"/>
              <a:gd name="connsiteX13" fmla="*/ 187330 w 438968"/>
              <a:gd name="connsiteY13" fmla="*/ 234053 h 438968"/>
              <a:gd name="connsiteX14" fmla="*/ 196541 w 438968"/>
              <a:gd name="connsiteY14" fmla="*/ 221981 h 438968"/>
              <a:gd name="connsiteX15" fmla="*/ 209307 w 438968"/>
              <a:gd name="connsiteY15" fmla="*/ 214306 h 438968"/>
              <a:gd name="connsiteX16" fmla="*/ 223697 w 438968"/>
              <a:gd name="connsiteY16" fmla="*/ 211619 h 438968"/>
              <a:gd name="connsiteX17" fmla="*/ 242138 w 438968"/>
              <a:gd name="connsiteY17" fmla="*/ 114131 h 438968"/>
              <a:gd name="connsiteX18" fmla="*/ 213931 w 438968"/>
              <a:gd name="connsiteY18" fmla="*/ 118755 h 438968"/>
              <a:gd name="connsiteX19" fmla="*/ 191288 w 438968"/>
              <a:gd name="connsiteY19" fmla="*/ 131515 h 438968"/>
              <a:gd name="connsiteX20" fmla="*/ 173916 w 438968"/>
              <a:gd name="connsiteY20" fmla="*/ 150534 h 438968"/>
              <a:gd name="connsiteX21" fmla="*/ 161740 w 438968"/>
              <a:gd name="connsiteY21" fmla="*/ 173847 h 438968"/>
              <a:gd name="connsiteX22" fmla="*/ 154539 w 438968"/>
              <a:gd name="connsiteY22" fmla="*/ 199754 h 438968"/>
              <a:gd name="connsiteX23" fmla="*/ 152146 w 438968"/>
              <a:gd name="connsiteY23" fmla="*/ 226425 h 438968"/>
              <a:gd name="connsiteX24" fmla="*/ 155880 w 438968"/>
              <a:gd name="connsiteY24" fmla="*/ 257701 h 438968"/>
              <a:gd name="connsiteX25" fmla="*/ 167969 w 438968"/>
              <a:gd name="connsiteY25" fmla="*/ 285620 h 438968"/>
              <a:gd name="connsiteX26" fmla="*/ 189930 w 438968"/>
              <a:gd name="connsiteY26" fmla="*/ 305674 h 438968"/>
              <a:gd name="connsiteX27" fmla="*/ 223125 w 438968"/>
              <a:gd name="connsiteY27" fmla="*/ 313348 h 438968"/>
              <a:gd name="connsiteX28" fmla="*/ 251136 w 438968"/>
              <a:gd name="connsiteY28" fmla="*/ 308453 h 438968"/>
              <a:gd name="connsiteX29" fmla="*/ 272247 w 438968"/>
              <a:gd name="connsiteY29" fmla="*/ 294734 h 438968"/>
              <a:gd name="connsiteX30" fmla="*/ 285574 w 438968"/>
              <a:gd name="connsiteY30" fmla="*/ 273605 h 438968"/>
              <a:gd name="connsiteX31" fmla="*/ 290284 w 438968"/>
              <a:gd name="connsiteY31" fmla="*/ 246767 h 438968"/>
              <a:gd name="connsiteX32" fmla="*/ 285892 w 438968"/>
              <a:gd name="connsiteY32" fmla="*/ 223142 h 438968"/>
              <a:gd name="connsiteX33" fmla="*/ 273421 w 438968"/>
              <a:gd name="connsiteY33" fmla="*/ 204239 h 438968"/>
              <a:gd name="connsiteX34" fmla="*/ 254130 w 438968"/>
              <a:gd name="connsiteY34" fmla="*/ 191768 h 438968"/>
              <a:gd name="connsiteX35" fmla="*/ 229280 w 438968"/>
              <a:gd name="connsiteY35" fmla="*/ 187260 h 438968"/>
              <a:gd name="connsiteX36" fmla="*/ 214508 w 438968"/>
              <a:gd name="connsiteY36" fmla="*/ 189369 h 438968"/>
              <a:gd name="connsiteX37" fmla="*/ 201742 w 438968"/>
              <a:gd name="connsiteY37" fmla="*/ 195224 h 438968"/>
              <a:gd name="connsiteX38" fmla="*/ 191288 w 438968"/>
              <a:gd name="connsiteY38" fmla="*/ 203950 h 438968"/>
              <a:gd name="connsiteX39" fmla="*/ 183232 w 438968"/>
              <a:gd name="connsiteY39" fmla="*/ 214901 h 438968"/>
              <a:gd name="connsiteX40" fmla="*/ 182654 w 438968"/>
              <a:gd name="connsiteY40" fmla="*/ 214901 h 438968"/>
              <a:gd name="connsiteX41" fmla="*/ 185913 w 438968"/>
              <a:gd name="connsiteY41" fmla="*/ 187075 h 438968"/>
              <a:gd name="connsiteX42" fmla="*/ 196275 w 438968"/>
              <a:gd name="connsiteY42" fmla="*/ 162514 h 438968"/>
              <a:gd name="connsiteX43" fmla="*/ 214768 w 438968"/>
              <a:gd name="connsiteY43" fmla="*/ 145055 h 438968"/>
              <a:gd name="connsiteX44" fmla="*/ 242722 w 438968"/>
              <a:gd name="connsiteY44" fmla="*/ 138328 h 438968"/>
              <a:gd name="connsiteX45" fmla="*/ 278552 w 438968"/>
              <a:gd name="connsiteY45" fmla="*/ 146789 h 438968"/>
              <a:gd name="connsiteX46" fmla="*/ 278552 w 438968"/>
              <a:gd name="connsiteY46" fmla="*/ 120292 h 438968"/>
              <a:gd name="connsiteX47" fmla="*/ 242138 w 438968"/>
              <a:gd name="connsiteY47" fmla="*/ 114131 h 438968"/>
              <a:gd name="connsiteX48" fmla="*/ 219484 w 438968"/>
              <a:gd name="connsiteY48" fmla="*/ 0 h 438968"/>
              <a:gd name="connsiteX49" fmla="*/ 219669 w 438968"/>
              <a:gd name="connsiteY49" fmla="*/ 0 h 438968"/>
              <a:gd name="connsiteX50" fmla="*/ 438968 w 438968"/>
              <a:gd name="connsiteY50" fmla="*/ 219461 h 438968"/>
              <a:gd name="connsiteX51" fmla="*/ 438968 w 438968"/>
              <a:gd name="connsiteY51" fmla="*/ 219484 h 438968"/>
              <a:gd name="connsiteX52" fmla="*/ 219484 w 438968"/>
              <a:gd name="connsiteY52" fmla="*/ 438968 h 438968"/>
              <a:gd name="connsiteX53" fmla="*/ 0 w 438968"/>
              <a:gd name="connsiteY53" fmla="*/ 219484 h 438968"/>
              <a:gd name="connsiteX54" fmla="*/ 219484 w 438968"/>
              <a:gd name="connsiteY54" fmla="*/ 0 h 43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38968" h="438968">
                <a:moveTo>
                  <a:pt x="223697" y="211619"/>
                </a:moveTo>
                <a:cubicBezTo>
                  <a:pt x="228295" y="211620"/>
                  <a:pt x="232862" y="212365"/>
                  <a:pt x="237220" y="213827"/>
                </a:cubicBezTo>
                <a:cubicBezTo>
                  <a:pt x="241599" y="215284"/>
                  <a:pt x="245622" y="217647"/>
                  <a:pt x="249027" y="220762"/>
                </a:cubicBezTo>
                <a:cubicBezTo>
                  <a:pt x="252629" y="224077"/>
                  <a:pt x="255488" y="228119"/>
                  <a:pt x="257413" y="232620"/>
                </a:cubicBezTo>
                <a:cubicBezTo>
                  <a:pt x="259647" y="238064"/>
                  <a:pt x="260725" y="243913"/>
                  <a:pt x="260580" y="249796"/>
                </a:cubicBezTo>
                <a:cubicBezTo>
                  <a:pt x="260579" y="254652"/>
                  <a:pt x="259798" y="259478"/>
                  <a:pt x="258268" y="264087"/>
                </a:cubicBezTo>
                <a:cubicBezTo>
                  <a:pt x="256784" y="268660"/>
                  <a:pt x="254473" y="272921"/>
                  <a:pt x="251449" y="276657"/>
                </a:cubicBezTo>
                <a:cubicBezTo>
                  <a:pt x="248358" y="280434"/>
                  <a:pt x="244499" y="283510"/>
                  <a:pt x="240127" y="285678"/>
                </a:cubicBezTo>
                <a:cubicBezTo>
                  <a:pt x="235139" y="288085"/>
                  <a:pt x="229650" y="289273"/>
                  <a:pt x="224113" y="289146"/>
                </a:cubicBezTo>
                <a:cubicBezTo>
                  <a:pt x="218202" y="289261"/>
                  <a:pt x="212327" y="288186"/>
                  <a:pt x="206840" y="285984"/>
                </a:cubicBezTo>
                <a:cubicBezTo>
                  <a:pt x="202065" y="284015"/>
                  <a:pt x="197753" y="281073"/>
                  <a:pt x="194178" y="277345"/>
                </a:cubicBezTo>
                <a:cubicBezTo>
                  <a:pt x="190744" y="273767"/>
                  <a:pt x="188083" y="269522"/>
                  <a:pt x="186359" y="264873"/>
                </a:cubicBezTo>
                <a:cubicBezTo>
                  <a:pt x="184619" y="260110"/>
                  <a:pt x="183744" y="255074"/>
                  <a:pt x="183775" y="250004"/>
                </a:cubicBezTo>
                <a:cubicBezTo>
                  <a:pt x="183688" y="244481"/>
                  <a:pt x="184906" y="239017"/>
                  <a:pt x="187330" y="234053"/>
                </a:cubicBezTo>
                <a:cubicBezTo>
                  <a:pt x="189594" y="229474"/>
                  <a:pt x="192722" y="225374"/>
                  <a:pt x="196541" y="221981"/>
                </a:cubicBezTo>
                <a:cubicBezTo>
                  <a:pt x="200294" y="218667"/>
                  <a:pt x="204621" y="216067"/>
                  <a:pt x="209307" y="214306"/>
                </a:cubicBezTo>
                <a:cubicBezTo>
                  <a:pt x="213901" y="212543"/>
                  <a:pt x="218777" y="211632"/>
                  <a:pt x="223697" y="211619"/>
                </a:cubicBezTo>
                <a:close/>
                <a:moveTo>
                  <a:pt x="242138" y="114131"/>
                </a:moveTo>
                <a:cubicBezTo>
                  <a:pt x="232537" y="114011"/>
                  <a:pt x="222990" y="115576"/>
                  <a:pt x="213931" y="118755"/>
                </a:cubicBezTo>
                <a:cubicBezTo>
                  <a:pt x="205715" y="121696"/>
                  <a:pt x="198059" y="126011"/>
                  <a:pt x="191288" y="131515"/>
                </a:cubicBezTo>
                <a:cubicBezTo>
                  <a:pt x="184609" y="136982"/>
                  <a:pt x="178758" y="143389"/>
                  <a:pt x="173916" y="150534"/>
                </a:cubicBezTo>
                <a:cubicBezTo>
                  <a:pt x="168970" y="157808"/>
                  <a:pt x="164884" y="165631"/>
                  <a:pt x="161740" y="173847"/>
                </a:cubicBezTo>
                <a:cubicBezTo>
                  <a:pt x="158516" y="182233"/>
                  <a:pt x="156105" y="190908"/>
                  <a:pt x="154539" y="199754"/>
                </a:cubicBezTo>
                <a:cubicBezTo>
                  <a:pt x="152952" y="208556"/>
                  <a:pt x="152151" y="217481"/>
                  <a:pt x="152146" y="226425"/>
                </a:cubicBezTo>
                <a:cubicBezTo>
                  <a:pt x="152148" y="236961"/>
                  <a:pt x="153401" y="247460"/>
                  <a:pt x="155880" y="257701"/>
                </a:cubicBezTo>
                <a:cubicBezTo>
                  <a:pt x="158200" y="267658"/>
                  <a:pt x="162295" y="277116"/>
                  <a:pt x="167969" y="285620"/>
                </a:cubicBezTo>
                <a:cubicBezTo>
                  <a:pt x="173606" y="293943"/>
                  <a:pt x="181131" y="300815"/>
                  <a:pt x="189930" y="305674"/>
                </a:cubicBezTo>
                <a:cubicBezTo>
                  <a:pt x="200143" y="311066"/>
                  <a:pt x="211582" y="313710"/>
                  <a:pt x="223125" y="313348"/>
                </a:cubicBezTo>
                <a:cubicBezTo>
                  <a:pt x="232687" y="313492"/>
                  <a:pt x="242190" y="311831"/>
                  <a:pt x="251136" y="308453"/>
                </a:cubicBezTo>
                <a:cubicBezTo>
                  <a:pt x="259073" y="305441"/>
                  <a:pt x="266272" y="300763"/>
                  <a:pt x="272247" y="294734"/>
                </a:cubicBezTo>
                <a:cubicBezTo>
                  <a:pt x="278102" y="288687"/>
                  <a:pt x="282639" y="281493"/>
                  <a:pt x="285574" y="273605"/>
                </a:cubicBezTo>
                <a:cubicBezTo>
                  <a:pt x="288781" y="265025"/>
                  <a:pt x="290378" y="255927"/>
                  <a:pt x="290284" y="246767"/>
                </a:cubicBezTo>
                <a:cubicBezTo>
                  <a:pt x="290360" y="238682"/>
                  <a:pt x="288868" y="230660"/>
                  <a:pt x="285892" y="223142"/>
                </a:cubicBezTo>
                <a:cubicBezTo>
                  <a:pt x="283080" y="216050"/>
                  <a:pt x="278834" y="209615"/>
                  <a:pt x="273421" y="204239"/>
                </a:cubicBezTo>
                <a:cubicBezTo>
                  <a:pt x="267890" y="198832"/>
                  <a:pt x="261331" y="194591"/>
                  <a:pt x="254130" y="191768"/>
                </a:cubicBezTo>
                <a:cubicBezTo>
                  <a:pt x="246213" y="188682"/>
                  <a:pt x="237776" y="187151"/>
                  <a:pt x="229280" y="187260"/>
                </a:cubicBezTo>
                <a:cubicBezTo>
                  <a:pt x="224279" y="187225"/>
                  <a:pt x="219300" y="187936"/>
                  <a:pt x="214508" y="189369"/>
                </a:cubicBezTo>
                <a:cubicBezTo>
                  <a:pt x="210005" y="190727"/>
                  <a:pt x="205710" y="192696"/>
                  <a:pt x="201742" y="195224"/>
                </a:cubicBezTo>
                <a:cubicBezTo>
                  <a:pt x="197895" y="197669"/>
                  <a:pt x="194382" y="200602"/>
                  <a:pt x="191288" y="203950"/>
                </a:cubicBezTo>
                <a:cubicBezTo>
                  <a:pt x="188209" y="207294"/>
                  <a:pt x="185508" y="210966"/>
                  <a:pt x="183232" y="214901"/>
                </a:cubicBezTo>
                <a:lnTo>
                  <a:pt x="182654" y="214901"/>
                </a:lnTo>
                <a:cubicBezTo>
                  <a:pt x="182655" y="205531"/>
                  <a:pt x="183749" y="196192"/>
                  <a:pt x="185913" y="187075"/>
                </a:cubicBezTo>
                <a:cubicBezTo>
                  <a:pt x="187882" y="178338"/>
                  <a:pt x="191391" y="170021"/>
                  <a:pt x="196275" y="162514"/>
                </a:cubicBezTo>
                <a:cubicBezTo>
                  <a:pt x="201012" y="155348"/>
                  <a:pt x="207342" y="149373"/>
                  <a:pt x="214768" y="145055"/>
                </a:cubicBezTo>
                <a:cubicBezTo>
                  <a:pt x="223311" y="140337"/>
                  <a:pt x="232969" y="138013"/>
                  <a:pt x="242722" y="138328"/>
                </a:cubicBezTo>
                <a:cubicBezTo>
                  <a:pt x="255157" y="138352"/>
                  <a:pt x="267419" y="141247"/>
                  <a:pt x="278552" y="146789"/>
                </a:cubicBezTo>
                <a:lnTo>
                  <a:pt x="278552" y="120292"/>
                </a:lnTo>
                <a:cubicBezTo>
                  <a:pt x="266964" y="115767"/>
                  <a:pt x="254570" y="113670"/>
                  <a:pt x="242138" y="114131"/>
                </a:cubicBezTo>
                <a:close/>
                <a:moveTo>
                  <a:pt x="219484" y="0"/>
                </a:moveTo>
                <a:cubicBezTo>
                  <a:pt x="219546" y="0"/>
                  <a:pt x="219607" y="0"/>
                  <a:pt x="219669" y="0"/>
                </a:cubicBezTo>
                <a:cubicBezTo>
                  <a:pt x="340830" y="45"/>
                  <a:pt x="439013" y="98301"/>
                  <a:pt x="438968" y="219461"/>
                </a:cubicBezTo>
                <a:cubicBezTo>
                  <a:pt x="438968" y="219469"/>
                  <a:pt x="438968" y="219477"/>
                  <a:pt x="438968" y="219484"/>
                </a:cubicBezTo>
                <a:cubicBezTo>
                  <a:pt x="438968" y="340702"/>
                  <a:pt x="340702" y="438968"/>
                  <a:pt x="219484" y="438968"/>
                </a:cubicBezTo>
                <a:cubicBezTo>
                  <a:pt x="98267" y="438968"/>
                  <a:pt x="0" y="340702"/>
                  <a:pt x="0" y="219484"/>
                </a:cubicBezTo>
                <a:cubicBezTo>
                  <a:pt x="0" y="98267"/>
                  <a:pt x="98267" y="0"/>
                  <a:pt x="219484"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solidFill>
                <a:schemeClr val="lt1"/>
              </a:solidFill>
            </a:endParaRPr>
          </a:p>
        </p:txBody>
      </p:sp>
      <p:sp>
        <p:nvSpPr>
          <p:cNvPr id="57" name="Graphic 55" descr="Single gear">
            <a:extLst>
              <a:ext uri="{FF2B5EF4-FFF2-40B4-BE49-F238E27FC236}">
                <a16:creationId xmlns:a16="http://schemas.microsoft.com/office/drawing/2014/main" id="{218AF128-9404-46B8-B596-F94E4583FC44}"/>
              </a:ext>
            </a:extLst>
          </p:cNvPr>
          <p:cNvSpPr/>
          <p:nvPr/>
        </p:nvSpPr>
        <p:spPr>
          <a:xfrm>
            <a:off x="4360366" y="4842668"/>
            <a:ext cx="410707" cy="410105"/>
          </a:xfrm>
          <a:custGeom>
            <a:avLst/>
            <a:gdLst>
              <a:gd name="connsiteX0" fmla="*/ 212422 w 425468"/>
              <a:gd name="connsiteY0" fmla="*/ 287395 h 424844"/>
              <a:gd name="connsiteX1" fmla="*/ 137450 w 425468"/>
              <a:gd name="connsiteY1" fmla="*/ 212422 h 424844"/>
              <a:gd name="connsiteX2" fmla="*/ 212422 w 425468"/>
              <a:gd name="connsiteY2" fmla="*/ 137450 h 424844"/>
              <a:gd name="connsiteX3" fmla="*/ 287395 w 425468"/>
              <a:gd name="connsiteY3" fmla="*/ 212422 h 424844"/>
              <a:gd name="connsiteX4" fmla="*/ 212422 w 425468"/>
              <a:gd name="connsiteY4" fmla="*/ 287395 h 424844"/>
              <a:gd name="connsiteX5" fmla="*/ 381110 w 425468"/>
              <a:gd name="connsiteY5" fmla="*/ 165564 h 424844"/>
              <a:gd name="connsiteX6" fmla="*/ 364866 w 425468"/>
              <a:gd name="connsiteY6" fmla="*/ 126828 h 424844"/>
              <a:gd name="connsiteX7" fmla="*/ 380485 w 425468"/>
              <a:gd name="connsiteY7" fmla="*/ 79971 h 424844"/>
              <a:gd name="connsiteX8" fmla="*/ 344873 w 425468"/>
              <a:gd name="connsiteY8" fmla="*/ 44359 h 424844"/>
              <a:gd name="connsiteX9" fmla="*/ 298016 w 425468"/>
              <a:gd name="connsiteY9" fmla="*/ 59978 h 424844"/>
              <a:gd name="connsiteX10" fmla="*/ 258655 w 425468"/>
              <a:gd name="connsiteY10" fmla="*/ 43734 h 424844"/>
              <a:gd name="connsiteX11" fmla="*/ 237413 w 425468"/>
              <a:gd name="connsiteY11" fmla="*/ 0 h 424844"/>
              <a:gd name="connsiteX12" fmla="*/ 187431 w 425468"/>
              <a:gd name="connsiteY12" fmla="*/ 0 h 424844"/>
              <a:gd name="connsiteX13" fmla="*/ 165564 w 425468"/>
              <a:gd name="connsiteY13" fmla="*/ 43734 h 424844"/>
              <a:gd name="connsiteX14" fmla="*/ 126828 w 425468"/>
              <a:gd name="connsiteY14" fmla="*/ 59978 h 424844"/>
              <a:gd name="connsiteX15" fmla="*/ 79971 w 425468"/>
              <a:gd name="connsiteY15" fmla="*/ 44359 h 424844"/>
              <a:gd name="connsiteX16" fmla="*/ 44359 w 425468"/>
              <a:gd name="connsiteY16" fmla="*/ 79971 h 424844"/>
              <a:gd name="connsiteX17" fmla="*/ 59978 w 425468"/>
              <a:gd name="connsiteY17" fmla="*/ 126828 h 424844"/>
              <a:gd name="connsiteX18" fmla="*/ 43734 w 425468"/>
              <a:gd name="connsiteY18" fmla="*/ 166189 h 424844"/>
              <a:gd name="connsiteX19" fmla="*/ 0 w 425468"/>
              <a:gd name="connsiteY19" fmla="*/ 187431 h 424844"/>
              <a:gd name="connsiteX20" fmla="*/ 0 w 425468"/>
              <a:gd name="connsiteY20" fmla="*/ 237413 h 424844"/>
              <a:gd name="connsiteX21" fmla="*/ 43734 w 425468"/>
              <a:gd name="connsiteY21" fmla="*/ 259280 h 424844"/>
              <a:gd name="connsiteX22" fmla="*/ 59978 w 425468"/>
              <a:gd name="connsiteY22" fmla="*/ 298016 h 424844"/>
              <a:gd name="connsiteX23" fmla="*/ 44359 w 425468"/>
              <a:gd name="connsiteY23" fmla="*/ 344873 h 424844"/>
              <a:gd name="connsiteX24" fmla="*/ 79971 w 425468"/>
              <a:gd name="connsiteY24" fmla="*/ 380485 h 424844"/>
              <a:gd name="connsiteX25" fmla="*/ 126828 w 425468"/>
              <a:gd name="connsiteY25" fmla="*/ 364866 h 424844"/>
              <a:gd name="connsiteX26" fmla="*/ 166189 w 425468"/>
              <a:gd name="connsiteY26" fmla="*/ 381110 h 424844"/>
              <a:gd name="connsiteX27" fmla="*/ 188056 w 425468"/>
              <a:gd name="connsiteY27" fmla="*/ 424844 h 424844"/>
              <a:gd name="connsiteX28" fmla="*/ 238038 w 425468"/>
              <a:gd name="connsiteY28" fmla="*/ 424844 h 424844"/>
              <a:gd name="connsiteX29" fmla="*/ 259905 w 425468"/>
              <a:gd name="connsiteY29" fmla="*/ 381110 h 424844"/>
              <a:gd name="connsiteX30" fmla="*/ 298640 w 425468"/>
              <a:gd name="connsiteY30" fmla="*/ 364866 h 424844"/>
              <a:gd name="connsiteX31" fmla="*/ 345498 w 425468"/>
              <a:gd name="connsiteY31" fmla="*/ 380485 h 424844"/>
              <a:gd name="connsiteX32" fmla="*/ 381110 w 425468"/>
              <a:gd name="connsiteY32" fmla="*/ 344873 h 424844"/>
              <a:gd name="connsiteX33" fmla="*/ 365491 w 425468"/>
              <a:gd name="connsiteY33" fmla="*/ 298016 h 424844"/>
              <a:gd name="connsiteX34" fmla="*/ 381735 w 425468"/>
              <a:gd name="connsiteY34" fmla="*/ 258655 h 424844"/>
              <a:gd name="connsiteX35" fmla="*/ 425469 w 425468"/>
              <a:gd name="connsiteY35" fmla="*/ 236788 h 424844"/>
              <a:gd name="connsiteX36" fmla="*/ 425469 w 425468"/>
              <a:gd name="connsiteY36" fmla="*/ 186806 h 424844"/>
              <a:gd name="connsiteX37" fmla="*/ 381110 w 425468"/>
              <a:gd name="connsiteY37" fmla="*/ 165564 h 424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25468" h="424844">
                <a:moveTo>
                  <a:pt x="212422" y="287395"/>
                </a:moveTo>
                <a:cubicBezTo>
                  <a:pt x="171187" y="287395"/>
                  <a:pt x="137450" y="253657"/>
                  <a:pt x="137450" y="212422"/>
                </a:cubicBezTo>
                <a:cubicBezTo>
                  <a:pt x="137450" y="171187"/>
                  <a:pt x="171187" y="137450"/>
                  <a:pt x="212422" y="137450"/>
                </a:cubicBezTo>
                <a:cubicBezTo>
                  <a:pt x="253657" y="137450"/>
                  <a:pt x="287395" y="171187"/>
                  <a:pt x="287395" y="212422"/>
                </a:cubicBezTo>
                <a:cubicBezTo>
                  <a:pt x="287395" y="253657"/>
                  <a:pt x="253657" y="287395"/>
                  <a:pt x="212422" y="287395"/>
                </a:cubicBezTo>
                <a:close/>
                <a:moveTo>
                  <a:pt x="381110" y="165564"/>
                </a:moveTo>
                <a:cubicBezTo>
                  <a:pt x="377362" y="151819"/>
                  <a:pt x="371739" y="138699"/>
                  <a:pt x="364866" y="126828"/>
                </a:cubicBezTo>
                <a:lnTo>
                  <a:pt x="380485" y="79971"/>
                </a:lnTo>
                <a:lnTo>
                  <a:pt x="344873" y="44359"/>
                </a:lnTo>
                <a:lnTo>
                  <a:pt x="298016" y="59978"/>
                </a:lnTo>
                <a:cubicBezTo>
                  <a:pt x="285520" y="53106"/>
                  <a:pt x="272400" y="47483"/>
                  <a:pt x="258655" y="43734"/>
                </a:cubicBezTo>
                <a:lnTo>
                  <a:pt x="237413" y="0"/>
                </a:lnTo>
                <a:lnTo>
                  <a:pt x="187431" y="0"/>
                </a:lnTo>
                <a:lnTo>
                  <a:pt x="165564" y="43734"/>
                </a:lnTo>
                <a:cubicBezTo>
                  <a:pt x="151819" y="47483"/>
                  <a:pt x="138699" y="53106"/>
                  <a:pt x="126828" y="59978"/>
                </a:cubicBezTo>
                <a:lnTo>
                  <a:pt x="79971" y="44359"/>
                </a:lnTo>
                <a:lnTo>
                  <a:pt x="44359" y="79971"/>
                </a:lnTo>
                <a:lnTo>
                  <a:pt x="59978" y="126828"/>
                </a:lnTo>
                <a:cubicBezTo>
                  <a:pt x="53106" y="139324"/>
                  <a:pt x="47483" y="152444"/>
                  <a:pt x="43734" y="166189"/>
                </a:cubicBezTo>
                <a:lnTo>
                  <a:pt x="0" y="187431"/>
                </a:lnTo>
                <a:lnTo>
                  <a:pt x="0" y="237413"/>
                </a:lnTo>
                <a:lnTo>
                  <a:pt x="43734" y="259280"/>
                </a:lnTo>
                <a:cubicBezTo>
                  <a:pt x="47483" y="273025"/>
                  <a:pt x="53106" y="286145"/>
                  <a:pt x="59978" y="298016"/>
                </a:cubicBezTo>
                <a:lnTo>
                  <a:pt x="44359" y="344873"/>
                </a:lnTo>
                <a:lnTo>
                  <a:pt x="79971" y="380485"/>
                </a:lnTo>
                <a:lnTo>
                  <a:pt x="126828" y="364866"/>
                </a:lnTo>
                <a:cubicBezTo>
                  <a:pt x="139324" y="371739"/>
                  <a:pt x="152444" y="377362"/>
                  <a:pt x="166189" y="381110"/>
                </a:cubicBezTo>
                <a:lnTo>
                  <a:pt x="188056" y="424844"/>
                </a:lnTo>
                <a:lnTo>
                  <a:pt x="238038" y="424844"/>
                </a:lnTo>
                <a:lnTo>
                  <a:pt x="259905" y="381110"/>
                </a:lnTo>
                <a:cubicBezTo>
                  <a:pt x="273650" y="377362"/>
                  <a:pt x="286770" y="371739"/>
                  <a:pt x="298640" y="364866"/>
                </a:cubicBezTo>
                <a:lnTo>
                  <a:pt x="345498" y="380485"/>
                </a:lnTo>
                <a:lnTo>
                  <a:pt x="381110" y="344873"/>
                </a:lnTo>
                <a:lnTo>
                  <a:pt x="365491" y="298016"/>
                </a:lnTo>
                <a:cubicBezTo>
                  <a:pt x="372363" y="285520"/>
                  <a:pt x="377986" y="272400"/>
                  <a:pt x="381735" y="258655"/>
                </a:cubicBezTo>
                <a:lnTo>
                  <a:pt x="425469" y="236788"/>
                </a:lnTo>
                <a:lnTo>
                  <a:pt x="425469" y="186806"/>
                </a:lnTo>
                <a:lnTo>
                  <a:pt x="381110" y="165564"/>
                </a:lnTo>
                <a:close/>
              </a:path>
            </a:pathLst>
          </a:custGeom>
          <a:solidFill>
            <a:schemeClr val="tx1">
              <a:alpha val="10000"/>
            </a:schemeClr>
          </a:solid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58" name="Graphic 45" descr="Bar graph with upward trend">
            <a:extLst>
              <a:ext uri="{FF2B5EF4-FFF2-40B4-BE49-F238E27FC236}">
                <a16:creationId xmlns:a16="http://schemas.microsoft.com/office/drawing/2014/main" id="{BC3960A6-D57A-465F-9FA9-7FEE41F90079}"/>
              </a:ext>
            </a:extLst>
          </p:cNvPr>
          <p:cNvGrpSpPr/>
          <p:nvPr/>
        </p:nvGrpSpPr>
        <p:grpSpPr>
          <a:xfrm>
            <a:off x="4283092" y="1463303"/>
            <a:ext cx="578972" cy="578972"/>
            <a:chOff x="5796109" y="1611527"/>
            <a:chExt cx="599780" cy="599780"/>
          </a:xfrm>
          <a:solidFill>
            <a:schemeClr val="tx1">
              <a:alpha val="10000"/>
            </a:schemeClr>
          </a:solidFill>
        </p:grpSpPr>
        <p:sp>
          <p:nvSpPr>
            <p:cNvPr id="59" name="Freeform: Shape 58">
              <a:extLst>
                <a:ext uri="{FF2B5EF4-FFF2-40B4-BE49-F238E27FC236}">
                  <a16:creationId xmlns:a16="http://schemas.microsoft.com/office/drawing/2014/main" id="{A28D8742-19D8-4F26-A618-D4CC4C311939}"/>
                </a:ext>
              </a:extLst>
            </p:cNvPr>
            <p:cNvSpPr/>
            <p:nvPr/>
          </p:nvSpPr>
          <p:spPr>
            <a:xfrm>
              <a:off x="5883576" y="1692747"/>
              <a:ext cx="431091" cy="437339"/>
            </a:xfrm>
            <a:custGeom>
              <a:avLst/>
              <a:gdLst>
                <a:gd name="connsiteX0" fmla="*/ 37486 w 431091"/>
                <a:gd name="connsiteY0" fmla="*/ 0 h 437339"/>
                <a:gd name="connsiteX1" fmla="*/ 0 w 431091"/>
                <a:gd name="connsiteY1" fmla="*/ 0 h 437339"/>
                <a:gd name="connsiteX2" fmla="*/ 0 w 431091"/>
                <a:gd name="connsiteY2" fmla="*/ 437340 h 437339"/>
                <a:gd name="connsiteX3" fmla="*/ 431092 w 431091"/>
                <a:gd name="connsiteY3" fmla="*/ 437340 h 437339"/>
                <a:gd name="connsiteX4" fmla="*/ 431092 w 431091"/>
                <a:gd name="connsiteY4" fmla="*/ 399853 h 437339"/>
                <a:gd name="connsiteX5" fmla="*/ 37486 w 431091"/>
                <a:gd name="connsiteY5" fmla="*/ 399853 h 437339"/>
                <a:gd name="connsiteX6" fmla="*/ 37486 w 431091"/>
                <a:gd name="connsiteY6" fmla="*/ 0 h 437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091" h="437339">
                  <a:moveTo>
                    <a:pt x="37486" y="0"/>
                  </a:moveTo>
                  <a:lnTo>
                    <a:pt x="0" y="0"/>
                  </a:lnTo>
                  <a:lnTo>
                    <a:pt x="0" y="437340"/>
                  </a:lnTo>
                  <a:lnTo>
                    <a:pt x="431092" y="437340"/>
                  </a:lnTo>
                  <a:lnTo>
                    <a:pt x="431092" y="399853"/>
                  </a:lnTo>
                  <a:lnTo>
                    <a:pt x="37486" y="399853"/>
                  </a:lnTo>
                  <a:lnTo>
                    <a:pt x="37486" y="0"/>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0" name="Freeform: Shape 59">
              <a:extLst>
                <a:ext uri="{FF2B5EF4-FFF2-40B4-BE49-F238E27FC236}">
                  <a16:creationId xmlns:a16="http://schemas.microsoft.com/office/drawing/2014/main" id="{299C4751-AB23-426B-826A-03968C6D4D6C}"/>
                </a:ext>
              </a:extLst>
            </p:cNvPr>
            <p:cNvSpPr/>
            <p:nvPr/>
          </p:nvSpPr>
          <p:spPr>
            <a:xfrm rot="-10800000">
              <a:off x="6220953" y="1692747"/>
              <a:ext cx="93715" cy="362367"/>
            </a:xfrm>
            <a:custGeom>
              <a:avLst/>
              <a:gdLst>
                <a:gd name="connsiteX0" fmla="*/ 0 w 93715"/>
                <a:gd name="connsiteY0" fmla="*/ 0 h 362367"/>
                <a:gd name="connsiteX1" fmla="*/ 93716 w 93715"/>
                <a:gd name="connsiteY1" fmla="*/ 0 h 362367"/>
                <a:gd name="connsiteX2" fmla="*/ 93716 w 93715"/>
                <a:gd name="connsiteY2" fmla="*/ 362367 h 362367"/>
                <a:gd name="connsiteX3" fmla="*/ 0 w 93715"/>
                <a:gd name="connsiteY3" fmla="*/ 362367 h 362367"/>
              </a:gdLst>
              <a:ahLst/>
              <a:cxnLst>
                <a:cxn ang="0">
                  <a:pos x="connsiteX0" y="connsiteY0"/>
                </a:cxn>
                <a:cxn ang="0">
                  <a:pos x="connsiteX1" y="connsiteY1"/>
                </a:cxn>
                <a:cxn ang="0">
                  <a:pos x="connsiteX2" y="connsiteY2"/>
                </a:cxn>
                <a:cxn ang="0">
                  <a:pos x="connsiteX3" y="connsiteY3"/>
                </a:cxn>
              </a:cxnLst>
              <a:rect l="l" t="t" r="r" b="b"/>
              <a:pathLst>
                <a:path w="93715" h="362367">
                  <a:moveTo>
                    <a:pt x="0" y="0"/>
                  </a:moveTo>
                  <a:lnTo>
                    <a:pt x="93716" y="0"/>
                  </a:lnTo>
                  <a:lnTo>
                    <a:pt x="93716" y="362367"/>
                  </a:lnTo>
                  <a:lnTo>
                    <a:pt x="0" y="362367"/>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1" name="Freeform: Shape 60">
              <a:extLst>
                <a:ext uri="{FF2B5EF4-FFF2-40B4-BE49-F238E27FC236}">
                  <a16:creationId xmlns:a16="http://schemas.microsoft.com/office/drawing/2014/main" id="{500B857F-E508-44B1-A61F-5D4624EEFC29}"/>
                </a:ext>
              </a:extLst>
            </p:cNvPr>
            <p:cNvSpPr/>
            <p:nvPr/>
          </p:nvSpPr>
          <p:spPr>
            <a:xfrm rot="-10800000">
              <a:off x="6089751" y="1817701"/>
              <a:ext cx="93715" cy="237412"/>
            </a:xfrm>
            <a:custGeom>
              <a:avLst/>
              <a:gdLst>
                <a:gd name="connsiteX0" fmla="*/ 0 w 93715"/>
                <a:gd name="connsiteY0" fmla="*/ 0 h 237412"/>
                <a:gd name="connsiteX1" fmla="*/ 93716 w 93715"/>
                <a:gd name="connsiteY1" fmla="*/ 0 h 237412"/>
                <a:gd name="connsiteX2" fmla="*/ 93716 w 93715"/>
                <a:gd name="connsiteY2" fmla="*/ 237413 h 237412"/>
                <a:gd name="connsiteX3" fmla="*/ 0 w 93715"/>
                <a:gd name="connsiteY3" fmla="*/ 237413 h 237412"/>
              </a:gdLst>
              <a:ahLst/>
              <a:cxnLst>
                <a:cxn ang="0">
                  <a:pos x="connsiteX0" y="connsiteY0"/>
                </a:cxn>
                <a:cxn ang="0">
                  <a:pos x="connsiteX1" y="connsiteY1"/>
                </a:cxn>
                <a:cxn ang="0">
                  <a:pos x="connsiteX2" y="connsiteY2"/>
                </a:cxn>
                <a:cxn ang="0">
                  <a:pos x="connsiteX3" y="connsiteY3"/>
                </a:cxn>
              </a:cxnLst>
              <a:rect l="l" t="t" r="r" b="b"/>
              <a:pathLst>
                <a:path w="93715" h="237412">
                  <a:moveTo>
                    <a:pt x="0" y="0"/>
                  </a:moveTo>
                  <a:lnTo>
                    <a:pt x="93716" y="0"/>
                  </a:lnTo>
                  <a:lnTo>
                    <a:pt x="93716" y="237413"/>
                  </a:lnTo>
                  <a:lnTo>
                    <a:pt x="0" y="237413"/>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2" name="Freeform: Shape 61">
              <a:extLst>
                <a:ext uri="{FF2B5EF4-FFF2-40B4-BE49-F238E27FC236}">
                  <a16:creationId xmlns:a16="http://schemas.microsoft.com/office/drawing/2014/main" id="{2A410FFD-94FE-42FC-AAEC-D463C753171D}"/>
                </a:ext>
              </a:extLst>
            </p:cNvPr>
            <p:cNvSpPr/>
            <p:nvPr/>
          </p:nvSpPr>
          <p:spPr>
            <a:xfrm rot="-10800000">
              <a:off x="5958549" y="1930160"/>
              <a:ext cx="93715" cy="124954"/>
            </a:xfrm>
            <a:custGeom>
              <a:avLst/>
              <a:gdLst>
                <a:gd name="connsiteX0" fmla="*/ 0 w 93715"/>
                <a:gd name="connsiteY0" fmla="*/ 0 h 124954"/>
                <a:gd name="connsiteX1" fmla="*/ 93716 w 93715"/>
                <a:gd name="connsiteY1" fmla="*/ 0 h 124954"/>
                <a:gd name="connsiteX2" fmla="*/ 93716 w 93715"/>
                <a:gd name="connsiteY2" fmla="*/ 124954 h 124954"/>
                <a:gd name="connsiteX3" fmla="*/ 0 w 93715"/>
                <a:gd name="connsiteY3" fmla="*/ 124954 h 124954"/>
              </a:gdLst>
              <a:ahLst/>
              <a:cxnLst>
                <a:cxn ang="0">
                  <a:pos x="connsiteX0" y="connsiteY0"/>
                </a:cxn>
                <a:cxn ang="0">
                  <a:pos x="connsiteX1" y="connsiteY1"/>
                </a:cxn>
                <a:cxn ang="0">
                  <a:pos x="connsiteX2" y="connsiteY2"/>
                </a:cxn>
                <a:cxn ang="0">
                  <a:pos x="connsiteX3" y="connsiteY3"/>
                </a:cxn>
              </a:cxnLst>
              <a:rect l="l" t="t" r="r" b="b"/>
              <a:pathLst>
                <a:path w="93715" h="124954">
                  <a:moveTo>
                    <a:pt x="0" y="0"/>
                  </a:moveTo>
                  <a:lnTo>
                    <a:pt x="93716" y="0"/>
                  </a:lnTo>
                  <a:lnTo>
                    <a:pt x="93716" y="124954"/>
                  </a:lnTo>
                  <a:lnTo>
                    <a:pt x="0" y="124954"/>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3" name="Freeform: Shape 62">
              <a:extLst>
                <a:ext uri="{FF2B5EF4-FFF2-40B4-BE49-F238E27FC236}">
                  <a16:creationId xmlns:a16="http://schemas.microsoft.com/office/drawing/2014/main" id="{9E0E5A12-5F34-4E25-9AFE-021DA249387B}"/>
                </a:ext>
              </a:extLst>
            </p:cNvPr>
            <p:cNvSpPr/>
            <p:nvPr/>
          </p:nvSpPr>
          <p:spPr>
            <a:xfrm>
              <a:off x="5955987" y="1692747"/>
              <a:ext cx="202488" cy="202488"/>
            </a:xfrm>
            <a:custGeom>
              <a:avLst/>
              <a:gdLst>
                <a:gd name="connsiteX0" fmla="*/ 202488 w 202488"/>
                <a:gd name="connsiteY0" fmla="*/ 85844 h 202488"/>
                <a:gd name="connsiteX1" fmla="*/ 202488 w 202488"/>
                <a:gd name="connsiteY1" fmla="*/ 0 h 202488"/>
                <a:gd name="connsiteX2" fmla="*/ 116645 w 202488"/>
                <a:gd name="connsiteY2" fmla="*/ 0 h 202488"/>
                <a:gd name="connsiteX3" fmla="*/ 150757 w 202488"/>
                <a:gd name="connsiteY3" fmla="*/ 34112 h 202488"/>
                <a:gd name="connsiteX4" fmla="*/ 0 w 202488"/>
                <a:gd name="connsiteY4" fmla="*/ 184870 h 202488"/>
                <a:gd name="connsiteX5" fmla="*/ 17619 w 202488"/>
                <a:gd name="connsiteY5" fmla="*/ 202488 h 202488"/>
                <a:gd name="connsiteX6" fmla="*/ 168376 w 202488"/>
                <a:gd name="connsiteY6" fmla="*/ 51794 h 202488"/>
                <a:gd name="connsiteX7" fmla="*/ 202488 w 202488"/>
                <a:gd name="connsiteY7" fmla="*/ 85844 h 20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2488" h="202488">
                  <a:moveTo>
                    <a:pt x="202488" y="85844"/>
                  </a:moveTo>
                  <a:lnTo>
                    <a:pt x="202488" y="0"/>
                  </a:lnTo>
                  <a:lnTo>
                    <a:pt x="116645" y="0"/>
                  </a:lnTo>
                  <a:lnTo>
                    <a:pt x="150757" y="34112"/>
                  </a:lnTo>
                  <a:lnTo>
                    <a:pt x="0" y="184870"/>
                  </a:lnTo>
                  <a:lnTo>
                    <a:pt x="17619" y="202488"/>
                  </a:lnTo>
                  <a:lnTo>
                    <a:pt x="168376" y="51794"/>
                  </a:lnTo>
                  <a:lnTo>
                    <a:pt x="202488" y="85844"/>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64" name="Graphic 51" descr="Lights On">
            <a:extLst>
              <a:ext uri="{FF2B5EF4-FFF2-40B4-BE49-F238E27FC236}">
                <a16:creationId xmlns:a16="http://schemas.microsoft.com/office/drawing/2014/main" id="{650FEEAB-BBE6-460E-AC60-B8A169FCCECF}"/>
              </a:ext>
            </a:extLst>
          </p:cNvPr>
          <p:cNvGrpSpPr/>
          <p:nvPr/>
        </p:nvGrpSpPr>
        <p:grpSpPr>
          <a:xfrm>
            <a:off x="5716709" y="3899001"/>
            <a:ext cx="578972" cy="578972"/>
            <a:chOff x="7357464" y="4093491"/>
            <a:chExt cx="599780" cy="599780"/>
          </a:xfrm>
          <a:solidFill>
            <a:schemeClr val="tx1">
              <a:alpha val="10000"/>
            </a:schemeClr>
          </a:solidFill>
        </p:grpSpPr>
        <p:sp>
          <p:nvSpPr>
            <p:cNvPr id="65" name="Freeform: Shape 64">
              <a:extLst>
                <a:ext uri="{FF2B5EF4-FFF2-40B4-BE49-F238E27FC236}">
                  <a16:creationId xmlns:a16="http://schemas.microsoft.com/office/drawing/2014/main" id="{44CB9267-4084-4A33-BD6C-78101FBB9193}"/>
                </a:ext>
              </a:extLst>
            </p:cNvPr>
            <p:cNvSpPr/>
            <p:nvPr/>
          </p:nvSpPr>
          <p:spPr>
            <a:xfrm>
              <a:off x="7584743" y="4560769"/>
              <a:ext cx="143541" cy="36011"/>
            </a:xfrm>
            <a:custGeom>
              <a:avLst/>
              <a:gdLst>
                <a:gd name="connsiteX0" fmla="*/ 125535 w 143541"/>
                <a:gd name="connsiteY0" fmla="*/ 0 h 36011"/>
                <a:gd name="connsiteX1" fmla="*/ 18006 w 143541"/>
                <a:gd name="connsiteY1" fmla="*/ 0 h 36011"/>
                <a:gd name="connsiteX2" fmla="*/ 0 w 143541"/>
                <a:gd name="connsiteY2" fmla="*/ 18006 h 36011"/>
                <a:gd name="connsiteX3" fmla="*/ 18006 w 143541"/>
                <a:gd name="connsiteY3" fmla="*/ 36012 h 36011"/>
                <a:gd name="connsiteX4" fmla="*/ 125535 w 143541"/>
                <a:gd name="connsiteY4" fmla="*/ 36012 h 36011"/>
                <a:gd name="connsiteX5" fmla="*/ 143541 w 143541"/>
                <a:gd name="connsiteY5" fmla="*/ 18006 h 36011"/>
                <a:gd name="connsiteX6" fmla="*/ 125535 w 143541"/>
                <a:gd name="connsiteY6" fmla="*/ 0 h 3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541" h="36011">
                  <a:moveTo>
                    <a:pt x="125535" y="0"/>
                  </a:moveTo>
                  <a:lnTo>
                    <a:pt x="18006" y="0"/>
                  </a:lnTo>
                  <a:cubicBezTo>
                    <a:pt x="8061" y="0"/>
                    <a:pt x="0" y="8061"/>
                    <a:pt x="0" y="18006"/>
                  </a:cubicBezTo>
                  <a:cubicBezTo>
                    <a:pt x="0" y="27950"/>
                    <a:pt x="8061" y="36012"/>
                    <a:pt x="18006" y="36012"/>
                  </a:cubicBezTo>
                  <a:lnTo>
                    <a:pt x="125535" y="36012"/>
                  </a:lnTo>
                  <a:cubicBezTo>
                    <a:pt x="135480" y="36012"/>
                    <a:pt x="143541" y="27950"/>
                    <a:pt x="143541" y="18006"/>
                  </a:cubicBezTo>
                  <a:cubicBezTo>
                    <a:pt x="143541" y="8061"/>
                    <a:pt x="135480" y="0"/>
                    <a:pt x="125535"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6" name="Freeform: Shape 65">
              <a:extLst>
                <a:ext uri="{FF2B5EF4-FFF2-40B4-BE49-F238E27FC236}">
                  <a16:creationId xmlns:a16="http://schemas.microsoft.com/office/drawing/2014/main" id="{603C33C2-0D74-4F2F-92C8-8E6E13711BFA}"/>
                </a:ext>
              </a:extLst>
            </p:cNvPr>
            <p:cNvSpPr/>
            <p:nvPr/>
          </p:nvSpPr>
          <p:spPr>
            <a:xfrm>
              <a:off x="7617506" y="4621772"/>
              <a:ext cx="78015" cy="36061"/>
            </a:xfrm>
            <a:custGeom>
              <a:avLst/>
              <a:gdLst>
                <a:gd name="connsiteX0" fmla="*/ 39011 w 78015"/>
                <a:gd name="connsiteY0" fmla="*/ 36062 h 36061"/>
                <a:gd name="connsiteX1" fmla="*/ 78015 w 78015"/>
                <a:gd name="connsiteY1" fmla="*/ 0 h 36061"/>
                <a:gd name="connsiteX2" fmla="*/ 0 w 78015"/>
                <a:gd name="connsiteY2" fmla="*/ 0 h 36061"/>
                <a:gd name="connsiteX3" fmla="*/ 39011 w 78015"/>
                <a:gd name="connsiteY3" fmla="*/ 36062 h 36061"/>
              </a:gdLst>
              <a:ahLst/>
              <a:cxnLst>
                <a:cxn ang="0">
                  <a:pos x="connsiteX0" y="connsiteY0"/>
                </a:cxn>
                <a:cxn ang="0">
                  <a:pos x="connsiteX1" y="connsiteY1"/>
                </a:cxn>
                <a:cxn ang="0">
                  <a:pos x="connsiteX2" y="connsiteY2"/>
                </a:cxn>
                <a:cxn ang="0">
                  <a:pos x="connsiteX3" y="connsiteY3"/>
                </a:cxn>
              </a:cxnLst>
              <a:rect l="l" t="t" r="r" b="b"/>
              <a:pathLst>
                <a:path w="78015" h="36061">
                  <a:moveTo>
                    <a:pt x="39011" y="36062"/>
                  </a:moveTo>
                  <a:cubicBezTo>
                    <a:pt x="59430" y="36059"/>
                    <a:pt x="76414" y="20356"/>
                    <a:pt x="78015" y="0"/>
                  </a:cubicBezTo>
                  <a:lnTo>
                    <a:pt x="0" y="0"/>
                  </a:lnTo>
                  <a:cubicBezTo>
                    <a:pt x="1601" y="20359"/>
                    <a:pt x="18589" y="36062"/>
                    <a:pt x="39011" y="36062"/>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7" name="Freeform: Shape 66">
              <a:extLst>
                <a:ext uri="{FF2B5EF4-FFF2-40B4-BE49-F238E27FC236}">
                  <a16:creationId xmlns:a16="http://schemas.microsoft.com/office/drawing/2014/main" id="{C6496E9F-6080-4A35-B7D9-067F4D82E0DB}"/>
                </a:ext>
              </a:extLst>
            </p:cNvPr>
            <p:cNvSpPr/>
            <p:nvPr/>
          </p:nvSpPr>
          <p:spPr>
            <a:xfrm>
              <a:off x="7500474" y="4211722"/>
              <a:ext cx="312066" cy="324062"/>
            </a:xfrm>
            <a:custGeom>
              <a:avLst/>
              <a:gdLst>
                <a:gd name="connsiteX0" fmla="*/ 312067 w 312066"/>
                <a:gd name="connsiteY0" fmla="*/ 159629 h 324062"/>
                <a:gd name="connsiteX1" fmla="*/ 312067 w 312066"/>
                <a:gd name="connsiteY1" fmla="*/ 154231 h 324062"/>
                <a:gd name="connsiteX2" fmla="*/ 156043 w 312066"/>
                <a:gd name="connsiteY2" fmla="*/ 0 h 324062"/>
                <a:gd name="connsiteX3" fmla="*/ 156043 w 312066"/>
                <a:gd name="connsiteY3" fmla="*/ 0 h 324062"/>
                <a:gd name="connsiteX4" fmla="*/ 0 w 312066"/>
                <a:gd name="connsiteY4" fmla="*/ 154231 h 324062"/>
                <a:gd name="connsiteX5" fmla="*/ 0 w 312066"/>
                <a:gd name="connsiteY5" fmla="*/ 159629 h 324062"/>
                <a:gd name="connsiteX6" fmla="*/ 10865 w 312066"/>
                <a:gd name="connsiteY6" fmla="*/ 213640 h 324062"/>
                <a:gd name="connsiteX7" fmla="*/ 37986 w 312066"/>
                <a:gd name="connsiteY7" fmla="*/ 258049 h 324062"/>
                <a:gd name="connsiteX8" fmla="*/ 74535 w 312066"/>
                <a:gd name="connsiteY8" fmla="*/ 317402 h 324062"/>
                <a:gd name="connsiteX9" fmla="*/ 85275 w 312066"/>
                <a:gd name="connsiteY9" fmla="*/ 324062 h 324062"/>
                <a:gd name="connsiteX10" fmla="*/ 226792 w 312066"/>
                <a:gd name="connsiteY10" fmla="*/ 324062 h 324062"/>
                <a:gd name="connsiteX11" fmla="*/ 237538 w 312066"/>
                <a:gd name="connsiteY11" fmla="*/ 317402 h 324062"/>
                <a:gd name="connsiteX12" fmla="*/ 274081 w 312066"/>
                <a:gd name="connsiteY12" fmla="*/ 258049 h 324062"/>
                <a:gd name="connsiteX13" fmla="*/ 301202 w 312066"/>
                <a:gd name="connsiteY13" fmla="*/ 213640 h 324062"/>
                <a:gd name="connsiteX14" fmla="*/ 312067 w 312066"/>
                <a:gd name="connsiteY14" fmla="*/ 159629 h 324062"/>
                <a:gd name="connsiteX15" fmla="*/ 276061 w 312066"/>
                <a:gd name="connsiteY15" fmla="*/ 159004 h 324062"/>
                <a:gd name="connsiteX16" fmla="*/ 267464 w 312066"/>
                <a:gd name="connsiteY16" fmla="*/ 201026 h 324062"/>
                <a:gd name="connsiteX17" fmla="*/ 247178 w 312066"/>
                <a:gd name="connsiteY17" fmla="*/ 234033 h 324062"/>
                <a:gd name="connsiteX18" fmla="*/ 212072 w 312066"/>
                <a:gd name="connsiteY18" fmla="*/ 288038 h 324062"/>
                <a:gd name="connsiteX19" fmla="*/ 99976 w 312066"/>
                <a:gd name="connsiteY19" fmla="*/ 288038 h 324062"/>
                <a:gd name="connsiteX20" fmla="*/ 64870 w 312066"/>
                <a:gd name="connsiteY20" fmla="*/ 234033 h 324062"/>
                <a:gd name="connsiteX21" fmla="*/ 44590 w 312066"/>
                <a:gd name="connsiteY21" fmla="*/ 201026 h 324062"/>
                <a:gd name="connsiteX22" fmla="*/ 36006 w 312066"/>
                <a:gd name="connsiteY22" fmla="*/ 159017 h 324062"/>
                <a:gd name="connsiteX23" fmla="*/ 36006 w 312066"/>
                <a:gd name="connsiteY23" fmla="*/ 154518 h 324062"/>
                <a:gd name="connsiteX24" fmla="*/ 156030 w 312066"/>
                <a:gd name="connsiteY24" fmla="*/ 36006 h 324062"/>
                <a:gd name="connsiteX25" fmla="*/ 156030 w 312066"/>
                <a:gd name="connsiteY25" fmla="*/ 36006 h 324062"/>
                <a:gd name="connsiteX26" fmla="*/ 276049 w 312066"/>
                <a:gd name="connsiteY26" fmla="*/ 154531 h 324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12066" h="324062">
                  <a:moveTo>
                    <a:pt x="312067" y="159629"/>
                  </a:moveTo>
                  <a:lnTo>
                    <a:pt x="312067" y="154231"/>
                  </a:lnTo>
                  <a:cubicBezTo>
                    <a:pt x="310509" y="69007"/>
                    <a:pt x="241278" y="572"/>
                    <a:pt x="156043" y="0"/>
                  </a:cubicBezTo>
                  <a:lnTo>
                    <a:pt x="156043" y="0"/>
                  </a:lnTo>
                  <a:cubicBezTo>
                    <a:pt x="70801" y="565"/>
                    <a:pt x="1561" y="69002"/>
                    <a:pt x="0" y="154231"/>
                  </a:cubicBezTo>
                  <a:lnTo>
                    <a:pt x="0" y="159629"/>
                  </a:lnTo>
                  <a:cubicBezTo>
                    <a:pt x="582" y="178113"/>
                    <a:pt x="4255" y="196369"/>
                    <a:pt x="10865" y="213640"/>
                  </a:cubicBezTo>
                  <a:cubicBezTo>
                    <a:pt x="17190" y="229939"/>
                    <a:pt x="26375" y="244978"/>
                    <a:pt x="37986" y="258049"/>
                  </a:cubicBezTo>
                  <a:cubicBezTo>
                    <a:pt x="52268" y="273668"/>
                    <a:pt x="67931" y="303957"/>
                    <a:pt x="74535" y="317402"/>
                  </a:cubicBezTo>
                  <a:cubicBezTo>
                    <a:pt x="76559" y="321482"/>
                    <a:pt x="80720" y="324062"/>
                    <a:pt x="85275" y="324062"/>
                  </a:cubicBezTo>
                  <a:lnTo>
                    <a:pt x="226792" y="324062"/>
                  </a:lnTo>
                  <a:cubicBezTo>
                    <a:pt x="231347" y="324061"/>
                    <a:pt x="235509" y="321481"/>
                    <a:pt x="237538" y="317402"/>
                  </a:cubicBezTo>
                  <a:cubicBezTo>
                    <a:pt x="244135" y="303964"/>
                    <a:pt x="259798" y="273668"/>
                    <a:pt x="274081" y="258049"/>
                  </a:cubicBezTo>
                  <a:cubicBezTo>
                    <a:pt x="285692" y="244978"/>
                    <a:pt x="294877" y="229939"/>
                    <a:pt x="301202" y="213640"/>
                  </a:cubicBezTo>
                  <a:cubicBezTo>
                    <a:pt x="307810" y="196368"/>
                    <a:pt x="311481" y="178113"/>
                    <a:pt x="312067" y="159629"/>
                  </a:cubicBezTo>
                  <a:close/>
                  <a:moveTo>
                    <a:pt x="276061" y="159004"/>
                  </a:moveTo>
                  <a:cubicBezTo>
                    <a:pt x="275518" y="173388"/>
                    <a:pt x="272614" y="187585"/>
                    <a:pt x="267464" y="201026"/>
                  </a:cubicBezTo>
                  <a:cubicBezTo>
                    <a:pt x="262704" y="213140"/>
                    <a:pt x="255836" y="224315"/>
                    <a:pt x="247178" y="234033"/>
                  </a:cubicBezTo>
                  <a:cubicBezTo>
                    <a:pt x="233423" y="250614"/>
                    <a:pt x="221642" y="268737"/>
                    <a:pt x="212072" y="288038"/>
                  </a:cubicBezTo>
                  <a:lnTo>
                    <a:pt x="99976" y="288038"/>
                  </a:lnTo>
                  <a:cubicBezTo>
                    <a:pt x="90408" y="268736"/>
                    <a:pt x="78627" y="250612"/>
                    <a:pt x="64870" y="234033"/>
                  </a:cubicBezTo>
                  <a:cubicBezTo>
                    <a:pt x="56212" y="224316"/>
                    <a:pt x="49346" y="213141"/>
                    <a:pt x="44590" y="201026"/>
                  </a:cubicBezTo>
                  <a:cubicBezTo>
                    <a:pt x="39443" y="187589"/>
                    <a:pt x="36543" y="173396"/>
                    <a:pt x="36006" y="159017"/>
                  </a:cubicBezTo>
                  <a:lnTo>
                    <a:pt x="36006" y="154518"/>
                  </a:lnTo>
                  <a:cubicBezTo>
                    <a:pt x="37218" y="88986"/>
                    <a:pt x="90488" y="36388"/>
                    <a:pt x="156030" y="36006"/>
                  </a:cubicBezTo>
                  <a:lnTo>
                    <a:pt x="156030" y="36006"/>
                  </a:lnTo>
                  <a:cubicBezTo>
                    <a:pt x="221577" y="36385"/>
                    <a:pt x="274849" y="88994"/>
                    <a:pt x="276049" y="154531"/>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8" name="Freeform: Shape 67">
              <a:extLst>
                <a:ext uri="{FF2B5EF4-FFF2-40B4-BE49-F238E27FC236}">
                  <a16:creationId xmlns:a16="http://schemas.microsoft.com/office/drawing/2014/main" id="{3C7E6E46-0609-4BA8-BBD4-D0D4FBBDDD18}"/>
                </a:ext>
              </a:extLst>
            </p:cNvPr>
            <p:cNvSpPr/>
            <p:nvPr/>
          </p:nvSpPr>
          <p:spPr>
            <a:xfrm>
              <a:off x="7645245" y="4118481"/>
              <a:ext cx="24990" cy="68724"/>
            </a:xfrm>
            <a:custGeom>
              <a:avLst/>
              <a:gdLst>
                <a:gd name="connsiteX0" fmla="*/ 12495 w 24990"/>
                <a:gd name="connsiteY0" fmla="*/ 68725 h 68724"/>
                <a:gd name="connsiteX1" fmla="*/ 24991 w 24990"/>
                <a:gd name="connsiteY1" fmla="*/ 56229 h 68724"/>
                <a:gd name="connsiteX2" fmla="*/ 24991 w 24990"/>
                <a:gd name="connsiteY2" fmla="*/ 12495 h 68724"/>
                <a:gd name="connsiteX3" fmla="*/ 12495 w 24990"/>
                <a:gd name="connsiteY3" fmla="*/ 0 h 68724"/>
                <a:gd name="connsiteX4" fmla="*/ 0 w 24990"/>
                <a:gd name="connsiteY4" fmla="*/ 12495 h 68724"/>
                <a:gd name="connsiteX5" fmla="*/ 0 w 24990"/>
                <a:gd name="connsiteY5" fmla="*/ 56229 h 68724"/>
                <a:gd name="connsiteX6" fmla="*/ 12495 w 24990"/>
                <a:gd name="connsiteY6" fmla="*/ 68725 h 6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90" h="68724">
                  <a:moveTo>
                    <a:pt x="12495" y="68725"/>
                  </a:moveTo>
                  <a:cubicBezTo>
                    <a:pt x="19397" y="68725"/>
                    <a:pt x="24991" y="63131"/>
                    <a:pt x="24991" y="56229"/>
                  </a:cubicBezTo>
                  <a:lnTo>
                    <a:pt x="24991" y="12495"/>
                  </a:lnTo>
                  <a:cubicBezTo>
                    <a:pt x="24991" y="5594"/>
                    <a:pt x="19397" y="0"/>
                    <a:pt x="12495" y="0"/>
                  </a:cubicBezTo>
                  <a:cubicBezTo>
                    <a:pt x="5594" y="0"/>
                    <a:pt x="0" y="5594"/>
                    <a:pt x="0" y="12495"/>
                  </a:cubicBezTo>
                  <a:lnTo>
                    <a:pt x="0" y="56229"/>
                  </a:lnTo>
                  <a:cubicBezTo>
                    <a:pt x="0" y="63131"/>
                    <a:pt x="5594" y="68725"/>
                    <a:pt x="12495" y="68725"/>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9" name="Freeform: Shape 68">
              <a:extLst>
                <a:ext uri="{FF2B5EF4-FFF2-40B4-BE49-F238E27FC236}">
                  <a16:creationId xmlns:a16="http://schemas.microsoft.com/office/drawing/2014/main" id="{CD365142-40AB-4AA1-BAE9-D48AEABCB119}"/>
                </a:ext>
              </a:extLst>
            </p:cNvPr>
            <p:cNvSpPr/>
            <p:nvPr/>
          </p:nvSpPr>
          <p:spPr>
            <a:xfrm>
              <a:off x="7474986" y="4190058"/>
              <a:ext cx="55942" cy="55942"/>
            </a:xfrm>
            <a:custGeom>
              <a:avLst/>
              <a:gdLst>
                <a:gd name="connsiteX0" fmla="*/ 34459 w 55942"/>
                <a:gd name="connsiteY0" fmla="*/ 52127 h 55942"/>
                <a:gd name="connsiteX1" fmla="*/ 52127 w 55942"/>
                <a:gd name="connsiteY1" fmla="*/ 52435 h 55942"/>
                <a:gd name="connsiteX2" fmla="*/ 52435 w 55942"/>
                <a:gd name="connsiteY2" fmla="*/ 34766 h 55942"/>
                <a:gd name="connsiteX3" fmla="*/ 52127 w 55942"/>
                <a:gd name="connsiteY3" fmla="*/ 34459 h 55942"/>
                <a:gd name="connsiteX4" fmla="*/ 21176 w 55942"/>
                <a:gd name="connsiteY4" fmla="*/ 3508 h 55942"/>
                <a:gd name="connsiteX5" fmla="*/ 3508 w 55942"/>
                <a:gd name="connsiteY5" fmla="*/ 3815 h 55942"/>
                <a:gd name="connsiteX6" fmla="*/ 3508 w 55942"/>
                <a:gd name="connsiteY6" fmla="*/ 21176 h 55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942" h="55942">
                  <a:moveTo>
                    <a:pt x="34459" y="52127"/>
                  </a:moveTo>
                  <a:cubicBezTo>
                    <a:pt x="39253" y="57091"/>
                    <a:pt x="47164" y="57229"/>
                    <a:pt x="52127" y="52435"/>
                  </a:cubicBezTo>
                  <a:cubicBezTo>
                    <a:pt x="57091" y="47640"/>
                    <a:pt x="57229" y="39730"/>
                    <a:pt x="52435" y="34766"/>
                  </a:cubicBezTo>
                  <a:cubicBezTo>
                    <a:pt x="52334" y="34662"/>
                    <a:pt x="52232" y="34560"/>
                    <a:pt x="52127" y="34459"/>
                  </a:cubicBezTo>
                  <a:lnTo>
                    <a:pt x="21176" y="3508"/>
                  </a:lnTo>
                  <a:cubicBezTo>
                    <a:pt x="16212" y="-1287"/>
                    <a:pt x="8302" y="-1149"/>
                    <a:pt x="3508" y="3815"/>
                  </a:cubicBezTo>
                  <a:cubicBezTo>
                    <a:pt x="-1169" y="8657"/>
                    <a:pt x="-1169" y="16334"/>
                    <a:pt x="3508" y="21176"/>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0" name="Freeform: Shape 69">
              <a:extLst>
                <a:ext uri="{FF2B5EF4-FFF2-40B4-BE49-F238E27FC236}">
                  <a16:creationId xmlns:a16="http://schemas.microsoft.com/office/drawing/2014/main" id="{1E6EE7DE-7218-4CC9-A8B8-9DDBEA1702D1}"/>
                </a:ext>
              </a:extLst>
            </p:cNvPr>
            <p:cNvSpPr/>
            <p:nvPr/>
          </p:nvSpPr>
          <p:spPr>
            <a:xfrm>
              <a:off x="7784897" y="4192609"/>
              <a:ext cx="55563" cy="55581"/>
            </a:xfrm>
            <a:custGeom>
              <a:avLst/>
              <a:gdLst>
                <a:gd name="connsiteX0" fmla="*/ 12474 w 55563"/>
                <a:gd name="connsiteY0" fmla="*/ 55581 h 55581"/>
                <a:gd name="connsiteX1" fmla="*/ 21308 w 55563"/>
                <a:gd name="connsiteY1" fmla="*/ 51920 h 55581"/>
                <a:gd name="connsiteX2" fmla="*/ 52228 w 55563"/>
                <a:gd name="connsiteY2" fmla="*/ 20994 h 55581"/>
                <a:gd name="connsiteX3" fmla="*/ 51566 w 55563"/>
                <a:gd name="connsiteY3" fmla="*/ 3336 h 55581"/>
                <a:gd name="connsiteX4" fmla="*/ 34560 w 55563"/>
                <a:gd name="connsiteY4" fmla="*/ 3344 h 55581"/>
                <a:gd name="connsiteX5" fmla="*/ 3658 w 55563"/>
                <a:gd name="connsiteY5" fmla="*/ 34252 h 55581"/>
                <a:gd name="connsiteX6" fmla="*/ 3661 w 55563"/>
                <a:gd name="connsiteY6" fmla="*/ 51923 h 55581"/>
                <a:gd name="connsiteX7" fmla="*/ 12493 w 55563"/>
                <a:gd name="connsiteY7" fmla="*/ 55581 h 55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63" h="55581">
                  <a:moveTo>
                    <a:pt x="12474" y="55581"/>
                  </a:moveTo>
                  <a:cubicBezTo>
                    <a:pt x="15788" y="55581"/>
                    <a:pt x="18965" y="54264"/>
                    <a:pt x="21308" y="51920"/>
                  </a:cubicBezTo>
                  <a:lnTo>
                    <a:pt x="52228" y="20994"/>
                  </a:lnTo>
                  <a:cubicBezTo>
                    <a:pt x="56922" y="15935"/>
                    <a:pt x="56626" y="8029"/>
                    <a:pt x="51566" y="3336"/>
                  </a:cubicBezTo>
                  <a:cubicBezTo>
                    <a:pt x="46769" y="-1115"/>
                    <a:pt x="39351" y="-1111"/>
                    <a:pt x="34560" y="3344"/>
                  </a:cubicBezTo>
                  <a:lnTo>
                    <a:pt x="3658" y="34252"/>
                  </a:lnTo>
                  <a:cubicBezTo>
                    <a:pt x="-1220" y="39133"/>
                    <a:pt x="-1219" y="47044"/>
                    <a:pt x="3661" y="51923"/>
                  </a:cubicBezTo>
                  <a:cubicBezTo>
                    <a:pt x="6004" y="54265"/>
                    <a:pt x="9180" y="55581"/>
                    <a:pt x="12493" y="55581"/>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1" name="Freeform: Shape 70">
              <a:extLst>
                <a:ext uri="{FF2B5EF4-FFF2-40B4-BE49-F238E27FC236}">
                  <a16:creationId xmlns:a16="http://schemas.microsoft.com/office/drawing/2014/main" id="{AF762FE1-A03C-4EDC-A824-E6B3706FC132}"/>
                </a:ext>
              </a:extLst>
            </p:cNvPr>
            <p:cNvSpPr/>
            <p:nvPr/>
          </p:nvSpPr>
          <p:spPr>
            <a:xfrm>
              <a:off x="7407445" y="4352770"/>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2" name="Freeform: Shape 71">
              <a:extLst>
                <a:ext uri="{FF2B5EF4-FFF2-40B4-BE49-F238E27FC236}">
                  <a16:creationId xmlns:a16="http://schemas.microsoft.com/office/drawing/2014/main" id="{BB2D45E4-A2F4-4D05-A4BA-3F0D630A4817}"/>
                </a:ext>
              </a:extLst>
            </p:cNvPr>
            <p:cNvSpPr/>
            <p:nvPr/>
          </p:nvSpPr>
          <p:spPr>
            <a:xfrm>
              <a:off x="7474479" y="4484131"/>
              <a:ext cx="56424" cy="56436"/>
            </a:xfrm>
            <a:custGeom>
              <a:avLst/>
              <a:gdLst>
                <a:gd name="connsiteX0" fmla="*/ 34966 w 56424"/>
                <a:gd name="connsiteY0" fmla="*/ 3815 h 56436"/>
                <a:gd name="connsiteX1" fmla="*/ 4040 w 56424"/>
                <a:gd name="connsiteY1" fmla="*/ 34741 h 56436"/>
                <a:gd name="connsiteX2" fmla="*/ 3296 w 56424"/>
                <a:gd name="connsiteY2" fmla="*/ 52396 h 56436"/>
                <a:gd name="connsiteX3" fmla="*/ 20951 w 56424"/>
                <a:gd name="connsiteY3" fmla="*/ 53141 h 56436"/>
                <a:gd name="connsiteX4" fmla="*/ 21684 w 56424"/>
                <a:gd name="connsiteY4" fmla="*/ 52409 h 56436"/>
                <a:gd name="connsiteX5" fmla="*/ 52610 w 56424"/>
                <a:gd name="connsiteY5" fmla="*/ 21483 h 56436"/>
                <a:gd name="connsiteX6" fmla="*/ 52917 w 56424"/>
                <a:gd name="connsiteY6" fmla="*/ 3815 h 56436"/>
                <a:gd name="connsiteX7" fmla="*/ 35249 w 56424"/>
                <a:gd name="connsiteY7" fmla="*/ 3507 h 56436"/>
                <a:gd name="connsiteX8" fmla="*/ 34941 w 56424"/>
                <a:gd name="connsiteY8" fmla="*/ 3815 h 56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424" h="56436">
                  <a:moveTo>
                    <a:pt x="34966" y="3815"/>
                  </a:moveTo>
                  <a:lnTo>
                    <a:pt x="4040" y="34741"/>
                  </a:lnTo>
                  <a:cubicBezTo>
                    <a:pt x="-1041" y="39411"/>
                    <a:pt x="-1374" y="47316"/>
                    <a:pt x="3296" y="52396"/>
                  </a:cubicBezTo>
                  <a:cubicBezTo>
                    <a:pt x="7965" y="57478"/>
                    <a:pt x="15870" y="57811"/>
                    <a:pt x="20951" y="53141"/>
                  </a:cubicBezTo>
                  <a:cubicBezTo>
                    <a:pt x="21206" y="52907"/>
                    <a:pt x="21450" y="52663"/>
                    <a:pt x="21684" y="52409"/>
                  </a:cubicBezTo>
                  <a:lnTo>
                    <a:pt x="52610" y="21483"/>
                  </a:lnTo>
                  <a:cubicBezTo>
                    <a:pt x="57573" y="16689"/>
                    <a:pt x="57711" y="8779"/>
                    <a:pt x="52917" y="3815"/>
                  </a:cubicBezTo>
                  <a:cubicBezTo>
                    <a:pt x="48123" y="-1149"/>
                    <a:pt x="40212" y="-1287"/>
                    <a:pt x="35249" y="3507"/>
                  </a:cubicBezTo>
                  <a:cubicBezTo>
                    <a:pt x="35144" y="3608"/>
                    <a:pt x="35042" y="3710"/>
                    <a:pt x="34941" y="3815"/>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3" name="Freeform: Shape 72">
              <a:extLst>
                <a:ext uri="{FF2B5EF4-FFF2-40B4-BE49-F238E27FC236}">
                  <a16:creationId xmlns:a16="http://schemas.microsoft.com/office/drawing/2014/main" id="{C224420C-2550-47FE-B1EE-0A63C65F3030}"/>
                </a:ext>
              </a:extLst>
            </p:cNvPr>
            <p:cNvSpPr/>
            <p:nvPr/>
          </p:nvSpPr>
          <p:spPr>
            <a:xfrm>
              <a:off x="7784558" y="4481591"/>
              <a:ext cx="56093" cy="56083"/>
            </a:xfrm>
            <a:custGeom>
              <a:avLst/>
              <a:gdLst>
                <a:gd name="connsiteX0" fmla="*/ 21647 w 56093"/>
                <a:gd name="connsiteY0" fmla="*/ 3987 h 56083"/>
                <a:gd name="connsiteX1" fmla="*/ 3987 w 56093"/>
                <a:gd name="connsiteY1" fmla="*/ 3344 h 56083"/>
                <a:gd name="connsiteX2" fmla="*/ 3345 w 56093"/>
                <a:gd name="connsiteY2" fmla="*/ 21004 h 56083"/>
                <a:gd name="connsiteX3" fmla="*/ 3997 w 56093"/>
                <a:gd name="connsiteY3" fmla="*/ 21656 h 56083"/>
                <a:gd name="connsiteX4" fmla="*/ 34917 w 56093"/>
                <a:gd name="connsiteY4" fmla="*/ 52575 h 56083"/>
                <a:gd name="connsiteX5" fmla="*/ 52585 w 56093"/>
                <a:gd name="connsiteY5" fmla="*/ 52268 h 56083"/>
                <a:gd name="connsiteX6" fmla="*/ 52585 w 56093"/>
                <a:gd name="connsiteY6" fmla="*/ 34907 h 56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3" h="56083">
                  <a:moveTo>
                    <a:pt x="21647" y="3987"/>
                  </a:moveTo>
                  <a:cubicBezTo>
                    <a:pt x="16948" y="-1067"/>
                    <a:pt x="9041" y="-1355"/>
                    <a:pt x="3987" y="3344"/>
                  </a:cubicBezTo>
                  <a:cubicBezTo>
                    <a:pt x="-1067" y="8043"/>
                    <a:pt x="-1355" y="15950"/>
                    <a:pt x="3345" y="21004"/>
                  </a:cubicBezTo>
                  <a:cubicBezTo>
                    <a:pt x="3554" y="21229"/>
                    <a:pt x="3771" y="21446"/>
                    <a:pt x="3997" y="21656"/>
                  </a:cubicBezTo>
                  <a:lnTo>
                    <a:pt x="34917" y="52575"/>
                  </a:lnTo>
                  <a:cubicBezTo>
                    <a:pt x="39881" y="57370"/>
                    <a:pt x="47791" y="57233"/>
                    <a:pt x="52585" y="52268"/>
                  </a:cubicBezTo>
                  <a:cubicBezTo>
                    <a:pt x="57262" y="47426"/>
                    <a:pt x="57262" y="39749"/>
                    <a:pt x="52585" y="34907"/>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4" name="Freeform: Shape 73">
              <a:extLst>
                <a:ext uri="{FF2B5EF4-FFF2-40B4-BE49-F238E27FC236}">
                  <a16:creationId xmlns:a16="http://schemas.microsoft.com/office/drawing/2014/main" id="{A5E9BCBA-8CCA-4986-8EF5-1FF1F53D6A2D}"/>
                </a:ext>
              </a:extLst>
            </p:cNvPr>
            <p:cNvSpPr/>
            <p:nvPr/>
          </p:nvSpPr>
          <p:spPr>
            <a:xfrm>
              <a:off x="7836975" y="4352346"/>
              <a:ext cx="68724" cy="24990"/>
            </a:xfrm>
            <a:custGeom>
              <a:avLst/>
              <a:gdLst>
                <a:gd name="connsiteX0" fmla="*/ 56229 w 68724"/>
                <a:gd name="connsiteY0" fmla="*/ 0 h 24990"/>
                <a:gd name="connsiteX1" fmla="*/ 12495 w 68724"/>
                <a:gd name="connsiteY1" fmla="*/ 0 h 24990"/>
                <a:gd name="connsiteX2" fmla="*/ 0 w 68724"/>
                <a:gd name="connsiteY2" fmla="*/ 12495 h 24990"/>
                <a:gd name="connsiteX3" fmla="*/ 12495 w 68724"/>
                <a:gd name="connsiteY3" fmla="*/ 24991 h 24990"/>
                <a:gd name="connsiteX4" fmla="*/ 56229 w 68724"/>
                <a:gd name="connsiteY4" fmla="*/ 24991 h 24990"/>
                <a:gd name="connsiteX5" fmla="*/ 68725 w 68724"/>
                <a:gd name="connsiteY5" fmla="*/ 12495 h 24990"/>
                <a:gd name="connsiteX6" fmla="*/ 56229 w 68724"/>
                <a:gd name="connsiteY6" fmla="*/ 0 h 2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24" h="24990">
                  <a:moveTo>
                    <a:pt x="56229" y="0"/>
                  </a:moveTo>
                  <a:lnTo>
                    <a:pt x="12495" y="0"/>
                  </a:lnTo>
                  <a:cubicBezTo>
                    <a:pt x="5594" y="0"/>
                    <a:pt x="0" y="5594"/>
                    <a:pt x="0" y="12495"/>
                  </a:cubicBezTo>
                  <a:cubicBezTo>
                    <a:pt x="0" y="19397"/>
                    <a:pt x="5594" y="24991"/>
                    <a:pt x="12495" y="24991"/>
                  </a:cubicBezTo>
                  <a:lnTo>
                    <a:pt x="56229" y="24991"/>
                  </a:lnTo>
                  <a:cubicBezTo>
                    <a:pt x="63131" y="24991"/>
                    <a:pt x="68725" y="19397"/>
                    <a:pt x="68725" y="12495"/>
                  </a:cubicBezTo>
                  <a:cubicBezTo>
                    <a:pt x="68725" y="5594"/>
                    <a:pt x="63131" y="0"/>
                    <a:pt x="56229" y="0"/>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99" name="Graphic 49" descr="Eye">
            <a:extLst>
              <a:ext uri="{FF2B5EF4-FFF2-40B4-BE49-F238E27FC236}">
                <a16:creationId xmlns:a16="http://schemas.microsoft.com/office/drawing/2014/main" id="{E7DE16CF-C136-4FB9-A3D8-BE36CA18189F}"/>
              </a:ext>
            </a:extLst>
          </p:cNvPr>
          <p:cNvGrpSpPr/>
          <p:nvPr/>
        </p:nvGrpSpPr>
        <p:grpSpPr>
          <a:xfrm>
            <a:off x="2856335" y="2291764"/>
            <a:ext cx="578972" cy="578972"/>
            <a:chOff x="4257864" y="2534246"/>
            <a:chExt cx="599780" cy="599780"/>
          </a:xfrm>
          <a:solidFill>
            <a:schemeClr val="bg1"/>
          </a:solidFill>
          <a:effectLst>
            <a:outerShdw blurRad="50800" dist="38100" dir="2700000" algn="tl" rotWithShape="0">
              <a:prstClr val="black">
                <a:alpha val="40000"/>
              </a:prstClr>
            </a:outerShdw>
          </a:effectLst>
        </p:grpSpPr>
        <p:sp>
          <p:nvSpPr>
            <p:cNvPr id="101" name="Freeform: Shape 100">
              <a:extLst>
                <a:ext uri="{FF2B5EF4-FFF2-40B4-BE49-F238E27FC236}">
                  <a16:creationId xmlns:a16="http://schemas.microsoft.com/office/drawing/2014/main" id="{779C1BB3-6CE3-481F-837C-B9E7474F7EB8}"/>
                </a:ext>
              </a:extLst>
            </p:cNvPr>
            <p:cNvSpPr/>
            <p:nvPr/>
          </p:nvSpPr>
          <p:spPr>
            <a:xfrm>
              <a:off x="4308062" y="2684191"/>
              <a:ext cx="499450" cy="299890"/>
            </a:xfrm>
            <a:custGeom>
              <a:avLst/>
              <a:gdLst>
                <a:gd name="connsiteX0" fmla="*/ 336534 w 499450"/>
                <a:gd name="connsiteY0" fmla="*/ 239912 h 299890"/>
                <a:gd name="connsiteX1" fmla="*/ 341532 w 499450"/>
                <a:gd name="connsiteY1" fmla="*/ 65601 h 299890"/>
                <a:gd name="connsiteX2" fmla="*/ 455241 w 499450"/>
                <a:gd name="connsiteY2" fmla="*/ 156817 h 299890"/>
                <a:gd name="connsiteX3" fmla="*/ 336534 w 499450"/>
                <a:gd name="connsiteY3" fmla="*/ 239912 h 299890"/>
                <a:gd name="connsiteX4" fmla="*/ 90999 w 499450"/>
                <a:gd name="connsiteY4" fmla="*/ 111209 h 299890"/>
                <a:gd name="connsiteX5" fmla="*/ 157225 w 499450"/>
                <a:gd name="connsiteY5" fmla="*/ 66226 h 299890"/>
                <a:gd name="connsiteX6" fmla="*/ 162848 w 499450"/>
                <a:gd name="connsiteY6" fmla="*/ 239912 h 299890"/>
                <a:gd name="connsiteX7" fmla="*/ 44141 w 499450"/>
                <a:gd name="connsiteY7" fmla="*/ 156817 h 299890"/>
                <a:gd name="connsiteX8" fmla="*/ 90999 w 499450"/>
                <a:gd name="connsiteY8" fmla="*/ 111209 h 299890"/>
                <a:gd name="connsiteX9" fmla="*/ 90999 w 499450"/>
                <a:gd name="connsiteY9" fmla="*/ 111209 h 299890"/>
                <a:gd name="connsiteX10" fmla="*/ 249691 w 499450"/>
                <a:gd name="connsiteY10" fmla="*/ 249908 h 299890"/>
                <a:gd name="connsiteX11" fmla="*/ 149728 w 499450"/>
                <a:gd name="connsiteY11" fmla="*/ 149945 h 299890"/>
                <a:gd name="connsiteX12" fmla="*/ 249691 w 499450"/>
                <a:gd name="connsiteY12" fmla="*/ 49982 h 299890"/>
                <a:gd name="connsiteX13" fmla="*/ 349654 w 499450"/>
                <a:gd name="connsiteY13" fmla="*/ 149945 h 299890"/>
                <a:gd name="connsiteX14" fmla="*/ 249691 w 499450"/>
                <a:gd name="connsiteY14" fmla="*/ 249908 h 299890"/>
                <a:gd name="connsiteX15" fmla="*/ 492727 w 499450"/>
                <a:gd name="connsiteY15" fmla="*/ 139324 h 299890"/>
                <a:gd name="connsiteX16" fmla="*/ 249691 w 499450"/>
                <a:gd name="connsiteY16" fmla="*/ 0 h 299890"/>
                <a:gd name="connsiteX17" fmla="*/ 6655 w 499450"/>
                <a:gd name="connsiteY17" fmla="*/ 139324 h 299890"/>
                <a:gd name="connsiteX18" fmla="*/ 7905 w 499450"/>
                <a:gd name="connsiteY18" fmla="*/ 176810 h 299890"/>
                <a:gd name="connsiteX19" fmla="*/ 249691 w 499450"/>
                <a:gd name="connsiteY19" fmla="*/ 299890 h 299890"/>
                <a:gd name="connsiteX20" fmla="*/ 492102 w 499450"/>
                <a:gd name="connsiteY20" fmla="*/ 176810 h 299890"/>
                <a:gd name="connsiteX21" fmla="*/ 492727 w 499450"/>
                <a:gd name="connsiteY21" fmla="*/ 139324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9450" h="299890">
                  <a:moveTo>
                    <a:pt x="336534" y="239912"/>
                  </a:moveTo>
                  <a:cubicBezTo>
                    <a:pt x="385266" y="193054"/>
                    <a:pt x="387765" y="115583"/>
                    <a:pt x="341532" y="65601"/>
                  </a:cubicBezTo>
                  <a:cubicBezTo>
                    <a:pt x="390889" y="91217"/>
                    <a:pt x="431499" y="130577"/>
                    <a:pt x="455241" y="156817"/>
                  </a:cubicBezTo>
                  <a:cubicBezTo>
                    <a:pt x="430250" y="181184"/>
                    <a:pt x="387765" y="217420"/>
                    <a:pt x="336534" y="239912"/>
                  </a:cubicBezTo>
                  <a:close/>
                  <a:moveTo>
                    <a:pt x="90999" y="111209"/>
                  </a:moveTo>
                  <a:cubicBezTo>
                    <a:pt x="111617" y="93716"/>
                    <a:pt x="133484" y="78721"/>
                    <a:pt x="157225" y="66226"/>
                  </a:cubicBezTo>
                  <a:cubicBezTo>
                    <a:pt x="111617" y="116207"/>
                    <a:pt x="114116" y="193054"/>
                    <a:pt x="162848" y="239912"/>
                  </a:cubicBezTo>
                  <a:cubicBezTo>
                    <a:pt x="111617" y="217420"/>
                    <a:pt x="68508" y="181184"/>
                    <a:pt x="44141" y="156817"/>
                  </a:cubicBezTo>
                  <a:cubicBezTo>
                    <a:pt x="58511" y="140573"/>
                    <a:pt x="74130" y="125579"/>
                    <a:pt x="90999" y="111209"/>
                  </a:cubicBezTo>
                  <a:lnTo>
                    <a:pt x="90999" y="111209"/>
                  </a:lnTo>
                  <a:close/>
                  <a:moveTo>
                    <a:pt x="249691" y="249908"/>
                  </a:moveTo>
                  <a:cubicBezTo>
                    <a:pt x="194711" y="249908"/>
                    <a:pt x="149728" y="204925"/>
                    <a:pt x="149728" y="149945"/>
                  </a:cubicBezTo>
                  <a:cubicBezTo>
                    <a:pt x="149728" y="94965"/>
                    <a:pt x="194711" y="49982"/>
                    <a:pt x="249691" y="49982"/>
                  </a:cubicBezTo>
                  <a:cubicBezTo>
                    <a:pt x="304671" y="49982"/>
                    <a:pt x="349654" y="94965"/>
                    <a:pt x="349654" y="149945"/>
                  </a:cubicBezTo>
                  <a:cubicBezTo>
                    <a:pt x="349654" y="204925"/>
                    <a:pt x="304671" y="249908"/>
                    <a:pt x="249691" y="249908"/>
                  </a:cubicBezTo>
                  <a:close/>
                  <a:moveTo>
                    <a:pt x="492727" y="139324"/>
                  </a:moveTo>
                  <a:cubicBezTo>
                    <a:pt x="456490" y="96839"/>
                    <a:pt x="361525" y="0"/>
                    <a:pt x="249691" y="0"/>
                  </a:cubicBezTo>
                  <a:cubicBezTo>
                    <a:pt x="137857" y="0"/>
                    <a:pt x="42892" y="96839"/>
                    <a:pt x="6655" y="139324"/>
                  </a:cubicBezTo>
                  <a:cubicBezTo>
                    <a:pt x="-2716" y="150570"/>
                    <a:pt x="-2092" y="166189"/>
                    <a:pt x="7905" y="176810"/>
                  </a:cubicBezTo>
                  <a:cubicBezTo>
                    <a:pt x="44766" y="215546"/>
                    <a:pt x="139107" y="299890"/>
                    <a:pt x="249691" y="299890"/>
                  </a:cubicBezTo>
                  <a:cubicBezTo>
                    <a:pt x="360275" y="299890"/>
                    <a:pt x="454616" y="215546"/>
                    <a:pt x="492102" y="176810"/>
                  </a:cubicBezTo>
                  <a:cubicBezTo>
                    <a:pt x="501474" y="166814"/>
                    <a:pt x="502098" y="150570"/>
                    <a:pt x="492727" y="139324"/>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02" name="Freeform: Shape 101">
              <a:extLst>
                <a:ext uri="{FF2B5EF4-FFF2-40B4-BE49-F238E27FC236}">
                  <a16:creationId xmlns:a16="http://schemas.microsoft.com/office/drawing/2014/main" id="{2AB34389-086B-465F-86EC-C9436AC46FD6}"/>
                </a:ext>
              </a:extLst>
            </p:cNvPr>
            <p:cNvSpPr/>
            <p:nvPr/>
          </p:nvSpPr>
          <p:spPr>
            <a:xfrm>
              <a:off x="4495276" y="2771658"/>
              <a:ext cx="124954" cy="124954"/>
            </a:xfrm>
            <a:custGeom>
              <a:avLst/>
              <a:gdLst>
                <a:gd name="connsiteX0" fmla="*/ 124954 w 124954"/>
                <a:gd name="connsiteY0" fmla="*/ 62477 h 124954"/>
                <a:gd name="connsiteX1" fmla="*/ 62477 w 124954"/>
                <a:gd name="connsiteY1" fmla="*/ 124954 h 124954"/>
                <a:gd name="connsiteX2" fmla="*/ 0 w 124954"/>
                <a:gd name="connsiteY2" fmla="*/ 62477 h 124954"/>
                <a:gd name="connsiteX3" fmla="*/ 62477 w 124954"/>
                <a:gd name="connsiteY3" fmla="*/ 0 h 124954"/>
                <a:gd name="connsiteX4" fmla="*/ 124954 w 124954"/>
                <a:gd name="connsiteY4" fmla="*/ 62477 h 124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954" h="124954">
                  <a:moveTo>
                    <a:pt x="124954" y="62477"/>
                  </a:moveTo>
                  <a:cubicBezTo>
                    <a:pt x="124954" y="96982"/>
                    <a:pt x="96982" y="124954"/>
                    <a:pt x="62477" y="124954"/>
                  </a:cubicBezTo>
                  <a:cubicBezTo>
                    <a:pt x="27972" y="124954"/>
                    <a:pt x="0" y="96982"/>
                    <a:pt x="0" y="62477"/>
                  </a:cubicBezTo>
                  <a:cubicBezTo>
                    <a:pt x="0" y="27972"/>
                    <a:pt x="27972" y="0"/>
                    <a:pt x="62477" y="0"/>
                  </a:cubicBezTo>
                  <a:cubicBezTo>
                    <a:pt x="96982" y="0"/>
                    <a:pt x="124954" y="27972"/>
                    <a:pt x="124954" y="62477"/>
                  </a:cubicBez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103" name="Graphic 47" descr="Bullseye">
            <a:extLst>
              <a:ext uri="{FF2B5EF4-FFF2-40B4-BE49-F238E27FC236}">
                <a16:creationId xmlns:a16="http://schemas.microsoft.com/office/drawing/2014/main" id="{A6BF8508-9769-4C72-BA9B-CF6BA24FB72C}"/>
              </a:ext>
            </a:extLst>
          </p:cNvPr>
          <p:cNvGrpSpPr/>
          <p:nvPr/>
        </p:nvGrpSpPr>
        <p:grpSpPr>
          <a:xfrm>
            <a:off x="5733745" y="2282719"/>
            <a:ext cx="578972" cy="578972"/>
            <a:chOff x="7334357" y="2534246"/>
            <a:chExt cx="599780" cy="599780"/>
          </a:xfrm>
          <a:solidFill>
            <a:schemeClr val="tx1">
              <a:alpha val="10000"/>
            </a:schemeClr>
          </a:solidFill>
        </p:grpSpPr>
        <p:sp>
          <p:nvSpPr>
            <p:cNvPr id="104" name="Freeform: Shape 103">
              <a:extLst>
                <a:ext uri="{FF2B5EF4-FFF2-40B4-BE49-F238E27FC236}">
                  <a16:creationId xmlns:a16="http://schemas.microsoft.com/office/drawing/2014/main" id="{8120D7C9-B6C2-4600-931D-E22362E6DF7B}"/>
                </a:ext>
              </a:extLst>
            </p:cNvPr>
            <p:cNvSpPr/>
            <p:nvPr/>
          </p:nvSpPr>
          <p:spPr>
            <a:xfrm>
              <a:off x="7561773" y="2587351"/>
              <a:ext cx="319257" cy="318633"/>
            </a:xfrm>
            <a:custGeom>
              <a:avLst/>
              <a:gdLst>
                <a:gd name="connsiteX0" fmla="*/ 263029 w 319257"/>
                <a:gd name="connsiteY0" fmla="*/ 56229 h 318633"/>
                <a:gd name="connsiteX1" fmla="*/ 256781 w 319257"/>
                <a:gd name="connsiteY1" fmla="*/ 0 h 318633"/>
                <a:gd name="connsiteX2" fmla="*/ 188056 w 319257"/>
                <a:gd name="connsiteY2" fmla="*/ 68725 h 318633"/>
                <a:gd name="connsiteX3" fmla="*/ 191805 w 319257"/>
                <a:gd name="connsiteY3" fmla="*/ 101213 h 318633"/>
                <a:gd name="connsiteX4" fmla="*/ 91841 w 319257"/>
                <a:gd name="connsiteY4" fmla="*/ 201176 h 318633"/>
                <a:gd name="connsiteX5" fmla="*/ 62477 w 319257"/>
                <a:gd name="connsiteY5" fmla="*/ 193679 h 318633"/>
                <a:gd name="connsiteX6" fmla="*/ 0 w 319257"/>
                <a:gd name="connsiteY6" fmla="*/ 256156 h 318633"/>
                <a:gd name="connsiteX7" fmla="*/ 62477 w 319257"/>
                <a:gd name="connsiteY7" fmla="*/ 318633 h 318633"/>
                <a:gd name="connsiteX8" fmla="*/ 124954 w 319257"/>
                <a:gd name="connsiteY8" fmla="*/ 256156 h 318633"/>
                <a:gd name="connsiteX9" fmla="*/ 118082 w 319257"/>
                <a:gd name="connsiteY9" fmla="*/ 227417 h 318633"/>
                <a:gd name="connsiteX10" fmla="*/ 218045 w 319257"/>
                <a:gd name="connsiteY10" fmla="*/ 127453 h 318633"/>
                <a:gd name="connsiteX11" fmla="*/ 250533 w 319257"/>
                <a:gd name="connsiteY11" fmla="*/ 131202 h 318633"/>
                <a:gd name="connsiteX12" fmla="*/ 319258 w 319257"/>
                <a:gd name="connsiteY12" fmla="*/ 62477 h 318633"/>
                <a:gd name="connsiteX13" fmla="*/ 263029 w 319257"/>
                <a:gd name="connsiteY13" fmla="*/ 56229 h 31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9257" h="318633">
                  <a:moveTo>
                    <a:pt x="263029" y="56229"/>
                  </a:moveTo>
                  <a:lnTo>
                    <a:pt x="256781" y="0"/>
                  </a:lnTo>
                  <a:lnTo>
                    <a:pt x="188056" y="68725"/>
                  </a:lnTo>
                  <a:lnTo>
                    <a:pt x="191805" y="101213"/>
                  </a:lnTo>
                  <a:lnTo>
                    <a:pt x="91841" y="201176"/>
                  </a:lnTo>
                  <a:cubicBezTo>
                    <a:pt x="83095" y="196803"/>
                    <a:pt x="73098" y="193679"/>
                    <a:pt x="62477" y="193679"/>
                  </a:cubicBezTo>
                  <a:cubicBezTo>
                    <a:pt x="28115" y="193679"/>
                    <a:pt x="0" y="221794"/>
                    <a:pt x="0" y="256156"/>
                  </a:cubicBezTo>
                  <a:cubicBezTo>
                    <a:pt x="0" y="290518"/>
                    <a:pt x="28115" y="318633"/>
                    <a:pt x="62477" y="318633"/>
                  </a:cubicBezTo>
                  <a:cubicBezTo>
                    <a:pt x="96839" y="318633"/>
                    <a:pt x="124954" y="290518"/>
                    <a:pt x="124954" y="256156"/>
                  </a:cubicBezTo>
                  <a:cubicBezTo>
                    <a:pt x="124954" y="245535"/>
                    <a:pt x="122455" y="236163"/>
                    <a:pt x="118082" y="227417"/>
                  </a:cubicBezTo>
                  <a:lnTo>
                    <a:pt x="218045" y="127453"/>
                  </a:lnTo>
                  <a:lnTo>
                    <a:pt x="250533" y="131202"/>
                  </a:lnTo>
                  <a:lnTo>
                    <a:pt x="319258" y="62477"/>
                  </a:lnTo>
                  <a:lnTo>
                    <a:pt x="263029" y="56229"/>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05" name="Freeform: Shape 104">
              <a:extLst>
                <a:ext uri="{FF2B5EF4-FFF2-40B4-BE49-F238E27FC236}">
                  <a16:creationId xmlns:a16="http://schemas.microsoft.com/office/drawing/2014/main" id="{F4675F10-F6A1-4572-9204-AEB6E22BFCB6}"/>
                </a:ext>
              </a:extLst>
            </p:cNvPr>
            <p:cNvSpPr/>
            <p:nvPr/>
          </p:nvSpPr>
          <p:spPr>
            <a:xfrm>
              <a:off x="7387462" y="2606094"/>
              <a:ext cx="474825" cy="474825"/>
            </a:xfrm>
            <a:custGeom>
              <a:avLst/>
              <a:gdLst>
                <a:gd name="connsiteX0" fmla="*/ 442338 w 474825"/>
                <a:gd name="connsiteY0" fmla="*/ 129952 h 474825"/>
                <a:gd name="connsiteX1" fmla="*/ 434216 w 474825"/>
                <a:gd name="connsiteY1" fmla="*/ 138699 h 474825"/>
                <a:gd name="connsiteX2" fmla="*/ 422345 w 474825"/>
                <a:gd name="connsiteY2" fmla="*/ 137450 h 474825"/>
                <a:gd name="connsiteX3" fmla="*/ 409225 w 474825"/>
                <a:gd name="connsiteY3" fmla="*/ 135575 h 474825"/>
                <a:gd name="connsiteX4" fmla="*/ 437340 w 474825"/>
                <a:gd name="connsiteY4" fmla="*/ 237413 h 474825"/>
                <a:gd name="connsiteX5" fmla="*/ 237413 w 474825"/>
                <a:gd name="connsiteY5" fmla="*/ 437340 h 474825"/>
                <a:gd name="connsiteX6" fmla="*/ 37486 w 474825"/>
                <a:gd name="connsiteY6" fmla="*/ 237413 h 474825"/>
                <a:gd name="connsiteX7" fmla="*/ 237413 w 474825"/>
                <a:gd name="connsiteY7" fmla="*/ 37486 h 474825"/>
                <a:gd name="connsiteX8" fmla="*/ 339251 w 474825"/>
                <a:gd name="connsiteY8" fmla="*/ 65601 h 474825"/>
                <a:gd name="connsiteX9" fmla="*/ 338001 w 474825"/>
                <a:gd name="connsiteY9" fmla="*/ 53106 h 474825"/>
                <a:gd name="connsiteX10" fmla="*/ 336127 w 474825"/>
                <a:gd name="connsiteY10" fmla="*/ 40610 h 474825"/>
                <a:gd name="connsiteX11" fmla="*/ 344874 w 474825"/>
                <a:gd name="connsiteY11" fmla="*/ 31863 h 474825"/>
                <a:gd name="connsiteX12" fmla="*/ 349247 w 474825"/>
                <a:gd name="connsiteY12" fmla="*/ 27490 h 474825"/>
                <a:gd name="connsiteX13" fmla="*/ 237413 w 474825"/>
                <a:gd name="connsiteY13" fmla="*/ 0 h 474825"/>
                <a:gd name="connsiteX14" fmla="*/ 0 w 474825"/>
                <a:gd name="connsiteY14" fmla="*/ 237413 h 474825"/>
                <a:gd name="connsiteX15" fmla="*/ 237413 w 474825"/>
                <a:gd name="connsiteY15" fmla="*/ 474826 h 474825"/>
                <a:gd name="connsiteX16" fmla="*/ 474826 w 474825"/>
                <a:gd name="connsiteY16" fmla="*/ 237413 h 474825"/>
                <a:gd name="connsiteX17" fmla="*/ 446711 w 474825"/>
                <a:gd name="connsiteY17" fmla="*/ 126204 h 474825"/>
                <a:gd name="connsiteX18" fmla="*/ 442338 w 474825"/>
                <a:gd name="connsiteY18" fmla="*/ 129952 h 4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4825" h="474825">
                  <a:moveTo>
                    <a:pt x="442338" y="129952"/>
                  </a:moveTo>
                  <a:lnTo>
                    <a:pt x="434216" y="138699"/>
                  </a:lnTo>
                  <a:lnTo>
                    <a:pt x="422345" y="137450"/>
                  </a:lnTo>
                  <a:lnTo>
                    <a:pt x="409225" y="135575"/>
                  </a:lnTo>
                  <a:cubicBezTo>
                    <a:pt x="426719" y="165564"/>
                    <a:pt x="437340" y="199927"/>
                    <a:pt x="437340" y="237413"/>
                  </a:cubicBezTo>
                  <a:cubicBezTo>
                    <a:pt x="437340" y="347373"/>
                    <a:pt x="347373" y="437340"/>
                    <a:pt x="237413" y="437340"/>
                  </a:cubicBezTo>
                  <a:cubicBezTo>
                    <a:pt x="127453" y="437340"/>
                    <a:pt x="37486" y="347373"/>
                    <a:pt x="37486" y="237413"/>
                  </a:cubicBezTo>
                  <a:cubicBezTo>
                    <a:pt x="37486" y="127453"/>
                    <a:pt x="127453" y="37486"/>
                    <a:pt x="237413" y="37486"/>
                  </a:cubicBezTo>
                  <a:cubicBezTo>
                    <a:pt x="274274" y="37486"/>
                    <a:pt x="309262" y="47483"/>
                    <a:pt x="339251" y="65601"/>
                  </a:cubicBezTo>
                  <a:lnTo>
                    <a:pt x="338001" y="53106"/>
                  </a:lnTo>
                  <a:lnTo>
                    <a:pt x="336127" y="40610"/>
                  </a:lnTo>
                  <a:lnTo>
                    <a:pt x="344874" y="31863"/>
                  </a:lnTo>
                  <a:lnTo>
                    <a:pt x="349247" y="27490"/>
                  </a:lnTo>
                  <a:cubicBezTo>
                    <a:pt x="315509" y="9996"/>
                    <a:pt x="278023" y="0"/>
                    <a:pt x="237413" y="0"/>
                  </a:cubicBezTo>
                  <a:cubicBezTo>
                    <a:pt x="106211" y="0"/>
                    <a:pt x="0" y="106211"/>
                    <a:pt x="0" y="237413"/>
                  </a:cubicBezTo>
                  <a:cubicBezTo>
                    <a:pt x="0" y="368615"/>
                    <a:pt x="106211" y="474826"/>
                    <a:pt x="237413" y="474826"/>
                  </a:cubicBezTo>
                  <a:cubicBezTo>
                    <a:pt x="368615" y="474826"/>
                    <a:pt x="474826" y="368615"/>
                    <a:pt x="474826" y="237413"/>
                  </a:cubicBezTo>
                  <a:cubicBezTo>
                    <a:pt x="474826" y="196803"/>
                    <a:pt x="464830" y="159317"/>
                    <a:pt x="446711" y="126204"/>
                  </a:cubicBezTo>
                  <a:lnTo>
                    <a:pt x="442338" y="129952"/>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06" name="Freeform: Shape 105">
              <a:extLst>
                <a:ext uri="{FF2B5EF4-FFF2-40B4-BE49-F238E27FC236}">
                  <a16:creationId xmlns:a16="http://schemas.microsoft.com/office/drawing/2014/main" id="{114FBDEE-83A2-4884-BA4C-9EBBEC5D7FA8}"/>
                </a:ext>
              </a:extLst>
            </p:cNvPr>
            <p:cNvSpPr/>
            <p:nvPr/>
          </p:nvSpPr>
          <p:spPr>
            <a:xfrm>
              <a:off x="7474930" y="2693562"/>
              <a:ext cx="299890" cy="299890"/>
            </a:xfrm>
            <a:custGeom>
              <a:avLst/>
              <a:gdLst>
                <a:gd name="connsiteX0" fmla="*/ 254282 w 299890"/>
                <a:gd name="connsiteY0" fmla="*/ 107461 h 299890"/>
                <a:gd name="connsiteX1" fmla="*/ 262404 w 299890"/>
                <a:gd name="connsiteY1" fmla="*/ 149945 h 299890"/>
                <a:gd name="connsiteX2" fmla="*/ 149945 w 299890"/>
                <a:gd name="connsiteY2" fmla="*/ 262404 h 299890"/>
                <a:gd name="connsiteX3" fmla="*/ 37486 w 299890"/>
                <a:gd name="connsiteY3" fmla="*/ 149945 h 299890"/>
                <a:gd name="connsiteX4" fmla="*/ 149945 w 299890"/>
                <a:gd name="connsiteY4" fmla="*/ 37486 h 299890"/>
                <a:gd name="connsiteX5" fmla="*/ 192429 w 299890"/>
                <a:gd name="connsiteY5" fmla="*/ 45608 h 299890"/>
                <a:gd name="connsiteX6" fmla="*/ 220544 w 299890"/>
                <a:gd name="connsiteY6" fmla="*/ 17494 h 299890"/>
                <a:gd name="connsiteX7" fmla="*/ 149945 w 299890"/>
                <a:gd name="connsiteY7" fmla="*/ 0 h 299890"/>
                <a:gd name="connsiteX8" fmla="*/ 0 w 299890"/>
                <a:gd name="connsiteY8" fmla="*/ 149945 h 299890"/>
                <a:gd name="connsiteX9" fmla="*/ 149945 w 299890"/>
                <a:gd name="connsiteY9" fmla="*/ 299890 h 299890"/>
                <a:gd name="connsiteX10" fmla="*/ 299890 w 299890"/>
                <a:gd name="connsiteY10" fmla="*/ 149945 h 299890"/>
                <a:gd name="connsiteX11" fmla="*/ 282396 w 299890"/>
                <a:gd name="connsiteY11" fmla="*/ 79346 h 299890"/>
                <a:gd name="connsiteX12" fmla="*/ 254282 w 299890"/>
                <a:gd name="connsiteY12" fmla="*/ 107461 h 29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890" h="299890">
                  <a:moveTo>
                    <a:pt x="254282" y="107461"/>
                  </a:moveTo>
                  <a:cubicBezTo>
                    <a:pt x="259905" y="120581"/>
                    <a:pt x="262404" y="134950"/>
                    <a:pt x="262404" y="149945"/>
                  </a:cubicBezTo>
                  <a:cubicBezTo>
                    <a:pt x="262404" y="211797"/>
                    <a:pt x="211797" y="262404"/>
                    <a:pt x="149945" y="262404"/>
                  </a:cubicBezTo>
                  <a:cubicBezTo>
                    <a:pt x="88093" y="262404"/>
                    <a:pt x="37486" y="211797"/>
                    <a:pt x="37486" y="149945"/>
                  </a:cubicBezTo>
                  <a:cubicBezTo>
                    <a:pt x="37486" y="88093"/>
                    <a:pt x="88093" y="37486"/>
                    <a:pt x="149945" y="37486"/>
                  </a:cubicBezTo>
                  <a:cubicBezTo>
                    <a:pt x="164940" y="37486"/>
                    <a:pt x="179309" y="40610"/>
                    <a:pt x="192429" y="45608"/>
                  </a:cubicBezTo>
                  <a:lnTo>
                    <a:pt x="220544" y="17494"/>
                  </a:lnTo>
                  <a:cubicBezTo>
                    <a:pt x="199302" y="6248"/>
                    <a:pt x="175561" y="0"/>
                    <a:pt x="149945" y="0"/>
                  </a:cubicBezTo>
                  <a:cubicBezTo>
                    <a:pt x="67475" y="0"/>
                    <a:pt x="0" y="67475"/>
                    <a:pt x="0" y="149945"/>
                  </a:cubicBezTo>
                  <a:cubicBezTo>
                    <a:pt x="0" y="232415"/>
                    <a:pt x="67475" y="299890"/>
                    <a:pt x="149945" y="299890"/>
                  </a:cubicBezTo>
                  <a:cubicBezTo>
                    <a:pt x="232415" y="299890"/>
                    <a:pt x="299890" y="232415"/>
                    <a:pt x="299890" y="149945"/>
                  </a:cubicBezTo>
                  <a:cubicBezTo>
                    <a:pt x="299890" y="124329"/>
                    <a:pt x="293642" y="100588"/>
                    <a:pt x="282396" y="79346"/>
                  </a:cubicBezTo>
                  <a:lnTo>
                    <a:pt x="254282" y="107461"/>
                  </a:lnTo>
                  <a:close/>
                </a:path>
              </a:pathLst>
            </a:custGeom>
            <a:grpFill/>
            <a:ln w="61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107" name="Graphic 53" descr="Magnifying glass">
            <a:extLst>
              <a:ext uri="{FF2B5EF4-FFF2-40B4-BE49-F238E27FC236}">
                <a16:creationId xmlns:a16="http://schemas.microsoft.com/office/drawing/2014/main" id="{7E232E05-6D64-4758-B296-EFBAC15FF926}"/>
              </a:ext>
            </a:extLst>
          </p:cNvPr>
          <p:cNvSpPr/>
          <p:nvPr/>
        </p:nvSpPr>
        <p:spPr>
          <a:xfrm>
            <a:off x="2910847" y="3973291"/>
            <a:ext cx="476069" cy="476445"/>
          </a:xfrm>
          <a:custGeom>
            <a:avLst/>
            <a:gdLst>
              <a:gd name="connsiteX0" fmla="*/ 480449 w 493179"/>
              <a:gd name="connsiteY0" fmla="*/ 418596 h 493568"/>
              <a:gd name="connsiteX1" fmla="*/ 402352 w 493179"/>
              <a:gd name="connsiteY1" fmla="*/ 340500 h 493568"/>
              <a:gd name="connsiteX2" fmla="*/ 363617 w 493179"/>
              <a:gd name="connsiteY2" fmla="*/ 328629 h 493568"/>
              <a:gd name="connsiteX3" fmla="*/ 336127 w 493179"/>
              <a:gd name="connsiteY3" fmla="*/ 301140 h 493568"/>
              <a:gd name="connsiteX4" fmla="*/ 374863 w 493179"/>
              <a:gd name="connsiteY4" fmla="*/ 187431 h 493568"/>
              <a:gd name="connsiteX5" fmla="*/ 187431 w 493179"/>
              <a:gd name="connsiteY5" fmla="*/ 0 h 493568"/>
              <a:gd name="connsiteX6" fmla="*/ 0 w 493179"/>
              <a:gd name="connsiteY6" fmla="*/ 187431 h 493568"/>
              <a:gd name="connsiteX7" fmla="*/ 187431 w 493179"/>
              <a:gd name="connsiteY7" fmla="*/ 374863 h 493568"/>
              <a:gd name="connsiteX8" fmla="*/ 301140 w 493179"/>
              <a:gd name="connsiteY8" fmla="*/ 336127 h 493568"/>
              <a:gd name="connsiteX9" fmla="*/ 328629 w 493179"/>
              <a:gd name="connsiteY9" fmla="*/ 363617 h 493568"/>
              <a:gd name="connsiteX10" fmla="*/ 340500 w 493179"/>
              <a:gd name="connsiteY10" fmla="*/ 402352 h 493568"/>
              <a:gd name="connsiteX11" fmla="*/ 418596 w 493179"/>
              <a:gd name="connsiteY11" fmla="*/ 480449 h 493568"/>
              <a:gd name="connsiteX12" fmla="*/ 449835 w 493179"/>
              <a:gd name="connsiteY12" fmla="*/ 493569 h 493568"/>
              <a:gd name="connsiteX13" fmla="*/ 481074 w 493179"/>
              <a:gd name="connsiteY13" fmla="*/ 480449 h 493568"/>
              <a:gd name="connsiteX14" fmla="*/ 480449 w 493179"/>
              <a:gd name="connsiteY14" fmla="*/ 418596 h 493568"/>
              <a:gd name="connsiteX15" fmla="*/ 186806 w 493179"/>
              <a:gd name="connsiteY15" fmla="*/ 336751 h 493568"/>
              <a:gd name="connsiteX16" fmla="*/ 36861 w 493179"/>
              <a:gd name="connsiteY16" fmla="*/ 186806 h 493568"/>
              <a:gd name="connsiteX17" fmla="*/ 186806 w 493179"/>
              <a:gd name="connsiteY17" fmla="*/ 36861 h 493568"/>
              <a:gd name="connsiteX18" fmla="*/ 336751 w 493179"/>
              <a:gd name="connsiteY18" fmla="*/ 186806 h 493568"/>
              <a:gd name="connsiteX19" fmla="*/ 186806 w 493179"/>
              <a:gd name="connsiteY19" fmla="*/ 336751 h 49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79" h="493568">
                <a:moveTo>
                  <a:pt x="480449" y="418596"/>
                </a:moveTo>
                <a:lnTo>
                  <a:pt x="402352" y="340500"/>
                </a:lnTo>
                <a:cubicBezTo>
                  <a:pt x="391731" y="329879"/>
                  <a:pt x="377362" y="326130"/>
                  <a:pt x="363617" y="328629"/>
                </a:cubicBezTo>
                <a:lnTo>
                  <a:pt x="336127" y="301140"/>
                </a:lnTo>
                <a:cubicBezTo>
                  <a:pt x="360493" y="269901"/>
                  <a:pt x="374863" y="229916"/>
                  <a:pt x="374863" y="187431"/>
                </a:cubicBezTo>
                <a:cubicBezTo>
                  <a:pt x="374863" y="84344"/>
                  <a:pt x="290518" y="0"/>
                  <a:pt x="187431" y="0"/>
                </a:cubicBezTo>
                <a:cubicBezTo>
                  <a:pt x="84344" y="0"/>
                  <a:pt x="0" y="84344"/>
                  <a:pt x="0" y="187431"/>
                </a:cubicBezTo>
                <a:cubicBezTo>
                  <a:pt x="0" y="290518"/>
                  <a:pt x="84344" y="374863"/>
                  <a:pt x="187431" y="374863"/>
                </a:cubicBezTo>
                <a:cubicBezTo>
                  <a:pt x="229916" y="374863"/>
                  <a:pt x="269276" y="360493"/>
                  <a:pt x="301140" y="336127"/>
                </a:cubicBezTo>
                <a:lnTo>
                  <a:pt x="328629" y="363617"/>
                </a:lnTo>
                <a:cubicBezTo>
                  <a:pt x="326130" y="377362"/>
                  <a:pt x="329879" y="391731"/>
                  <a:pt x="340500" y="402352"/>
                </a:cubicBezTo>
                <a:lnTo>
                  <a:pt x="418596" y="480449"/>
                </a:lnTo>
                <a:cubicBezTo>
                  <a:pt x="427343" y="489196"/>
                  <a:pt x="438589" y="493569"/>
                  <a:pt x="449835" y="493569"/>
                </a:cubicBezTo>
                <a:cubicBezTo>
                  <a:pt x="461081" y="493569"/>
                  <a:pt x="472327" y="489196"/>
                  <a:pt x="481074" y="480449"/>
                </a:cubicBezTo>
                <a:cubicBezTo>
                  <a:pt x="497318" y="462955"/>
                  <a:pt x="497318" y="435465"/>
                  <a:pt x="480449" y="418596"/>
                </a:cubicBezTo>
                <a:close/>
                <a:moveTo>
                  <a:pt x="186806" y="336751"/>
                </a:moveTo>
                <a:cubicBezTo>
                  <a:pt x="104337" y="336751"/>
                  <a:pt x="36861" y="269276"/>
                  <a:pt x="36861" y="186806"/>
                </a:cubicBezTo>
                <a:cubicBezTo>
                  <a:pt x="36861" y="104337"/>
                  <a:pt x="104337" y="36861"/>
                  <a:pt x="186806" y="36861"/>
                </a:cubicBezTo>
                <a:cubicBezTo>
                  <a:pt x="269276" y="36861"/>
                  <a:pt x="336751" y="104337"/>
                  <a:pt x="336751" y="186806"/>
                </a:cubicBezTo>
                <a:cubicBezTo>
                  <a:pt x="336751" y="269276"/>
                  <a:pt x="269276" y="336751"/>
                  <a:pt x="186806" y="336751"/>
                </a:cubicBezTo>
                <a:close/>
              </a:path>
            </a:pathLst>
          </a:custGeom>
          <a:solidFill>
            <a:schemeClr val="tx1">
              <a:alpha val="10000"/>
            </a:schemeClr>
          </a:solidFill>
          <a:ln w="6152" cap="flat">
            <a:noFill/>
            <a:prstDash val="solid"/>
            <a:miter/>
          </a:ln>
        </p:spPr>
        <p:txBody>
          <a:bodyPr rtlCol="0" anchor="ctr"/>
          <a:lstStyle/>
          <a:p>
            <a:endParaRPr lang="en-US" sz="1350"/>
          </a:p>
        </p:txBody>
      </p:sp>
      <p:grpSp>
        <p:nvGrpSpPr>
          <p:cNvPr id="111" name="Group 110">
            <a:extLst>
              <a:ext uri="{FF2B5EF4-FFF2-40B4-BE49-F238E27FC236}">
                <a16:creationId xmlns:a16="http://schemas.microsoft.com/office/drawing/2014/main" id="{A11B6361-7EDE-46B1-AE03-1865A93D3346}"/>
              </a:ext>
            </a:extLst>
          </p:cNvPr>
          <p:cNvGrpSpPr/>
          <p:nvPr/>
        </p:nvGrpSpPr>
        <p:grpSpPr>
          <a:xfrm>
            <a:off x="254617" y="1949555"/>
            <a:ext cx="1880088" cy="2914299"/>
            <a:chOff x="332936" y="2555951"/>
            <a:chExt cx="2926080" cy="3885733"/>
          </a:xfrm>
        </p:grpSpPr>
        <p:sp>
          <p:nvSpPr>
            <p:cNvPr id="112" name="TextBox 111">
              <a:extLst>
                <a:ext uri="{FF2B5EF4-FFF2-40B4-BE49-F238E27FC236}">
                  <a16:creationId xmlns:a16="http://schemas.microsoft.com/office/drawing/2014/main" id="{147066A5-33FD-48E8-BE61-A90D28989470}"/>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t>Lorem Ipsum</a:t>
              </a:r>
            </a:p>
          </p:txBody>
        </p:sp>
        <p:sp>
          <p:nvSpPr>
            <p:cNvPr id="113" name="TextBox 112">
              <a:extLst>
                <a:ext uri="{FF2B5EF4-FFF2-40B4-BE49-F238E27FC236}">
                  <a16:creationId xmlns:a16="http://schemas.microsoft.com/office/drawing/2014/main" id="{234006EF-E82E-4339-81DA-6016573EF202}"/>
                </a:ext>
              </a:extLst>
            </p:cNvPr>
            <p:cNvSpPr txBox="1"/>
            <p:nvPr/>
          </p:nvSpPr>
          <p:spPr>
            <a:xfrm>
              <a:off x="332936" y="3086919"/>
              <a:ext cx="2926080" cy="3354765"/>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537169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10283</TotalTime>
  <Words>740</Words>
  <PresentationFormat>On-screen Show (4:3)</PresentationFormat>
  <Paragraphs>39</Paragraphs>
  <Slides>8</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8</vt:i4>
      </vt:variant>
    </vt:vector>
  </HeadingPairs>
  <TitlesOfParts>
    <vt:vector size="16" baseType="lpstr">
      <vt:lpstr>Arial</vt:lpstr>
      <vt:lpstr>Calibri</vt:lpstr>
      <vt:lpstr>Calibri Light</vt:lpstr>
      <vt:lpstr>Helvetica</vt:lpstr>
      <vt:lpstr>Open Sans</vt:lpstr>
      <vt:lpstr>Template PresentationGO</vt:lpstr>
      <vt:lpstr>Template PresentationGO Dark</vt:lpstr>
      <vt:lpstr>Custom Design</vt:lpstr>
      <vt:lpstr>Hexagon Origami – Slide Template</vt:lpstr>
      <vt:lpstr>Hexagon Origami – Slide Template</vt:lpstr>
      <vt:lpstr>Hexagon Origami – Slide Template</vt:lpstr>
      <vt:lpstr>Hexagon Origami – Slide Template</vt:lpstr>
      <vt:lpstr>Hexagon Origami – Slide Template</vt:lpstr>
      <vt:lpstr>Hexagon Origami – Slide Template</vt:lpstr>
      <vt:lpstr>Hexagon Origami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Hexagon Origami</dc:title>
  <dc:creator>PresentationGO.com</dc:creator>
  <dc:description>© Copyright PresentationGO.com</dc:description>
  <dcterms:created xsi:type="dcterms:W3CDTF">2014-11-26T05:14:11Z</dcterms:created>
  <dcterms:modified xsi:type="dcterms:W3CDTF">2020-08-13T18:50:15Z</dcterms:modified>
  <cp:category>Charts &amp; Diagrams</cp:category>
</cp:coreProperties>
</file>