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2"/>
  </p:notesMasterIdLst>
  <p:sldIdLst>
    <p:sldId id="357" r:id="rId4"/>
    <p:sldId id="364" r:id="rId5"/>
    <p:sldId id="358" r:id="rId6"/>
    <p:sldId id="359" r:id="rId7"/>
    <p:sldId id="360" r:id="rId8"/>
    <p:sldId id="361" r:id="rId9"/>
    <p:sldId id="362" r:id="rId10"/>
    <p:sldId id="30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0" d="100"/>
          <a:sy n="140" d="100"/>
        </p:scale>
        <p:origin x="120"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8</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Graphic 55" descr="Single gear">
            <a:extLst>
              <a:ext uri="{FF2B5EF4-FFF2-40B4-BE49-F238E27FC236}">
                <a16:creationId xmlns:a16="http://schemas.microsoft.com/office/drawing/2014/main" id="{763AF253-F3E6-4177-A485-D7426040A3B2}"/>
              </a:ext>
            </a:extLst>
          </p:cNvPr>
          <p:cNvSpPr/>
          <p:nvPr/>
        </p:nvSpPr>
        <p:spPr>
          <a:xfrm>
            <a:off x="5876160" y="5112345"/>
            <a:ext cx="425468" cy="424844"/>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tlCol="0" anchor="ctr"/>
          <a:lstStyle/>
          <a:p>
            <a:endParaRPr lang="en-US"/>
          </a:p>
        </p:txBody>
      </p:sp>
      <p:grpSp>
        <p:nvGrpSpPr>
          <p:cNvPr id="75" name="Graphic 45" descr="Bar graph with upward trend">
            <a:extLst>
              <a:ext uri="{FF2B5EF4-FFF2-40B4-BE49-F238E27FC236}">
                <a16:creationId xmlns:a16="http://schemas.microsoft.com/office/drawing/2014/main" id="{5029D240-8D86-46ED-A96D-3B40FCAB9EEA}"/>
              </a:ext>
            </a:extLst>
          </p:cNvPr>
          <p:cNvGrpSpPr/>
          <p:nvPr/>
        </p:nvGrpSpPr>
        <p:grpSpPr>
          <a:xfrm>
            <a:off x="5796109" y="1611527"/>
            <a:ext cx="599780" cy="599780"/>
            <a:chOff x="5796109" y="1611527"/>
            <a:chExt cx="599780" cy="599780"/>
          </a:xfrm>
          <a:solidFill>
            <a:schemeClr val="tx1">
              <a:alpha val="10000"/>
            </a:schemeClr>
          </a:solidFill>
        </p:grpSpPr>
        <p:sp>
          <p:nvSpPr>
            <p:cNvPr id="76" name="Freeform: Shape 75">
              <a:extLst>
                <a:ext uri="{FF2B5EF4-FFF2-40B4-BE49-F238E27FC236}">
                  <a16:creationId xmlns:a16="http://schemas.microsoft.com/office/drawing/2014/main" id="{EEB483A7-5DCD-4722-8F41-58A55BC2CBC6}"/>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C25CA9AA-4ED8-4F6E-97FF-076C8759CB34}"/>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739A5422-EFFC-4A9E-B406-BF86E2028661}"/>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7A7DE37A-8745-4D69-926D-BC66D18F76E4}"/>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79B904CC-C5D7-4228-A1E5-C4DBBAE7BBBA}"/>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tlCol="0" anchor="ctr"/>
            <a:lstStyle/>
            <a:p>
              <a:endParaRPr lang="en-US"/>
            </a:p>
          </p:txBody>
        </p:sp>
      </p:grpSp>
      <p:grpSp>
        <p:nvGrpSpPr>
          <p:cNvPr id="81" name="Graphic 51" descr="Lights On">
            <a:extLst>
              <a:ext uri="{FF2B5EF4-FFF2-40B4-BE49-F238E27FC236}">
                <a16:creationId xmlns:a16="http://schemas.microsoft.com/office/drawing/2014/main" id="{42851BE6-A1EF-4726-B4D6-2FCF176C5841}"/>
              </a:ext>
            </a:extLst>
          </p:cNvPr>
          <p:cNvGrpSpPr/>
          <p:nvPr/>
        </p:nvGrpSpPr>
        <p:grpSpPr>
          <a:xfrm>
            <a:off x="7281250" y="4134763"/>
            <a:ext cx="599780" cy="599780"/>
            <a:chOff x="7357464" y="4093491"/>
            <a:chExt cx="599780" cy="599780"/>
          </a:xfrm>
          <a:solidFill>
            <a:schemeClr val="tx1">
              <a:alpha val="10000"/>
            </a:schemeClr>
          </a:solidFill>
        </p:grpSpPr>
        <p:sp>
          <p:nvSpPr>
            <p:cNvPr id="82" name="Freeform: Shape 81">
              <a:extLst>
                <a:ext uri="{FF2B5EF4-FFF2-40B4-BE49-F238E27FC236}">
                  <a16:creationId xmlns:a16="http://schemas.microsoft.com/office/drawing/2014/main" id="{E52D65C2-9E7C-4BD3-8911-D095CB37CD21}"/>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C484870D-212E-4C2E-B43E-5F3F168FC20A}"/>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487DEC59-3688-437C-967F-6199E4EB6C24}"/>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471B2D54-8C36-4427-8653-806E4DBEEAE9}"/>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07BF46F9-BBEC-4423-86B1-EC250F9EBEEE}"/>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6A9D16AA-DCB6-4A78-B8A8-E006C48A7697}"/>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332A6971-8E55-4B83-A1C2-33AE88E0E6A0}"/>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5FB42698-9B10-4FF0-B791-3E6E67D7652C}"/>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C52D7195-41E5-4365-9BF8-848F16DAB2FE}"/>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50F56E47-626B-42B6-B481-1A98E1E75658}"/>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grpSp>
      <p:grpSp>
        <p:nvGrpSpPr>
          <p:cNvPr id="92" name="Graphic 49" descr="Eye">
            <a:extLst>
              <a:ext uri="{FF2B5EF4-FFF2-40B4-BE49-F238E27FC236}">
                <a16:creationId xmlns:a16="http://schemas.microsoft.com/office/drawing/2014/main" id="{3323E79A-ED56-40EA-942B-D7F318723B80}"/>
              </a:ext>
            </a:extLst>
          </p:cNvPr>
          <p:cNvGrpSpPr/>
          <p:nvPr/>
        </p:nvGrpSpPr>
        <p:grpSpPr>
          <a:xfrm>
            <a:off x="4318075" y="2469762"/>
            <a:ext cx="599780" cy="599780"/>
            <a:chOff x="4257864" y="2534246"/>
            <a:chExt cx="599780" cy="599780"/>
          </a:xfrm>
          <a:solidFill>
            <a:schemeClr val="tx1">
              <a:alpha val="10000"/>
            </a:schemeClr>
          </a:solidFill>
        </p:grpSpPr>
        <p:sp>
          <p:nvSpPr>
            <p:cNvPr id="93" name="Freeform: Shape 92">
              <a:extLst>
                <a:ext uri="{FF2B5EF4-FFF2-40B4-BE49-F238E27FC236}">
                  <a16:creationId xmlns:a16="http://schemas.microsoft.com/office/drawing/2014/main" id="{964C6B54-1757-4E15-932B-1D3D197CFD61}"/>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49A8375E-80AF-42C7-978D-1247746CBF71}"/>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tlCol="0" anchor="ctr"/>
            <a:lstStyle/>
            <a:p>
              <a:endParaRPr lang="en-US"/>
            </a:p>
          </p:txBody>
        </p:sp>
      </p:grpSp>
      <p:grpSp>
        <p:nvGrpSpPr>
          <p:cNvPr id="95" name="Graphic 47" descr="Bullseye">
            <a:extLst>
              <a:ext uri="{FF2B5EF4-FFF2-40B4-BE49-F238E27FC236}">
                <a16:creationId xmlns:a16="http://schemas.microsoft.com/office/drawing/2014/main" id="{551BAB3F-E495-45BA-8B1C-22B91DD2ABC3}"/>
              </a:ext>
            </a:extLst>
          </p:cNvPr>
          <p:cNvGrpSpPr/>
          <p:nvPr/>
        </p:nvGrpSpPr>
        <p:grpSpPr>
          <a:xfrm>
            <a:off x="7298899" y="2460392"/>
            <a:ext cx="599780" cy="599780"/>
            <a:chOff x="7334357" y="2534246"/>
            <a:chExt cx="599780" cy="599780"/>
          </a:xfrm>
          <a:solidFill>
            <a:schemeClr val="tx1">
              <a:alpha val="10000"/>
            </a:schemeClr>
          </a:solidFill>
        </p:grpSpPr>
        <p:sp>
          <p:nvSpPr>
            <p:cNvPr id="96" name="Freeform: Shape 95">
              <a:extLst>
                <a:ext uri="{FF2B5EF4-FFF2-40B4-BE49-F238E27FC236}">
                  <a16:creationId xmlns:a16="http://schemas.microsoft.com/office/drawing/2014/main" id="{547DBB33-12D6-4A7E-B941-B55ED1BD931C}"/>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622B1EA4-2CB4-46C3-AF53-6206C8300DAD}"/>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061E5472-DE30-48AB-857B-3C129F497BF7}"/>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tlCol="0" anchor="ctr"/>
            <a:lstStyle/>
            <a:p>
              <a:endParaRPr lang="en-US"/>
            </a:p>
          </p:txBody>
        </p:sp>
      </p:grpSp>
      <p:sp>
        <p:nvSpPr>
          <p:cNvPr id="100" name="Graphic 53" descr="Magnifying glass">
            <a:extLst>
              <a:ext uri="{FF2B5EF4-FFF2-40B4-BE49-F238E27FC236}">
                <a16:creationId xmlns:a16="http://schemas.microsoft.com/office/drawing/2014/main" id="{3AB444E3-B230-4602-813B-15ADA7B84238}"/>
              </a:ext>
            </a:extLst>
          </p:cNvPr>
          <p:cNvSpPr/>
          <p:nvPr/>
        </p:nvSpPr>
        <p:spPr>
          <a:xfrm>
            <a:off x="4374544" y="4211722"/>
            <a:ext cx="493179" cy="493568"/>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a:p>
        </p:txBody>
      </p:sp>
      <p:sp>
        <p:nvSpPr>
          <p:cNvPr id="3" name="Freeform: Shape 2">
            <a:extLst>
              <a:ext uri="{FF2B5EF4-FFF2-40B4-BE49-F238E27FC236}">
                <a16:creationId xmlns:a16="http://schemas.microsoft.com/office/drawing/2014/main" id="{F6ED7078-2CAA-44C2-9D7E-D83322288CDE}"/>
              </a:ext>
            </a:extLst>
          </p:cNvPr>
          <p:cNvSpPr/>
          <p:nvPr/>
        </p:nvSpPr>
        <p:spPr>
          <a:xfrm>
            <a:off x="4557754" y="2293169"/>
            <a:ext cx="3076493" cy="2663211"/>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4859930" y="2293168"/>
            <a:ext cx="2472140" cy="2663212"/>
            <a:chOff x="4667466" y="2030433"/>
            <a:chExt cx="2857069" cy="3077892"/>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Group 12">
            <a:extLst>
              <a:ext uri="{FF2B5EF4-FFF2-40B4-BE49-F238E27FC236}">
                <a16:creationId xmlns:a16="http://schemas.microsoft.com/office/drawing/2014/main" id="{38936671-ACF7-424C-B9C4-A0ECD05C97A9}"/>
              </a:ext>
            </a:extLst>
          </p:cNvPr>
          <p:cNvGrpSpPr/>
          <p:nvPr/>
        </p:nvGrpSpPr>
        <p:grpSpPr>
          <a:xfrm>
            <a:off x="8927481" y="2126147"/>
            <a:ext cx="2926080" cy="1290153"/>
            <a:chOff x="8921977" y="1466725"/>
            <a:chExt cx="2926080" cy="1290153"/>
          </a:xfrm>
        </p:grpSpPr>
        <p:sp>
          <p:nvSpPr>
            <p:cNvPr id="16" name="TextBox 15">
              <a:extLst>
                <a:ext uri="{FF2B5EF4-FFF2-40B4-BE49-F238E27FC236}">
                  <a16:creationId xmlns:a16="http://schemas.microsoft.com/office/drawing/2014/main" id="{3328656E-AB31-4C8C-B0A8-247EDDC26A98}"/>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19" name="TextBox 18">
              <a:extLst>
                <a:ext uri="{FF2B5EF4-FFF2-40B4-BE49-F238E27FC236}">
                  <a16:creationId xmlns:a16="http://schemas.microsoft.com/office/drawing/2014/main" id="{35E51418-C26A-413B-9791-A635BF9E1276}"/>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0" name="Group 19">
            <a:extLst>
              <a:ext uri="{FF2B5EF4-FFF2-40B4-BE49-F238E27FC236}">
                <a16:creationId xmlns:a16="http://schemas.microsoft.com/office/drawing/2014/main" id="{44A89175-4F0A-4E22-B74D-456BA59B3A2D}"/>
              </a:ext>
            </a:extLst>
          </p:cNvPr>
          <p:cNvGrpSpPr/>
          <p:nvPr/>
        </p:nvGrpSpPr>
        <p:grpSpPr>
          <a:xfrm>
            <a:off x="8927481" y="3831241"/>
            <a:ext cx="2926080" cy="1290153"/>
            <a:chOff x="8921977" y="4073386"/>
            <a:chExt cx="2926080" cy="1290153"/>
          </a:xfrm>
        </p:grpSpPr>
        <p:sp>
          <p:nvSpPr>
            <p:cNvPr id="22" name="TextBox 21">
              <a:extLst>
                <a:ext uri="{FF2B5EF4-FFF2-40B4-BE49-F238E27FC236}">
                  <a16:creationId xmlns:a16="http://schemas.microsoft.com/office/drawing/2014/main" id="{377457B5-F715-4F1C-9D31-19F6F6FE5763}"/>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23" name="TextBox 22">
              <a:extLst>
                <a:ext uri="{FF2B5EF4-FFF2-40B4-BE49-F238E27FC236}">
                  <a16:creationId xmlns:a16="http://schemas.microsoft.com/office/drawing/2014/main" id="{ACDE2ADD-9CD0-4C05-89DB-3B53B229935B}"/>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4" name="Group 23">
            <a:extLst>
              <a:ext uri="{FF2B5EF4-FFF2-40B4-BE49-F238E27FC236}">
                <a16:creationId xmlns:a16="http://schemas.microsoft.com/office/drawing/2014/main" id="{D0D00946-A499-4465-8F1F-49C845C1D315}"/>
              </a:ext>
            </a:extLst>
          </p:cNvPr>
          <p:cNvGrpSpPr/>
          <p:nvPr/>
        </p:nvGrpSpPr>
        <p:grpSpPr>
          <a:xfrm>
            <a:off x="338440" y="2126147"/>
            <a:ext cx="2926080" cy="1290153"/>
            <a:chOff x="332936" y="2627766"/>
            <a:chExt cx="2926080" cy="1290153"/>
          </a:xfrm>
        </p:grpSpPr>
        <p:sp>
          <p:nvSpPr>
            <p:cNvPr id="25" name="TextBox 24">
              <a:extLst>
                <a:ext uri="{FF2B5EF4-FFF2-40B4-BE49-F238E27FC236}">
                  <a16:creationId xmlns:a16="http://schemas.microsoft.com/office/drawing/2014/main" id="{2DA58FD7-0011-4065-B6F4-E5141358F18F}"/>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6" name="TextBox 25">
              <a:extLst>
                <a:ext uri="{FF2B5EF4-FFF2-40B4-BE49-F238E27FC236}">
                  <a16:creationId xmlns:a16="http://schemas.microsoft.com/office/drawing/2014/main" id="{59E7F8E8-6B95-4D51-86A9-88F6F2121490}"/>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82055B29-05FB-46B3-A9F9-75CA55A6D3C8}"/>
              </a:ext>
            </a:extLst>
          </p:cNvPr>
          <p:cNvGrpSpPr/>
          <p:nvPr/>
        </p:nvGrpSpPr>
        <p:grpSpPr>
          <a:xfrm>
            <a:off x="338440" y="3831241"/>
            <a:ext cx="2926080" cy="1290153"/>
            <a:chOff x="332936" y="4652338"/>
            <a:chExt cx="2926080" cy="1290153"/>
          </a:xfrm>
        </p:grpSpPr>
        <p:sp>
          <p:nvSpPr>
            <p:cNvPr id="28" name="TextBox 27">
              <a:extLst>
                <a:ext uri="{FF2B5EF4-FFF2-40B4-BE49-F238E27FC236}">
                  <a16:creationId xmlns:a16="http://schemas.microsoft.com/office/drawing/2014/main" id="{B30F3B1C-41B6-48F9-80C8-EC68A5CC95AB}"/>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t>Lorem Ipsum</a:t>
              </a:r>
            </a:p>
          </p:txBody>
        </p:sp>
        <p:sp>
          <p:nvSpPr>
            <p:cNvPr id="29" name="TextBox 28">
              <a:extLst>
                <a:ext uri="{FF2B5EF4-FFF2-40B4-BE49-F238E27FC236}">
                  <a16:creationId xmlns:a16="http://schemas.microsoft.com/office/drawing/2014/main" id="{33B914A5-45BC-4E61-AE74-E8C16CCA8214}"/>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0" name="Group 29">
            <a:extLst>
              <a:ext uri="{FF2B5EF4-FFF2-40B4-BE49-F238E27FC236}">
                <a16:creationId xmlns:a16="http://schemas.microsoft.com/office/drawing/2014/main" id="{B491C46A-3E68-4EDF-A127-9928F1CDAAEA}"/>
              </a:ext>
            </a:extLst>
          </p:cNvPr>
          <p:cNvGrpSpPr/>
          <p:nvPr/>
        </p:nvGrpSpPr>
        <p:grpSpPr>
          <a:xfrm>
            <a:off x="4632959" y="5123714"/>
            <a:ext cx="2926080" cy="1105487"/>
            <a:chOff x="332936" y="4652338"/>
            <a:chExt cx="2926080" cy="1105487"/>
          </a:xfrm>
        </p:grpSpPr>
        <p:sp>
          <p:nvSpPr>
            <p:cNvPr id="31" name="TextBox 30">
              <a:extLst>
                <a:ext uri="{FF2B5EF4-FFF2-40B4-BE49-F238E27FC236}">
                  <a16:creationId xmlns:a16="http://schemas.microsoft.com/office/drawing/2014/main" id="{FACFD232-B1B5-4275-BE93-4E6AA7D0443C}"/>
                </a:ext>
              </a:extLst>
            </p:cNvPr>
            <p:cNvSpPr txBox="1"/>
            <p:nvPr/>
          </p:nvSpPr>
          <p:spPr>
            <a:xfrm>
              <a:off x="332936" y="4652338"/>
              <a:ext cx="2926080" cy="461665"/>
            </a:xfrm>
            <a:prstGeom prst="rect">
              <a:avLst/>
            </a:prstGeom>
            <a:noFill/>
          </p:spPr>
          <p:txBody>
            <a:bodyPr wrap="square" lIns="0" rIns="0" rtlCol="0" anchor="b">
              <a:spAutoFit/>
            </a:bodyPr>
            <a:lstStyle/>
            <a:p>
              <a:pPr algn="ctr"/>
              <a:r>
                <a:rPr lang="en-US" sz="2400" b="1" noProof="1"/>
                <a:t>Lorem Ipsum</a:t>
              </a:r>
            </a:p>
          </p:txBody>
        </p:sp>
        <p:sp>
          <p:nvSpPr>
            <p:cNvPr id="32" name="TextBox 31">
              <a:extLst>
                <a:ext uri="{FF2B5EF4-FFF2-40B4-BE49-F238E27FC236}">
                  <a16:creationId xmlns:a16="http://schemas.microsoft.com/office/drawing/2014/main" id="{1EAEB167-9140-4990-989B-BA16AB9F0FCC}"/>
                </a:ext>
              </a:extLst>
            </p:cNvPr>
            <p:cNvSpPr txBox="1"/>
            <p:nvPr/>
          </p:nvSpPr>
          <p:spPr>
            <a:xfrm>
              <a:off x="332936" y="5111494"/>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a:t>
              </a:r>
            </a:p>
          </p:txBody>
        </p:sp>
      </p:grpSp>
      <p:grpSp>
        <p:nvGrpSpPr>
          <p:cNvPr id="33" name="Group 32">
            <a:extLst>
              <a:ext uri="{FF2B5EF4-FFF2-40B4-BE49-F238E27FC236}">
                <a16:creationId xmlns:a16="http://schemas.microsoft.com/office/drawing/2014/main" id="{F71CA15B-F369-471B-B416-EDCACB46F0EA}"/>
              </a:ext>
            </a:extLst>
          </p:cNvPr>
          <p:cNvGrpSpPr/>
          <p:nvPr/>
        </p:nvGrpSpPr>
        <p:grpSpPr>
          <a:xfrm>
            <a:off x="4632959" y="1016721"/>
            <a:ext cx="2926080" cy="1105487"/>
            <a:chOff x="332936" y="4652338"/>
            <a:chExt cx="2926080" cy="1105487"/>
          </a:xfrm>
        </p:grpSpPr>
        <p:sp>
          <p:nvSpPr>
            <p:cNvPr id="34" name="TextBox 33">
              <a:extLst>
                <a:ext uri="{FF2B5EF4-FFF2-40B4-BE49-F238E27FC236}">
                  <a16:creationId xmlns:a16="http://schemas.microsoft.com/office/drawing/2014/main" id="{D9597811-26C9-4F3F-B37A-47176220D365}"/>
                </a:ext>
              </a:extLst>
            </p:cNvPr>
            <p:cNvSpPr txBox="1"/>
            <p:nvPr/>
          </p:nvSpPr>
          <p:spPr>
            <a:xfrm>
              <a:off x="332936" y="4652338"/>
              <a:ext cx="2926080" cy="461665"/>
            </a:xfrm>
            <a:prstGeom prst="rect">
              <a:avLst/>
            </a:prstGeom>
            <a:noFill/>
          </p:spPr>
          <p:txBody>
            <a:bodyPr wrap="square" lIns="0" rIns="0" rtlCol="0" anchor="b">
              <a:spAutoFit/>
            </a:bodyPr>
            <a:lstStyle/>
            <a:p>
              <a:pPr algn="ctr"/>
              <a:r>
                <a:rPr lang="en-US" sz="2400" b="1" noProof="1"/>
                <a:t>Lorem Ipsum</a:t>
              </a:r>
            </a:p>
          </p:txBody>
        </p:sp>
        <p:sp>
          <p:nvSpPr>
            <p:cNvPr id="35" name="TextBox 34">
              <a:extLst>
                <a:ext uri="{FF2B5EF4-FFF2-40B4-BE49-F238E27FC236}">
                  <a16:creationId xmlns:a16="http://schemas.microsoft.com/office/drawing/2014/main" id="{97F7B9FE-4B28-4D48-8458-3664275D3834}"/>
                </a:ext>
              </a:extLst>
            </p:cNvPr>
            <p:cNvSpPr txBox="1"/>
            <p:nvPr/>
          </p:nvSpPr>
          <p:spPr>
            <a:xfrm>
              <a:off x="332936" y="5111494"/>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a:t>
              </a:r>
            </a:p>
          </p:txBody>
        </p:sp>
      </p:grpSp>
      <p:sp>
        <p:nvSpPr>
          <p:cNvPr id="43" name="Graphic 6" descr="Badge 1">
            <a:extLst>
              <a:ext uri="{FF2B5EF4-FFF2-40B4-BE49-F238E27FC236}">
                <a16:creationId xmlns:a16="http://schemas.microsoft.com/office/drawing/2014/main" id="{FE3898E5-6F14-46FA-A810-A3DF3A97FD60}"/>
              </a:ext>
            </a:extLst>
          </p:cNvPr>
          <p:cNvSpPr/>
          <p:nvPr/>
        </p:nvSpPr>
        <p:spPr>
          <a:xfrm>
            <a:off x="5874948" y="2456892"/>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tlCol="0" anchor="ctr"/>
          <a:lstStyle/>
          <a:p>
            <a:endParaRPr lang="en-US"/>
          </a:p>
        </p:txBody>
      </p:sp>
      <p:sp>
        <p:nvSpPr>
          <p:cNvPr id="44" name="Graphic 8" descr="Badge">
            <a:extLst>
              <a:ext uri="{FF2B5EF4-FFF2-40B4-BE49-F238E27FC236}">
                <a16:creationId xmlns:a16="http://schemas.microsoft.com/office/drawing/2014/main" id="{3BDC0637-F420-49F5-8D40-F39DDDCB7632}"/>
              </a:ext>
            </a:extLst>
          </p:cNvPr>
          <p:cNvSpPr/>
          <p:nvPr/>
        </p:nvSpPr>
        <p:spPr>
          <a:xfrm>
            <a:off x="6647512" y="2919297"/>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tlCol="0" anchor="ctr"/>
          <a:lstStyle/>
          <a:p>
            <a:endParaRPr lang="en-US"/>
          </a:p>
        </p:txBody>
      </p:sp>
      <p:sp>
        <p:nvSpPr>
          <p:cNvPr id="45" name="Graphic 35" descr="Badge 3">
            <a:extLst>
              <a:ext uri="{FF2B5EF4-FFF2-40B4-BE49-F238E27FC236}">
                <a16:creationId xmlns:a16="http://schemas.microsoft.com/office/drawing/2014/main" id="{71FC3792-B0E5-4AD7-B460-37336EE4ABE6}"/>
              </a:ext>
            </a:extLst>
          </p:cNvPr>
          <p:cNvSpPr/>
          <p:nvPr/>
        </p:nvSpPr>
        <p:spPr>
          <a:xfrm>
            <a:off x="6645076" y="3874002"/>
            <a:ext cx="438979" cy="43897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FF0476FE-0A7F-47F6-B594-34F0F24186D5}"/>
              </a:ext>
            </a:extLst>
          </p:cNvPr>
          <p:cNvSpPr/>
          <p:nvPr/>
        </p:nvSpPr>
        <p:spPr>
          <a:xfrm>
            <a:off x="5872512" y="4377434"/>
            <a:ext cx="438980" cy="438980"/>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49" name="Graphic 39" descr="Badge 5">
            <a:extLst>
              <a:ext uri="{FF2B5EF4-FFF2-40B4-BE49-F238E27FC236}">
                <a16:creationId xmlns:a16="http://schemas.microsoft.com/office/drawing/2014/main" id="{AB8C81B8-D2E9-4658-ABAF-BEACF851A21F}"/>
              </a:ext>
            </a:extLst>
          </p:cNvPr>
          <p:cNvSpPr/>
          <p:nvPr/>
        </p:nvSpPr>
        <p:spPr>
          <a:xfrm>
            <a:off x="5105316" y="3876514"/>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4363445B-122E-446A-9D1B-217B27330CA9}"/>
              </a:ext>
            </a:extLst>
          </p:cNvPr>
          <p:cNvSpPr/>
          <p:nvPr/>
        </p:nvSpPr>
        <p:spPr>
          <a:xfrm>
            <a:off x="5105315" y="2897662"/>
            <a:ext cx="438968" cy="438968"/>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tlCol="0" anchor="ctr"/>
          <a:lstStyle/>
          <a:p>
            <a:endParaRPr lang="en-US"/>
          </a:p>
        </p:txBody>
      </p:sp>
    </p:spTree>
    <p:extLst>
      <p:ext uri="{BB962C8B-B14F-4D97-AF65-F5344CB8AC3E}">
        <p14:creationId xmlns:p14="http://schemas.microsoft.com/office/powerpoint/2010/main" val="248872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408DD680-2AEB-4F02-96E7-5525E3E02E30}"/>
              </a:ext>
            </a:extLst>
          </p:cNvPr>
          <p:cNvSpPr/>
          <p:nvPr/>
        </p:nvSpPr>
        <p:spPr>
          <a:xfrm>
            <a:off x="4557754" y="2293169"/>
            <a:ext cx="3076493" cy="2663211"/>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grpSp>
        <p:nvGrpSpPr>
          <p:cNvPr id="4" name="Group 3">
            <a:extLst>
              <a:ext uri="{FF2B5EF4-FFF2-40B4-BE49-F238E27FC236}">
                <a16:creationId xmlns:a16="http://schemas.microsoft.com/office/drawing/2014/main" id="{363B2A55-50B5-4DED-AC7F-F3A74D8E746C}"/>
              </a:ext>
            </a:extLst>
          </p:cNvPr>
          <p:cNvGrpSpPr/>
          <p:nvPr/>
        </p:nvGrpSpPr>
        <p:grpSpPr>
          <a:xfrm>
            <a:off x="4859931" y="1066800"/>
            <a:ext cx="2472140" cy="3889579"/>
            <a:chOff x="4667466" y="613112"/>
            <a:chExt cx="2857069" cy="4495213"/>
          </a:xfrm>
        </p:grpSpPr>
        <p:sp>
          <p:nvSpPr>
            <p:cNvPr id="16" name="Freeform: Shape 15">
              <a:extLst>
                <a:ext uri="{FF2B5EF4-FFF2-40B4-BE49-F238E27FC236}">
                  <a16:creationId xmlns:a16="http://schemas.microsoft.com/office/drawing/2014/main" id="{0BC1BB61-AAC5-4E4E-839E-27B5B57794AC}"/>
                </a:ext>
              </a:extLst>
            </p:cNvPr>
            <p:cNvSpPr/>
            <p:nvPr/>
          </p:nvSpPr>
          <p:spPr>
            <a:xfrm rot="10800000" flipV="1">
              <a:off x="5207660" y="613112"/>
              <a:ext cx="1776679" cy="1417321"/>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4667466" y="2265748"/>
              <a:ext cx="2857069" cy="2842577"/>
              <a:chOff x="4667466" y="2265748"/>
              <a:chExt cx="2857069" cy="2842577"/>
            </a:xfrm>
          </p:grpSpPr>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nvGrpSpPr>
          <p:cNvPr id="36" name="Group 35">
            <a:extLst>
              <a:ext uri="{FF2B5EF4-FFF2-40B4-BE49-F238E27FC236}">
                <a16:creationId xmlns:a16="http://schemas.microsoft.com/office/drawing/2014/main" id="{3F8683C4-A6E8-4F2D-A6D5-1723DFC29071}"/>
              </a:ext>
            </a:extLst>
          </p:cNvPr>
          <p:cNvGrpSpPr/>
          <p:nvPr/>
        </p:nvGrpSpPr>
        <p:grpSpPr>
          <a:xfrm>
            <a:off x="8925189" y="2293167"/>
            <a:ext cx="2926080" cy="2736703"/>
            <a:chOff x="332936" y="2627766"/>
            <a:chExt cx="2926080" cy="2736703"/>
          </a:xfrm>
        </p:grpSpPr>
        <p:sp>
          <p:nvSpPr>
            <p:cNvPr id="37" name="TextBox 36">
              <a:extLst>
                <a:ext uri="{FF2B5EF4-FFF2-40B4-BE49-F238E27FC236}">
                  <a16:creationId xmlns:a16="http://schemas.microsoft.com/office/drawing/2014/main" id="{425DF37A-1F05-42AF-9932-8C5F499669C5}"/>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38" name="TextBox 37">
              <a:extLst>
                <a:ext uri="{FF2B5EF4-FFF2-40B4-BE49-F238E27FC236}">
                  <a16:creationId xmlns:a16="http://schemas.microsoft.com/office/drawing/2014/main" id="{AFA0566B-5167-4FFB-8F73-8E9AFCC0D146}"/>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 name="Graphic 6" descr="Badge 1">
            <a:extLst>
              <a:ext uri="{FF2B5EF4-FFF2-40B4-BE49-F238E27FC236}">
                <a16:creationId xmlns:a16="http://schemas.microsoft.com/office/drawing/2014/main" id="{257624D0-589C-435C-9206-BBC85C0686DC}"/>
              </a:ext>
            </a:extLst>
          </p:cNvPr>
          <p:cNvSpPr/>
          <p:nvPr/>
        </p:nvSpPr>
        <p:spPr>
          <a:xfrm>
            <a:off x="5874948" y="2456892"/>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tx2"/>
          </a:solidFill>
          <a:ln w="5755" cap="flat">
            <a:noFill/>
            <a:prstDash val="solid"/>
            <a:miter/>
          </a:ln>
        </p:spPr>
        <p:txBody>
          <a:bodyPr rtlCol="0" anchor="ctr"/>
          <a:lstStyle/>
          <a:p>
            <a:endParaRPr lang="en-US"/>
          </a:p>
        </p:txBody>
      </p:sp>
      <p:sp>
        <p:nvSpPr>
          <p:cNvPr id="6" name="Graphic 8" descr="Badge">
            <a:extLst>
              <a:ext uri="{FF2B5EF4-FFF2-40B4-BE49-F238E27FC236}">
                <a16:creationId xmlns:a16="http://schemas.microsoft.com/office/drawing/2014/main" id="{0955ABF0-C8D6-4B15-8B25-910D4CD95AC1}"/>
              </a:ext>
            </a:extLst>
          </p:cNvPr>
          <p:cNvSpPr/>
          <p:nvPr/>
        </p:nvSpPr>
        <p:spPr>
          <a:xfrm>
            <a:off x="6647512" y="2919297"/>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chemeClr val="tx1">
              <a:alpha val="20000"/>
            </a:schemeClr>
          </a:solidFill>
          <a:ln w="5755" cap="flat">
            <a:noFill/>
            <a:prstDash val="solid"/>
            <a:miter/>
          </a:ln>
        </p:spPr>
        <p:txBody>
          <a:bodyPr rtlCol="0" anchor="ctr"/>
          <a:lstStyle/>
          <a:p>
            <a:endParaRPr lang="en-US"/>
          </a:p>
        </p:txBody>
      </p:sp>
      <p:sp>
        <p:nvSpPr>
          <p:cNvPr id="7" name="Graphic 35" descr="Badge 3">
            <a:extLst>
              <a:ext uri="{FF2B5EF4-FFF2-40B4-BE49-F238E27FC236}">
                <a16:creationId xmlns:a16="http://schemas.microsoft.com/office/drawing/2014/main" id="{C02215CA-EC7F-4C39-BB40-495D599B1342}"/>
              </a:ext>
            </a:extLst>
          </p:cNvPr>
          <p:cNvSpPr/>
          <p:nvPr/>
        </p:nvSpPr>
        <p:spPr>
          <a:xfrm>
            <a:off x="6645076" y="3874002"/>
            <a:ext cx="438979" cy="43897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chemeClr val="tx1">
              <a:alpha val="20000"/>
            </a:schemeClr>
          </a:solidFill>
          <a:ln w="575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F491356-533B-4D01-9CD2-AD7B1E2C755B}"/>
              </a:ext>
            </a:extLst>
          </p:cNvPr>
          <p:cNvSpPr/>
          <p:nvPr/>
        </p:nvSpPr>
        <p:spPr>
          <a:xfrm>
            <a:off x="5872512" y="4377434"/>
            <a:ext cx="438980" cy="438980"/>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chemeClr val="tx1">
              <a:alpha val="20000"/>
            </a:schemeClr>
          </a:solidFill>
          <a:ln w="5755" cap="flat">
            <a:noFill/>
            <a:prstDash val="solid"/>
            <a:miter/>
          </a:ln>
        </p:spPr>
        <p:txBody>
          <a:bodyPr rtlCol="0" anchor="ctr"/>
          <a:lstStyle/>
          <a:p>
            <a:endParaRPr lang="en-US"/>
          </a:p>
        </p:txBody>
      </p:sp>
      <p:sp>
        <p:nvSpPr>
          <p:cNvPr id="9" name="Graphic 39" descr="Badge 5">
            <a:extLst>
              <a:ext uri="{FF2B5EF4-FFF2-40B4-BE49-F238E27FC236}">
                <a16:creationId xmlns:a16="http://schemas.microsoft.com/office/drawing/2014/main" id="{706538E6-9F2C-4D23-AD34-A510EAB6B821}"/>
              </a:ext>
            </a:extLst>
          </p:cNvPr>
          <p:cNvSpPr/>
          <p:nvPr/>
        </p:nvSpPr>
        <p:spPr>
          <a:xfrm>
            <a:off x="5105316" y="3876514"/>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chemeClr val="tx1">
              <a:alpha val="20000"/>
            </a:schemeClr>
          </a:solidFill>
          <a:ln w="575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A6F5A66B-657E-4D9A-8795-BC8766F881F3}"/>
              </a:ext>
            </a:extLst>
          </p:cNvPr>
          <p:cNvSpPr/>
          <p:nvPr/>
        </p:nvSpPr>
        <p:spPr>
          <a:xfrm>
            <a:off x="5105315" y="2897662"/>
            <a:ext cx="438968" cy="438968"/>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chemeClr val="tx1">
              <a:alpha val="20000"/>
            </a:schemeClr>
          </a:solidFill>
          <a:ln w="5755" cap="flat">
            <a:noFill/>
            <a:prstDash val="solid"/>
            <a:miter/>
          </a:ln>
        </p:spPr>
        <p:txBody>
          <a:bodyPr rtlCol="0" anchor="ctr"/>
          <a:lstStyle/>
          <a:p>
            <a:endParaRPr lang="en-US"/>
          </a:p>
        </p:txBody>
      </p:sp>
      <p:sp>
        <p:nvSpPr>
          <p:cNvPr id="58" name="Graphic 55" descr="Single gear">
            <a:extLst>
              <a:ext uri="{FF2B5EF4-FFF2-40B4-BE49-F238E27FC236}">
                <a16:creationId xmlns:a16="http://schemas.microsoft.com/office/drawing/2014/main" id="{3686723D-B369-4A22-81B6-7A3D579F5084}"/>
              </a:ext>
            </a:extLst>
          </p:cNvPr>
          <p:cNvSpPr/>
          <p:nvPr/>
        </p:nvSpPr>
        <p:spPr>
          <a:xfrm>
            <a:off x="5876160" y="5112345"/>
            <a:ext cx="425468" cy="424844"/>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tlCol="0" anchor="ctr"/>
          <a:lstStyle/>
          <a:p>
            <a:endParaRPr lang="en-US"/>
          </a:p>
        </p:txBody>
      </p:sp>
      <p:grpSp>
        <p:nvGrpSpPr>
          <p:cNvPr id="77" name="Graphic 45" descr="Bar graph with upward trend">
            <a:extLst>
              <a:ext uri="{FF2B5EF4-FFF2-40B4-BE49-F238E27FC236}">
                <a16:creationId xmlns:a16="http://schemas.microsoft.com/office/drawing/2014/main" id="{37B6BBEC-CDB1-4252-A649-33232FECD681}"/>
              </a:ext>
            </a:extLst>
          </p:cNvPr>
          <p:cNvGrpSpPr/>
          <p:nvPr/>
        </p:nvGrpSpPr>
        <p:grpSpPr>
          <a:xfrm>
            <a:off x="5796109" y="1611527"/>
            <a:ext cx="599780" cy="599780"/>
            <a:chOff x="5796109" y="1611527"/>
            <a:chExt cx="599780" cy="599780"/>
          </a:xfrm>
          <a:solidFill>
            <a:schemeClr val="bg1"/>
          </a:solidFill>
        </p:grpSpPr>
        <p:sp>
          <p:nvSpPr>
            <p:cNvPr id="78" name="Freeform: Shape 77">
              <a:extLst>
                <a:ext uri="{FF2B5EF4-FFF2-40B4-BE49-F238E27FC236}">
                  <a16:creationId xmlns:a16="http://schemas.microsoft.com/office/drawing/2014/main" id="{CC75176B-0FE2-4DA5-87BF-0F6B5880A009}"/>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2727A8ED-2918-44B4-AEF3-5717A012CCD9}"/>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C2C1AEE2-D78C-4FC2-ADD0-C49E4189809A}"/>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2F3F88EA-B115-47E3-A3FF-FBA8D81F6F5D}"/>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F6548389-8EC8-43F5-A48D-D8959B53086F}"/>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tlCol="0" anchor="ctr"/>
            <a:lstStyle/>
            <a:p>
              <a:endParaRPr lang="en-US"/>
            </a:p>
          </p:txBody>
        </p:sp>
      </p:grpSp>
      <p:grpSp>
        <p:nvGrpSpPr>
          <p:cNvPr id="83" name="Graphic 51" descr="Lights On">
            <a:extLst>
              <a:ext uri="{FF2B5EF4-FFF2-40B4-BE49-F238E27FC236}">
                <a16:creationId xmlns:a16="http://schemas.microsoft.com/office/drawing/2014/main" id="{AC658BF1-1E73-4C51-8DE2-CB153B4E44FF}"/>
              </a:ext>
            </a:extLst>
          </p:cNvPr>
          <p:cNvGrpSpPr/>
          <p:nvPr/>
        </p:nvGrpSpPr>
        <p:grpSpPr>
          <a:xfrm>
            <a:off x="7281250" y="4134763"/>
            <a:ext cx="599780" cy="599780"/>
            <a:chOff x="7357464" y="4093491"/>
            <a:chExt cx="599780" cy="599780"/>
          </a:xfrm>
          <a:solidFill>
            <a:schemeClr val="tx1">
              <a:alpha val="10000"/>
            </a:schemeClr>
          </a:solidFill>
        </p:grpSpPr>
        <p:sp>
          <p:nvSpPr>
            <p:cNvPr id="84" name="Freeform: Shape 83">
              <a:extLst>
                <a:ext uri="{FF2B5EF4-FFF2-40B4-BE49-F238E27FC236}">
                  <a16:creationId xmlns:a16="http://schemas.microsoft.com/office/drawing/2014/main" id="{C0B4FB67-4668-4512-AAED-CF71AF7A7B0D}"/>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D84EBA73-6063-4609-B050-079F5663134B}"/>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17337A17-178A-48B3-A86F-95005192AFFB}"/>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6357392D-CDB7-40DE-B2B8-8D27F88B3DA9}"/>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953DA131-A4FD-41A3-9841-38BA65CF427D}"/>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E714F0E0-BA25-4A8B-832B-42E509446BEC}"/>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22752A92-DC05-4135-AE34-92F3BF2FBE79}"/>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093F020B-29BB-4F5D-8E79-D2AA86CB8AD7}"/>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D3FEE90B-DA0F-4DB2-AF20-C617E95F9C94}"/>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793B532-AD20-494D-824A-4376037250F1}"/>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grpSp>
      <p:grpSp>
        <p:nvGrpSpPr>
          <p:cNvPr id="94" name="Graphic 47" descr="Bullseye">
            <a:extLst>
              <a:ext uri="{FF2B5EF4-FFF2-40B4-BE49-F238E27FC236}">
                <a16:creationId xmlns:a16="http://schemas.microsoft.com/office/drawing/2014/main" id="{0FF4FE65-6A2E-4386-AFD3-96669250A245}"/>
              </a:ext>
            </a:extLst>
          </p:cNvPr>
          <p:cNvGrpSpPr/>
          <p:nvPr/>
        </p:nvGrpSpPr>
        <p:grpSpPr>
          <a:xfrm>
            <a:off x="7298899" y="2460392"/>
            <a:ext cx="599780" cy="599780"/>
            <a:chOff x="7334357" y="2534246"/>
            <a:chExt cx="599780" cy="599780"/>
          </a:xfrm>
          <a:solidFill>
            <a:schemeClr val="tx1">
              <a:alpha val="10000"/>
            </a:schemeClr>
          </a:solidFill>
        </p:grpSpPr>
        <p:sp>
          <p:nvSpPr>
            <p:cNvPr id="95" name="Freeform: Shape 94">
              <a:extLst>
                <a:ext uri="{FF2B5EF4-FFF2-40B4-BE49-F238E27FC236}">
                  <a16:creationId xmlns:a16="http://schemas.microsoft.com/office/drawing/2014/main" id="{39D8249A-25CA-4A95-A72A-47BCCB6D5967}"/>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710EBDC2-E97C-40FF-8C40-CE56D2F1257F}"/>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683A4CB7-A02E-4DA9-A853-CA1C31FF33ED}"/>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tlCol="0" anchor="ctr"/>
            <a:lstStyle/>
            <a:p>
              <a:endParaRPr lang="en-US"/>
            </a:p>
          </p:txBody>
        </p:sp>
      </p:grpSp>
      <p:grpSp>
        <p:nvGrpSpPr>
          <p:cNvPr id="98" name="Graphic 49" descr="Eye">
            <a:extLst>
              <a:ext uri="{FF2B5EF4-FFF2-40B4-BE49-F238E27FC236}">
                <a16:creationId xmlns:a16="http://schemas.microsoft.com/office/drawing/2014/main" id="{256B7464-E8F8-4BC0-9B76-2A85A092AA79}"/>
              </a:ext>
            </a:extLst>
          </p:cNvPr>
          <p:cNvGrpSpPr/>
          <p:nvPr/>
        </p:nvGrpSpPr>
        <p:grpSpPr>
          <a:xfrm>
            <a:off x="4318075" y="2469762"/>
            <a:ext cx="599780" cy="599780"/>
            <a:chOff x="4257864" y="2534246"/>
            <a:chExt cx="599780" cy="599780"/>
          </a:xfrm>
          <a:solidFill>
            <a:schemeClr val="tx1">
              <a:alpha val="10000"/>
            </a:schemeClr>
          </a:solidFill>
        </p:grpSpPr>
        <p:sp>
          <p:nvSpPr>
            <p:cNvPr id="99" name="Freeform: Shape 98">
              <a:extLst>
                <a:ext uri="{FF2B5EF4-FFF2-40B4-BE49-F238E27FC236}">
                  <a16:creationId xmlns:a16="http://schemas.microsoft.com/office/drawing/2014/main" id="{B35AA490-8AFD-4632-A194-DF7BF0421C01}"/>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11058C15-B208-4BD0-A6C2-17397AD53DAD}"/>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tlCol="0" anchor="ctr"/>
            <a:lstStyle/>
            <a:p>
              <a:endParaRPr lang="en-US"/>
            </a:p>
          </p:txBody>
        </p:sp>
      </p:grpSp>
      <p:sp>
        <p:nvSpPr>
          <p:cNvPr id="102" name="Graphic 53" descr="Magnifying glass">
            <a:extLst>
              <a:ext uri="{FF2B5EF4-FFF2-40B4-BE49-F238E27FC236}">
                <a16:creationId xmlns:a16="http://schemas.microsoft.com/office/drawing/2014/main" id="{811C4726-514C-4CA3-932F-71465094606D}"/>
              </a:ext>
            </a:extLst>
          </p:cNvPr>
          <p:cNvSpPr/>
          <p:nvPr/>
        </p:nvSpPr>
        <p:spPr>
          <a:xfrm>
            <a:off x="4374544" y="4211722"/>
            <a:ext cx="493179" cy="493568"/>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a:p>
        </p:txBody>
      </p:sp>
    </p:spTree>
    <p:extLst>
      <p:ext uri="{BB962C8B-B14F-4D97-AF65-F5344CB8AC3E}">
        <p14:creationId xmlns:p14="http://schemas.microsoft.com/office/powerpoint/2010/main" val="172693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4599AEF-3B01-4812-964E-A5909D8D87B7}"/>
              </a:ext>
            </a:extLst>
          </p:cNvPr>
          <p:cNvSpPr/>
          <p:nvPr/>
        </p:nvSpPr>
        <p:spPr>
          <a:xfrm>
            <a:off x="4557754" y="2293169"/>
            <a:ext cx="3076493" cy="2663211"/>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grpSp>
        <p:nvGrpSpPr>
          <p:cNvPr id="4" name="Group 3">
            <a:extLst>
              <a:ext uri="{FF2B5EF4-FFF2-40B4-BE49-F238E27FC236}">
                <a16:creationId xmlns:a16="http://schemas.microsoft.com/office/drawing/2014/main" id="{363B2A55-50B5-4DED-AC7F-F3A74D8E746C}"/>
              </a:ext>
            </a:extLst>
          </p:cNvPr>
          <p:cNvGrpSpPr/>
          <p:nvPr/>
        </p:nvGrpSpPr>
        <p:grpSpPr>
          <a:xfrm>
            <a:off x="4859931" y="1883595"/>
            <a:ext cx="3534202" cy="3072784"/>
            <a:chOff x="4667466" y="1557087"/>
            <a:chExt cx="4084502" cy="3551238"/>
          </a:xfrm>
        </p:grpSpPr>
        <p:sp>
          <p:nvSpPr>
            <p:cNvPr id="26" name="Freeform: Shape 25">
              <a:extLst>
                <a:ext uri="{FF2B5EF4-FFF2-40B4-BE49-F238E27FC236}">
                  <a16:creationId xmlns:a16="http://schemas.microsoft.com/office/drawing/2014/main" id="{30D8B9F8-275E-42CB-B27B-BE2D250B3EAF}"/>
                </a:ext>
              </a:extLst>
            </p:cNvPr>
            <p:cNvSpPr/>
            <p:nvPr/>
          </p:nvSpPr>
          <p:spPr>
            <a:xfrm rot="14400000" flipV="1">
              <a:off x="7154968" y="1736767"/>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4667466" y="2030433"/>
              <a:ext cx="2857069" cy="3077892"/>
              <a:chOff x="4667466" y="2030433"/>
              <a:chExt cx="2857069" cy="3077892"/>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nvGrpSpPr>
          <p:cNvPr id="42" name="Group 41">
            <a:extLst>
              <a:ext uri="{FF2B5EF4-FFF2-40B4-BE49-F238E27FC236}">
                <a16:creationId xmlns:a16="http://schemas.microsoft.com/office/drawing/2014/main" id="{E83E1B1C-21AB-45A5-9FA5-951C51D4A36C}"/>
              </a:ext>
            </a:extLst>
          </p:cNvPr>
          <p:cNvGrpSpPr/>
          <p:nvPr/>
        </p:nvGrpSpPr>
        <p:grpSpPr>
          <a:xfrm>
            <a:off x="8925189" y="2293167"/>
            <a:ext cx="2926080" cy="2736703"/>
            <a:chOff x="332936" y="2627766"/>
            <a:chExt cx="2926080" cy="2736703"/>
          </a:xfrm>
        </p:grpSpPr>
        <p:sp>
          <p:nvSpPr>
            <p:cNvPr id="43" name="TextBox 42">
              <a:extLst>
                <a:ext uri="{FF2B5EF4-FFF2-40B4-BE49-F238E27FC236}">
                  <a16:creationId xmlns:a16="http://schemas.microsoft.com/office/drawing/2014/main" id="{866AF772-32AF-45BB-BA65-55A785794453}"/>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44" name="TextBox 43">
              <a:extLst>
                <a:ext uri="{FF2B5EF4-FFF2-40B4-BE49-F238E27FC236}">
                  <a16:creationId xmlns:a16="http://schemas.microsoft.com/office/drawing/2014/main" id="{D6F4AE80-D52A-40AD-9FEE-4333F4F422F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 name="Graphic 6" descr="Badge 1">
            <a:extLst>
              <a:ext uri="{FF2B5EF4-FFF2-40B4-BE49-F238E27FC236}">
                <a16:creationId xmlns:a16="http://schemas.microsoft.com/office/drawing/2014/main" id="{2C8FEE60-E2A0-4DEB-BAEB-899BA4EFC99E}"/>
              </a:ext>
            </a:extLst>
          </p:cNvPr>
          <p:cNvSpPr/>
          <p:nvPr/>
        </p:nvSpPr>
        <p:spPr>
          <a:xfrm>
            <a:off x="5874948" y="2456892"/>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tlCol="0" anchor="ctr"/>
          <a:lstStyle/>
          <a:p>
            <a:endParaRPr lang="en-US"/>
          </a:p>
        </p:txBody>
      </p:sp>
      <p:sp>
        <p:nvSpPr>
          <p:cNvPr id="6" name="Graphic 8" descr="Badge">
            <a:extLst>
              <a:ext uri="{FF2B5EF4-FFF2-40B4-BE49-F238E27FC236}">
                <a16:creationId xmlns:a16="http://schemas.microsoft.com/office/drawing/2014/main" id="{F40F447D-0D07-4D6F-AC7D-7D817872A058}"/>
              </a:ext>
            </a:extLst>
          </p:cNvPr>
          <p:cNvSpPr/>
          <p:nvPr/>
        </p:nvSpPr>
        <p:spPr>
          <a:xfrm>
            <a:off x="6647512" y="2919297"/>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7" name="Graphic 35" descr="Badge 3">
            <a:extLst>
              <a:ext uri="{FF2B5EF4-FFF2-40B4-BE49-F238E27FC236}">
                <a16:creationId xmlns:a16="http://schemas.microsoft.com/office/drawing/2014/main" id="{DFA4006E-FAF0-43B0-A543-5C758FA43ACA}"/>
              </a:ext>
            </a:extLst>
          </p:cNvPr>
          <p:cNvSpPr/>
          <p:nvPr/>
        </p:nvSpPr>
        <p:spPr>
          <a:xfrm>
            <a:off x="6645076" y="3874002"/>
            <a:ext cx="438979" cy="43897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313C3B7-EE30-4340-BF04-C7F83A9BFE30}"/>
              </a:ext>
            </a:extLst>
          </p:cNvPr>
          <p:cNvSpPr/>
          <p:nvPr/>
        </p:nvSpPr>
        <p:spPr>
          <a:xfrm>
            <a:off x="5872512" y="4377434"/>
            <a:ext cx="438980" cy="438980"/>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9" name="Graphic 39" descr="Badge 5">
            <a:extLst>
              <a:ext uri="{FF2B5EF4-FFF2-40B4-BE49-F238E27FC236}">
                <a16:creationId xmlns:a16="http://schemas.microsoft.com/office/drawing/2014/main" id="{12F8E06C-E101-43E4-85FF-56CB2264195B}"/>
              </a:ext>
            </a:extLst>
          </p:cNvPr>
          <p:cNvSpPr/>
          <p:nvPr/>
        </p:nvSpPr>
        <p:spPr>
          <a:xfrm>
            <a:off x="5105316" y="3876514"/>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5F53092-531A-4DA3-8D7E-CBAB8B444623}"/>
              </a:ext>
            </a:extLst>
          </p:cNvPr>
          <p:cNvSpPr/>
          <p:nvPr/>
        </p:nvSpPr>
        <p:spPr>
          <a:xfrm>
            <a:off x="5105315" y="2897662"/>
            <a:ext cx="438968" cy="438968"/>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67" name="Graphic 55" descr="Single gear">
            <a:extLst>
              <a:ext uri="{FF2B5EF4-FFF2-40B4-BE49-F238E27FC236}">
                <a16:creationId xmlns:a16="http://schemas.microsoft.com/office/drawing/2014/main" id="{148BD77C-542E-472F-8AD1-0682FFF8A1E0}"/>
              </a:ext>
            </a:extLst>
          </p:cNvPr>
          <p:cNvSpPr/>
          <p:nvPr/>
        </p:nvSpPr>
        <p:spPr>
          <a:xfrm>
            <a:off x="5876160" y="5112345"/>
            <a:ext cx="425468" cy="424844"/>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tlCol="0" anchor="ctr"/>
          <a:lstStyle/>
          <a:p>
            <a:endParaRPr lang="en-US"/>
          </a:p>
        </p:txBody>
      </p:sp>
      <p:grpSp>
        <p:nvGrpSpPr>
          <p:cNvPr id="86" name="Graphic 45" descr="Bar graph with upward trend">
            <a:extLst>
              <a:ext uri="{FF2B5EF4-FFF2-40B4-BE49-F238E27FC236}">
                <a16:creationId xmlns:a16="http://schemas.microsoft.com/office/drawing/2014/main" id="{A7D90E2E-4644-4305-857F-9C741F5A4264}"/>
              </a:ext>
            </a:extLst>
          </p:cNvPr>
          <p:cNvGrpSpPr/>
          <p:nvPr/>
        </p:nvGrpSpPr>
        <p:grpSpPr>
          <a:xfrm>
            <a:off x="5796109" y="1611527"/>
            <a:ext cx="599780" cy="599780"/>
            <a:chOff x="5796109" y="1611527"/>
            <a:chExt cx="599780" cy="599780"/>
          </a:xfrm>
          <a:solidFill>
            <a:schemeClr val="tx1">
              <a:alpha val="10000"/>
            </a:schemeClr>
          </a:solidFill>
        </p:grpSpPr>
        <p:sp>
          <p:nvSpPr>
            <p:cNvPr id="87" name="Freeform: Shape 86">
              <a:extLst>
                <a:ext uri="{FF2B5EF4-FFF2-40B4-BE49-F238E27FC236}">
                  <a16:creationId xmlns:a16="http://schemas.microsoft.com/office/drawing/2014/main" id="{E8A9D117-13D8-4383-B9D0-5C571E864D33}"/>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D8567C23-1A09-4B06-A343-025CB925FE97}"/>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DAFE0F5F-D987-4C37-BE96-B03EF9EC73D3}"/>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30ECFD0C-14FA-4257-A90C-1D42458D33B8}"/>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4446D13E-FF9E-41B6-A007-D239741A5985}"/>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tlCol="0" anchor="ctr"/>
            <a:lstStyle/>
            <a:p>
              <a:endParaRPr lang="en-US"/>
            </a:p>
          </p:txBody>
        </p:sp>
      </p:grpSp>
      <p:grpSp>
        <p:nvGrpSpPr>
          <p:cNvPr id="92" name="Graphic 51" descr="Lights On">
            <a:extLst>
              <a:ext uri="{FF2B5EF4-FFF2-40B4-BE49-F238E27FC236}">
                <a16:creationId xmlns:a16="http://schemas.microsoft.com/office/drawing/2014/main" id="{4EFD0242-D521-4FA4-90FC-747B0D4050B3}"/>
              </a:ext>
            </a:extLst>
          </p:cNvPr>
          <p:cNvGrpSpPr/>
          <p:nvPr/>
        </p:nvGrpSpPr>
        <p:grpSpPr>
          <a:xfrm>
            <a:off x="7281250" y="4134763"/>
            <a:ext cx="599780" cy="599780"/>
            <a:chOff x="7357464" y="4093491"/>
            <a:chExt cx="599780" cy="599780"/>
          </a:xfrm>
          <a:solidFill>
            <a:schemeClr val="tx1">
              <a:alpha val="10000"/>
            </a:schemeClr>
          </a:solidFill>
        </p:grpSpPr>
        <p:sp>
          <p:nvSpPr>
            <p:cNvPr id="93" name="Freeform: Shape 92">
              <a:extLst>
                <a:ext uri="{FF2B5EF4-FFF2-40B4-BE49-F238E27FC236}">
                  <a16:creationId xmlns:a16="http://schemas.microsoft.com/office/drawing/2014/main" id="{1600E2F5-0F02-4FC5-A0D8-155F4E5D5AC3}"/>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CC406CA4-455F-4999-A187-08DC65ED1CF8}"/>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B8221346-6570-4938-A29C-AA76B605DD7A}"/>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90D007D5-1B91-4BDA-866A-881FB182D134}"/>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B0F550A0-A533-4FC0-80B9-8F1C438EBD53}"/>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268C2E28-F30E-44A6-B7E8-A043AD50FE45}"/>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860BBEE2-157A-4E2E-A2A2-F82C40DCC5CD}"/>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A9FCB60E-5651-4D6F-A8F7-5FD5DF107705}"/>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F394953D-2475-4CFB-AD20-A753378553DF}"/>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83C153C2-1BE1-487D-AC14-7B8E69E4B29B}"/>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grpSp>
      <p:grpSp>
        <p:nvGrpSpPr>
          <p:cNvPr id="103" name="Graphic 47" descr="Bullseye">
            <a:extLst>
              <a:ext uri="{FF2B5EF4-FFF2-40B4-BE49-F238E27FC236}">
                <a16:creationId xmlns:a16="http://schemas.microsoft.com/office/drawing/2014/main" id="{11377043-C884-45DA-912A-25DA63366616}"/>
              </a:ext>
            </a:extLst>
          </p:cNvPr>
          <p:cNvGrpSpPr/>
          <p:nvPr/>
        </p:nvGrpSpPr>
        <p:grpSpPr>
          <a:xfrm>
            <a:off x="7298899" y="2460392"/>
            <a:ext cx="599780" cy="599780"/>
            <a:chOff x="7334357" y="2534246"/>
            <a:chExt cx="599780" cy="599780"/>
          </a:xfrm>
          <a:solidFill>
            <a:schemeClr val="bg1"/>
          </a:solidFill>
          <a:effectLst>
            <a:outerShdw blurRad="50800" dist="38100" dir="2700000" algn="tl" rotWithShape="0">
              <a:prstClr val="black">
                <a:alpha val="40000"/>
              </a:prstClr>
            </a:outerShdw>
          </a:effectLst>
        </p:grpSpPr>
        <p:sp>
          <p:nvSpPr>
            <p:cNvPr id="104" name="Freeform: Shape 103">
              <a:extLst>
                <a:ext uri="{FF2B5EF4-FFF2-40B4-BE49-F238E27FC236}">
                  <a16:creationId xmlns:a16="http://schemas.microsoft.com/office/drawing/2014/main" id="{37591CE1-24B8-4C7F-B946-CE1EEA09E92C}"/>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ED59B9D0-CD3B-4857-A01B-B19789566EF8}"/>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DE6FDABF-BEFB-4BB3-9309-8978C11A27A9}"/>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tlCol="0" anchor="ctr"/>
            <a:lstStyle/>
            <a:p>
              <a:endParaRPr lang="en-US"/>
            </a:p>
          </p:txBody>
        </p:sp>
      </p:grpSp>
      <p:grpSp>
        <p:nvGrpSpPr>
          <p:cNvPr id="107" name="Graphic 49" descr="Eye">
            <a:extLst>
              <a:ext uri="{FF2B5EF4-FFF2-40B4-BE49-F238E27FC236}">
                <a16:creationId xmlns:a16="http://schemas.microsoft.com/office/drawing/2014/main" id="{BA2A659C-0C57-4E78-9B58-908625E49065}"/>
              </a:ext>
            </a:extLst>
          </p:cNvPr>
          <p:cNvGrpSpPr/>
          <p:nvPr/>
        </p:nvGrpSpPr>
        <p:grpSpPr>
          <a:xfrm>
            <a:off x="4318075" y="2469762"/>
            <a:ext cx="599780" cy="599780"/>
            <a:chOff x="4257864" y="2534246"/>
            <a:chExt cx="599780" cy="599780"/>
          </a:xfrm>
          <a:solidFill>
            <a:schemeClr val="tx1">
              <a:alpha val="10000"/>
            </a:schemeClr>
          </a:solidFill>
        </p:grpSpPr>
        <p:sp>
          <p:nvSpPr>
            <p:cNvPr id="108" name="Freeform: Shape 107">
              <a:extLst>
                <a:ext uri="{FF2B5EF4-FFF2-40B4-BE49-F238E27FC236}">
                  <a16:creationId xmlns:a16="http://schemas.microsoft.com/office/drawing/2014/main" id="{46E6B416-1031-45FF-A0CC-9C31D96D7DA4}"/>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4572153F-6E84-4308-A24D-2FB77060581A}"/>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tlCol="0" anchor="ctr"/>
            <a:lstStyle/>
            <a:p>
              <a:endParaRPr lang="en-US"/>
            </a:p>
          </p:txBody>
        </p:sp>
      </p:grpSp>
      <p:sp>
        <p:nvSpPr>
          <p:cNvPr id="111" name="Graphic 53" descr="Magnifying glass">
            <a:extLst>
              <a:ext uri="{FF2B5EF4-FFF2-40B4-BE49-F238E27FC236}">
                <a16:creationId xmlns:a16="http://schemas.microsoft.com/office/drawing/2014/main" id="{F7FEE5FD-D133-42A5-9456-272D279BA57A}"/>
              </a:ext>
            </a:extLst>
          </p:cNvPr>
          <p:cNvSpPr/>
          <p:nvPr/>
        </p:nvSpPr>
        <p:spPr>
          <a:xfrm>
            <a:off x="4374544" y="4211722"/>
            <a:ext cx="493179" cy="493568"/>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a:p>
        </p:txBody>
      </p:sp>
    </p:spTree>
    <p:extLst>
      <p:ext uri="{BB962C8B-B14F-4D97-AF65-F5344CB8AC3E}">
        <p14:creationId xmlns:p14="http://schemas.microsoft.com/office/powerpoint/2010/main" val="412513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0C1CFB8E-0EE7-4C4B-B333-09400F7C1DBF}"/>
              </a:ext>
            </a:extLst>
          </p:cNvPr>
          <p:cNvSpPr/>
          <p:nvPr/>
        </p:nvSpPr>
        <p:spPr>
          <a:xfrm>
            <a:off x="4557754" y="2293169"/>
            <a:ext cx="3076493" cy="2663211"/>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grpSp>
        <p:nvGrpSpPr>
          <p:cNvPr id="4" name="Group 3">
            <a:extLst>
              <a:ext uri="{FF2B5EF4-FFF2-40B4-BE49-F238E27FC236}">
                <a16:creationId xmlns:a16="http://schemas.microsoft.com/office/drawing/2014/main" id="{363B2A55-50B5-4DED-AC7F-F3A74D8E746C}"/>
              </a:ext>
            </a:extLst>
          </p:cNvPr>
          <p:cNvGrpSpPr/>
          <p:nvPr/>
        </p:nvGrpSpPr>
        <p:grpSpPr>
          <a:xfrm>
            <a:off x="4859930" y="2293168"/>
            <a:ext cx="3534204" cy="3072782"/>
            <a:chOff x="4667466" y="2030433"/>
            <a:chExt cx="4084504" cy="3551236"/>
          </a:xfrm>
        </p:grpSpPr>
        <p:sp>
          <p:nvSpPr>
            <p:cNvPr id="20" name="Freeform: Shape 19">
              <a:extLst>
                <a:ext uri="{FF2B5EF4-FFF2-40B4-BE49-F238E27FC236}">
                  <a16:creationId xmlns:a16="http://schemas.microsoft.com/office/drawing/2014/main" id="{CB999A5F-8773-4A93-B177-D82B41903ED4}"/>
                </a:ext>
              </a:extLst>
            </p:cNvPr>
            <p:cNvSpPr/>
            <p:nvPr/>
          </p:nvSpPr>
          <p:spPr>
            <a:xfrm rot="18000000" flipV="1">
              <a:off x="7154970" y="398467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4667466" y="2030433"/>
              <a:ext cx="2857069" cy="3077892"/>
              <a:chOff x="4667466" y="2030433"/>
              <a:chExt cx="2857069" cy="3077892"/>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nvGrpSpPr>
          <p:cNvPr id="36" name="Group 35">
            <a:extLst>
              <a:ext uri="{FF2B5EF4-FFF2-40B4-BE49-F238E27FC236}">
                <a16:creationId xmlns:a16="http://schemas.microsoft.com/office/drawing/2014/main" id="{E9B6DD43-46FA-4145-96D5-10B904A4E821}"/>
              </a:ext>
            </a:extLst>
          </p:cNvPr>
          <p:cNvGrpSpPr/>
          <p:nvPr/>
        </p:nvGrpSpPr>
        <p:grpSpPr>
          <a:xfrm>
            <a:off x="8925189" y="2293167"/>
            <a:ext cx="2926080" cy="2736703"/>
            <a:chOff x="332936" y="2627766"/>
            <a:chExt cx="2926080" cy="2736703"/>
          </a:xfrm>
        </p:grpSpPr>
        <p:sp>
          <p:nvSpPr>
            <p:cNvPr id="37" name="TextBox 36">
              <a:extLst>
                <a:ext uri="{FF2B5EF4-FFF2-40B4-BE49-F238E27FC236}">
                  <a16:creationId xmlns:a16="http://schemas.microsoft.com/office/drawing/2014/main" id="{76724C34-D285-46E1-85FB-F394D78DCACE}"/>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38" name="TextBox 37">
              <a:extLst>
                <a:ext uri="{FF2B5EF4-FFF2-40B4-BE49-F238E27FC236}">
                  <a16:creationId xmlns:a16="http://schemas.microsoft.com/office/drawing/2014/main" id="{B9B0A4B4-D12D-47DE-BF72-C60AA6B523D0}"/>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 name="Graphic 6" descr="Badge 1">
            <a:extLst>
              <a:ext uri="{FF2B5EF4-FFF2-40B4-BE49-F238E27FC236}">
                <a16:creationId xmlns:a16="http://schemas.microsoft.com/office/drawing/2014/main" id="{7DA1CFD9-F23B-498F-BA81-FE734D0D610B}"/>
              </a:ext>
            </a:extLst>
          </p:cNvPr>
          <p:cNvSpPr/>
          <p:nvPr/>
        </p:nvSpPr>
        <p:spPr>
          <a:xfrm>
            <a:off x="5874948" y="2456892"/>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tlCol="0" anchor="ctr"/>
          <a:lstStyle/>
          <a:p>
            <a:endParaRPr lang="en-US"/>
          </a:p>
        </p:txBody>
      </p:sp>
      <p:sp>
        <p:nvSpPr>
          <p:cNvPr id="6" name="Graphic 8" descr="Badge">
            <a:extLst>
              <a:ext uri="{FF2B5EF4-FFF2-40B4-BE49-F238E27FC236}">
                <a16:creationId xmlns:a16="http://schemas.microsoft.com/office/drawing/2014/main" id="{9A636055-99AF-41F2-8176-FA93125F097E}"/>
              </a:ext>
            </a:extLst>
          </p:cNvPr>
          <p:cNvSpPr/>
          <p:nvPr/>
        </p:nvSpPr>
        <p:spPr>
          <a:xfrm>
            <a:off x="6647512" y="2919297"/>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tlCol="0" anchor="ctr"/>
          <a:lstStyle/>
          <a:p>
            <a:endParaRPr lang="en-US"/>
          </a:p>
        </p:txBody>
      </p:sp>
      <p:sp>
        <p:nvSpPr>
          <p:cNvPr id="7" name="Graphic 35" descr="Badge 3">
            <a:extLst>
              <a:ext uri="{FF2B5EF4-FFF2-40B4-BE49-F238E27FC236}">
                <a16:creationId xmlns:a16="http://schemas.microsoft.com/office/drawing/2014/main" id="{0BE56B22-B7F2-48D9-8B88-D00EA212C55E}"/>
              </a:ext>
            </a:extLst>
          </p:cNvPr>
          <p:cNvSpPr/>
          <p:nvPr/>
        </p:nvSpPr>
        <p:spPr>
          <a:xfrm>
            <a:off x="6645076" y="3874002"/>
            <a:ext cx="438979" cy="43897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8" name="Freeform: Shape 7">
            <a:extLst>
              <a:ext uri="{FF2B5EF4-FFF2-40B4-BE49-F238E27FC236}">
                <a16:creationId xmlns:a16="http://schemas.microsoft.com/office/drawing/2014/main" id="{A35349F7-419C-4156-96AF-4FDC811B2C23}"/>
              </a:ext>
            </a:extLst>
          </p:cNvPr>
          <p:cNvSpPr/>
          <p:nvPr/>
        </p:nvSpPr>
        <p:spPr>
          <a:xfrm>
            <a:off x="5872512" y="4377434"/>
            <a:ext cx="438980" cy="438980"/>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9" name="Graphic 39" descr="Badge 5">
            <a:extLst>
              <a:ext uri="{FF2B5EF4-FFF2-40B4-BE49-F238E27FC236}">
                <a16:creationId xmlns:a16="http://schemas.microsoft.com/office/drawing/2014/main" id="{498FD922-6571-40E0-B142-195BDABF7415}"/>
              </a:ext>
            </a:extLst>
          </p:cNvPr>
          <p:cNvSpPr/>
          <p:nvPr/>
        </p:nvSpPr>
        <p:spPr>
          <a:xfrm>
            <a:off x="5105316" y="3876514"/>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2ADE17C-0F93-4769-A951-9C20B69B0BAE}"/>
              </a:ext>
            </a:extLst>
          </p:cNvPr>
          <p:cNvSpPr/>
          <p:nvPr/>
        </p:nvSpPr>
        <p:spPr>
          <a:xfrm>
            <a:off x="5105315" y="2897662"/>
            <a:ext cx="438968" cy="438968"/>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46" name="Graphic 55" descr="Single gear">
            <a:extLst>
              <a:ext uri="{FF2B5EF4-FFF2-40B4-BE49-F238E27FC236}">
                <a16:creationId xmlns:a16="http://schemas.microsoft.com/office/drawing/2014/main" id="{DBE08BBA-D092-4C54-B484-14DD688B47CE}"/>
              </a:ext>
            </a:extLst>
          </p:cNvPr>
          <p:cNvSpPr/>
          <p:nvPr/>
        </p:nvSpPr>
        <p:spPr>
          <a:xfrm>
            <a:off x="5876160" y="5112345"/>
            <a:ext cx="425468" cy="424844"/>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tlCol="0" anchor="ctr"/>
          <a:lstStyle/>
          <a:p>
            <a:endParaRPr lang="en-US"/>
          </a:p>
        </p:txBody>
      </p:sp>
      <p:grpSp>
        <p:nvGrpSpPr>
          <p:cNvPr id="65" name="Graphic 45" descr="Bar graph with upward trend">
            <a:extLst>
              <a:ext uri="{FF2B5EF4-FFF2-40B4-BE49-F238E27FC236}">
                <a16:creationId xmlns:a16="http://schemas.microsoft.com/office/drawing/2014/main" id="{C2E65D37-F157-4425-A9A3-B43D6044B0B1}"/>
              </a:ext>
            </a:extLst>
          </p:cNvPr>
          <p:cNvGrpSpPr/>
          <p:nvPr/>
        </p:nvGrpSpPr>
        <p:grpSpPr>
          <a:xfrm>
            <a:off x="5796109" y="1611527"/>
            <a:ext cx="599780" cy="599780"/>
            <a:chOff x="5796109" y="1611527"/>
            <a:chExt cx="599780" cy="599780"/>
          </a:xfrm>
          <a:solidFill>
            <a:schemeClr val="tx1">
              <a:alpha val="10000"/>
            </a:schemeClr>
          </a:solidFill>
        </p:grpSpPr>
        <p:sp>
          <p:nvSpPr>
            <p:cNvPr id="66" name="Freeform: Shape 65">
              <a:extLst>
                <a:ext uri="{FF2B5EF4-FFF2-40B4-BE49-F238E27FC236}">
                  <a16:creationId xmlns:a16="http://schemas.microsoft.com/office/drawing/2014/main" id="{959A6098-CF02-4B70-A970-98AA3D7B3A72}"/>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B2CE657B-6B23-490A-BBA2-027CF5D582B2}"/>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86C06756-8783-4541-9E40-DD73ED1CCC17}"/>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2E43726B-F16E-459B-8022-110F18F86B84}"/>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9260E9B0-C6B6-4E1D-8C9C-CFB7CA59BD34}"/>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tlCol="0" anchor="ctr"/>
            <a:lstStyle/>
            <a:p>
              <a:endParaRPr lang="en-US"/>
            </a:p>
          </p:txBody>
        </p:sp>
      </p:grpSp>
      <p:grpSp>
        <p:nvGrpSpPr>
          <p:cNvPr id="71" name="Graphic 51" descr="Lights On">
            <a:extLst>
              <a:ext uri="{FF2B5EF4-FFF2-40B4-BE49-F238E27FC236}">
                <a16:creationId xmlns:a16="http://schemas.microsoft.com/office/drawing/2014/main" id="{161B6B45-5B80-425D-A4D6-D3E7453E2668}"/>
              </a:ext>
            </a:extLst>
          </p:cNvPr>
          <p:cNvGrpSpPr/>
          <p:nvPr/>
        </p:nvGrpSpPr>
        <p:grpSpPr>
          <a:xfrm>
            <a:off x="7281250" y="4134763"/>
            <a:ext cx="599780" cy="599780"/>
            <a:chOff x="7357464" y="4093491"/>
            <a:chExt cx="599780" cy="599780"/>
          </a:xfrm>
          <a:solidFill>
            <a:schemeClr val="bg1"/>
          </a:solidFill>
          <a:effectLst>
            <a:outerShdw blurRad="50800" dist="38100" dir="2700000" algn="tl" rotWithShape="0">
              <a:prstClr val="black">
                <a:alpha val="40000"/>
              </a:prstClr>
            </a:outerShdw>
          </a:effectLst>
        </p:grpSpPr>
        <p:sp>
          <p:nvSpPr>
            <p:cNvPr id="72" name="Freeform: Shape 71">
              <a:extLst>
                <a:ext uri="{FF2B5EF4-FFF2-40B4-BE49-F238E27FC236}">
                  <a16:creationId xmlns:a16="http://schemas.microsoft.com/office/drawing/2014/main" id="{B944743D-673F-4CC8-86A9-DB804D9416DF}"/>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79371E7A-0F28-4B34-BDB9-5353E95D2890}"/>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606FD0E0-087B-4651-9537-DCCD9C951BF6}"/>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E59BB5B7-6058-498D-B336-BD3861E7ED5A}"/>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A6F35474-AA8C-4418-B39D-C536F0A496F6}"/>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55331EDD-60DC-47DE-A84E-86F0E7D5DDB6}"/>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D1CCFF30-B11D-483A-BD52-1DB5F1905E97}"/>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A1159104-B5DC-4929-A0CA-F48F8C647602}"/>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49480412-5925-44E8-9FF8-4611E149752E}"/>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0BB56F3A-8265-4E3B-B35B-3DB42D2A325C}"/>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grpSp>
      <p:grpSp>
        <p:nvGrpSpPr>
          <p:cNvPr id="82" name="Graphic 47" descr="Bullseye">
            <a:extLst>
              <a:ext uri="{FF2B5EF4-FFF2-40B4-BE49-F238E27FC236}">
                <a16:creationId xmlns:a16="http://schemas.microsoft.com/office/drawing/2014/main" id="{2B716A1C-04B4-485D-ADBC-7566F5886699}"/>
              </a:ext>
            </a:extLst>
          </p:cNvPr>
          <p:cNvGrpSpPr/>
          <p:nvPr/>
        </p:nvGrpSpPr>
        <p:grpSpPr>
          <a:xfrm>
            <a:off x="7298899" y="2460392"/>
            <a:ext cx="599780" cy="599780"/>
            <a:chOff x="7334357" y="2534246"/>
            <a:chExt cx="599780" cy="599780"/>
          </a:xfrm>
          <a:solidFill>
            <a:schemeClr val="tx1">
              <a:alpha val="10000"/>
            </a:schemeClr>
          </a:solidFill>
        </p:grpSpPr>
        <p:sp>
          <p:nvSpPr>
            <p:cNvPr id="83" name="Freeform: Shape 82">
              <a:extLst>
                <a:ext uri="{FF2B5EF4-FFF2-40B4-BE49-F238E27FC236}">
                  <a16:creationId xmlns:a16="http://schemas.microsoft.com/office/drawing/2014/main" id="{2639CA65-EE19-485F-B9AF-1D76131ECF22}"/>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4F684C5D-E5A2-444D-9F93-FB8317EC8F87}"/>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2B3CE64D-BEA6-4CD3-AF95-45AF11835462}"/>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tlCol="0" anchor="ctr"/>
            <a:lstStyle/>
            <a:p>
              <a:endParaRPr lang="en-US"/>
            </a:p>
          </p:txBody>
        </p:sp>
      </p:grpSp>
      <p:grpSp>
        <p:nvGrpSpPr>
          <p:cNvPr id="86" name="Graphic 49" descr="Eye">
            <a:extLst>
              <a:ext uri="{FF2B5EF4-FFF2-40B4-BE49-F238E27FC236}">
                <a16:creationId xmlns:a16="http://schemas.microsoft.com/office/drawing/2014/main" id="{D811E645-FBD6-4AC9-991F-479CB53E9A54}"/>
              </a:ext>
            </a:extLst>
          </p:cNvPr>
          <p:cNvGrpSpPr/>
          <p:nvPr/>
        </p:nvGrpSpPr>
        <p:grpSpPr>
          <a:xfrm>
            <a:off x="4318075" y="2469762"/>
            <a:ext cx="599780" cy="599780"/>
            <a:chOff x="4257864" y="2534246"/>
            <a:chExt cx="599780" cy="599780"/>
          </a:xfrm>
          <a:solidFill>
            <a:schemeClr val="tx1">
              <a:alpha val="10000"/>
            </a:schemeClr>
          </a:solidFill>
        </p:grpSpPr>
        <p:sp>
          <p:nvSpPr>
            <p:cNvPr id="87" name="Freeform: Shape 86">
              <a:extLst>
                <a:ext uri="{FF2B5EF4-FFF2-40B4-BE49-F238E27FC236}">
                  <a16:creationId xmlns:a16="http://schemas.microsoft.com/office/drawing/2014/main" id="{AA6FED93-5825-4F41-AF8F-87032C41BA2A}"/>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4AA0D6B4-1279-4176-854C-6D2628DC1AEA}"/>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tlCol="0" anchor="ctr"/>
            <a:lstStyle/>
            <a:p>
              <a:endParaRPr lang="en-US"/>
            </a:p>
          </p:txBody>
        </p:sp>
      </p:grpSp>
      <p:sp>
        <p:nvSpPr>
          <p:cNvPr id="90" name="Graphic 53" descr="Magnifying glass">
            <a:extLst>
              <a:ext uri="{FF2B5EF4-FFF2-40B4-BE49-F238E27FC236}">
                <a16:creationId xmlns:a16="http://schemas.microsoft.com/office/drawing/2014/main" id="{B89BB48A-A85E-4E08-9762-36D60FE1BE12}"/>
              </a:ext>
            </a:extLst>
          </p:cNvPr>
          <p:cNvSpPr/>
          <p:nvPr/>
        </p:nvSpPr>
        <p:spPr>
          <a:xfrm>
            <a:off x="4374544" y="4211722"/>
            <a:ext cx="493179" cy="493568"/>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a:p>
        </p:txBody>
      </p:sp>
    </p:spTree>
    <p:extLst>
      <p:ext uri="{BB962C8B-B14F-4D97-AF65-F5344CB8AC3E}">
        <p14:creationId xmlns:p14="http://schemas.microsoft.com/office/powerpoint/2010/main" val="182136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0758EC39-EC6F-4C5C-9D5D-64D93E4AEE28}"/>
              </a:ext>
            </a:extLst>
          </p:cNvPr>
          <p:cNvSpPr/>
          <p:nvPr/>
        </p:nvSpPr>
        <p:spPr>
          <a:xfrm>
            <a:off x="4557754" y="2293169"/>
            <a:ext cx="3076493" cy="2663211"/>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grpSp>
        <p:nvGrpSpPr>
          <p:cNvPr id="4" name="Group 3">
            <a:extLst>
              <a:ext uri="{FF2B5EF4-FFF2-40B4-BE49-F238E27FC236}">
                <a16:creationId xmlns:a16="http://schemas.microsoft.com/office/drawing/2014/main" id="{363B2A55-50B5-4DED-AC7F-F3A74D8E746C}"/>
              </a:ext>
            </a:extLst>
          </p:cNvPr>
          <p:cNvGrpSpPr/>
          <p:nvPr/>
        </p:nvGrpSpPr>
        <p:grpSpPr>
          <a:xfrm>
            <a:off x="4859931" y="2293167"/>
            <a:ext cx="2472140" cy="3889576"/>
            <a:chOff x="4667466" y="2030433"/>
            <a:chExt cx="2857069" cy="4495210"/>
          </a:xfrm>
        </p:grpSpPr>
        <p:sp>
          <p:nvSpPr>
            <p:cNvPr id="24" name="Freeform: Shape 23">
              <a:extLst>
                <a:ext uri="{FF2B5EF4-FFF2-40B4-BE49-F238E27FC236}">
                  <a16:creationId xmlns:a16="http://schemas.microsoft.com/office/drawing/2014/main" id="{72E7CA7C-3E3C-485F-9EB4-AD250C2A0E81}"/>
                </a:ext>
              </a:extLst>
            </p:cNvPr>
            <p:cNvSpPr/>
            <p:nvPr/>
          </p:nvSpPr>
          <p:spPr>
            <a:xfrm flipV="1">
              <a:off x="5207662" y="5108323"/>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4667466" y="2030433"/>
              <a:ext cx="2857069" cy="2842576"/>
              <a:chOff x="4667466" y="2030433"/>
              <a:chExt cx="2857069" cy="2842576"/>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nvGrpSpPr>
          <p:cNvPr id="36" name="Group 35">
            <a:extLst>
              <a:ext uri="{FF2B5EF4-FFF2-40B4-BE49-F238E27FC236}">
                <a16:creationId xmlns:a16="http://schemas.microsoft.com/office/drawing/2014/main" id="{39CE2942-F22E-4382-9D30-A6E6560ACF1D}"/>
              </a:ext>
            </a:extLst>
          </p:cNvPr>
          <p:cNvGrpSpPr/>
          <p:nvPr/>
        </p:nvGrpSpPr>
        <p:grpSpPr>
          <a:xfrm>
            <a:off x="340731" y="2256164"/>
            <a:ext cx="2926080" cy="2736703"/>
            <a:chOff x="332936" y="2627766"/>
            <a:chExt cx="2926080" cy="2736703"/>
          </a:xfrm>
        </p:grpSpPr>
        <p:sp>
          <p:nvSpPr>
            <p:cNvPr id="37" name="TextBox 36">
              <a:extLst>
                <a:ext uri="{FF2B5EF4-FFF2-40B4-BE49-F238E27FC236}">
                  <a16:creationId xmlns:a16="http://schemas.microsoft.com/office/drawing/2014/main" id="{096CC738-E0E4-47D2-8930-5C48A27FA2EC}"/>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8" name="TextBox 37">
              <a:extLst>
                <a:ext uri="{FF2B5EF4-FFF2-40B4-BE49-F238E27FC236}">
                  <a16:creationId xmlns:a16="http://schemas.microsoft.com/office/drawing/2014/main" id="{33C4C64F-8430-4BD0-A689-925C50814DC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 name="Graphic 6" descr="Badge 1">
            <a:extLst>
              <a:ext uri="{FF2B5EF4-FFF2-40B4-BE49-F238E27FC236}">
                <a16:creationId xmlns:a16="http://schemas.microsoft.com/office/drawing/2014/main" id="{CEF03C2C-3578-4F0E-806B-60749D8577AB}"/>
              </a:ext>
            </a:extLst>
          </p:cNvPr>
          <p:cNvSpPr/>
          <p:nvPr/>
        </p:nvSpPr>
        <p:spPr>
          <a:xfrm>
            <a:off x="5874948" y="2456892"/>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tlCol="0" anchor="ctr"/>
          <a:lstStyle/>
          <a:p>
            <a:endParaRPr lang="en-US"/>
          </a:p>
        </p:txBody>
      </p:sp>
      <p:sp>
        <p:nvSpPr>
          <p:cNvPr id="6" name="Graphic 8" descr="Badge">
            <a:extLst>
              <a:ext uri="{FF2B5EF4-FFF2-40B4-BE49-F238E27FC236}">
                <a16:creationId xmlns:a16="http://schemas.microsoft.com/office/drawing/2014/main" id="{2B0CBDAD-2F8A-4651-93EA-D1E7CAE36243}"/>
              </a:ext>
            </a:extLst>
          </p:cNvPr>
          <p:cNvSpPr/>
          <p:nvPr/>
        </p:nvSpPr>
        <p:spPr>
          <a:xfrm>
            <a:off x="6647512" y="2919297"/>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tlCol="0" anchor="ctr"/>
          <a:lstStyle/>
          <a:p>
            <a:endParaRPr lang="en-US"/>
          </a:p>
        </p:txBody>
      </p:sp>
      <p:sp>
        <p:nvSpPr>
          <p:cNvPr id="7" name="Graphic 35" descr="Badge 3">
            <a:extLst>
              <a:ext uri="{FF2B5EF4-FFF2-40B4-BE49-F238E27FC236}">
                <a16:creationId xmlns:a16="http://schemas.microsoft.com/office/drawing/2014/main" id="{6AD4FD64-06D6-4549-8A39-C5025EEE9459}"/>
              </a:ext>
            </a:extLst>
          </p:cNvPr>
          <p:cNvSpPr/>
          <p:nvPr/>
        </p:nvSpPr>
        <p:spPr>
          <a:xfrm>
            <a:off x="6645076" y="3874002"/>
            <a:ext cx="438979" cy="43897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508DA8-54B5-46BD-9704-21B3859CAFF2}"/>
              </a:ext>
            </a:extLst>
          </p:cNvPr>
          <p:cNvSpPr/>
          <p:nvPr/>
        </p:nvSpPr>
        <p:spPr>
          <a:xfrm>
            <a:off x="5872512" y="4377434"/>
            <a:ext cx="438980" cy="438980"/>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9" name="Graphic 39" descr="Badge 5">
            <a:extLst>
              <a:ext uri="{FF2B5EF4-FFF2-40B4-BE49-F238E27FC236}">
                <a16:creationId xmlns:a16="http://schemas.microsoft.com/office/drawing/2014/main" id="{674F7525-25FD-4B7C-B455-FF55C49E9906}"/>
              </a:ext>
            </a:extLst>
          </p:cNvPr>
          <p:cNvSpPr/>
          <p:nvPr/>
        </p:nvSpPr>
        <p:spPr>
          <a:xfrm>
            <a:off x="5105316" y="3876514"/>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1420E9EC-803E-4F04-B609-58458EA98093}"/>
              </a:ext>
            </a:extLst>
          </p:cNvPr>
          <p:cNvSpPr/>
          <p:nvPr/>
        </p:nvSpPr>
        <p:spPr>
          <a:xfrm>
            <a:off x="5105315" y="2897662"/>
            <a:ext cx="438968" cy="438968"/>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46" name="Graphic 55" descr="Single gear">
            <a:extLst>
              <a:ext uri="{FF2B5EF4-FFF2-40B4-BE49-F238E27FC236}">
                <a16:creationId xmlns:a16="http://schemas.microsoft.com/office/drawing/2014/main" id="{A393696C-CA24-4EE1-A1F2-C6B67AFDD357}"/>
              </a:ext>
            </a:extLst>
          </p:cNvPr>
          <p:cNvSpPr/>
          <p:nvPr/>
        </p:nvSpPr>
        <p:spPr>
          <a:xfrm>
            <a:off x="5876160" y="5112345"/>
            <a:ext cx="425468" cy="424844"/>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bg1"/>
          </a:solidFill>
          <a:ln w="6152" cap="flat">
            <a:noFill/>
            <a:prstDash val="solid"/>
            <a:miter/>
          </a:ln>
          <a:effectLst>
            <a:outerShdw blurRad="50800" dist="38100" dir="2700000" algn="tl" rotWithShape="0">
              <a:prstClr val="black">
                <a:alpha val="40000"/>
              </a:prstClr>
            </a:outerShdw>
          </a:effectLst>
        </p:spPr>
        <p:txBody>
          <a:bodyPr rtlCol="0" anchor="ctr"/>
          <a:lstStyle/>
          <a:p>
            <a:endParaRPr lang="en-US"/>
          </a:p>
        </p:txBody>
      </p:sp>
      <p:grpSp>
        <p:nvGrpSpPr>
          <p:cNvPr id="65" name="Graphic 45" descr="Bar graph with upward trend">
            <a:extLst>
              <a:ext uri="{FF2B5EF4-FFF2-40B4-BE49-F238E27FC236}">
                <a16:creationId xmlns:a16="http://schemas.microsoft.com/office/drawing/2014/main" id="{8BBB91A5-D1AA-4B59-9795-3266F02DCE13}"/>
              </a:ext>
            </a:extLst>
          </p:cNvPr>
          <p:cNvGrpSpPr/>
          <p:nvPr/>
        </p:nvGrpSpPr>
        <p:grpSpPr>
          <a:xfrm>
            <a:off x="5796109" y="1611527"/>
            <a:ext cx="599780" cy="599780"/>
            <a:chOff x="5796109" y="1611527"/>
            <a:chExt cx="599780" cy="599780"/>
          </a:xfrm>
          <a:solidFill>
            <a:schemeClr val="tx1">
              <a:alpha val="10000"/>
            </a:schemeClr>
          </a:solidFill>
        </p:grpSpPr>
        <p:sp>
          <p:nvSpPr>
            <p:cNvPr id="66" name="Freeform: Shape 65">
              <a:extLst>
                <a:ext uri="{FF2B5EF4-FFF2-40B4-BE49-F238E27FC236}">
                  <a16:creationId xmlns:a16="http://schemas.microsoft.com/office/drawing/2014/main" id="{D104D457-48D9-452A-B276-78B971049DD1}"/>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9E3D6358-BF48-4BB7-B5E1-D340C913C042}"/>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EBD1E445-AA24-45DE-B6E3-4696DF0AC4F6}"/>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226A0FD7-12F8-4EE6-B2BA-4DACFA70B186}"/>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5E2C1296-9B54-4D59-A298-6F4E0C7C32FE}"/>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tlCol="0" anchor="ctr"/>
            <a:lstStyle/>
            <a:p>
              <a:endParaRPr lang="en-US"/>
            </a:p>
          </p:txBody>
        </p:sp>
      </p:grpSp>
      <p:grpSp>
        <p:nvGrpSpPr>
          <p:cNvPr id="71" name="Graphic 51" descr="Lights On">
            <a:extLst>
              <a:ext uri="{FF2B5EF4-FFF2-40B4-BE49-F238E27FC236}">
                <a16:creationId xmlns:a16="http://schemas.microsoft.com/office/drawing/2014/main" id="{316B3A59-7B9B-41F5-83F8-B8412600A9A8}"/>
              </a:ext>
            </a:extLst>
          </p:cNvPr>
          <p:cNvGrpSpPr/>
          <p:nvPr/>
        </p:nvGrpSpPr>
        <p:grpSpPr>
          <a:xfrm>
            <a:off x="7281250" y="4134763"/>
            <a:ext cx="599780" cy="599780"/>
            <a:chOff x="7357464" y="4093491"/>
            <a:chExt cx="599780" cy="599780"/>
          </a:xfrm>
          <a:solidFill>
            <a:schemeClr val="tx1">
              <a:alpha val="10000"/>
            </a:schemeClr>
          </a:solidFill>
        </p:grpSpPr>
        <p:sp>
          <p:nvSpPr>
            <p:cNvPr id="72" name="Freeform: Shape 71">
              <a:extLst>
                <a:ext uri="{FF2B5EF4-FFF2-40B4-BE49-F238E27FC236}">
                  <a16:creationId xmlns:a16="http://schemas.microsoft.com/office/drawing/2014/main" id="{01B9D505-0442-4C4A-87D6-E136F8C57D47}"/>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A76CBAB0-CEFC-48CB-BF55-EF7DAA3BF524}"/>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F4C3AC24-FD25-46B1-B3AC-0B8EF4219EAE}"/>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3E29DF73-2310-4093-90AC-6207138A9205}"/>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D899A917-465C-4E27-8CA7-B84787325CFF}"/>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CB28A158-A038-4826-9C84-4CCACE587459}"/>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BBD2234C-381E-40A5-AE94-F904B504C849}"/>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B3B474CB-E447-4EFD-A467-9B72C3F66A1A}"/>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07DED9A8-546C-4A80-B8E6-4D28DF1D7BD1}"/>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D593DBB2-168A-41B5-8E3C-AA45AA3D8194}"/>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grpSp>
      <p:grpSp>
        <p:nvGrpSpPr>
          <p:cNvPr id="82" name="Graphic 47" descr="Bullseye">
            <a:extLst>
              <a:ext uri="{FF2B5EF4-FFF2-40B4-BE49-F238E27FC236}">
                <a16:creationId xmlns:a16="http://schemas.microsoft.com/office/drawing/2014/main" id="{C462D84F-6F7F-4C3A-92F0-315779F153E5}"/>
              </a:ext>
            </a:extLst>
          </p:cNvPr>
          <p:cNvGrpSpPr/>
          <p:nvPr/>
        </p:nvGrpSpPr>
        <p:grpSpPr>
          <a:xfrm>
            <a:off x="7298899" y="2460392"/>
            <a:ext cx="599780" cy="599780"/>
            <a:chOff x="7334357" y="2534246"/>
            <a:chExt cx="599780" cy="599780"/>
          </a:xfrm>
          <a:solidFill>
            <a:schemeClr val="tx1">
              <a:alpha val="10000"/>
            </a:schemeClr>
          </a:solidFill>
        </p:grpSpPr>
        <p:sp>
          <p:nvSpPr>
            <p:cNvPr id="83" name="Freeform: Shape 82">
              <a:extLst>
                <a:ext uri="{FF2B5EF4-FFF2-40B4-BE49-F238E27FC236}">
                  <a16:creationId xmlns:a16="http://schemas.microsoft.com/office/drawing/2014/main" id="{FA9C249B-A364-4732-B976-B72B3521F5ED}"/>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84272872-9CE9-4348-9188-6EE2D93249C0}"/>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683477CD-2696-4522-AB2B-B6F52A49337D}"/>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tlCol="0" anchor="ctr"/>
            <a:lstStyle/>
            <a:p>
              <a:endParaRPr lang="en-US"/>
            </a:p>
          </p:txBody>
        </p:sp>
      </p:grpSp>
      <p:grpSp>
        <p:nvGrpSpPr>
          <p:cNvPr id="86" name="Graphic 49" descr="Eye">
            <a:extLst>
              <a:ext uri="{FF2B5EF4-FFF2-40B4-BE49-F238E27FC236}">
                <a16:creationId xmlns:a16="http://schemas.microsoft.com/office/drawing/2014/main" id="{B158974E-23A7-4522-B7E2-899BB267BA7F}"/>
              </a:ext>
            </a:extLst>
          </p:cNvPr>
          <p:cNvGrpSpPr/>
          <p:nvPr/>
        </p:nvGrpSpPr>
        <p:grpSpPr>
          <a:xfrm>
            <a:off x="4318075" y="2469762"/>
            <a:ext cx="599780" cy="599780"/>
            <a:chOff x="4257864" y="2534246"/>
            <a:chExt cx="599780" cy="599780"/>
          </a:xfrm>
          <a:solidFill>
            <a:schemeClr val="tx1">
              <a:alpha val="10000"/>
            </a:schemeClr>
          </a:solidFill>
        </p:grpSpPr>
        <p:sp>
          <p:nvSpPr>
            <p:cNvPr id="87" name="Freeform: Shape 86">
              <a:extLst>
                <a:ext uri="{FF2B5EF4-FFF2-40B4-BE49-F238E27FC236}">
                  <a16:creationId xmlns:a16="http://schemas.microsoft.com/office/drawing/2014/main" id="{6D2D61D3-CEF5-4EE4-A641-89BDE416191B}"/>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BA196B3C-FF07-4374-A2A1-CEAFF94BF8B1}"/>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tlCol="0" anchor="ctr"/>
            <a:lstStyle/>
            <a:p>
              <a:endParaRPr lang="en-US"/>
            </a:p>
          </p:txBody>
        </p:sp>
      </p:grpSp>
      <p:sp>
        <p:nvSpPr>
          <p:cNvPr id="90" name="Graphic 53" descr="Magnifying glass">
            <a:extLst>
              <a:ext uri="{FF2B5EF4-FFF2-40B4-BE49-F238E27FC236}">
                <a16:creationId xmlns:a16="http://schemas.microsoft.com/office/drawing/2014/main" id="{3B547745-BD17-46A6-946B-A12F537E84E4}"/>
              </a:ext>
            </a:extLst>
          </p:cNvPr>
          <p:cNvSpPr/>
          <p:nvPr/>
        </p:nvSpPr>
        <p:spPr>
          <a:xfrm>
            <a:off x="4374544" y="4211722"/>
            <a:ext cx="493179" cy="493568"/>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a:p>
        </p:txBody>
      </p:sp>
    </p:spTree>
    <p:extLst>
      <p:ext uri="{BB962C8B-B14F-4D97-AF65-F5344CB8AC3E}">
        <p14:creationId xmlns:p14="http://schemas.microsoft.com/office/powerpoint/2010/main" val="18652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FE231C4-1068-410A-9714-346468E1B2A8}"/>
              </a:ext>
            </a:extLst>
          </p:cNvPr>
          <p:cNvSpPr/>
          <p:nvPr/>
        </p:nvSpPr>
        <p:spPr>
          <a:xfrm>
            <a:off x="4557754" y="2293169"/>
            <a:ext cx="3076493" cy="2663211"/>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grpSp>
        <p:nvGrpSpPr>
          <p:cNvPr id="4" name="Group 3">
            <a:extLst>
              <a:ext uri="{FF2B5EF4-FFF2-40B4-BE49-F238E27FC236}">
                <a16:creationId xmlns:a16="http://schemas.microsoft.com/office/drawing/2014/main" id="{363B2A55-50B5-4DED-AC7F-F3A74D8E746C}"/>
              </a:ext>
            </a:extLst>
          </p:cNvPr>
          <p:cNvGrpSpPr/>
          <p:nvPr/>
        </p:nvGrpSpPr>
        <p:grpSpPr>
          <a:xfrm>
            <a:off x="3797867" y="2293167"/>
            <a:ext cx="3534203" cy="3072781"/>
            <a:chOff x="3440032" y="2030433"/>
            <a:chExt cx="4084503" cy="3551235"/>
          </a:xfrm>
        </p:grpSpPr>
        <p:sp>
          <p:nvSpPr>
            <p:cNvPr id="19" name="Freeform: Shape 18">
              <a:extLst>
                <a:ext uri="{FF2B5EF4-FFF2-40B4-BE49-F238E27FC236}">
                  <a16:creationId xmlns:a16="http://schemas.microsoft.com/office/drawing/2014/main" id="{568764B1-FF2F-4A31-A9C0-8FB7BA70DFD6}"/>
                </a:ext>
              </a:extLst>
            </p:cNvPr>
            <p:cNvSpPr/>
            <p:nvPr/>
          </p:nvSpPr>
          <p:spPr>
            <a:xfrm rot="3600000" flipV="1">
              <a:off x="3260352" y="3984669"/>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4667466" y="2030433"/>
              <a:ext cx="2857069" cy="3077892"/>
              <a:chOff x="4667466" y="2030433"/>
              <a:chExt cx="2857069" cy="3077892"/>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nvGrpSpPr>
          <p:cNvPr id="36" name="Group 35">
            <a:extLst>
              <a:ext uri="{FF2B5EF4-FFF2-40B4-BE49-F238E27FC236}">
                <a16:creationId xmlns:a16="http://schemas.microsoft.com/office/drawing/2014/main" id="{89777600-D437-4F24-A96E-537BD7B0BCA1}"/>
              </a:ext>
            </a:extLst>
          </p:cNvPr>
          <p:cNvGrpSpPr/>
          <p:nvPr/>
        </p:nvGrpSpPr>
        <p:grpSpPr>
          <a:xfrm>
            <a:off x="340731" y="2256164"/>
            <a:ext cx="2926080" cy="2736703"/>
            <a:chOff x="332936" y="2627766"/>
            <a:chExt cx="2926080" cy="2736703"/>
          </a:xfrm>
        </p:grpSpPr>
        <p:sp>
          <p:nvSpPr>
            <p:cNvPr id="37" name="TextBox 36">
              <a:extLst>
                <a:ext uri="{FF2B5EF4-FFF2-40B4-BE49-F238E27FC236}">
                  <a16:creationId xmlns:a16="http://schemas.microsoft.com/office/drawing/2014/main" id="{AC700937-EB87-4829-A5CA-05F8276BD418}"/>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8" name="TextBox 37">
              <a:extLst>
                <a:ext uri="{FF2B5EF4-FFF2-40B4-BE49-F238E27FC236}">
                  <a16:creationId xmlns:a16="http://schemas.microsoft.com/office/drawing/2014/main" id="{B258DCD6-A8F0-43B9-901A-845CAEC8DB1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 name="Graphic 6" descr="Badge 1">
            <a:extLst>
              <a:ext uri="{FF2B5EF4-FFF2-40B4-BE49-F238E27FC236}">
                <a16:creationId xmlns:a16="http://schemas.microsoft.com/office/drawing/2014/main" id="{4D8285DB-36B3-4CB1-BCE2-DF1CA9BAA1B2}"/>
              </a:ext>
            </a:extLst>
          </p:cNvPr>
          <p:cNvSpPr/>
          <p:nvPr/>
        </p:nvSpPr>
        <p:spPr>
          <a:xfrm>
            <a:off x="5874948" y="2456892"/>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tlCol="0" anchor="ctr"/>
          <a:lstStyle/>
          <a:p>
            <a:endParaRPr lang="en-US"/>
          </a:p>
        </p:txBody>
      </p:sp>
      <p:sp>
        <p:nvSpPr>
          <p:cNvPr id="6" name="Graphic 8" descr="Badge">
            <a:extLst>
              <a:ext uri="{FF2B5EF4-FFF2-40B4-BE49-F238E27FC236}">
                <a16:creationId xmlns:a16="http://schemas.microsoft.com/office/drawing/2014/main" id="{17AD72BE-9500-4997-8A0B-C6643875FE25}"/>
              </a:ext>
            </a:extLst>
          </p:cNvPr>
          <p:cNvSpPr/>
          <p:nvPr/>
        </p:nvSpPr>
        <p:spPr>
          <a:xfrm>
            <a:off x="6647512" y="2919297"/>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tlCol="0" anchor="ctr"/>
          <a:lstStyle/>
          <a:p>
            <a:endParaRPr lang="en-US"/>
          </a:p>
        </p:txBody>
      </p:sp>
      <p:sp>
        <p:nvSpPr>
          <p:cNvPr id="7" name="Graphic 35" descr="Badge 3">
            <a:extLst>
              <a:ext uri="{FF2B5EF4-FFF2-40B4-BE49-F238E27FC236}">
                <a16:creationId xmlns:a16="http://schemas.microsoft.com/office/drawing/2014/main" id="{01ADC413-EBBA-4D36-9C54-02A72BDEB1E8}"/>
              </a:ext>
            </a:extLst>
          </p:cNvPr>
          <p:cNvSpPr/>
          <p:nvPr/>
        </p:nvSpPr>
        <p:spPr>
          <a:xfrm>
            <a:off x="6645076" y="3874002"/>
            <a:ext cx="438979" cy="43897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56AAE279-6770-49D9-BBA3-D2C5B11FB0B9}"/>
              </a:ext>
            </a:extLst>
          </p:cNvPr>
          <p:cNvSpPr/>
          <p:nvPr/>
        </p:nvSpPr>
        <p:spPr>
          <a:xfrm>
            <a:off x="5872512" y="4377434"/>
            <a:ext cx="438980" cy="438980"/>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9" name="Graphic 39" descr="Badge 5">
            <a:extLst>
              <a:ext uri="{FF2B5EF4-FFF2-40B4-BE49-F238E27FC236}">
                <a16:creationId xmlns:a16="http://schemas.microsoft.com/office/drawing/2014/main" id="{F3359251-EFDD-4D40-81C5-5B348E06942A}"/>
              </a:ext>
            </a:extLst>
          </p:cNvPr>
          <p:cNvSpPr/>
          <p:nvPr/>
        </p:nvSpPr>
        <p:spPr>
          <a:xfrm>
            <a:off x="5105316" y="3876514"/>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10" name="Freeform: Shape 9">
            <a:extLst>
              <a:ext uri="{FF2B5EF4-FFF2-40B4-BE49-F238E27FC236}">
                <a16:creationId xmlns:a16="http://schemas.microsoft.com/office/drawing/2014/main" id="{A0BED98A-1C04-4138-A308-D176806358F4}"/>
              </a:ext>
            </a:extLst>
          </p:cNvPr>
          <p:cNvSpPr/>
          <p:nvPr/>
        </p:nvSpPr>
        <p:spPr>
          <a:xfrm>
            <a:off x="5105315" y="2897662"/>
            <a:ext cx="438968" cy="438968"/>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45" name="Graphic 53" descr="Magnifying glass">
            <a:extLst>
              <a:ext uri="{FF2B5EF4-FFF2-40B4-BE49-F238E27FC236}">
                <a16:creationId xmlns:a16="http://schemas.microsoft.com/office/drawing/2014/main" id="{F8D66B6F-6EAC-4823-BDC4-832028A50511}"/>
              </a:ext>
            </a:extLst>
          </p:cNvPr>
          <p:cNvSpPr/>
          <p:nvPr/>
        </p:nvSpPr>
        <p:spPr>
          <a:xfrm>
            <a:off x="4374544" y="4211722"/>
            <a:ext cx="493179" cy="493568"/>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bg1"/>
          </a:solidFill>
          <a:ln w="6152" cap="flat">
            <a:noFill/>
            <a:prstDash val="solid"/>
            <a:miter/>
          </a:ln>
          <a:effectLst>
            <a:outerShdw blurRad="50800" dist="38100" dir="2700000" algn="tl" rotWithShape="0">
              <a:prstClr val="black">
                <a:alpha val="40000"/>
              </a:prstClr>
            </a:outerShdw>
          </a:effectLst>
        </p:spPr>
        <p:txBody>
          <a:bodyPr rtlCol="0" anchor="ctr"/>
          <a:lstStyle/>
          <a:p>
            <a:endParaRPr lang="en-US"/>
          </a:p>
        </p:txBody>
      </p:sp>
      <p:sp>
        <p:nvSpPr>
          <p:cNvPr id="46" name="Graphic 55" descr="Single gear">
            <a:extLst>
              <a:ext uri="{FF2B5EF4-FFF2-40B4-BE49-F238E27FC236}">
                <a16:creationId xmlns:a16="http://schemas.microsoft.com/office/drawing/2014/main" id="{B1DF3D16-8A8F-4C0F-8979-8F03A8C333AC}"/>
              </a:ext>
            </a:extLst>
          </p:cNvPr>
          <p:cNvSpPr/>
          <p:nvPr/>
        </p:nvSpPr>
        <p:spPr>
          <a:xfrm>
            <a:off x="5876160" y="5112345"/>
            <a:ext cx="425468" cy="424844"/>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tlCol="0" anchor="ctr"/>
          <a:lstStyle/>
          <a:p>
            <a:endParaRPr lang="en-US"/>
          </a:p>
        </p:txBody>
      </p:sp>
      <p:grpSp>
        <p:nvGrpSpPr>
          <p:cNvPr id="65" name="Graphic 45" descr="Bar graph with upward trend">
            <a:extLst>
              <a:ext uri="{FF2B5EF4-FFF2-40B4-BE49-F238E27FC236}">
                <a16:creationId xmlns:a16="http://schemas.microsoft.com/office/drawing/2014/main" id="{675BB461-8156-44D0-A9B6-357E5F43C4D8}"/>
              </a:ext>
            </a:extLst>
          </p:cNvPr>
          <p:cNvGrpSpPr/>
          <p:nvPr/>
        </p:nvGrpSpPr>
        <p:grpSpPr>
          <a:xfrm>
            <a:off x="5796109" y="1611527"/>
            <a:ext cx="599780" cy="599780"/>
            <a:chOff x="5796109" y="1611527"/>
            <a:chExt cx="599780" cy="599780"/>
          </a:xfrm>
          <a:solidFill>
            <a:schemeClr val="tx1">
              <a:alpha val="10000"/>
            </a:schemeClr>
          </a:solidFill>
        </p:grpSpPr>
        <p:sp>
          <p:nvSpPr>
            <p:cNvPr id="66" name="Freeform: Shape 65">
              <a:extLst>
                <a:ext uri="{FF2B5EF4-FFF2-40B4-BE49-F238E27FC236}">
                  <a16:creationId xmlns:a16="http://schemas.microsoft.com/office/drawing/2014/main" id="{2DE2DD8C-3EDB-4AC6-9AA2-9D0983A07887}"/>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9655D00F-E270-427E-8666-8E758649C827}"/>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2C455645-77E7-4FCA-A670-1C80DCC64CF3}"/>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A96A85C3-15AE-47E5-90FA-1FEEF2F74AC2}"/>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DC938B07-BB3A-482B-8EA8-A5F12AFC5D8A}"/>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tlCol="0" anchor="ctr"/>
            <a:lstStyle/>
            <a:p>
              <a:endParaRPr lang="en-US"/>
            </a:p>
          </p:txBody>
        </p:sp>
      </p:grpSp>
      <p:grpSp>
        <p:nvGrpSpPr>
          <p:cNvPr id="71" name="Graphic 47" descr="Bullseye">
            <a:extLst>
              <a:ext uri="{FF2B5EF4-FFF2-40B4-BE49-F238E27FC236}">
                <a16:creationId xmlns:a16="http://schemas.microsoft.com/office/drawing/2014/main" id="{94BEFE99-79CC-41B7-AC2B-3CAD54BB29FB}"/>
              </a:ext>
            </a:extLst>
          </p:cNvPr>
          <p:cNvGrpSpPr/>
          <p:nvPr/>
        </p:nvGrpSpPr>
        <p:grpSpPr>
          <a:xfrm>
            <a:off x="7298899" y="2460392"/>
            <a:ext cx="599780" cy="599780"/>
            <a:chOff x="7334357" y="2534246"/>
            <a:chExt cx="599780" cy="599780"/>
          </a:xfrm>
          <a:solidFill>
            <a:schemeClr val="tx1">
              <a:alpha val="10000"/>
            </a:schemeClr>
          </a:solidFill>
        </p:grpSpPr>
        <p:sp>
          <p:nvSpPr>
            <p:cNvPr id="72" name="Freeform: Shape 71">
              <a:extLst>
                <a:ext uri="{FF2B5EF4-FFF2-40B4-BE49-F238E27FC236}">
                  <a16:creationId xmlns:a16="http://schemas.microsoft.com/office/drawing/2014/main" id="{8A585BF1-05EE-41D1-8DA9-4EA2A119B855}"/>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91C94046-6BBC-42DF-9263-3BA817451F3E}"/>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2B623F6D-BD38-42F9-8CEB-0E0234A99AEE}"/>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tlCol="0" anchor="ctr"/>
            <a:lstStyle/>
            <a:p>
              <a:endParaRPr lang="en-US"/>
            </a:p>
          </p:txBody>
        </p:sp>
      </p:grpSp>
      <p:grpSp>
        <p:nvGrpSpPr>
          <p:cNvPr id="75" name="Graphic 49" descr="Eye">
            <a:extLst>
              <a:ext uri="{FF2B5EF4-FFF2-40B4-BE49-F238E27FC236}">
                <a16:creationId xmlns:a16="http://schemas.microsoft.com/office/drawing/2014/main" id="{6695C1A6-3BBE-4009-98FD-EFA00B2AFB44}"/>
              </a:ext>
            </a:extLst>
          </p:cNvPr>
          <p:cNvGrpSpPr/>
          <p:nvPr/>
        </p:nvGrpSpPr>
        <p:grpSpPr>
          <a:xfrm>
            <a:off x="4318075" y="2469762"/>
            <a:ext cx="599780" cy="599780"/>
            <a:chOff x="4257864" y="2534246"/>
            <a:chExt cx="599780" cy="599780"/>
          </a:xfrm>
          <a:solidFill>
            <a:schemeClr val="tx1">
              <a:alpha val="10000"/>
            </a:schemeClr>
          </a:solidFill>
        </p:grpSpPr>
        <p:sp>
          <p:nvSpPr>
            <p:cNvPr id="76" name="Freeform: Shape 75">
              <a:extLst>
                <a:ext uri="{FF2B5EF4-FFF2-40B4-BE49-F238E27FC236}">
                  <a16:creationId xmlns:a16="http://schemas.microsoft.com/office/drawing/2014/main" id="{2DFD8784-4C79-4751-8CB3-E7D8806DF67F}"/>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B9EE4677-4365-40C5-955E-7331C118BA05}"/>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tlCol="0" anchor="ctr"/>
            <a:lstStyle/>
            <a:p>
              <a:endParaRPr lang="en-US"/>
            </a:p>
          </p:txBody>
        </p:sp>
      </p:grpSp>
      <p:grpSp>
        <p:nvGrpSpPr>
          <p:cNvPr id="78" name="Graphic 51" descr="Lights On">
            <a:extLst>
              <a:ext uri="{FF2B5EF4-FFF2-40B4-BE49-F238E27FC236}">
                <a16:creationId xmlns:a16="http://schemas.microsoft.com/office/drawing/2014/main" id="{3766686E-6872-4E0F-8B34-FA7438E321CC}"/>
              </a:ext>
            </a:extLst>
          </p:cNvPr>
          <p:cNvGrpSpPr/>
          <p:nvPr/>
        </p:nvGrpSpPr>
        <p:grpSpPr>
          <a:xfrm>
            <a:off x="7281250" y="4134763"/>
            <a:ext cx="599780" cy="599780"/>
            <a:chOff x="7357464" y="4093491"/>
            <a:chExt cx="599780" cy="599780"/>
          </a:xfrm>
          <a:solidFill>
            <a:schemeClr val="tx1">
              <a:alpha val="10000"/>
            </a:schemeClr>
          </a:solidFill>
        </p:grpSpPr>
        <p:sp>
          <p:nvSpPr>
            <p:cNvPr id="79" name="Freeform: Shape 78">
              <a:extLst>
                <a:ext uri="{FF2B5EF4-FFF2-40B4-BE49-F238E27FC236}">
                  <a16:creationId xmlns:a16="http://schemas.microsoft.com/office/drawing/2014/main" id="{6CC69C83-77DD-4B9E-A5C5-DBC258B91ABB}"/>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CDE884B6-1912-47F7-94A3-2D460F66C133}"/>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D9D71B86-C6EA-4804-822D-DD23F44D2D29}"/>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6202EA14-1F7F-4DB1-90D0-A13343D90BEA}"/>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C4C55A0B-B372-4B3D-99F8-EF6B877D84AA}"/>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A44F484E-39DF-4AF3-A5A5-E618827013A5}"/>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2A560691-D6F1-440E-A86D-CC5C6C324E54}"/>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BC9676C5-4EF9-4883-A1AC-D5F39E7911C3}"/>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1A985746-6F65-459D-BF16-ED21E42BA057}"/>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97A9624B-729E-492B-A481-AAA0240ED290}"/>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grpSp>
    </p:spTree>
    <p:extLst>
      <p:ext uri="{BB962C8B-B14F-4D97-AF65-F5344CB8AC3E}">
        <p14:creationId xmlns:p14="http://schemas.microsoft.com/office/powerpoint/2010/main" val="2282628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ABF999C9-8CD2-4924-896F-8F197C696445}"/>
              </a:ext>
            </a:extLst>
          </p:cNvPr>
          <p:cNvSpPr/>
          <p:nvPr/>
        </p:nvSpPr>
        <p:spPr>
          <a:xfrm>
            <a:off x="4557754" y="2293169"/>
            <a:ext cx="3076493" cy="2663211"/>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grpSp>
        <p:nvGrpSpPr>
          <p:cNvPr id="4" name="Group 3">
            <a:extLst>
              <a:ext uri="{FF2B5EF4-FFF2-40B4-BE49-F238E27FC236}">
                <a16:creationId xmlns:a16="http://schemas.microsoft.com/office/drawing/2014/main" id="{363B2A55-50B5-4DED-AC7F-F3A74D8E746C}"/>
              </a:ext>
            </a:extLst>
          </p:cNvPr>
          <p:cNvGrpSpPr/>
          <p:nvPr/>
        </p:nvGrpSpPr>
        <p:grpSpPr>
          <a:xfrm>
            <a:off x="3797866" y="1883595"/>
            <a:ext cx="3534204" cy="3072783"/>
            <a:chOff x="3440031" y="1557088"/>
            <a:chExt cx="4084504" cy="3551237"/>
          </a:xfrm>
        </p:grpSpPr>
        <p:sp>
          <p:nvSpPr>
            <p:cNvPr id="22" name="Freeform: Shape 21">
              <a:extLst>
                <a:ext uri="{FF2B5EF4-FFF2-40B4-BE49-F238E27FC236}">
                  <a16:creationId xmlns:a16="http://schemas.microsoft.com/office/drawing/2014/main" id="{2EDA1720-1428-4390-872D-E0D60D22C454}"/>
                </a:ext>
              </a:extLst>
            </p:cNvPr>
            <p:cNvSpPr/>
            <p:nvPr/>
          </p:nvSpPr>
          <p:spPr>
            <a:xfrm rot="7200000" flipV="1">
              <a:off x="3260351" y="173676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4667466" y="2030433"/>
              <a:ext cx="2857069" cy="3077892"/>
              <a:chOff x="4667466" y="2030433"/>
              <a:chExt cx="2857069" cy="3077892"/>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nvGrpSpPr>
          <p:cNvPr id="36" name="Group 35">
            <a:extLst>
              <a:ext uri="{FF2B5EF4-FFF2-40B4-BE49-F238E27FC236}">
                <a16:creationId xmlns:a16="http://schemas.microsoft.com/office/drawing/2014/main" id="{6CC62FE2-9774-4AA4-AF72-EA8825E891F2}"/>
              </a:ext>
            </a:extLst>
          </p:cNvPr>
          <p:cNvGrpSpPr/>
          <p:nvPr/>
        </p:nvGrpSpPr>
        <p:grpSpPr>
          <a:xfrm>
            <a:off x="340731" y="2256164"/>
            <a:ext cx="2926080" cy="2736703"/>
            <a:chOff x="332936" y="2627766"/>
            <a:chExt cx="2926080" cy="2736703"/>
          </a:xfrm>
        </p:grpSpPr>
        <p:sp>
          <p:nvSpPr>
            <p:cNvPr id="37" name="TextBox 36">
              <a:extLst>
                <a:ext uri="{FF2B5EF4-FFF2-40B4-BE49-F238E27FC236}">
                  <a16:creationId xmlns:a16="http://schemas.microsoft.com/office/drawing/2014/main" id="{2D15CC66-4141-4997-9A1A-1C8A34B94868}"/>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8" name="TextBox 37">
              <a:extLst>
                <a:ext uri="{FF2B5EF4-FFF2-40B4-BE49-F238E27FC236}">
                  <a16:creationId xmlns:a16="http://schemas.microsoft.com/office/drawing/2014/main" id="{5E98F5B1-33C9-4664-858D-06583EED5AF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 name="Graphic 6" descr="Badge 1">
            <a:extLst>
              <a:ext uri="{FF2B5EF4-FFF2-40B4-BE49-F238E27FC236}">
                <a16:creationId xmlns:a16="http://schemas.microsoft.com/office/drawing/2014/main" id="{4AA1FA6D-77B6-4584-8459-575109C51F29}"/>
              </a:ext>
            </a:extLst>
          </p:cNvPr>
          <p:cNvSpPr/>
          <p:nvPr/>
        </p:nvSpPr>
        <p:spPr>
          <a:xfrm>
            <a:off x="5874948" y="2456892"/>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tlCol="0" anchor="ctr"/>
          <a:lstStyle/>
          <a:p>
            <a:endParaRPr lang="en-US"/>
          </a:p>
        </p:txBody>
      </p:sp>
      <p:sp>
        <p:nvSpPr>
          <p:cNvPr id="6" name="Graphic 8" descr="Badge">
            <a:extLst>
              <a:ext uri="{FF2B5EF4-FFF2-40B4-BE49-F238E27FC236}">
                <a16:creationId xmlns:a16="http://schemas.microsoft.com/office/drawing/2014/main" id="{3F58E816-ACF5-484F-8F5E-45C68016C26E}"/>
              </a:ext>
            </a:extLst>
          </p:cNvPr>
          <p:cNvSpPr/>
          <p:nvPr/>
        </p:nvSpPr>
        <p:spPr>
          <a:xfrm>
            <a:off x="6647512" y="2919297"/>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tlCol="0" anchor="ctr"/>
          <a:lstStyle/>
          <a:p>
            <a:endParaRPr lang="en-US"/>
          </a:p>
        </p:txBody>
      </p:sp>
      <p:sp>
        <p:nvSpPr>
          <p:cNvPr id="7" name="Graphic 35" descr="Badge 3">
            <a:extLst>
              <a:ext uri="{FF2B5EF4-FFF2-40B4-BE49-F238E27FC236}">
                <a16:creationId xmlns:a16="http://schemas.microsoft.com/office/drawing/2014/main" id="{9394BB10-19FC-46CA-AD4E-42ABBB66BD9D}"/>
              </a:ext>
            </a:extLst>
          </p:cNvPr>
          <p:cNvSpPr/>
          <p:nvPr/>
        </p:nvSpPr>
        <p:spPr>
          <a:xfrm>
            <a:off x="6645076" y="3874002"/>
            <a:ext cx="438979" cy="43897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8553AB9F-73EE-4EE6-B4E9-0F23562BFDD4}"/>
              </a:ext>
            </a:extLst>
          </p:cNvPr>
          <p:cNvSpPr/>
          <p:nvPr/>
        </p:nvSpPr>
        <p:spPr>
          <a:xfrm>
            <a:off x="5872512" y="4377434"/>
            <a:ext cx="438980" cy="438980"/>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9" name="Graphic 39" descr="Badge 5">
            <a:extLst>
              <a:ext uri="{FF2B5EF4-FFF2-40B4-BE49-F238E27FC236}">
                <a16:creationId xmlns:a16="http://schemas.microsoft.com/office/drawing/2014/main" id="{F8BC53A1-FD87-4A06-8772-3BEBD7D4D461}"/>
              </a:ext>
            </a:extLst>
          </p:cNvPr>
          <p:cNvSpPr/>
          <p:nvPr/>
        </p:nvSpPr>
        <p:spPr>
          <a:xfrm>
            <a:off x="5105316" y="3876514"/>
            <a:ext cx="438968" cy="438968"/>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48174F4-0502-4D38-AF15-B9D2C1CFEBBD}"/>
              </a:ext>
            </a:extLst>
          </p:cNvPr>
          <p:cNvSpPr/>
          <p:nvPr/>
        </p:nvSpPr>
        <p:spPr>
          <a:xfrm>
            <a:off x="5105315" y="2897662"/>
            <a:ext cx="438968" cy="438968"/>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tlCol="0" anchor="ctr"/>
          <a:lstStyle/>
          <a:p>
            <a:endParaRPr lang="en-US"/>
          </a:p>
        </p:txBody>
      </p:sp>
      <p:sp>
        <p:nvSpPr>
          <p:cNvPr id="45" name="Graphic 53" descr="Magnifying glass">
            <a:extLst>
              <a:ext uri="{FF2B5EF4-FFF2-40B4-BE49-F238E27FC236}">
                <a16:creationId xmlns:a16="http://schemas.microsoft.com/office/drawing/2014/main" id="{87B193A3-889F-48C2-B19C-3393DEA0B645}"/>
              </a:ext>
            </a:extLst>
          </p:cNvPr>
          <p:cNvSpPr/>
          <p:nvPr/>
        </p:nvSpPr>
        <p:spPr>
          <a:xfrm>
            <a:off x="4334544" y="4147221"/>
            <a:ext cx="493179" cy="493568"/>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a:p>
        </p:txBody>
      </p:sp>
      <p:sp>
        <p:nvSpPr>
          <p:cNvPr id="46" name="Graphic 55" descr="Single gear">
            <a:extLst>
              <a:ext uri="{FF2B5EF4-FFF2-40B4-BE49-F238E27FC236}">
                <a16:creationId xmlns:a16="http://schemas.microsoft.com/office/drawing/2014/main" id="{36253E18-56F4-4B48-8490-D6ACAF6FEB91}"/>
              </a:ext>
            </a:extLst>
          </p:cNvPr>
          <p:cNvSpPr/>
          <p:nvPr/>
        </p:nvSpPr>
        <p:spPr>
          <a:xfrm>
            <a:off x="5876160" y="5112345"/>
            <a:ext cx="425468" cy="424844"/>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tlCol="0" anchor="ctr"/>
          <a:lstStyle/>
          <a:p>
            <a:endParaRPr lang="en-US"/>
          </a:p>
        </p:txBody>
      </p:sp>
      <p:grpSp>
        <p:nvGrpSpPr>
          <p:cNvPr id="62" name="Graphic 49" descr="Eye">
            <a:extLst>
              <a:ext uri="{FF2B5EF4-FFF2-40B4-BE49-F238E27FC236}">
                <a16:creationId xmlns:a16="http://schemas.microsoft.com/office/drawing/2014/main" id="{F99EE2BD-9D47-4244-B9A7-032A4DACF2E2}"/>
              </a:ext>
            </a:extLst>
          </p:cNvPr>
          <p:cNvGrpSpPr/>
          <p:nvPr/>
        </p:nvGrpSpPr>
        <p:grpSpPr>
          <a:xfrm>
            <a:off x="4318075" y="2469762"/>
            <a:ext cx="599780" cy="599780"/>
            <a:chOff x="4257864" y="2534246"/>
            <a:chExt cx="599780" cy="599780"/>
          </a:xfrm>
          <a:solidFill>
            <a:schemeClr val="bg1"/>
          </a:solidFill>
          <a:effectLst>
            <a:outerShdw blurRad="50800" dist="38100" dir="2700000" algn="tl" rotWithShape="0">
              <a:prstClr val="black">
                <a:alpha val="40000"/>
              </a:prstClr>
            </a:outerShdw>
          </a:effectLst>
        </p:grpSpPr>
        <p:sp>
          <p:nvSpPr>
            <p:cNvPr id="63" name="Freeform: Shape 62">
              <a:extLst>
                <a:ext uri="{FF2B5EF4-FFF2-40B4-BE49-F238E27FC236}">
                  <a16:creationId xmlns:a16="http://schemas.microsoft.com/office/drawing/2014/main" id="{0A4F69A7-D755-4ACB-80F0-DF6A9E74AD8F}"/>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1880DCBF-2299-482D-A8A5-4ED8C93B1147}"/>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tlCol="0" anchor="ctr"/>
            <a:lstStyle/>
            <a:p>
              <a:endParaRPr lang="en-US"/>
            </a:p>
          </p:txBody>
        </p:sp>
      </p:grpSp>
      <p:grpSp>
        <p:nvGrpSpPr>
          <p:cNvPr id="65" name="Graphic 45" descr="Bar graph with upward trend">
            <a:extLst>
              <a:ext uri="{FF2B5EF4-FFF2-40B4-BE49-F238E27FC236}">
                <a16:creationId xmlns:a16="http://schemas.microsoft.com/office/drawing/2014/main" id="{D6D4BBC6-BC20-40CE-9400-36685DCFE91B}"/>
              </a:ext>
            </a:extLst>
          </p:cNvPr>
          <p:cNvGrpSpPr/>
          <p:nvPr/>
        </p:nvGrpSpPr>
        <p:grpSpPr>
          <a:xfrm>
            <a:off x="5796109" y="1611527"/>
            <a:ext cx="599780" cy="599780"/>
            <a:chOff x="5796109" y="1611527"/>
            <a:chExt cx="599780" cy="599780"/>
          </a:xfrm>
          <a:solidFill>
            <a:schemeClr val="tx1">
              <a:alpha val="10000"/>
            </a:schemeClr>
          </a:solidFill>
        </p:grpSpPr>
        <p:sp>
          <p:nvSpPr>
            <p:cNvPr id="66" name="Freeform: Shape 65">
              <a:extLst>
                <a:ext uri="{FF2B5EF4-FFF2-40B4-BE49-F238E27FC236}">
                  <a16:creationId xmlns:a16="http://schemas.microsoft.com/office/drawing/2014/main" id="{D5924135-6229-43DF-A37F-E82327C55E8A}"/>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B243EB89-1F8D-4485-9D76-79C2DA7D9040}"/>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B8D3F65E-7CD0-4D3A-836A-44FEA2AC0111}"/>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8B27126B-285D-48B0-80DC-8CF1CAB10373}"/>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D958BCB0-CD72-4E2E-B8DC-CC2CF39A0578}"/>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tlCol="0" anchor="ctr"/>
            <a:lstStyle/>
            <a:p>
              <a:endParaRPr lang="en-US"/>
            </a:p>
          </p:txBody>
        </p:sp>
      </p:grpSp>
      <p:grpSp>
        <p:nvGrpSpPr>
          <p:cNvPr id="71" name="Graphic 47" descr="Bullseye">
            <a:extLst>
              <a:ext uri="{FF2B5EF4-FFF2-40B4-BE49-F238E27FC236}">
                <a16:creationId xmlns:a16="http://schemas.microsoft.com/office/drawing/2014/main" id="{93FDBE5E-49E5-4980-8354-4EE1D5F8DF05}"/>
              </a:ext>
            </a:extLst>
          </p:cNvPr>
          <p:cNvGrpSpPr/>
          <p:nvPr/>
        </p:nvGrpSpPr>
        <p:grpSpPr>
          <a:xfrm>
            <a:off x="7298899" y="2460392"/>
            <a:ext cx="599780" cy="599780"/>
            <a:chOff x="7334357" y="2534246"/>
            <a:chExt cx="599780" cy="599780"/>
          </a:xfrm>
          <a:solidFill>
            <a:schemeClr val="tx1">
              <a:alpha val="10000"/>
            </a:schemeClr>
          </a:solidFill>
        </p:grpSpPr>
        <p:sp>
          <p:nvSpPr>
            <p:cNvPr id="72" name="Freeform: Shape 71">
              <a:extLst>
                <a:ext uri="{FF2B5EF4-FFF2-40B4-BE49-F238E27FC236}">
                  <a16:creationId xmlns:a16="http://schemas.microsoft.com/office/drawing/2014/main" id="{0B75FFF1-F469-4B27-B10B-AE3F5586B835}"/>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0979AE3D-992F-4ADC-86C1-3C8F1EC70B1C}"/>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45D2B875-CEC8-4CF9-9E43-414F3225F197}"/>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tlCol="0" anchor="ctr"/>
            <a:lstStyle/>
            <a:p>
              <a:endParaRPr lang="en-US"/>
            </a:p>
          </p:txBody>
        </p:sp>
      </p:grpSp>
      <p:grpSp>
        <p:nvGrpSpPr>
          <p:cNvPr id="75" name="Graphic 51" descr="Lights On">
            <a:extLst>
              <a:ext uri="{FF2B5EF4-FFF2-40B4-BE49-F238E27FC236}">
                <a16:creationId xmlns:a16="http://schemas.microsoft.com/office/drawing/2014/main" id="{3F68A8D0-56C4-44C2-98E2-C13C77633DC0}"/>
              </a:ext>
            </a:extLst>
          </p:cNvPr>
          <p:cNvGrpSpPr/>
          <p:nvPr/>
        </p:nvGrpSpPr>
        <p:grpSpPr>
          <a:xfrm>
            <a:off x="7281250" y="4134763"/>
            <a:ext cx="599780" cy="599780"/>
            <a:chOff x="7357464" y="4093491"/>
            <a:chExt cx="599780" cy="599780"/>
          </a:xfrm>
          <a:solidFill>
            <a:schemeClr val="tx1">
              <a:alpha val="10000"/>
            </a:schemeClr>
          </a:solidFill>
        </p:grpSpPr>
        <p:sp>
          <p:nvSpPr>
            <p:cNvPr id="76" name="Freeform: Shape 75">
              <a:extLst>
                <a:ext uri="{FF2B5EF4-FFF2-40B4-BE49-F238E27FC236}">
                  <a16:creationId xmlns:a16="http://schemas.microsoft.com/office/drawing/2014/main" id="{15B06AB4-710E-47E3-BF22-E70632578AAA}"/>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DA030EF3-F3D0-4CB5-8BB3-9DF22F3D3D38}"/>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65AB19E0-4B19-444F-AB99-830210652A1C}"/>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164ADDCB-06F0-4174-BA7F-34D3BE6A1B3B}"/>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E70A5677-7C2A-48F6-9C0F-B6BE5C85F8C0}"/>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A0872462-0080-4E9C-ADD9-C6E12ACA9425}"/>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7A81E1A3-2296-4AB2-BF8D-FEC97479EC1E}"/>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62CE969B-E40D-48FC-8F33-75ADDC100669}"/>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DBF2D471-2CBF-4A70-ACAF-F645A7A173F1}"/>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5A508857-A697-4693-B860-ECD8F3AA6599}"/>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tlCol="0" anchor="ctr"/>
            <a:lstStyle/>
            <a:p>
              <a:endParaRPr lang="en-US"/>
            </a:p>
          </p:txBody>
        </p:sp>
      </p:grpSp>
    </p:spTree>
    <p:extLst>
      <p:ext uri="{BB962C8B-B14F-4D97-AF65-F5344CB8AC3E}">
        <p14:creationId xmlns:p14="http://schemas.microsoft.com/office/powerpoint/2010/main" val="349076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8545</TotalTime>
  <Words>740</Words>
  <PresentationFormat>Widescreen</PresentationFormat>
  <Paragraphs>39</Paragraphs>
  <Slides>8</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Arial</vt:lpstr>
      <vt:lpstr>Calibri</vt:lpstr>
      <vt:lpstr>Calibri Light</vt:lpstr>
      <vt:lpstr>Helvetica</vt:lpstr>
      <vt:lpstr>Open Sans</vt:lpstr>
      <vt:lpstr>Template PresentationGO</vt:lpstr>
      <vt:lpstr>Template PresentationGO Dark</vt:lpstr>
      <vt:lpstr>Custom Design</vt:lpstr>
      <vt:lpstr>Hexagon Origami – Slide Template</vt:lpstr>
      <vt:lpstr>Hexagon Origami – Slide Template</vt:lpstr>
      <vt:lpstr>Hexagon Origami – Slide Template</vt:lpstr>
      <vt:lpstr>Hexagon Origami – Slide Template</vt:lpstr>
      <vt:lpstr>Hexagon Origami – Slide Template</vt:lpstr>
      <vt:lpstr>Hexagon Origami – Slide Template</vt:lpstr>
      <vt:lpstr>Hexagon Origami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Hexagon Origami</dc:title>
  <dc:creator>PresentationGO.com</dc:creator>
  <dc:description>© Copyright PresentationGO.com</dc:description>
  <dcterms:created xsi:type="dcterms:W3CDTF">2014-11-26T05:14:11Z</dcterms:created>
  <dcterms:modified xsi:type="dcterms:W3CDTF">2020-08-13T18:50:06Z</dcterms:modified>
  <cp:category>Charts &amp; Diagrams</cp:category>
</cp:coreProperties>
</file>