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42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3679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8690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13" Type="http://schemas.openxmlformats.org/officeDocument/2006/relationships/image" Target="../media/image24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sv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svg"/><Relationship Id="rId4" Type="http://schemas.openxmlformats.org/officeDocument/2006/relationships/image" Target="../media/image15.svg"/><Relationship Id="rId9" Type="http://schemas.openxmlformats.org/officeDocument/2006/relationships/image" Target="../media/image20.png"/><Relationship Id="rId14" Type="http://schemas.openxmlformats.org/officeDocument/2006/relationships/image" Target="../media/image25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Hexagon Pie Cycle – Slide Template</a:t>
            </a: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3DD5D142-2DE5-77DA-8C75-A86802098ACD}"/>
              </a:ext>
            </a:extLst>
          </p:cNvPr>
          <p:cNvSpPr/>
          <p:nvPr/>
        </p:nvSpPr>
        <p:spPr>
          <a:xfrm>
            <a:off x="4795468" y="1065001"/>
            <a:ext cx="1225463" cy="817690"/>
          </a:xfrm>
          <a:custGeom>
            <a:avLst/>
            <a:gdLst>
              <a:gd name="connsiteX0" fmla="*/ 386374 w 1225463"/>
              <a:gd name="connsiteY0" fmla="*/ 266 h 817690"/>
              <a:gd name="connsiteX1" fmla="*/ 1115802 w 1225463"/>
              <a:gd name="connsiteY1" fmla="*/ 409041 h 817690"/>
              <a:gd name="connsiteX2" fmla="*/ 1225463 w 1225463"/>
              <a:gd name="connsiteY2" fmla="*/ 817690 h 817690"/>
              <a:gd name="connsiteX3" fmla="*/ 580058 w 1225463"/>
              <a:gd name="connsiteY3" fmla="*/ 817377 h 817690"/>
              <a:gd name="connsiteX4" fmla="*/ 522821 w 1225463"/>
              <a:gd name="connsiteY4" fmla="*/ 809786 h 817690"/>
              <a:gd name="connsiteX5" fmla="*/ 309741 w 1225463"/>
              <a:gd name="connsiteY5" fmla="*/ 645908 h 817690"/>
              <a:gd name="connsiteX6" fmla="*/ 0 w 1225463"/>
              <a:gd name="connsiteY6" fmla="*/ 109421 h 817690"/>
              <a:gd name="connsiteX7" fmla="*/ 386374 w 1225463"/>
              <a:gd name="connsiteY7" fmla="*/ 266 h 817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25463" h="817690">
                <a:moveTo>
                  <a:pt x="386374" y="266"/>
                </a:moveTo>
                <a:cubicBezTo>
                  <a:pt x="676008" y="-7123"/>
                  <a:pt x="960629" y="140274"/>
                  <a:pt x="1115802" y="409041"/>
                </a:cubicBezTo>
                <a:cubicBezTo>
                  <a:pt x="1187562" y="533333"/>
                  <a:pt x="1225394" y="674204"/>
                  <a:pt x="1225463" y="817690"/>
                </a:cubicBezTo>
                <a:lnTo>
                  <a:pt x="580058" y="817377"/>
                </a:lnTo>
                <a:lnTo>
                  <a:pt x="522821" y="809786"/>
                </a:lnTo>
                <a:cubicBezTo>
                  <a:pt x="434106" y="785808"/>
                  <a:pt x="356923" y="727629"/>
                  <a:pt x="309741" y="645908"/>
                </a:cubicBezTo>
                <a:lnTo>
                  <a:pt x="0" y="109421"/>
                </a:lnTo>
                <a:cubicBezTo>
                  <a:pt x="122036" y="38964"/>
                  <a:pt x="254723" y="3625"/>
                  <a:pt x="386374" y="266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FEABF068-4E72-41D2-D52C-D80E30B96972}"/>
              </a:ext>
            </a:extLst>
          </p:cNvPr>
          <p:cNvSpPr/>
          <p:nvPr/>
        </p:nvSpPr>
        <p:spPr>
          <a:xfrm>
            <a:off x="6218298" y="1067666"/>
            <a:ext cx="1225762" cy="817537"/>
          </a:xfrm>
          <a:custGeom>
            <a:avLst/>
            <a:gdLst>
              <a:gd name="connsiteX0" fmla="*/ 817261 w 1225762"/>
              <a:gd name="connsiteY0" fmla="*/ 1 h 817537"/>
              <a:gd name="connsiteX1" fmla="*/ 1225762 w 1225762"/>
              <a:gd name="connsiteY1" fmla="*/ 109440 h 817537"/>
              <a:gd name="connsiteX2" fmla="*/ 916021 w 1225762"/>
              <a:gd name="connsiteY2" fmla="*/ 645928 h 817537"/>
              <a:gd name="connsiteX3" fmla="*/ 702940 w 1225762"/>
              <a:gd name="connsiteY3" fmla="*/ 809805 h 817537"/>
              <a:gd name="connsiteX4" fmla="*/ 645975 w 1225762"/>
              <a:gd name="connsiteY4" fmla="*/ 817360 h 817537"/>
              <a:gd name="connsiteX5" fmla="*/ 0 w 1225762"/>
              <a:gd name="connsiteY5" fmla="*/ 817537 h 817537"/>
              <a:gd name="connsiteX6" fmla="*/ 817261 w 1225762"/>
              <a:gd name="connsiteY6" fmla="*/ 1 h 817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5762" h="817537">
                <a:moveTo>
                  <a:pt x="817261" y="1"/>
                </a:moveTo>
                <a:cubicBezTo>
                  <a:pt x="960723" y="-33"/>
                  <a:pt x="1101543" y="37722"/>
                  <a:pt x="1225762" y="109440"/>
                </a:cubicBezTo>
                <a:lnTo>
                  <a:pt x="916021" y="645928"/>
                </a:lnTo>
                <a:cubicBezTo>
                  <a:pt x="868839" y="727649"/>
                  <a:pt x="791655" y="785827"/>
                  <a:pt x="702940" y="809805"/>
                </a:cubicBezTo>
                <a:lnTo>
                  <a:pt x="645975" y="817360"/>
                </a:lnTo>
                <a:lnTo>
                  <a:pt x="0" y="817537"/>
                </a:lnTo>
                <a:cubicBezTo>
                  <a:pt x="65" y="366117"/>
                  <a:pt x="366014" y="96"/>
                  <a:pt x="817261" y="1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400" b="1" dirty="0">
                <a:solidFill>
                  <a:schemeClr val="bg2">
                    <a:lumMod val="50000"/>
                  </a:schemeClr>
                </a:solidFill>
              </a:rPr>
              <a:t>01</a:t>
            </a: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18D69B5E-5C48-9499-7551-4F1916BE3E0F}"/>
              </a:ext>
            </a:extLst>
          </p:cNvPr>
          <p:cNvSpPr/>
          <p:nvPr/>
        </p:nvSpPr>
        <p:spPr>
          <a:xfrm>
            <a:off x="4324472" y="1210481"/>
            <a:ext cx="765458" cy="1415590"/>
          </a:xfrm>
          <a:custGeom>
            <a:avLst/>
            <a:gdLst>
              <a:gd name="connsiteX0" fmla="*/ 408539 w 765458"/>
              <a:gd name="connsiteY0" fmla="*/ 0 h 1415590"/>
              <a:gd name="connsiteX1" fmla="*/ 718280 w 765458"/>
              <a:gd name="connsiteY1" fmla="*/ 536488 h 1415590"/>
              <a:gd name="connsiteX2" fmla="*/ 753661 w 765458"/>
              <a:gd name="connsiteY2" fmla="*/ 802960 h 1415590"/>
              <a:gd name="connsiteX3" fmla="*/ 731721 w 765458"/>
              <a:gd name="connsiteY3" fmla="*/ 856071 h 1415590"/>
              <a:gd name="connsiteX4" fmla="*/ 408887 w 765458"/>
              <a:gd name="connsiteY4" fmla="*/ 1415590 h 1415590"/>
              <a:gd name="connsiteX5" fmla="*/ 109511 w 765458"/>
              <a:gd name="connsiteY5" fmla="*/ 299053 h 1415590"/>
              <a:gd name="connsiteX6" fmla="*/ 408539 w 765458"/>
              <a:gd name="connsiteY6" fmla="*/ 0 h 1415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5458" h="1415590">
                <a:moveTo>
                  <a:pt x="408539" y="0"/>
                </a:moveTo>
                <a:lnTo>
                  <a:pt x="718280" y="536488"/>
                </a:lnTo>
                <a:cubicBezTo>
                  <a:pt x="765462" y="618209"/>
                  <a:pt x="777253" y="714142"/>
                  <a:pt x="753661" y="802960"/>
                </a:cubicBezTo>
                <a:lnTo>
                  <a:pt x="731721" y="856071"/>
                </a:lnTo>
                <a:lnTo>
                  <a:pt x="408887" y="1415590"/>
                </a:lnTo>
                <a:cubicBezTo>
                  <a:pt x="17978" y="1189824"/>
                  <a:pt x="-116030" y="689892"/>
                  <a:pt x="109511" y="299053"/>
                </a:cubicBezTo>
                <a:cubicBezTo>
                  <a:pt x="181213" y="174794"/>
                  <a:pt x="284320" y="71718"/>
                  <a:pt x="408539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400" b="1" dirty="0">
                <a:solidFill>
                  <a:schemeClr val="bg2">
                    <a:lumMod val="50000"/>
                  </a:schemeClr>
                </a:solidFill>
              </a:rPr>
              <a:t>06</a:t>
            </a: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2BAC7488-7FC6-7D48-806A-6B760A2A4401}"/>
              </a:ext>
            </a:extLst>
          </p:cNvPr>
          <p:cNvSpPr/>
          <p:nvPr/>
        </p:nvSpPr>
        <p:spPr>
          <a:xfrm>
            <a:off x="7149596" y="1213164"/>
            <a:ext cx="765083" cy="1415418"/>
          </a:xfrm>
          <a:custGeom>
            <a:avLst/>
            <a:gdLst>
              <a:gd name="connsiteX0" fmla="*/ 356921 w 765083"/>
              <a:gd name="connsiteY0" fmla="*/ 0 h 1415418"/>
              <a:gd name="connsiteX1" fmla="*/ 655344 w 765083"/>
              <a:gd name="connsiteY1" fmla="*/ 1116124 h 1415418"/>
              <a:gd name="connsiteX2" fmla="*/ 356274 w 765083"/>
              <a:gd name="connsiteY2" fmla="*/ 1415418 h 1415418"/>
              <a:gd name="connsiteX3" fmla="*/ 33842 w 765083"/>
              <a:gd name="connsiteY3" fmla="*/ 856323 h 1415418"/>
              <a:gd name="connsiteX4" fmla="*/ 11798 w 765083"/>
              <a:gd name="connsiteY4" fmla="*/ 802960 h 1415418"/>
              <a:gd name="connsiteX5" fmla="*/ 47180 w 765083"/>
              <a:gd name="connsiteY5" fmla="*/ 536487 h 1415418"/>
              <a:gd name="connsiteX6" fmla="*/ 356921 w 765083"/>
              <a:gd name="connsiteY6" fmla="*/ 0 h 1415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5083" h="1415418">
                <a:moveTo>
                  <a:pt x="356921" y="0"/>
                </a:moveTo>
                <a:cubicBezTo>
                  <a:pt x="747436" y="225464"/>
                  <a:pt x="881050" y="725189"/>
                  <a:pt x="655344" y="1116124"/>
                </a:cubicBezTo>
                <a:cubicBezTo>
                  <a:pt x="583584" y="1240416"/>
                  <a:pt x="480502" y="1343615"/>
                  <a:pt x="356274" y="1415418"/>
                </a:cubicBezTo>
                <a:lnTo>
                  <a:pt x="33842" y="856323"/>
                </a:lnTo>
                <a:lnTo>
                  <a:pt x="11798" y="802960"/>
                </a:lnTo>
                <a:cubicBezTo>
                  <a:pt x="-11795" y="714141"/>
                  <a:pt x="-2" y="618209"/>
                  <a:pt x="47180" y="536487"/>
                </a:cubicBezTo>
                <a:lnTo>
                  <a:pt x="356921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653F1AD4-4385-6E36-225D-1331D638B419}"/>
              </a:ext>
            </a:extLst>
          </p:cNvPr>
          <p:cNvSpPr/>
          <p:nvPr/>
        </p:nvSpPr>
        <p:spPr>
          <a:xfrm>
            <a:off x="3412947" y="2692505"/>
            <a:ext cx="1226111" cy="816503"/>
          </a:xfrm>
          <a:custGeom>
            <a:avLst/>
            <a:gdLst>
              <a:gd name="connsiteX0" fmla="*/ 817380 w 1226111"/>
              <a:gd name="connsiteY0" fmla="*/ 0 h 816503"/>
              <a:gd name="connsiteX1" fmla="*/ 1226111 w 1226111"/>
              <a:gd name="connsiteY1" fmla="*/ 109355 h 816503"/>
              <a:gd name="connsiteX2" fmla="*/ 903137 w 1226111"/>
              <a:gd name="connsiteY2" fmla="*/ 668136 h 816503"/>
              <a:gd name="connsiteX3" fmla="*/ 867945 w 1226111"/>
              <a:gd name="connsiteY3" fmla="*/ 713909 h 816503"/>
              <a:gd name="connsiteX4" fmla="*/ 619482 w 1226111"/>
              <a:gd name="connsiteY4" fmla="*/ 816503 h 816503"/>
              <a:gd name="connsiteX5" fmla="*/ 0 w 1226111"/>
              <a:gd name="connsiteY5" fmla="*/ 816503 h 816503"/>
              <a:gd name="connsiteX6" fmla="*/ 817380 w 1226111"/>
              <a:gd name="connsiteY6" fmla="*/ 0 h 816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6111" h="816503">
                <a:moveTo>
                  <a:pt x="817380" y="0"/>
                </a:moveTo>
                <a:cubicBezTo>
                  <a:pt x="960900" y="0"/>
                  <a:pt x="1101814" y="37672"/>
                  <a:pt x="1226111" y="109355"/>
                </a:cubicBezTo>
                <a:lnTo>
                  <a:pt x="903137" y="668136"/>
                </a:lnTo>
                <a:lnTo>
                  <a:pt x="867945" y="713909"/>
                </a:lnTo>
                <a:cubicBezTo>
                  <a:pt x="802822" y="778750"/>
                  <a:pt x="713846" y="816503"/>
                  <a:pt x="619482" y="816503"/>
                </a:cubicBezTo>
                <a:lnTo>
                  <a:pt x="0" y="816503"/>
                </a:lnTo>
                <a:cubicBezTo>
                  <a:pt x="0" y="365575"/>
                  <a:pt x="365968" y="0"/>
                  <a:pt x="817380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740111F9-AF56-E842-08BD-E59F6E485E86}"/>
              </a:ext>
            </a:extLst>
          </p:cNvPr>
          <p:cNvSpPr/>
          <p:nvPr/>
        </p:nvSpPr>
        <p:spPr>
          <a:xfrm>
            <a:off x="7609807" y="2694884"/>
            <a:ext cx="1226111" cy="817113"/>
          </a:xfrm>
          <a:custGeom>
            <a:avLst/>
            <a:gdLst>
              <a:gd name="connsiteX0" fmla="*/ 386772 w 1226111"/>
              <a:gd name="connsiteY0" fmla="*/ 276 h 817113"/>
              <a:gd name="connsiteX1" fmla="*/ 1116638 w 1226111"/>
              <a:gd name="connsiteY1" fmla="*/ 408621 h 817113"/>
              <a:gd name="connsiteX2" fmla="*/ 1226111 w 1226111"/>
              <a:gd name="connsiteY2" fmla="*/ 817113 h 817113"/>
              <a:gd name="connsiteX3" fmla="*/ 606629 w 1226111"/>
              <a:gd name="connsiteY3" fmla="*/ 817113 h 817113"/>
              <a:gd name="connsiteX4" fmla="*/ 358166 w 1226111"/>
              <a:gd name="connsiteY4" fmla="*/ 714518 h 817113"/>
              <a:gd name="connsiteX5" fmla="*/ 323141 w 1226111"/>
              <a:gd name="connsiteY5" fmla="*/ 668962 h 817113"/>
              <a:gd name="connsiteX6" fmla="*/ 0 w 1226111"/>
              <a:gd name="connsiteY6" fmla="*/ 109620 h 817113"/>
              <a:gd name="connsiteX7" fmla="*/ 386772 w 1226111"/>
              <a:gd name="connsiteY7" fmla="*/ 276 h 817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26111" h="817113">
                <a:moveTo>
                  <a:pt x="386772" y="276"/>
                </a:moveTo>
                <a:cubicBezTo>
                  <a:pt x="676666" y="-7258"/>
                  <a:pt x="961465" y="139985"/>
                  <a:pt x="1116638" y="408621"/>
                </a:cubicBezTo>
                <a:cubicBezTo>
                  <a:pt x="1188398" y="532846"/>
                  <a:pt x="1226111" y="673677"/>
                  <a:pt x="1226111" y="817113"/>
                </a:cubicBezTo>
                <a:lnTo>
                  <a:pt x="606629" y="817113"/>
                </a:lnTo>
                <a:cubicBezTo>
                  <a:pt x="512265" y="817113"/>
                  <a:pt x="423289" y="779358"/>
                  <a:pt x="358166" y="714518"/>
                </a:cubicBezTo>
                <a:lnTo>
                  <a:pt x="323141" y="668962"/>
                </a:lnTo>
                <a:lnTo>
                  <a:pt x="0" y="109620"/>
                </a:lnTo>
                <a:cubicBezTo>
                  <a:pt x="122180" y="39103"/>
                  <a:pt x="255002" y="3700"/>
                  <a:pt x="386772" y="276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400" b="1" dirty="0">
                <a:solidFill>
                  <a:schemeClr val="bg2">
                    <a:lumMod val="50000"/>
                  </a:schemeClr>
                </a:solidFill>
              </a:rPr>
              <a:t>02</a:t>
            </a:r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AD517E2A-760C-754C-977E-7FBFBE7A1635}"/>
              </a:ext>
            </a:extLst>
          </p:cNvPr>
          <p:cNvSpPr/>
          <p:nvPr/>
        </p:nvSpPr>
        <p:spPr>
          <a:xfrm>
            <a:off x="3412947" y="3581126"/>
            <a:ext cx="1226111" cy="817112"/>
          </a:xfrm>
          <a:custGeom>
            <a:avLst/>
            <a:gdLst>
              <a:gd name="connsiteX0" fmla="*/ 0 w 1226111"/>
              <a:gd name="connsiteY0" fmla="*/ 0 h 817112"/>
              <a:gd name="connsiteX1" fmla="*/ 619482 w 1226111"/>
              <a:gd name="connsiteY1" fmla="*/ 0 h 817112"/>
              <a:gd name="connsiteX2" fmla="*/ 867945 w 1226111"/>
              <a:gd name="connsiteY2" fmla="*/ 102595 h 817112"/>
              <a:gd name="connsiteX3" fmla="*/ 902970 w 1226111"/>
              <a:gd name="connsiteY3" fmla="*/ 148151 h 817112"/>
              <a:gd name="connsiteX4" fmla="*/ 1226111 w 1226111"/>
              <a:gd name="connsiteY4" fmla="*/ 707493 h 817112"/>
              <a:gd name="connsiteX5" fmla="*/ 109473 w 1226111"/>
              <a:gd name="connsiteY5" fmla="*/ 408492 h 817112"/>
              <a:gd name="connsiteX6" fmla="*/ 0 w 1226111"/>
              <a:gd name="connsiteY6" fmla="*/ 0 h 817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6111" h="817112">
                <a:moveTo>
                  <a:pt x="0" y="0"/>
                </a:moveTo>
                <a:lnTo>
                  <a:pt x="619482" y="0"/>
                </a:lnTo>
                <a:cubicBezTo>
                  <a:pt x="713846" y="0"/>
                  <a:pt x="802822" y="37755"/>
                  <a:pt x="867945" y="102595"/>
                </a:cubicBezTo>
                <a:lnTo>
                  <a:pt x="902970" y="148151"/>
                </a:lnTo>
                <a:lnTo>
                  <a:pt x="1226111" y="707493"/>
                </a:lnTo>
                <a:cubicBezTo>
                  <a:pt x="835137" y="933147"/>
                  <a:pt x="335179" y="799236"/>
                  <a:pt x="109473" y="408492"/>
                </a:cubicBezTo>
                <a:cubicBezTo>
                  <a:pt x="37713" y="284267"/>
                  <a:pt x="0" y="143436"/>
                  <a:pt x="0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400" b="1" dirty="0">
                <a:solidFill>
                  <a:schemeClr val="bg2">
                    <a:lumMod val="50000"/>
                  </a:schemeClr>
                </a:solidFill>
              </a:rPr>
              <a:t>05</a:t>
            </a:r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4CC966EF-2306-6870-9D13-46497FD146D2}"/>
              </a:ext>
            </a:extLst>
          </p:cNvPr>
          <p:cNvSpPr/>
          <p:nvPr/>
        </p:nvSpPr>
        <p:spPr>
          <a:xfrm>
            <a:off x="7609807" y="3584116"/>
            <a:ext cx="1226111" cy="816503"/>
          </a:xfrm>
          <a:custGeom>
            <a:avLst/>
            <a:gdLst>
              <a:gd name="connsiteX0" fmla="*/ 606629 w 1226111"/>
              <a:gd name="connsiteY0" fmla="*/ 0 h 816503"/>
              <a:gd name="connsiteX1" fmla="*/ 1226111 w 1226111"/>
              <a:gd name="connsiteY1" fmla="*/ 0 h 816503"/>
              <a:gd name="connsiteX2" fmla="*/ 408731 w 1226111"/>
              <a:gd name="connsiteY2" fmla="*/ 816503 h 816503"/>
              <a:gd name="connsiteX3" fmla="*/ 0 w 1226111"/>
              <a:gd name="connsiteY3" fmla="*/ 707148 h 816503"/>
              <a:gd name="connsiteX4" fmla="*/ 322974 w 1226111"/>
              <a:gd name="connsiteY4" fmla="*/ 148367 h 816503"/>
              <a:gd name="connsiteX5" fmla="*/ 358166 w 1226111"/>
              <a:gd name="connsiteY5" fmla="*/ 102594 h 816503"/>
              <a:gd name="connsiteX6" fmla="*/ 606629 w 1226111"/>
              <a:gd name="connsiteY6" fmla="*/ 0 h 816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6111" h="816503">
                <a:moveTo>
                  <a:pt x="606629" y="0"/>
                </a:moveTo>
                <a:lnTo>
                  <a:pt x="1226111" y="0"/>
                </a:lnTo>
                <a:cubicBezTo>
                  <a:pt x="1226111" y="450928"/>
                  <a:pt x="860143" y="816503"/>
                  <a:pt x="408731" y="816503"/>
                </a:cubicBezTo>
                <a:cubicBezTo>
                  <a:pt x="265211" y="816503"/>
                  <a:pt x="124297" y="778831"/>
                  <a:pt x="0" y="707148"/>
                </a:cubicBezTo>
                <a:lnTo>
                  <a:pt x="322974" y="148367"/>
                </a:lnTo>
                <a:lnTo>
                  <a:pt x="358166" y="102594"/>
                </a:lnTo>
                <a:cubicBezTo>
                  <a:pt x="423289" y="37753"/>
                  <a:pt x="512265" y="0"/>
                  <a:pt x="606629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5822DB48-C960-73F9-2B9D-95328CA1B3E3}"/>
              </a:ext>
            </a:extLst>
          </p:cNvPr>
          <p:cNvSpPr/>
          <p:nvPr/>
        </p:nvSpPr>
        <p:spPr>
          <a:xfrm>
            <a:off x="4326012" y="4454907"/>
            <a:ext cx="765083" cy="1415417"/>
          </a:xfrm>
          <a:custGeom>
            <a:avLst/>
            <a:gdLst>
              <a:gd name="connsiteX0" fmla="*/ 408811 w 765083"/>
              <a:gd name="connsiteY0" fmla="*/ 0 h 1415417"/>
              <a:gd name="connsiteX1" fmla="*/ 731242 w 765083"/>
              <a:gd name="connsiteY1" fmla="*/ 559094 h 1415417"/>
              <a:gd name="connsiteX2" fmla="*/ 753287 w 765083"/>
              <a:gd name="connsiteY2" fmla="*/ 612458 h 1415417"/>
              <a:gd name="connsiteX3" fmla="*/ 717904 w 765083"/>
              <a:gd name="connsiteY3" fmla="*/ 878930 h 1415417"/>
              <a:gd name="connsiteX4" fmla="*/ 408163 w 765083"/>
              <a:gd name="connsiteY4" fmla="*/ 1415417 h 1415417"/>
              <a:gd name="connsiteX5" fmla="*/ 109741 w 765083"/>
              <a:gd name="connsiteY5" fmla="*/ 299294 h 1415417"/>
              <a:gd name="connsiteX6" fmla="*/ 408811 w 765083"/>
              <a:gd name="connsiteY6" fmla="*/ 0 h 1415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5083" h="1415417">
                <a:moveTo>
                  <a:pt x="408811" y="0"/>
                </a:moveTo>
                <a:lnTo>
                  <a:pt x="731242" y="559094"/>
                </a:lnTo>
                <a:lnTo>
                  <a:pt x="753287" y="612458"/>
                </a:lnTo>
                <a:cubicBezTo>
                  <a:pt x="776879" y="701276"/>
                  <a:pt x="765086" y="797208"/>
                  <a:pt x="717904" y="878930"/>
                </a:cubicBezTo>
                <a:lnTo>
                  <a:pt x="408163" y="1415417"/>
                </a:lnTo>
                <a:cubicBezTo>
                  <a:pt x="17648" y="1189953"/>
                  <a:pt x="-115965" y="690228"/>
                  <a:pt x="109741" y="299294"/>
                </a:cubicBezTo>
                <a:cubicBezTo>
                  <a:pt x="181501" y="175002"/>
                  <a:pt x="284583" y="71803"/>
                  <a:pt x="408811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F7C371FA-4138-8D1C-CD17-207136D056AD}"/>
              </a:ext>
            </a:extLst>
          </p:cNvPr>
          <p:cNvSpPr/>
          <p:nvPr/>
        </p:nvSpPr>
        <p:spPr>
          <a:xfrm>
            <a:off x="7149066" y="4457418"/>
            <a:ext cx="765459" cy="1415590"/>
          </a:xfrm>
          <a:custGeom>
            <a:avLst/>
            <a:gdLst>
              <a:gd name="connsiteX0" fmla="*/ 356572 w 765459"/>
              <a:gd name="connsiteY0" fmla="*/ 0 h 1415590"/>
              <a:gd name="connsiteX1" fmla="*/ 655949 w 765459"/>
              <a:gd name="connsiteY1" fmla="*/ 1116537 h 1415590"/>
              <a:gd name="connsiteX2" fmla="*/ 356921 w 765459"/>
              <a:gd name="connsiteY2" fmla="*/ 1415590 h 1415590"/>
              <a:gd name="connsiteX3" fmla="*/ 47180 w 765459"/>
              <a:gd name="connsiteY3" fmla="*/ 879103 h 1415590"/>
              <a:gd name="connsiteX4" fmla="*/ 11798 w 765459"/>
              <a:gd name="connsiteY4" fmla="*/ 612630 h 1415590"/>
              <a:gd name="connsiteX5" fmla="*/ 33738 w 765459"/>
              <a:gd name="connsiteY5" fmla="*/ 559519 h 1415590"/>
              <a:gd name="connsiteX6" fmla="*/ 356572 w 765459"/>
              <a:gd name="connsiteY6" fmla="*/ 0 h 1415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5459" h="1415590">
                <a:moveTo>
                  <a:pt x="356572" y="0"/>
                </a:moveTo>
                <a:cubicBezTo>
                  <a:pt x="747481" y="225767"/>
                  <a:pt x="881490" y="725698"/>
                  <a:pt x="655949" y="1116537"/>
                </a:cubicBezTo>
                <a:cubicBezTo>
                  <a:pt x="584247" y="1240796"/>
                  <a:pt x="481140" y="1343872"/>
                  <a:pt x="356921" y="1415590"/>
                </a:cubicBezTo>
                <a:lnTo>
                  <a:pt x="47180" y="879103"/>
                </a:lnTo>
                <a:cubicBezTo>
                  <a:pt x="-2" y="797381"/>
                  <a:pt x="-11794" y="701448"/>
                  <a:pt x="11798" y="612630"/>
                </a:cubicBezTo>
                <a:lnTo>
                  <a:pt x="33738" y="559519"/>
                </a:lnTo>
                <a:lnTo>
                  <a:pt x="356572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400" b="1" dirty="0">
                <a:solidFill>
                  <a:schemeClr val="bg2">
                    <a:lumMod val="50000"/>
                  </a:schemeClr>
                </a:solidFill>
              </a:rPr>
              <a:t>03</a:t>
            </a: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5C15CEE2-F1CF-3086-9453-1C65F72D3769}"/>
              </a:ext>
            </a:extLst>
          </p:cNvPr>
          <p:cNvSpPr/>
          <p:nvPr/>
        </p:nvSpPr>
        <p:spPr>
          <a:xfrm>
            <a:off x="4796632" y="5198285"/>
            <a:ext cx="1225763" cy="817536"/>
          </a:xfrm>
          <a:custGeom>
            <a:avLst/>
            <a:gdLst>
              <a:gd name="connsiteX0" fmla="*/ 1225763 w 1225763"/>
              <a:gd name="connsiteY0" fmla="*/ 0 h 817536"/>
              <a:gd name="connsiteX1" fmla="*/ 408501 w 1225763"/>
              <a:gd name="connsiteY1" fmla="*/ 817536 h 817536"/>
              <a:gd name="connsiteX2" fmla="*/ 0 w 1225763"/>
              <a:gd name="connsiteY2" fmla="*/ 708097 h 817536"/>
              <a:gd name="connsiteX3" fmla="*/ 309741 w 1225763"/>
              <a:gd name="connsiteY3" fmla="*/ 171610 h 817536"/>
              <a:gd name="connsiteX4" fmla="*/ 522823 w 1225763"/>
              <a:gd name="connsiteY4" fmla="*/ 7732 h 817536"/>
              <a:gd name="connsiteX5" fmla="*/ 579788 w 1225763"/>
              <a:gd name="connsiteY5" fmla="*/ 177 h 817536"/>
              <a:gd name="connsiteX6" fmla="*/ 1225763 w 1225763"/>
              <a:gd name="connsiteY6" fmla="*/ 0 h 817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5763" h="817536">
                <a:moveTo>
                  <a:pt x="1225763" y="0"/>
                </a:moveTo>
                <a:cubicBezTo>
                  <a:pt x="1225698" y="451421"/>
                  <a:pt x="859748" y="817441"/>
                  <a:pt x="408501" y="817536"/>
                </a:cubicBezTo>
                <a:cubicBezTo>
                  <a:pt x="265039" y="817570"/>
                  <a:pt x="124219" y="779815"/>
                  <a:pt x="0" y="708097"/>
                </a:cubicBezTo>
                <a:lnTo>
                  <a:pt x="309741" y="171610"/>
                </a:lnTo>
                <a:cubicBezTo>
                  <a:pt x="356923" y="89888"/>
                  <a:pt x="434108" y="31710"/>
                  <a:pt x="522823" y="7732"/>
                </a:cubicBezTo>
                <a:lnTo>
                  <a:pt x="579788" y="177"/>
                </a:lnTo>
                <a:lnTo>
                  <a:pt x="1225763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400" b="1" dirty="0">
                <a:solidFill>
                  <a:schemeClr val="bg2">
                    <a:lumMod val="50000"/>
                  </a:schemeClr>
                </a:solidFill>
              </a:rPr>
              <a:t>04</a:t>
            </a: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1EA173E3-805B-01E4-10F1-B1C8180EA31E}"/>
              </a:ext>
            </a:extLst>
          </p:cNvPr>
          <p:cNvSpPr/>
          <p:nvPr/>
        </p:nvSpPr>
        <p:spPr>
          <a:xfrm>
            <a:off x="6218066" y="5200799"/>
            <a:ext cx="1225464" cy="817689"/>
          </a:xfrm>
          <a:custGeom>
            <a:avLst/>
            <a:gdLst>
              <a:gd name="connsiteX0" fmla="*/ 0 w 1225464"/>
              <a:gd name="connsiteY0" fmla="*/ 0 h 817689"/>
              <a:gd name="connsiteX1" fmla="*/ 645406 w 1225464"/>
              <a:gd name="connsiteY1" fmla="*/ 314 h 817689"/>
              <a:gd name="connsiteX2" fmla="*/ 702642 w 1225464"/>
              <a:gd name="connsiteY2" fmla="*/ 7904 h 817689"/>
              <a:gd name="connsiteX3" fmla="*/ 915723 w 1225464"/>
              <a:gd name="connsiteY3" fmla="*/ 171782 h 817689"/>
              <a:gd name="connsiteX4" fmla="*/ 1225464 w 1225464"/>
              <a:gd name="connsiteY4" fmla="*/ 708270 h 817689"/>
              <a:gd name="connsiteX5" fmla="*/ 109661 w 1225464"/>
              <a:gd name="connsiteY5" fmla="*/ 408649 h 817689"/>
              <a:gd name="connsiteX6" fmla="*/ 0 w 1225464"/>
              <a:gd name="connsiteY6" fmla="*/ 0 h 817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5464" h="817689">
                <a:moveTo>
                  <a:pt x="0" y="0"/>
                </a:moveTo>
                <a:lnTo>
                  <a:pt x="645406" y="314"/>
                </a:lnTo>
                <a:lnTo>
                  <a:pt x="702642" y="7904"/>
                </a:lnTo>
                <a:cubicBezTo>
                  <a:pt x="791358" y="31882"/>
                  <a:pt x="868541" y="90061"/>
                  <a:pt x="915723" y="171782"/>
                </a:cubicBezTo>
                <a:lnTo>
                  <a:pt x="1225464" y="708270"/>
                </a:lnTo>
                <a:cubicBezTo>
                  <a:pt x="834949" y="933734"/>
                  <a:pt x="335367" y="799584"/>
                  <a:pt x="109661" y="408649"/>
                </a:cubicBezTo>
                <a:cubicBezTo>
                  <a:pt x="37901" y="284357"/>
                  <a:pt x="69" y="143486"/>
                  <a:pt x="0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1634105B-4E01-0BC2-1E33-F081E75511DC}"/>
              </a:ext>
            </a:extLst>
          </p:cNvPr>
          <p:cNvGrpSpPr/>
          <p:nvPr/>
        </p:nvGrpSpPr>
        <p:grpSpPr>
          <a:xfrm>
            <a:off x="4337468" y="1949204"/>
            <a:ext cx="3568282" cy="3185854"/>
            <a:chOff x="4337468" y="1978348"/>
            <a:chExt cx="3521353" cy="3143954"/>
          </a:xfrm>
        </p:grpSpPr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8C47A021-37D2-2E79-C9A5-A9C5950F869E}"/>
                </a:ext>
              </a:extLst>
            </p:cNvPr>
            <p:cNvSpPr/>
            <p:nvPr/>
          </p:nvSpPr>
          <p:spPr>
            <a:xfrm>
              <a:off x="4783623" y="4310191"/>
              <a:ext cx="1220994" cy="812111"/>
            </a:xfrm>
            <a:custGeom>
              <a:avLst/>
              <a:gdLst>
                <a:gd name="connsiteX0" fmla="*/ 421252 w 1220994"/>
                <a:gd name="connsiteY0" fmla="*/ 211 h 812111"/>
                <a:gd name="connsiteX1" fmla="*/ 1111720 w 1220994"/>
                <a:gd name="connsiteY1" fmla="*/ 408941 h 812111"/>
                <a:gd name="connsiteX2" fmla="*/ 1214327 w 1220994"/>
                <a:gd name="connsiteY2" fmla="*/ 710622 h 812111"/>
                <a:gd name="connsiteX3" fmla="*/ 1220994 w 1220994"/>
                <a:gd name="connsiteY3" fmla="*/ 812111 h 812111"/>
                <a:gd name="connsiteX4" fmla="*/ 610239 w 1220994"/>
                <a:gd name="connsiteY4" fmla="*/ 812111 h 812111"/>
                <a:gd name="connsiteX5" fmla="*/ 305288 w 1220994"/>
                <a:gd name="connsiteY5" fmla="*/ 636043 h 812111"/>
                <a:gd name="connsiteX6" fmla="*/ 0 w 1220994"/>
                <a:gd name="connsiteY6" fmla="*/ 107269 h 812111"/>
                <a:gd name="connsiteX7" fmla="*/ 145999 w 1220994"/>
                <a:gd name="connsiteY7" fmla="*/ 41574 h 812111"/>
                <a:gd name="connsiteX8" fmla="*/ 421252 w 1220994"/>
                <a:gd name="connsiteY8" fmla="*/ 211 h 812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20994" h="812111">
                  <a:moveTo>
                    <a:pt x="421252" y="211"/>
                  </a:moveTo>
                  <a:cubicBezTo>
                    <a:pt x="697267" y="6474"/>
                    <a:pt x="963532" y="152390"/>
                    <a:pt x="1111720" y="408941"/>
                  </a:cubicBezTo>
                  <a:cubicBezTo>
                    <a:pt x="1165569" y="502140"/>
                    <a:pt x="1200326" y="604673"/>
                    <a:pt x="1214327" y="710622"/>
                  </a:cubicBezTo>
                  <a:lnTo>
                    <a:pt x="1220994" y="812111"/>
                  </a:lnTo>
                  <a:lnTo>
                    <a:pt x="610239" y="812111"/>
                  </a:lnTo>
                  <a:cubicBezTo>
                    <a:pt x="484420" y="812111"/>
                    <a:pt x="368180" y="744994"/>
                    <a:pt x="305288" y="636043"/>
                  </a:cubicBezTo>
                  <a:lnTo>
                    <a:pt x="0" y="107269"/>
                  </a:lnTo>
                  <a:lnTo>
                    <a:pt x="145999" y="41574"/>
                  </a:lnTo>
                  <a:cubicBezTo>
                    <a:pt x="236159" y="11553"/>
                    <a:pt x="329247" y="-1877"/>
                    <a:pt x="421252" y="211"/>
                  </a:cubicBezTo>
                  <a:close/>
                </a:path>
              </a:pathLst>
            </a:custGeom>
            <a:solidFill>
              <a:schemeClr val="accent4"/>
            </a:solidFill>
            <a:ln w="5039" cap="rnd">
              <a:noFill/>
              <a:prstDash val="solid"/>
              <a:round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8621191E-720F-8EC2-F667-A40E1314E6D2}"/>
                </a:ext>
              </a:extLst>
            </p:cNvPr>
            <p:cNvSpPr/>
            <p:nvPr/>
          </p:nvSpPr>
          <p:spPr>
            <a:xfrm>
              <a:off x="6190224" y="4310507"/>
              <a:ext cx="1222091" cy="811794"/>
            </a:xfrm>
            <a:custGeom>
              <a:avLst/>
              <a:gdLst>
                <a:gd name="connsiteX0" fmla="*/ 817101 w 1222091"/>
                <a:gd name="connsiteY0" fmla="*/ 1 h 811794"/>
                <a:gd name="connsiteX1" fmla="*/ 1129668 w 1222091"/>
                <a:gd name="connsiteY1" fmla="*/ 61981 h 811794"/>
                <a:gd name="connsiteX2" fmla="*/ 1222091 w 1222091"/>
                <a:gd name="connsiteY2" fmla="*/ 107542 h 811794"/>
                <a:gd name="connsiteX3" fmla="*/ 917139 w 1222091"/>
                <a:gd name="connsiteY3" fmla="*/ 635726 h 811794"/>
                <a:gd name="connsiteX4" fmla="*/ 612188 w 1222091"/>
                <a:gd name="connsiteY4" fmla="*/ 811794 h 811794"/>
                <a:gd name="connsiteX5" fmla="*/ 0 w 1222091"/>
                <a:gd name="connsiteY5" fmla="*/ 811794 h 811794"/>
                <a:gd name="connsiteX6" fmla="*/ 16091 w 1222091"/>
                <a:gd name="connsiteY6" fmla="*/ 652656 h 811794"/>
                <a:gd name="connsiteX7" fmla="*/ 817101 w 1222091"/>
                <a:gd name="connsiteY7" fmla="*/ 1 h 811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22091" h="811794">
                  <a:moveTo>
                    <a:pt x="817101" y="1"/>
                  </a:moveTo>
                  <a:cubicBezTo>
                    <a:pt x="924738" y="-35"/>
                    <a:pt x="1030913" y="21131"/>
                    <a:pt x="1129668" y="61981"/>
                  </a:cubicBezTo>
                  <a:lnTo>
                    <a:pt x="1222091" y="107542"/>
                  </a:lnTo>
                  <a:lnTo>
                    <a:pt x="917139" y="635726"/>
                  </a:lnTo>
                  <a:cubicBezTo>
                    <a:pt x="854247" y="744677"/>
                    <a:pt x="738007" y="811794"/>
                    <a:pt x="612188" y="811794"/>
                  </a:cubicBezTo>
                  <a:lnTo>
                    <a:pt x="0" y="811794"/>
                  </a:lnTo>
                  <a:lnTo>
                    <a:pt x="16091" y="652656"/>
                  </a:lnTo>
                  <a:cubicBezTo>
                    <a:pt x="92414" y="280293"/>
                    <a:pt x="422069" y="79"/>
                    <a:pt x="817101" y="1"/>
                  </a:cubicBezTo>
                  <a:close/>
                </a:path>
              </a:pathLst>
            </a:custGeom>
            <a:solidFill>
              <a:schemeClr val="accent3"/>
            </a:solidFill>
            <a:ln w="5039" cap="rnd">
              <a:noFill/>
              <a:prstDash val="solid"/>
              <a:round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807166C1-0703-8C54-65A2-E9D83E12DC1D}"/>
                </a:ext>
              </a:extLst>
            </p:cNvPr>
            <p:cNvSpPr/>
            <p:nvPr/>
          </p:nvSpPr>
          <p:spPr>
            <a:xfrm>
              <a:off x="7103125" y="2845784"/>
              <a:ext cx="755696" cy="1408847"/>
            </a:xfrm>
            <a:custGeom>
              <a:avLst/>
              <a:gdLst>
                <a:gd name="connsiteX0" fmla="*/ 403405 w 755696"/>
                <a:gd name="connsiteY0" fmla="*/ 0 h 1408847"/>
                <a:gd name="connsiteX1" fmla="*/ 708523 w 755696"/>
                <a:gd name="connsiteY1" fmla="*/ 528472 h 1408847"/>
                <a:gd name="connsiteX2" fmla="*/ 708523 w 755696"/>
                <a:gd name="connsiteY2" fmla="*/ 880610 h 1408847"/>
                <a:gd name="connsiteX3" fmla="*/ 403541 w 755696"/>
                <a:gd name="connsiteY3" fmla="*/ 1408847 h 1408847"/>
                <a:gd name="connsiteX4" fmla="*/ 274332 w 755696"/>
                <a:gd name="connsiteY4" fmla="*/ 1315749 h 1408847"/>
                <a:gd name="connsiteX5" fmla="*/ 109621 w 755696"/>
                <a:gd name="connsiteY5" fmla="*/ 295727 h 1408847"/>
                <a:gd name="connsiteX6" fmla="*/ 319581 w 755696"/>
                <a:gd name="connsiteY6" fmla="*/ 56026 h 1408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55696" h="1408847">
                  <a:moveTo>
                    <a:pt x="403405" y="0"/>
                  </a:moveTo>
                  <a:lnTo>
                    <a:pt x="708523" y="528472"/>
                  </a:lnTo>
                  <a:cubicBezTo>
                    <a:pt x="771421" y="637426"/>
                    <a:pt x="771421" y="771657"/>
                    <a:pt x="708523" y="880610"/>
                  </a:cubicBezTo>
                  <a:lnTo>
                    <a:pt x="403541" y="1408847"/>
                  </a:lnTo>
                  <a:lnTo>
                    <a:pt x="274332" y="1315749"/>
                  </a:lnTo>
                  <a:cubicBezTo>
                    <a:pt x="-9982" y="1063470"/>
                    <a:pt x="-87827" y="637873"/>
                    <a:pt x="109621" y="295727"/>
                  </a:cubicBezTo>
                  <a:cubicBezTo>
                    <a:pt x="163409" y="202492"/>
                    <a:pt x="234827" y="121125"/>
                    <a:pt x="319581" y="56026"/>
                  </a:cubicBezTo>
                  <a:close/>
                </a:path>
              </a:pathLst>
            </a:custGeom>
            <a:solidFill>
              <a:schemeClr val="accent2"/>
            </a:solidFill>
            <a:ln w="5039" cap="rnd">
              <a:noFill/>
              <a:prstDash val="solid"/>
              <a:round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142D01F0-1FCB-53C6-F330-04E8A60F8BC2}"/>
                </a:ext>
              </a:extLst>
            </p:cNvPr>
            <p:cNvSpPr/>
            <p:nvPr/>
          </p:nvSpPr>
          <p:spPr>
            <a:xfrm>
              <a:off x="6190812" y="1978348"/>
              <a:ext cx="1222561" cy="814001"/>
            </a:xfrm>
            <a:custGeom>
              <a:avLst/>
              <a:gdLst>
                <a:gd name="connsiteX0" fmla="*/ 0 w 1222561"/>
                <a:gd name="connsiteY0" fmla="*/ 0 h 814001"/>
                <a:gd name="connsiteX1" fmla="*/ 611600 w 1222561"/>
                <a:gd name="connsiteY1" fmla="*/ 0 h 814001"/>
                <a:gd name="connsiteX2" fmla="*/ 916551 w 1222561"/>
                <a:gd name="connsiteY2" fmla="*/ 176068 h 814001"/>
                <a:gd name="connsiteX3" fmla="*/ 1222561 w 1222561"/>
                <a:gd name="connsiteY3" fmla="*/ 706084 h 814001"/>
                <a:gd name="connsiteX4" fmla="*/ 1075118 w 1222561"/>
                <a:gd name="connsiteY4" fmla="*/ 772429 h 814001"/>
                <a:gd name="connsiteX5" fmla="*/ 109398 w 1222561"/>
                <a:gd name="connsiteY5" fmla="*/ 405062 h 814001"/>
                <a:gd name="connsiteX6" fmla="*/ 6791 w 1222561"/>
                <a:gd name="connsiteY6" fmla="*/ 103380 h 814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22561" h="814001">
                  <a:moveTo>
                    <a:pt x="0" y="0"/>
                  </a:moveTo>
                  <a:lnTo>
                    <a:pt x="611600" y="0"/>
                  </a:lnTo>
                  <a:cubicBezTo>
                    <a:pt x="737419" y="0"/>
                    <a:pt x="853659" y="67119"/>
                    <a:pt x="916551" y="176068"/>
                  </a:cubicBezTo>
                  <a:lnTo>
                    <a:pt x="1222561" y="706084"/>
                  </a:lnTo>
                  <a:lnTo>
                    <a:pt x="1075118" y="772429"/>
                  </a:lnTo>
                  <a:cubicBezTo>
                    <a:pt x="714481" y="892512"/>
                    <a:pt x="306981" y="747130"/>
                    <a:pt x="109398" y="405062"/>
                  </a:cubicBezTo>
                  <a:cubicBezTo>
                    <a:pt x="55548" y="311862"/>
                    <a:pt x="20791" y="209329"/>
                    <a:pt x="6791" y="103380"/>
                  </a:cubicBezTo>
                  <a:close/>
                </a:path>
              </a:pathLst>
            </a:custGeom>
            <a:solidFill>
              <a:schemeClr val="tx2"/>
            </a:solidFill>
            <a:ln w="5039" cap="rnd">
              <a:noFill/>
              <a:prstDash val="solid"/>
              <a:round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822CDF-9885-946F-0503-2AFC475B4850}"/>
                </a:ext>
              </a:extLst>
            </p:cNvPr>
            <p:cNvSpPr/>
            <p:nvPr/>
          </p:nvSpPr>
          <p:spPr>
            <a:xfrm>
              <a:off x="4782589" y="1978348"/>
              <a:ext cx="1221286" cy="813685"/>
            </a:xfrm>
            <a:custGeom>
              <a:avLst/>
              <a:gdLst>
                <a:gd name="connsiteX0" fmla="*/ 611273 w 1221286"/>
                <a:gd name="connsiteY0" fmla="*/ 0 h 813685"/>
                <a:gd name="connsiteX1" fmla="*/ 1221286 w 1221286"/>
                <a:gd name="connsiteY1" fmla="*/ 0 h 813685"/>
                <a:gd name="connsiteX2" fmla="*/ 1205004 w 1221286"/>
                <a:gd name="connsiteY2" fmla="*/ 161030 h 813685"/>
                <a:gd name="connsiteX3" fmla="*/ 403995 w 1221286"/>
                <a:gd name="connsiteY3" fmla="*/ 813685 h 813685"/>
                <a:gd name="connsiteX4" fmla="*/ 91428 w 1221286"/>
                <a:gd name="connsiteY4" fmla="*/ 751705 h 813685"/>
                <a:gd name="connsiteX5" fmla="*/ 0 w 1221286"/>
                <a:gd name="connsiteY5" fmla="*/ 706634 h 813685"/>
                <a:gd name="connsiteX6" fmla="*/ 306322 w 1221286"/>
                <a:gd name="connsiteY6" fmla="*/ 176068 h 813685"/>
                <a:gd name="connsiteX7" fmla="*/ 611273 w 1221286"/>
                <a:gd name="connsiteY7" fmla="*/ 0 h 813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21286" h="813685">
                  <a:moveTo>
                    <a:pt x="611273" y="0"/>
                  </a:moveTo>
                  <a:lnTo>
                    <a:pt x="1221286" y="0"/>
                  </a:lnTo>
                  <a:lnTo>
                    <a:pt x="1205004" y="161030"/>
                  </a:lnTo>
                  <a:cubicBezTo>
                    <a:pt x="1128681" y="533392"/>
                    <a:pt x="799026" y="813607"/>
                    <a:pt x="403995" y="813685"/>
                  </a:cubicBezTo>
                  <a:cubicBezTo>
                    <a:pt x="296357" y="813720"/>
                    <a:pt x="190182" y="792554"/>
                    <a:pt x="91428" y="751705"/>
                  </a:cubicBezTo>
                  <a:lnTo>
                    <a:pt x="0" y="706634"/>
                  </a:lnTo>
                  <a:lnTo>
                    <a:pt x="306322" y="176068"/>
                  </a:lnTo>
                  <a:cubicBezTo>
                    <a:pt x="369214" y="67119"/>
                    <a:pt x="485454" y="0"/>
                    <a:pt x="611273" y="0"/>
                  </a:cubicBezTo>
                  <a:close/>
                </a:path>
              </a:pathLst>
            </a:custGeom>
            <a:solidFill>
              <a:schemeClr val="accent5"/>
            </a:solidFill>
            <a:ln w="5039" cap="rnd">
              <a:noFill/>
              <a:prstDash val="solid"/>
              <a:round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4A2EBDA4-FE1F-0DF2-9C59-5CC1639F50D5}"/>
                </a:ext>
              </a:extLst>
            </p:cNvPr>
            <p:cNvSpPr/>
            <p:nvPr/>
          </p:nvSpPr>
          <p:spPr>
            <a:xfrm>
              <a:off x="4337468" y="2843822"/>
              <a:ext cx="756171" cy="1409285"/>
            </a:xfrm>
            <a:custGeom>
              <a:avLst/>
              <a:gdLst>
                <a:gd name="connsiteX0" fmla="*/ 353416 w 756171"/>
                <a:gd name="connsiteY0" fmla="*/ 0 h 1409285"/>
                <a:gd name="connsiteX1" fmla="*/ 481840 w 756171"/>
                <a:gd name="connsiteY1" fmla="*/ 92532 h 1409285"/>
                <a:gd name="connsiteX2" fmla="*/ 646551 w 756171"/>
                <a:gd name="connsiteY2" fmla="*/ 1112554 h 1409285"/>
                <a:gd name="connsiteX3" fmla="*/ 436591 w 756171"/>
                <a:gd name="connsiteY3" fmla="*/ 1352255 h 1409285"/>
                <a:gd name="connsiteX4" fmla="*/ 351267 w 756171"/>
                <a:gd name="connsiteY4" fmla="*/ 1409285 h 1409285"/>
                <a:gd name="connsiteX5" fmla="*/ 47169 w 756171"/>
                <a:gd name="connsiteY5" fmla="*/ 882572 h 1409285"/>
                <a:gd name="connsiteX6" fmla="*/ 47169 w 756171"/>
                <a:gd name="connsiteY6" fmla="*/ 530434 h 1409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56171" h="1409285">
                  <a:moveTo>
                    <a:pt x="353416" y="0"/>
                  </a:moveTo>
                  <a:lnTo>
                    <a:pt x="481840" y="92532"/>
                  </a:lnTo>
                  <a:cubicBezTo>
                    <a:pt x="766154" y="344811"/>
                    <a:pt x="843999" y="770408"/>
                    <a:pt x="646551" y="1112554"/>
                  </a:cubicBezTo>
                  <a:cubicBezTo>
                    <a:pt x="592763" y="1205789"/>
                    <a:pt x="521345" y="1287156"/>
                    <a:pt x="436591" y="1352255"/>
                  </a:cubicBezTo>
                  <a:lnTo>
                    <a:pt x="351267" y="1409285"/>
                  </a:lnTo>
                  <a:lnTo>
                    <a:pt x="47169" y="882572"/>
                  </a:lnTo>
                  <a:cubicBezTo>
                    <a:pt x="-15722" y="773619"/>
                    <a:pt x="-15722" y="639388"/>
                    <a:pt x="47169" y="530434"/>
                  </a:cubicBezTo>
                  <a:close/>
                </a:path>
              </a:pathLst>
            </a:custGeom>
            <a:solidFill>
              <a:schemeClr val="accent6"/>
            </a:solidFill>
            <a:ln w="5039" cap="rnd">
              <a:noFill/>
              <a:prstDash val="solid"/>
              <a:round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00FC7A6D-DD7A-FE96-6FB7-2B7E4D5344BD}"/>
              </a:ext>
            </a:extLst>
          </p:cNvPr>
          <p:cNvGrpSpPr/>
          <p:nvPr/>
        </p:nvGrpSpPr>
        <p:grpSpPr>
          <a:xfrm>
            <a:off x="9243711" y="2894296"/>
            <a:ext cx="2609849" cy="1290153"/>
            <a:chOff x="8921977" y="1466725"/>
            <a:chExt cx="2926080" cy="1290153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31616B71-6EC2-BCA3-69B4-880A526BAAF2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6D9F22E9-7303-36D2-7A4F-46199D64080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0ECF8C04-B0E2-DCED-4ADB-A49AA4DEC870}"/>
              </a:ext>
            </a:extLst>
          </p:cNvPr>
          <p:cNvGrpSpPr/>
          <p:nvPr/>
        </p:nvGrpSpPr>
        <p:grpSpPr>
          <a:xfrm>
            <a:off x="9243711" y="4723591"/>
            <a:ext cx="2609849" cy="1290153"/>
            <a:chOff x="8921977" y="4073386"/>
            <a:chExt cx="2926080" cy="1290153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62DE741E-DBE9-4119-4FBA-FCAD2A8A8211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DBF1A599-971D-6899-8A2D-E5C5AF9E6CBC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E9484BA7-F6EA-4963-DC70-535E38FC0120}"/>
              </a:ext>
            </a:extLst>
          </p:cNvPr>
          <p:cNvGrpSpPr/>
          <p:nvPr/>
        </p:nvGrpSpPr>
        <p:grpSpPr>
          <a:xfrm>
            <a:off x="338440" y="2894296"/>
            <a:ext cx="2609849" cy="1290153"/>
            <a:chOff x="332936" y="2627766"/>
            <a:chExt cx="2926080" cy="1290153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60400E02-7756-BE5F-3801-6996E66EA65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08CAF1F4-235E-B3A3-2772-1BA705B170F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1B839BB5-0634-A4A7-822D-7F4643FD928B}"/>
              </a:ext>
            </a:extLst>
          </p:cNvPr>
          <p:cNvGrpSpPr/>
          <p:nvPr/>
        </p:nvGrpSpPr>
        <p:grpSpPr>
          <a:xfrm>
            <a:off x="338440" y="4723591"/>
            <a:ext cx="2609849" cy="1290153"/>
            <a:chOff x="332936" y="4652338"/>
            <a:chExt cx="2926080" cy="1290153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A225D30D-2871-05DE-0958-7B3443C035D1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16FCFB06-BC09-3273-F12D-0A9A70524C33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31E0F7B4-F27C-D520-9782-43211400955C}"/>
              </a:ext>
            </a:extLst>
          </p:cNvPr>
          <p:cNvGrpSpPr/>
          <p:nvPr/>
        </p:nvGrpSpPr>
        <p:grpSpPr>
          <a:xfrm>
            <a:off x="9243711" y="1065001"/>
            <a:ext cx="2609849" cy="1290153"/>
            <a:chOff x="8921977" y="1466725"/>
            <a:chExt cx="2926080" cy="1290153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1FBDE3A4-4BE7-E93B-9574-46E0D88B247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235CEB88-EAE8-5724-379C-7AB8FBC1DA9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52A84C62-D95B-CDD4-2D55-372B4CA607B0}"/>
              </a:ext>
            </a:extLst>
          </p:cNvPr>
          <p:cNvGrpSpPr/>
          <p:nvPr/>
        </p:nvGrpSpPr>
        <p:grpSpPr>
          <a:xfrm>
            <a:off x="338440" y="1065001"/>
            <a:ext cx="2609849" cy="1290153"/>
            <a:chOff x="332936" y="2627766"/>
            <a:chExt cx="2926080" cy="1290153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0CDB3015-F331-5F2A-BAA3-536D4FCC8BE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24A908B4-E8DF-DF74-BB69-F9CD4A0BC6B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pic>
        <p:nvPicPr>
          <p:cNvPr id="4" name="Graphic 3" descr="Mining tools with solid fill">
            <a:extLst>
              <a:ext uri="{FF2B5EF4-FFF2-40B4-BE49-F238E27FC236}">
                <a16:creationId xmlns:a16="http://schemas.microsoft.com/office/drawing/2014/main" id="{E96617ED-1550-7DCB-B7C9-5051C9F43C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274769" y="1663505"/>
            <a:ext cx="514737" cy="514737"/>
          </a:xfrm>
          <a:prstGeom prst="rect">
            <a:avLst/>
          </a:prstGeom>
        </p:spPr>
      </p:pic>
      <p:pic>
        <p:nvPicPr>
          <p:cNvPr id="6" name="Graphic 5" descr="Chat with solid fill">
            <a:extLst>
              <a:ext uri="{FF2B5EF4-FFF2-40B4-BE49-F238E27FC236}">
                <a16:creationId xmlns:a16="http://schemas.microsoft.com/office/drawing/2014/main" id="{15D0848C-6560-2644-2ACC-B8263C1B141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768634" y="2843388"/>
            <a:ext cx="514737" cy="514737"/>
          </a:xfrm>
          <a:prstGeom prst="rect">
            <a:avLst/>
          </a:prstGeom>
        </p:spPr>
      </p:pic>
      <p:pic>
        <p:nvPicPr>
          <p:cNvPr id="8" name="Graphic 7" descr="Database with solid fill">
            <a:extLst>
              <a:ext uri="{FF2B5EF4-FFF2-40B4-BE49-F238E27FC236}">
                <a16:creationId xmlns:a16="http://schemas.microsoft.com/office/drawing/2014/main" id="{8BFC344C-E4A9-F68E-6F6E-610C252F9DD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51185" y="4905247"/>
            <a:ext cx="514737" cy="514737"/>
          </a:xfrm>
          <a:prstGeom prst="rect">
            <a:avLst/>
          </a:prstGeom>
        </p:spPr>
      </p:pic>
      <p:pic>
        <p:nvPicPr>
          <p:cNvPr id="10" name="Graphic 9" descr="Good Idea with solid fill">
            <a:extLst>
              <a:ext uri="{FF2B5EF4-FFF2-40B4-BE49-F238E27FC236}">
                <a16:creationId xmlns:a16="http://schemas.microsoft.com/office/drawing/2014/main" id="{E915E610-9EE9-5D5B-F1D5-A9638AA2636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150831" y="1216478"/>
            <a:ext cx="514737" cy="514737"/>
          </a:xfrm>
          <a:prstGeom prst="rect">
            <a:avLst/>
          </a:prstGeom>
        </p:spPr>
      </p:pic>
      <p:pic>
        <p:nvPicPr>
          <p:cNvPr id="12" name="Graphic 11" descr="Magnifying glass with solid fill">
            <a:extLst>
              <a:ext uri="{FF2B5EF4-FFF2-40B4-BE49-F238E27FC236}">
                <a16:creationId xmlns:a16="http://schemas.microsoft.com/office/drawing/2014/main" id="{D249995A-47A7-5C9F-EC00-781085C86C7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573430" y="5352275"/>
            <a:ext cx="514737" cy="514737"/>
          </a:xfrm>
          <a:prstGeom prst="rect">
            <a:avLst/>
          </a:prstGeom>
        </p:spPr>
      </p:pic>
      <p:pic>
        <p:nvPicPr>
          <p:cNvPr id="14" name="Graphic 13" descr="Single gear with solid fill">
            <a:extLst>
              <a:ext uri="{FF2B5EF4-FFF2-40B4-BE49-F238E27FC236}">
                <a16:creationId xmlns:a16="http://schemas.microsoft.com/office/drawing/2014/main" id="{A7C0EEF8-06B2-8DF4-CE31-F02DE53EC3B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965494" y="3734999"/>
            <a:ext cx="514737" cy="514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081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Hexagon Pie Cycle – Slide Template</a:t>
            </a: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3DD5D142-2DE5-77DA-8C75-A86802098ACD}"/>
              </a:ext>
            </a:extLst>
          </p:cNvPr>
          <p:cNvSpPr/>
          <p:nvPr/>
        </p:nvSpPr>
        <p:spPr>
          <a:xfrm>
            <a:off x="4795468" y="1065001"/>
            <a:ext cx="1225463" cy="817690"/>
          </a:xfrm>
          <a:custGeom>
            <a:avLst/>
            <a:gdLst>
              <a:gd name="connsiteX0" fmla="*/ 386374 w 1225463"/>
              <a:gd name="connsiteY0" fmla="*/ 266 h 817690"/>
              <a:gd name="connsiteX1" fmla="*/ 1115802 w 1225463"/>
              <a:gd name="connsiteY1" fmla="*/ 409041 h 817690"/>
              <a:gd name="connsiteX2" fmla="*/ 1225463 w 1225463"/>
              <a:gd name="connsiteY2" fmla="*/ 817690 h 817690"/>
              <a:gd name="connsiteX3" fmla="*/ 580058 w 1225463"/>
              <a:gd name="connsiteY3" fmla="*/ 817377 h 817690"/>
              <a:gd name="connsiteX4" fmla="*/ 522821 w 1225463"/>
              <a:gd name="connsiteY4" fmla="*/ 809786 h 817690"/>
              <a:gd name="connsiteX5" fmla="*/ 309741 w 1225463"/>
              <a:gd name="connsiteY5" fmla="*/ 645908 h 817690"/>
              <a:gd name="connsiteX6" fmla="*/ 0 w 1225463"/>
              <a:gd name="connsiteY6" fmla="*/ 109421 h 817690"/>
              <a:gd name="connsiteX7" fmla="*/ 386374 w 1225463"/>
              <a:gd name="connsiteY7" fmla="*/ 266 h 817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25463" h="817690">
                <a:moveTo>
                  <a:pt x="386374" y="266"/>
                </a:moveTo>
                <a:cubicBezTo>
                  <a:pt x="676008" y="-7123"/>
                  <a:pt x="960629" y="140274"/>
                  <a:pt x="1115802" y="409041"/>
                </a:cubicBezTo>
                <a:cubicBezTo>
                  <a:pt x="1187562" y="533333"/>
                  <a:pt x="1225394" y="674204"/>
                  <a:pt x="1225463" y="817690"/>
                </a:cubicBezTo>
                <a:lnTo>
                  <a:pt x="580058" y="817377"/>
                </a:lnTo>
                <a:lnTo>
                  <a:pt x="522821" y="809786"/>
                </a:lnTo>
                <a:cubicBezTo>
                  <a:pt x="434106" y="785808"/>
                  <a:pt x="356923" y="727629"/>
                  <a:pt x="309741" y="645908"/>
                </a:cubicBezTo>
                <a:lnTo>
                  <a:pt x="0" y="109421"/>
                </a:lnTo>
                <a:cubicBezTo>
                  <a:pt x="122036" y="38964"/>
                  <a:pt x="254723" y="3625"/>
                  <a:pt x="386374" y="266"/>
                </a:cubicBezTo>
                <a:close/>
              </a:path>
            </a:pathLst>
          </a:custGeom>
          <a:solidFill>
            <a:schemeClr val="bg2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FEABF068-4E72-41D2-D52C-D80E30B96972}"/>
              </a:ext>
            </a:extLst>
          </p:cNvPr>
          <p:cNvSpPr/>
          <p:nvPr/>
        </p:nvSpPr>
        <p:spPr>
          <a:xfrm>
            <a:off x="6218298" y="1067666"/>
            <a:ext cx="1225762" cy="817537"/>
          </a:xfrm>
          <a:custGeom>
            <a:avLst/>
            <a:gdLst>
              <a:gd name="connsiteX0" fmla="*/ 817261 w 1225762"/>
              <a:gd name="connsiteY0" fmla="*/ 1 h 817537"/>
              <a:gd name="connsiteX1" fmla="*/ 1225762 w 1225762"/>
              <a:gd name="connsiteY1" fmla="*/ 109440 h 817537"/>
              <a:gd name="connsiteX2" fmla="*/ 916021 w 1225762"/>
              <a:gd name="connsiteY2" fmla="*/ 645928 h 817537"/>
              <a:gd name="connsiteX3" fmla="*/ 702940 w 1225762"/>
              <a:gd name="connsiteY3" fmla="*/ 809805 h 817537"/>
              <a:gd name="connsiteX4" fmla="*/ 645975 w 1225762"/>
              <a:gd name="connsiteY4" fmla="*/ 817360 h 817537"/>
              <a:gd name="connsiteX5" fmla="*/ 0 w 1225762"/>
              <a:gd name="connsiteY5" fmla="*/ 817537 h 817537"/>
              <a:gd name="connsiteX6" fmla="*/ 817261 w 1225762"/>
              <a:gd name="connsiteY6" fmla="*/ 1 h 817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5762" h="817537">
                <a:moveTo>
                  <a:pt x="817261" y="1"/>
                </a:moveTo>
                <a:cubicBezTo>
                  <a:pt x="960723" y="-33"/>
                  <a:pt x="1101543" y="37722"/>
                  <a:pt x="1225762" y="109440"/>
                </a:cubicBezTo>
                <a:lnTo>
                  <a:pt x="916021" y="645928"/>
                </a:lnTo>
                <a:cubicBezTo>
                  <a:pt x="868839" y="727649"/>
                  <a:pt x="791655" y="785827"/>
                  <a:pt x="702940" y="809805"/>
                </a:cubicBezTo>
                <a:lnTo>
                  <a:pt x="645975" y="817360"/>
                </a:lnTo>
                <a:lnTo>
                  <a:pt x="0" y="817537"/>
                </a:lnTo>
                <a:cubicBezTo>
                  <a:pt x="65" y="366117"/>
                  <a:pt x="366014" y="96"/>
                  <a:pt x="817261" y="1"/>
                </a:cubicBezTo>
                <a:close/>
              </a:path>
            </a:pathLst>
          </a:custGeom>
          <a:solidFill>
            <a:schemeClr val="bg2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01</a:t>
            </a: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18D69B5E-5C48-9499-7551-4F1916BE3E0F}"/>
              </a:ext>
            </a:extLst>
          </p:cNvPr>
          <p:cNvSpPr/>
          <p:nvPr/>
        </p:nvSpPr>
        <p:spPr>
          <a:xfrm>
            <a:off x="4324472" y="1210481"/>
            <a:ext cx="765458" cy="1415590"/>
          </a:xfrm>
          <a:custGeom>
            <a:avLst/>
            <a:gdLst>
              <a:gd name="connsiteX0" fmla="*/ 408539 w 765458"/>
              <a:gd name="connsiteY0" fmla="*/ 0 h 1415590"/>
              <a:gd name="connsiteX1" fmla="*/ 718280 w 765458"/>
              <a:gd name="connsiteY1" fmla="*/ 536488 h 1415590"/>
              <a:gd name="connsiteX2" fmla="*/ 753661 w 765458"/>
              <a:gd name="connsiteY2" fmla="*/ 802960 h 1415590"/>
              <a:gd name="connsiteX3" fmla="*/ 731721 w 765458"/>
              <a:gd name="connsiteY3" fmla="*/ 856071 h 1415590"/>
              <a:gd name="connsiteX4" fmla="*/ 408887 w 765458"/>
              <a:gd name="connsiteY4" fmla="*/ 1415590 h 1415590"/>
              <a:gd name="connsiteX5" fmla="*/ 109511 w 765458"/>
              <a:gd name="connsiteY5" fmla="*/ 299053 h 1415590"/>
              <a:gd name="connsiteX6" fmla="*/ 408539 w 765458"/>
              <a:gd name="connsiteY6" fmla="*/ 0 h 1415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5458" h="1415590">
                <a:moveTo>
                  <a:pt x="408539" y="0"/>
                </a:moveTo>
                <a:lnTo>
                  <a:pt x="718280" y="536488"/>
                </a:lnTo>
                <a:cubicBezTo>
                  <a:pt x="765462" y="618209"/>
                  <a:pt x="777253" y="714142"/>
                  <a:pt x="753661" y="802960"/>
                </a:cubicBezTo>
                <a:lnTo>
                  <a:pt x="731721" y="856071"/>
                </a:lnTo>
                <a:lnTo>
                  <a:pt x="408887" y="1415590"/>
                </a:lnTo>
                <a:cubicBezTo>
                  <a:pt x="17978" y="1189824"/>
                  <a:pt x="-116030" y="689892"/>
                  <a:pt x="109511" y="299053"/>
                </a:cubicBezTo>
                <a:cubicBezTo>
                  <a:pt x="181213" y="174794"/>
                  <a:pt x="284320" y="71718"/>
                  <a:pt x="408539" y="0"/>
                </a:cubicBezTo>
                <a:close/>
              </a:path>
            </a:pathLst>
          </a:custGeom>
          <a:solidFill>
            <a:schemeClr val="bg2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06</a:t>
            </a: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2BAC7488-7FC6-7D48-806A-6B760A2A4401}"/>
              </a:ext>
            </a:extLst>
          </p:cNvPr>
          <p:cNvSpPr/>
          <p:nvPr/>
        </p:nvSpPr>
        <p:spPr>
          <a:xfrm>
            <a:off x="7149596" y="1213164"/>
            <a:ext cx="765083" cy="1415418"/>
          </a:xfrm>
          <a:custGeom>
            <a:avLst/>
            <a:gdLst>
              <a:gd name="connsiteX0" fmla="*/ 356921 w 765083"/>
              <a:gd name="connsiteY0" fmla="*/ 0 h 1415418"/>
              <a:gd name="connsiteX1" fmla="*/ 655344 w 765083"/>
              <a:gd name="connsiteY1" fmla="*/ 1116124 h 1415418"/>
              <a:gd name="connsiteX2" fmla="*/ 356274 w 765083"/>
              <a:gd name="connsiteY2" fmla="*/ 1415418 h 1415418"/>
              <a:gd name="connsiteX3" fmla="*/ 33842 w 765083"/>
              <a:gd name="connsiteY3" fmla="*/ 856323 h 1415418"/>
              <a:gd name="connsiteX4" fmla="*/ 11798 w 765083"/>
              <a:gd name="connsiteY4" fmla="*/ 802960 h 1415418"/>
              <a:gd name="connsiteX5" fmla="*/ 47180 w 765083"/>
              <a:gd name="connsiteY5" fmla="*/ 536487 h 1415418"/>
              <a:gd name="connsiteX6" fmla="*/ 356921 w 765083"/>
              <a:gd name="connsiteY6" fmla="*/ 0 h 1415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5083" h="1415418">
                <a:moveTo>
                  <a:pt x="356921" y="0"/>
                </a:moveTo>
                <a:cubicBezTo>
                  <a:pt x="747436" y="225464"/>
                  <a:pt x="881050" y="725189"/>
                  <a:pt x="655344" y="1116124"/>
                </a:cubicBezTo>
                <a:cubicBezTo>
                  <a:pt x="583584" y="1240416"/>
                  <a:pt x="480502" y="1343615"/>
                  <a:pt x="356274" y="1415418"/>
                </a:cubicBezTo>
                <a:lnTo>
                  <a:pt x="33842" y="856323"/>
                </a:lnTo>
                <a:lnTo>
                  <a:pt x="11798" y="802960"/>
                </a:lnTo>
                <a:cubicBezTo>
                  <a:pt x="-11795" y="714141"/>
                  <a:pt x="-2" y="618209"/>
                  <a:pt x="47180" y="536487"/>
                </a:cubicBezTo>
                <a:lnTo>
                  <a:pt x="356921" y="0"/>
                </a:lnTo>
                <a:close/>
              </a:path>
            </a:pathLst>
          </a:custGeom>
          <a:solidFill>
            <a:schemeClr val="bg2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653F1AD4-4385-6E36-225D-1331D638B419}"/>
              </a:ext>
            </a:extLst>
          </p:cNvPr>
          <p:cNvSpPr/>
          <p:nvPr/>
        </p:nvSpPr>
        <p:spPr>
          <a:xfrm>
            <a:off x="3412947" y="2692505"/>
            <a:ext cx="1226111" cy="816503"/>
          </a:xfrm>
          <a:custGeom>
            <a:avLst/>
            <a:gdLst>
              <a:gd name="connsiteX0" fmla="*/ 817380 w 1226111"/>
              <a:gd name="connsiteY0" fmla="*/ 0 h 816503"/>
              <a:gd name="connsiteX1" fmla="*/ 1226111 w 1226111"/>
              <a:gd name="connsiteY1" fmla="*/ 109355 h 816503"/>
              <a:gd name="connsiteX2" fmla="*/ 903137 w 1226111"/>
              <a:gd name="connsiteY2" fmla="*/ 668136 h 816503"/>
              <a:gd name="connsiteX3" fmla="*/ 867945 w 1226111"/>
              <a:gd name="connsiteY3" fmla="*/ 713909 h 816503"/>
              <a:gd name="connsiteX4" fmla="*/ 619482 w 1226111"/>
              <a:gd name="connsiteY4" fmla="*/ 816503 h 816503"/>
              <a:gd name="connsiteX5" fmla="*/ 0 w 1226111"/>
              <a:gd name="connsiteY5" fmla="*/ 816503 h 816503"/>
              <a:gd name="connsiteX6" fmla="*/ 817380 w 1226111"/>
              <a:gd name="connsiteY6" fmla="*/ 0 h 816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6111" h="816503">
                <a:moveTo>
                  <a:pt x="817380" y="0"/>
                </a:moveTo>
                <a:cubicBezTo>
                  <a:pt x="960900" y="0"/>
                  <a:pt x="1101814" y="37672"/>
                  <a:pt x="1226111" y="109355"/>
                </a:cubicBezTo>
                <a:lnTo>
                  <a:pt x="903137" y="668136"/>
                </a:lnTo>
                <a:lnTo>
                  <a:pt x="867945" y="713909"/>
                </a:lnTo>
                <a:cubicBezTo>
                  <a:pt x="802822" y="778750"/>
                  <a:pt x="713846" y="816503"/>
                  <a:pt x="619482" y="816503"/>
                </a:cubicBezTo>
                <a:lnTo>
                  <a:pt x="0" y="816503"/>
                </a:lnTo>
                <a:cubicBezTo>
                  <a:pt x="0" y="365575"/>
                  <a:pt x="365968" y="0"/>
                  <a:pt x="817380" y="0"/>
                </a:cubicBezTo>
                <a:close/>
              </a:path>
            </a:pathLst>
          </a:custGeom>
          <a:solidFill>
            <a:schemeClr val="bg2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740111F9-AF56-E842-08BD-E59F6E485E86}"/>
              </a:ext>
            </a:extLst>
          </p:cNvPr>
          <p:cNvSpPr/>
          <p:nvPr/>
        </p:nvSpPr>
        <p:spPr>
          <a:xfrm>
            <a:off x="7609807" y="2694884"/>
            <a:ext cx="1226111" cy="817113"/>
          </a:xfrm>
          <a:custGeom>
            <a:avLst/>
            <a:gdLst>
              <a:gd name="connsiteX0" fmla="*/ 386772 w 1226111"/>
              <a:gd name="connsiteY0" fmla="*/ 276 h 817113"/>
              <a:gd name="connsiteX1" fmla="*/ 1116638 w 1226111"/>
              <a:gd name="connsiteY1" fmla="*/ 408621 h 817113"/>
              <a:gd name="connsiteX2" fmla="*/ 1226111 w 1226111"/>
              <a:gd name="connsiteY2" fmla="*/ 817113 h 817113"/>
              <a:gd name="connsiteX3" fmla="*/ 606629 w 1226111"/>
              <a:gd name="connsiteY3" fmla="*/ 817113 h 817113"/>
              <a:gd name="connsiteX4" fmla="*/ 358166 w 1226111"/>
              <a:gd name="connsiteY4" fmla="*/ 714518 h 817113"/>
              <a:gd name="connsiteX5" fmla="*/ 323141 w 1226111"/>
              <a:gd name="connsiteY5" fmla="*/ 668962 h 817113"/>
              <a:gd name="connsiteX6" fmla="*/ 0 w 1226111"/>
              <a:gd name="connsiteY6" fmla="*/ 109620 h 817113"/>
              <a:gd name="connsiteX7" fmla="*/ 386772 w 1226111"/>
              <a:gd name="connsiteY7" fmla="*/ 276 h 817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26111" h="817113">
                <a:moveTo>
                  <a:pt x="386772" y="276"/>
                </a:moveTo>
                <a:cubicBezTo>
                  <a:pt x="676666" y="-7258"/>
                  <a:pt x="961465" y="139985"/>
                  <a:pt x="1116638" y="408621"/>
                </a:cubicBezTo>
                <a:cubicBezTo>
                  <a:pt x="1188398" y="532846"/>
                  <a:pt x="1226111" y="673677"/>
                  <a:pt x="1226111" y="817113"/>
                </a:cubicBezTo>
                <a:lnTo>
                  <a:pt x="606629" y="817113"/>
                </a:lnTo>
                <a:cubicBezTo>
                  <a:pt x="512265" y="817113"/>
                  <a:pt x="423289" y="779358"/>
                  <a:pt x="358166" y="714518"/>
                </a:cubicBezTo>
                <a:lnTo>
                  <a:pt x="323141" y="668962"/>
                </a:lnTo>
                <a:lnTo>
                  <a:pt x="0" y="109620"/>
                </a:lnTo>
                <a:cubicBezTo>
                  <a:pt x="122180" y="39103"/>
                  <a:pt x="255002" y="3700"/>
                  <a:pt x="386772" y="276"/>
                </a:cubicBezTo>
                <a:close/>
              </a:path>
            </a:pathLst>
          </a:custGeom>
          <a:solidFill>
            <a:schemeClr val="bg2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02</a:t>
            </a:r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AD517E2A-760C-754C-977E-7FBFBE7A1635}"/>
              </a:ext>
            </a:extLst>
          </p:cNvPr>
          <p:cNvSpPr/>
          <p:nvPr/>
        </p:nvSpPr>
        <p:spPr>
          <a:xfrm>
            <a:off x="3412947" y="3581126"/>
            <a:ext cx="1226111" cy="817112"/>
          </a:xfrm>
          <a:custGeom>
            <a:avLst/>
            <a:gdLst>
              <a:gd name="connsiteX0" fmla="*/ 0 w 1226111"/>
              <a:gd name="connsiteY0" fmla="*/ 0 h 817112"/>
              <a:gd name="connsiteX1" fmla="*/ 619482 w 1226111"/>
              <a:gd name="connsiteY1" fmla="*/ 0 h 817112"/>
              <a:gd name="connsiteX2" fmla="*/ 867945 w 1226111"/>
              <a:gd name="connsiteY2" fmla="*/ 102595 h 817112"/>
              <a:gd name="connsiteX3" fmla="*/ 902970 w 1226111"/>
              <a:gd name="connsiteY3" fmla="*/ 148151 h 817112"/>
              <a:gd name="connsiteX4" fmla="*/ 1226111 w 1226111"/>
              <a:gd name="connsiteY4" fmla="*/ 707493 h 817112"/>
              <a:gd name="connsiteX5" fmla="*/ 109473 w 1226111"/>
              <a:gd name="connsiteY5" fmla="*/ 408492 h 817112"/>
              <a:gd name="connsiteX6" fmla="*/ 0 w 1226111"/>
              <a:gd name="connsiteY6" fmla="*/ 0 h 817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6111" h="817112">
                <a:moveTo>
                  <a:pt x="0" y="0"/>
                </a:moveTo>
                <a:lnTo>
                  <a:pt x="619482" y="0"/>
                </a:lnTo>
                <a:cubicBezTo>
                  <a:pt x="713846" y="0"/>
                  <a:pt x="802822" y="37755"/>
                  <a:pt x="867945" y="102595"/>
                </a:cubicBezTo>
                <a:lnTo>
                  <a:pt x="902970" y="148151"/>
                </a:lnTo>
                <a:lnTo>
                  <a:pt x="1226111" y="707493"/>
                </a:lnTo>
                <a:cubicBezTo>
                  <a:pt x="835137" y="933147"/>
                  <a:pt x="335179" y="799236"/>
                  <a:pt x="109473" y="408492"/>
                </a:cubicBezTo>
                <a:cubicBezTo>
                  <a:pt x="37713" y="284267"/>
                  <a:pt x="0" y="143436"/>
                  <a:pt x="0" y="0"/>
                </a:cubicBezTo>
                <a:close/>
              </a:path>
            </a:pathLst>
          </a:custGeom>
          <a:solidFill>
            <a:schemeClr val="bg2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05</a:t>
            </a:r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4CC966EF-2306-6870-9D13-46497FD146D2}"/>
              </a:ext>
            </a:extLst>
          </p:cNvPr>
          <p:cNvSpPr/>
          <p:nvPr/>
        </p:nvSpPr>
        <p:spPr>
          <a:xfrm>
            <a:off x="7609807" y="3584116"/>
            <a:ext cx="1226111" cy="816503"/>
          </a:xfrm>
          <a:custGeom>
            <a:avLst/>
            <a:gdLst>
              <a:gd name="connsiteX0" fmla="*/ 606629 w 1226111"/>
              <a:gd name="connsiteY0" fmla="*/ 0 h 816503"/>
              <a:gd name="connsiteX1" fmla="*/ 1226111 w 1226111"/>
              <a:gd name="connsiteY1" fmla="*/ 0 h 816503"/>
              <a:gd name="connsiteX2" fmla="*/ 408731 w 1226111"/>
              <a:gd name="connsiteY2" fmla="*/ 816503 h 816503"/>
              <a:gd name="connsiteX3" fmla="*/ 0 w 1226111"/>
              <a:gd name="connsiteY3" fmla="*/ 707148 h 816503"/>
              <a:gd name="connsiteX4" fmla="*/ 322974 w 1226111"/>
              <a:gd name="connsiteY4" fmla="*/ 148367 h 816503"/>
              <a:gd name="connsiteX5" fmla="*/ 358166 w 1226111"/>
              <a:gd name="connsiteY5" fmla="*/ 102594 h 816503"/>
              <a:gd name="connsiteX6" fmla="*/ 606629 w 1226111"/>
              <a:gd name="connsiteY6" fmla="*/ 0 h 816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6111" h="816503">
                <a:moveTo>
                  <a:pt x="606629" y="0"/>
                </a:moveTo>
                <a:lnTo>
                  <a:pt x="1226111" y="0"/>
                </a:lnTo>
                <a:cubicBezTo>
                  <a:pt x="1226111" y="450928"/>
                  <a:pt x="860143" y="816503"/>
                  <a:pt x="408731" y="816503"/>
                </a:cubicBezTo>
                <a:cubicBezTo>
                  <a:pt x="265211" y="816503"/>
                  <a:pt x="124297" y="778831"/>
                  <a:pt x="0" y="707148"/>
                </a:cubicBezTo>
                <a:lnTo>
                  <a:pt x="322974" y="148367"/>
                </a:lnTo>
                <a:lnTo>
                  <a:pt x="358166" y="102594"/>
                </a:lnTo>
                <a:cubicBezTo>
                  <a:pt x="423289" y="37753"/>
                  <a:pt x="512265" y="0"/>
                  <a:pt x="606629" y="0"/>
                </a:cubicBezTo>
                <a:close/>
              </a:path>
            </a:pathLst>
          </a:custGeom>
          <a:solidFill>
            <a:schemeClr val="bg2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5822DB48-C960-73F9-2B9D-95328CA1B3E3}"/>
              </a:ext>
            </a:extLst>
          </p:cNvPr>
          <p:cNvSpPr/>
          <p:nvPr/>
        </p:nvSpPr>
        <p:spPr>
          <a:xfrm>
            <a:off x="4326012" y="4454907"/>
            <a:ext cx="765083" cy="1415417"/>
          </a:xfrm>
          <a:custGeom>
            <a:avLst/>
            <a:gdLst>
              <a:gd name="connsiteX0" fmla="*/ 408811 w 765083"/>
              <a:gd name="connsiteY0" fmla="*/ 0 h 1415417"/>
              <a:gd name="connsiteX1" fmla="*/ 731242 w 765083"/>
              <a:gd name="connsiteY1" fmla="*/ 559094 h 1415417"/>
              <a:gd name="connsiteX2" fmla="*/ 753287 w 765083"/>
              <a:gd name="connsiteY2" fmla="*/ 612458 h 1415417"/>
              <a:gd name="connsiteX3" fmla="*/ 717904 w 765083"/>
              <a:gd name="connsiteY3" fmla="*/ 878930 h 1415417"/>
              <a:gd name="connsiteX4" fmla="*/ 408163 w 765083"/>
              <a:gd name="connsiteY4" fmla="*/ 1415417 h 1415417"/>
              <a:gd name="connsiteX5" fmla="*/ 109741 w 765083"/>
              <a:gd name="connsiteY5" fmla="*/ 299294 h 1415417"/>
              <a:gd name="connsiteX6" fmla="*/ 408811 w 765083"/>
              <a:gd name="connsiteY6" fmla="*/ 0 h 1415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5083" h="1415417">
                <a:moveTo>
                  <a:pt x="408811" y="0"/>
                </a:moveTo>
                <a:lnTo>
                  <a:pt x="731242" y="559094"/>
                </a:lnTo>
                <a:lnTo>
                  <a:pt x="753287" y="612458"/>
                </a:lnTo>
                <a:cubicBezTo>
                  <a:pt x="776879" y="701276"/>
                  <a:pt x="765086" y="797208"/>
                  <a:pt x="717904" y="878930"/>
                </a:cubicBezTo>
                <a:lnTo>
                  <a:pt x="408163" y="1415417"/>
                </a:lnTo>
                <a:cubicBezTo>
                  <a:pt x="17648" y="1189953"/>
                  <a:pt x="-115965" y="690228"/>
                  <a:pt x="109741" y="299294"/>
                </a:cubicBezTo>
                <a:cubicBezTo>
                  <a:pt x="181501" y="175002"/>
                  <a:pt x="284583" y="71803"/>
                  <a:pt x="408811" y="0"/>
                </a:cubicBezTo>
                <a:close/>
              </a:path>
            </a:pathLst>
          </a:custGeom>
          <a:solidFill>
            <a:schemeClr val="bg2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F7C371FA-4138-8D1C-CD17-207136D056AD}"/>
              </a:ext>
            </a:extLst>
          </p:cNvPr>
          <p:cNvSpPr/>
          <p:nvPr/>
        </p:nvSpPr>
        <p:spPr>
          <a:xfrm>
            <a:off x="7149066" y="4457418"/>
            <a:ext cx="765459" cy="1415590"/>
          </a:xfrm>
          <a:custGeom>
            <a:avLst/>
            <a:gdLst>
              <a:gd name="connsiteX0" fmla="*/ 356572 w 765459"/>
              <a:gd name="connsiteY0" fmla="*/ 0 h 1415590"/>
              <a:gd name="connsiteX1" fmla="*/ 655949 w 765459"/>
              <a:gd name="connsiteY1" fmla="*/ 1116537 h 1415590"/>
              <a:gd name="connsiteX2" fmla="*/ 356921 w 765459"/>
              <a:gd name="connsiteY2" fmla="*/ 1415590 h 1415590"/>
              <a:gd name="connsiteX3" fmla="*/ 47180 w 765459"/>
              <a:gd name="connsiteY3" fmla="*/ 879103 h 1415590"/>
              <a:gd name="connsiteX4" fmla="*/ 11798 w 765459"/>
              <a:gd name="connsiteY4" fmla="*/ 612630 h 1415590"/>
              <a:gd name="connsiteX5" fmla="*/ 33738 w 765459"/>
              <a:gd name="connsiteY5" fmla="*/ 559519 h 1415590"/>
              <a:gd name="connsiteX6" fmla="*/ 356572 w 765459"/>
              <a:gd name="connsiteY6" fmla="*/ 0 h 1415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5459" h="1415590">
                <a:moveTo>
                  <a:pt x="356572" y="0"/>
                </a:moveTo>
                <a:cubicBezTo>
                  <a:pt x="747481" y="225767"/>
                  <a:pt x="881490" y="725698"/>
                  <a:pt x="655949" y="1116537"/>
                </a:cubicBezTo>
                <a:cubicBezTo>
                  <a:pt x="584247" y="1240796"/>
                  <a:pt x="481140" y="1343872"/>
                  <a:pt x="356921" y="1415590"/>
                </a:cubicBezTo>
                <a:lnTo>
                  <a:pt x="47180" y="879103"/>
                </a:lnTo>
                <a:cubicBezTo>
                  <a:pt x="-2" y="797381"/>
                  <a:pt x="-11794" y="701448"/>
                  <a:pt x="11798" y="612630"/>
                </a:cubicBezTo>
                <a:lnTo>
                  <a:pt x="33738" y="559519"/>
                </a:lnTo>
                <a:lnTo>
                  <a:pt x="356572" y="0"/>
                </a:lnTo>
                <a:close/>
              </a:path>
            </a:pathLst>
          </a:custGeom>
          <a:solidFill>
            <a:schemeClr val="bg2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03</a:t>
            </a: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5C15CEE2-F1CF-3086-9453-1C65F72D3769}"/>
              </a:ext>
            </a:extLst>
          </p:cNvPr>
          <p:cNvSpPr/>
          <p:nvPr/>
        </p:nvSpPr>
        <p:spPr>
          <a:xfrm>
            <a:off x="4796632" y="5198285"/>
            <a:ext cx="1225763" cy="817536"/>
          </a:xfrm>
          <a:custGeom>
            <a:avLst/>
            <a:gdLst>
              <a:gd name="connsiteX0" fmla="*/ 1225763 w 1225763"/>
              <a:gd name="connsiteY0" fmla="*/ 0 h 817536"/>
              <a:gd name="connsiteX1" fmla="*/ 408501 w 1225763"/>
              <a:gd name="connsiteY1" fmla="*/ 817536 h 817536"/>
              <a:gd name="connsiteX2" fmla="*/ 0 w 1225763"/>
              <a:gd name="connsiteY2" fmla="*/ 708097 h 817536"/>
              <a:gd name="connsiteX3" fmla="*/ 309741 w 1225763"/>
              <a:gd name="connsiteY3" fmla="*/ 171610 h 817536"/>
              <a:gd name="connsiteX4" fmla="*/ 522823 w 1225763"/>
              <a:gd name="connsiteY4" fmla="*/ 7732 h 817536"/>
              <a:gd name="connsiteX5" fmla="*/ 579788 w 1225763"/>
              <a:gd name="connsiteY5" fmla="*/ 177 h 817536"/>
              <a:gd name="connsiteX6" fmla="*/ 1225763 w 1225763"/>
              <a:gd name="connsiteY6" fmla="*/ 0 h 817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5763" h="817536">
                <a:moveTo>
                  <a:pt x="1225763" y="0"/>
                </a:moveTo>
                <a:cubicBezTo>
                  <a:pt x="1225698" y="451421"/>
                  <a:pt x="859748" y="817441"/>
                  <a:pt x="408501" y="817536"/>
                </a:cubicBezTo>
                <a:cubicBezTo>
                  <a:pt x="265039" y="817570"/>
                  <a:pt x="124219" y="779815"/>
                  <a:pt x="0" y="708097"/>
                </a:cubicBezTo>
                <a:lnTo>
                  <a:pt x="309741" y="171610"/>
                </a:lnTo>
                <a:cubicBezTo>
                  <a:pt x="356923" y="89888"/>
                  <a:pt x="434108" y="31710"/>
                  <a:pt x="522823" y="7732"/>
                </a:cubicBezTo>
                <a:lnTo>
                  <a:pt x="579788" y="177"/>
                </a:lnTo>
                <a:lnTo>
                  <a:pt x="1225763" y="0"/>
                </a:lnTo>
                <a:close/>
              </a:path>
            </a:pathLst>
          </a:custGeom>
          <a:solidFill>
            <a:schemeClr val="bg2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04</a:t>
            </a: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1EA173E3-805B-01E4-10F1-B1C8180EA31E}"/>
              </a:ext>
            </a:extLst>
          </p:cNvPr>
          <p:cNvSpPr/>
          <p:nvPr/>
        </p:nvSpPr>
        <p:spPr>
          <a:xfrm>
            <a:off x="6218066" y="5200799"/>
            <a:ext cx="1225464" cy="817689"/>
          </a:xfrm>
          <a:custGeom>
            <a:avLst/>
            <a:gdLst>
              <a:gd name="connsiteX0" fmla="*/ 0 w 1225464"/>
              <a:gd name="connsiteY0" fmla="*/ 0 h 817689"/>
              <a:gd name="connsiteX1" fmla="*/ 645406 w 1225464"/>
              <a:gd name="connsiteY1" fmla="*/ 314 h 817689"/>
              <a:gd name="connsiteX2" fmla="*/ 702642 w 1225464"/>
              <a:gd name="connsiteY2" fmla="*/ 7904 h 817689"/>
              <a:gd name="connsiteX3" fmla="*/ 915723 w 1225464"/>
              <a:gd name="connsiteY3" fmla="*/ 171782 h 817689"/>
              <a:gd name="connsiteX4" fmla="*/ 1225464 w 1225464"/>
              <a:gd name="connsiteY4" fmla="*/ 708270 h 817689"/>
              <a:gd name="connsiteX5" fmla="*/ 109661 w 1225464"/>
              <a:gd name="connsiteY5" fmla="*/ 408649 h 817689"/>
              <a:gd name="connsiteX6" fmla="*/ 0 w 1225464"/>
              <a:gd name="connsiteY6" fmla="*/ 0 h 817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5464" h="817689">
                <a:moveTo>
                  <a:pt x="0" y="0"/>
                </a:moveTo>
                <a:lnTo>
                  <a:pt x="645406" y="314"/>
                </a:lnTo>
                <a:lnTo>
                  <a:pt x="702642" y="7904"/>
                </a:lnTo>
                <a:cubicBezTo>
                  <a:pt x="791358" y="31882"/>
                  <a:pt x="868541" y="90061"/>
                  <a:pt x="915723" y="171782"/>
                </a:cubicBezTo>
                <a:lnTo>
                  <a:pt x="1225464" y="708270"/>
                </a:lnTo>
                <a:cubicBezTo>
                  <a:pt x="834949" y="933734"/>
                  <a:pt x="335367" y="799584"/>
                  <a:pt x="109661" y="408649"/>
                </a:cubicBezTo>
                <a:cubicBezTo>
                  <a:pt x="37901" y="284357"/>
                  <a:pt x="69" y="143486"/>
                  <a:pt x="0" y="0"/>
                </a:cubicBezTo>
                <a:close/>
              </a:path>
            </a:pathLst>
          </a:custGeom>
          <a:solidFill>
            <a:schemeClr val="bg2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1634105B-4E01-0BC2-1E33-F081E75511DC}"/>
              </a:ext>
            </a:extLst>
          </p:cNvPr>
          <p:cNvGrpSpPr/>
          <p:nvPr/>
        </p:nvGrpSpPr>
        <p:grpSpPr>
          <a:xfrm>
            <a:off x="4337468" y="1949204"/>
            <a:ext cx="3568282" cy="3185854"/>
            <a:chOff x="4337468" y="1978348"/>
            <a:chExt cx="3521353" cy="3143954"/>
          </a:xfrm>
        </p:grpSpPr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8C47A021-37D2-2E79-C9A5-A9C5950F869E}"/>
                </a:ext>
              </a:extLst>
            </p:cNvPr>
            <p:cNvSpPr/>
            <p:nvPr/>
          </p:nvSpPr>
          <p:spPr>
            <a:xfrm>
              <a:off x="4783623" y="4310191"/>
              <a:ext cx="1220994" cy="812111"/>
            </a:xfrm>
            <a:custGeom>
              <a:avLst/>
              <a:gdLst>
                <a:gd name="connsiteX0" fmla="*/ 421252 w 1220994"/>
                <a:gd name="connsiteY0" fmla="*/ 211 h 812111"/>
                <a:gd name="connsiteX1" fmla="*/ 1111720 w 1220994"/>
                <a:gd name="connsiteY1" fmla="*/ 408941 h 812111"/>
                <a:gd name="connsiteX2" fmla="*/ 1214327 w 1220994"/>
                <a:gd name="connsiteY2" fmla="*/ 710622 h 812111"/>
                <a:gd name="connsiteX3" fmla="*/ 1220994 w 1220994"/>
                <a:gd name="connsiteY3" fmla="*/ 812111 h 812111"/>
                <a:gd name="connsiteX4" fmla="*/ 610239 w 1220994"/>
                <a:gd name="connsiteY4" fmla="*/ 812111 h 812111"/>
                <a:gd name="connsiteX5" fmla="*/ 305288 w 1220994"/>
                <a:gd name="connsiteY5" fmla="*/ 636043 h 812111"/>
                <a:gd name="connsiteX6" fmla="*/ 0 w 1220994"/>
                <a:gd name="connsiteY6" fmla="*/ 107269 h 812111"/>
                <a:gd name="connsiteX7" fmla="*/ 145999 w 1220994"/>
                <a:gd name="connsiteY7" fmla="*/ 41574 h 812111"/>
                <a:gd name="connsiteX8" fmla="*/ 421252 w 1220994"/>
                <a:gd name="connsiteY8" fmla="*/ 211 h 812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20994" h="812111">
                  <a:moveTo>
                    <a:pt x="421252" y="211"/>
                  </a:moveTo>
                  <a:cubicBezTo>
                    <a:pt x="697267" y="6474"/>
                    <a:pt x="963532" y="152390"/>
                    <a:pt x="1111720" y="408941"/>
                  </a:cubicBezTo>
                  <a:cubicBezTo>
                    <a:pt x="1165569" y="502140"/>
                    <a:pt x="1200326" y="604673"/>
                    <a:pt x="1214327" y="710622"/>
                  </a:cubicBezTo>
                  <a:lnTo>
                    <a:pt x="1220994" y="812111"/>
                  </a:lnTo>
                  <a:lnTo>
                    <a:pt x="610239" y="812111"/>
                  </a:lnTo>
                  <a:cubicBezTo>
                    <a:pt x="484420" y="812111"/>
                    <a:pt x="368180" y="744994"/>
                    <a:pt x="305288" y="636043"/>
                  </a:cubicBezTo>
                  <a:lnTo>
                    <a:pt x="0" y="107269"/>
                  </a:lnTo>
                  <a:lnTo>
                    <a:pt x="145999" y="41574"/>
                  </a:lnTo>
                  <a:cubicBezTo>
                    <a:pt x="236159" y="11553"/>
                    <a:pt x="329247" y="-1877"/>
                    <a:pt x="421252" y="211"/>
                  </a:cubicBezTo>
                  <a:close/>
                </a:path>
              </a:pathLst>
            </a:custGeom>
            <a:solidFill>
              <a:schemeClr val="accent4"/>
            </a:solidFill>
            <a:ln w="5039" cap="rnd">
              <a:noFill/>
              <a:prstDash val="solid"/>
              <a:round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8621191E-720F-8EC2-F667-A40E1314E6D2}"/>
                </a:ext>
              </a:extLst>
            </p:cNvPr>
            <p:cNvSpPr/>
            <p:nvPr/>
          </p:nvSpPr>
          <p:spPr>
            <a:xfrm>
              <a:off x="6190224" y="4310507"/>
              <a:ext cx="1222091" cy="811794"/>
            </a:xfrm>
            <a:custGeom>
              <a:avLst/>
              <a:gdLst>
                <a:gd name="connsiteX0" fmla="*/ 817101 w 1222091"/>
                <a:gd name="connsiteY0" fmla="*/ 1 h 811794"/>
                <a:gd name="connsiteX1" fmla="*/ 1129668 w 1222091"/>
                <a:gd name="connsiteY1" fmla="*/ 61981 h 811794"/>
                <a:gd name="connsiteX2" fmla="*/ 1222091 w 1222091"/>
                <a:gd name="connsiteY2" fmla="*/ 107542 h 811794"/>
                <a:gd name="connsiteX3" fmla="*/ 917139 w 1222091"/>
                <a:gd name="connsiteY3" fmla="*/ 635726 h 811794"/>
                <a:gd name="connsiteX4" fmla="*/ 612188 w 1222091"/>
                <a:gd name="connsiteY4" fmla="*/ 811794 h 811794"/>
                <a:gd name="connsiteX5" fmla="*/ 0 w 1222091"/>
                <a:gd name="connsiteY5" fmla="*/ 811794 h 811794"/>
                <a:gd name="connsiteX6" fmla="*/ 16091 w 1222091"/>
                <a:gd name="connsiteY6" fmla="*/ 652656 h 811794"/>
                <a:gd name="connsiteX7" fmla="*/ 817101 w 1222091"/>
                <a:gd name="connsiteY7" fmla="*/ 1 h 811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22091" h="811794">
                  <a:moveTo>
                    <a:pt x="817101" y="1"/>
                  </a:moveTo>
                  <a:cubicBezTo>
                    <a:pt x="924738" y="-35"/>
                    <a:pt x="1030913" y="21131"/>
                    <a:pt x="1129668" y="61981"/>
                  </a:cubicBezTo>
                  <a:lnTo>
                    <a:pt x="1222091" y="107542"/>
                  </a:lnTo>
                  <a:lnTo>
                    <a:pt x="917139" y="635726"/>
                  </a:lnTo>
                  <a:cubicBezTo>
                    <a:pt x="854247" y="744677"/>
                    <a:pt x="738007" y="811794"/>
                    <a:pt x="612188" y="811794"/>
                  </a:cubicBezTo>
                  <a:lnTo>
                    <a:pt x="0" y="811794"/>
                  </a:lnTo>
                  <a:lnTo>
                    <a:pt x="16091" y="652656"/>
                  </a:lnTo>
                  <a:cubicBezTo>
                    <a:pt x="92414" y="280293"/>
                    <a:pt x="422069" y="79"/>
                    <a:pt x="817101" y="1"/>
                  </a:cubicBezTo>
                  <a:close/>
                </a:path>
              </a:pathLst>
            </a:custGeom>
            <a:solidFill>
              <a:schemeClr val="accent3"/>
            </a:solidFill>
            <a:ln w="5039" cap="rnd">
              <a:noFill/>
              <a:prstDash val="solid"/>
              <a:round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807166C1-0703-8C54-65A2-E9D83E12DC1D}"/>
                </a:ext>
              </a:extLst>
            </p:cNvPr>
            <p:cNvSpPr/>
            <p:nvPr/>
          </p:nvSpPr>
          <p:spPr>
            <a:xfrm>
              <a:off x="7103125" y="2845784"/>
              <a:ext cx="755696" cy="1408847"/>
            </a:xfrm>
            <a:custGeom>
              <a:avLst/>
              <a:gdLst>
                <a:gd name="connsiteX0" fmla="*/ 403405 w 755696"/>
                <a:gd name="connsiteY0" fmla="*/ 0 h 1408847"/>
                <a:gd name="connsiteX1" fmla="*/ 708523 w 755696"/>
                <a:gd name="connsiteY1" fmla="*/ 528472 h 1408847"/>
                <a:gd name="connsiteX2" fmla="*/ 708523 w 755696"/>
                <a:gd name="connsiteY2" fmla="*/ 880610 h 1408847"/>
                <a:gd name="connsiteX3" fmla="*/ 403541 w 755696"/>
                <a:gd name="connsiteY3" fmla="*/ 1408847 h 1408847"/>
                <a:gd name="connsiteX4" fmla="*/ 274332 w 755696"/>
                <a:gd name="connsiteY4" fmla="*/ 1315749 h 1408847"/>
                <a:gd name="connsiteX5" fmla="*/ 109621 w 755696"/>
                <a:gd name="connsiteY5" fmla="*/ 295727 h 1408847"/>
                <a:gd name="connsiteX6" fmla="*/ 319581 w 755696"/>
                <a:gd name="connsiteY6" fmla="*/ 56026 h 1408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55696" h="1408847">
                  <a:moveTo>
                    <a:pt x="403405" y="0"/>
                  </a:moveTo>
                  <a:lnTo>
                    <a:pt x="708523" y="528472"/>
                  </a:lnTo>
                  <a:cubicBezTo>
                    <a:pt x="771421" y="637426"/>
                    <a:pt x="771421" y="771657"/>
                    <a:pt x="708523" y="880610"/>
                  </a:cubicBezTo>
                  <a:lnTo>
                    <a:pt x="403541" y="1408847"/>
                  </a:lnTo>
                  <a:lnTo>
                    <a:pt x="274332" y="1315749"/>
                  </a:lnTo>
                  <a:cubicBezTo>
                    <a:pt x="-9982" y="1063470"/>
                    <a:pt x="-87827" y="637873"/>
                    <a:pt x="109621" y="295727"/>
                  </a:cubicBezTo>
                  <a:cubicBezTo>
                    <a:pt x="163409" y="202492"/>
                    <a:pt x="234827" y="121125"/>
                    <a:pt x="319581" y="56026"/>
                  </a:cubicBezTo>
                  <a:close/>
                </a:path>
              </a:pathLst>
            </a:custGeom>
            <a:solidFill>
              <a:schemeClr val="accent2"/>
            </a:solidFill>
            <a:ln w="5039" cap="rnd">
              <a:noFill/>
              <a:prstDash val="solid"/>
              <a:round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142D01F0-1FCB-53C6-F330-04E8A60F8BC2}"/>
                </a:ext>
              </a:extLst>
            </p:cNvPr>
            <p:cNvSpPr/>
            <p:nvPr/>
          </p:nvSpPr>
          <p:spPr>
            <a:xfrm>
              <a:off x="6190812" y="1978348"/>
              <a:ext cx="1222561" cy="814001"/>
            </a:xfrm>
            <a:custGeom>
              <a:avLst/>
              <a:gdLst>
                <a:gd name="connsiteX0" fmla="*/ 0 w 1222561"/>
                <a:gd name="connsiteY0" fmla="*/ 0 h 814001"/>
                <a:gd name="connsiteX1" fmla="*/ 611600 w 1222561"/>
                <a:gd name="connsiteY1" fmla="*/ 0 h 814001"/>
                <a:gd name="connsiteX2" fmla="*/ 916551 w 1222561"/>
                <a:gd name="connsiteY2" fmla="*/ 176068 h 814001"/>
                <a:gd name="connsiteX3" fmla="*/ 1222561 w 1222561"/>
                <a:gd name="connsiteY3" fmla="*/ 706084 h 814001"/>
                <a:gd name="connsiteX4" fmla="*/ 1075118 w 1222561"/>
                <a:gd name="connsiteY4" fmla="*/ 772429 h 814001"/>
                <a:gd name="connsiteX5" fmla="*/ 109398 w 1222561"/>
                <a:gd name="connsiteY5" fmla="*/ 405062 h 814001"/>
                <a:gd name="connsiteX6" fmla="*/ 6791 w 1222561"/>
                <a:gd name="connsiteY6" fmla="*/ 103380 h 814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22561" h="814001">
                  <a:moveTo>
                    <a:pt x="0" y="0"/>
                  </a:moveTo>
                  <a:lnTo>
                    <a:pt x="611600" y="0"/>
                  </a:lnTo>
                  <a:cubicBezTo>
                    <a:pt x="737419" y="0"/>
                    <a:pt x="853659" y="67119"/>
                    <a:pt x="916551" y="176068"/>
                  </a:cubicBezTo>
                  <a:lnTo>
                    <a:pt x="1222561" y="706084"/>
                  </a:lnTo>
                  <a:lnTo>
                    <a:pt x="1075118" y="772429"/>
                  </a:lnTo>
                  <a:cubicBezTo>
                    <a:pt x="714481" y="892512"/>
                    <a:pt x="306981" y="747130"/>
                    <a:pt x="109398" y="405062"/>
                  </a:cubicBezTo>
                  <a:cubicBezTo>
                    <a:pt x="55548" y="311862"/>
                    <a:pt x="20791" y="209329"/>
                    <a:pt x="6791" y="103380"/>
                  </a:cubicBezTo>
                  <a:close/>
                </a:path>
              </a:pathLst>
            </a:custGeom>
            <a:solidFill>
              <a:schemeClr val="accent1"/>
            </a:solidFill>
            <a:ln w="5039" cap="rnd">
              <a:noFill/>
              <a:prstDash val="solid"/>
              <a:round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822CDF-9885-946F-0503-2AFC475B4850}"/>
                </a:ext>
              </a:extLst>
            </p:cNvPr>
            <p:cNvSpPr/>
            <p:nvPr/>
          </p:nvSpPr>
          <p:spPr>
            <a:xfrm>
              <a:off x="4782589" y="1978348"/>
              <a:ext cx="1221286" cy="813685"/>
            </a:xfrm>
            <a:custGeom>
              <a:avLst/>
              <a:gdLst>
                <a:gd name="connsiteX0" fmla="*/ 611273 w 1221286"/>
                <a:gd name="connsiteY0" fmla="*/ 0 h 813685"/>
                <a:gd name="connsiteX1" fmla="*/ 1221286 w 1221286"/>
                <a:gd name="connsiteY1" fmla="*/ 0 h 813685"/>
                <a:gd name="connsiteX2" fmla="*/ 1205004 w 1221286"/>
                <a:gd name="connsiteY2" fmla="*/ 161030 h 813685"/>
                <a:gd name="connsiteX3" fmla="*/ 403995 w 1221286"/>
                <a:gd name="connsiteY3" fmla="*/ 813685 h 813685"/>
                <a:gd name="connsiteX4" fmla="*/ 91428 w 1221286"/>
                <a:gd name="connsiteY4" fmla="*/ 751705 h 813685"/>
                <a:gd name="connsiteX5" fmla="*/ 0 w 1221286"/>
                <a:gd name="connsiteY5" fmla="*/ 706634 h 813685"/>
                <a:gd name="connsiteX6" fmla="*/ 306322 w 1221286"/>
                <a:gd name="connsiteY6" fmla="*/ 176068 h 813685"/>
                <a:gd name="connsiteX7" fmla="*/ 611273 w 1221286"/>
                <a:gd name="connsiteY7" fmla="*/ 0 h 813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21286" h="813685">
                  <a:moveTo>
                    <a:pt x="611273" y="0"/>
                  </a:moveTo>
                  <a:lnTo>
                    <a:pt x="1221286" y="0"/>
                  </a:lnTo>
                  <a:lnTo>
                    <a:pt x="1205004" y="161030"/>
                  </a:lnTo>
                  <a:cubicBezTo>
                    <a:pt x="1128681" y="533392"/>
                    <a:pt x="799026" y="813607"/>
                    <a:pt x="403995" y="813685"/>
                  </a:cubicBezTo>
                  <a:cubicBezTo>
                    <a:pt x="296357" y="813720"/>
                    <a:pt x="190182" y="792554"/>
                    <a:pt x="91428" y="751705"/>
                  </a:cubicBezTo>
                  <a:lnTo>
                    <a:pt x="0" y="706634"/>
                  </a:lnTo>
                  <a:lnTo>
                    <a:pt x="306322" y="176068"/>
                  </a:lnTo>
                  <a:cubicBezTo>
                    <a:pt x="369214" y="67119"/>
                    <a:pt x="485454" y="0"/>
                    <a:pt x="611273" y="0"/>
                  </a:cubicBezTo>
                  <a:close/>
                </a:path>
              </a:pathLst>
            </a:custGeom>
            <a:solidFill>
              <a:schemeClr val="accent5"/>
            </a:solidFill>
            <a:ln w="5039" cap="rnd">
              <a:noFill/>
              <a:prstDash val="solid"/>
              <a:round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4A2EBDA4-FE1F-0DF2-9C59-5CC1639F50D5}"/>
                </a:ext>
              </a:extLst>
            </p:cNvPr>
            <p:cNvSpPr/>
            <p:nvPr/>
          </p:nvSpPr>
          <p:spPr>
            <a:xfrm>
              <a:off x="4337468" y="2843822"/>
              <a:ext cx="756171" cy="1409285"/>
            </a:xfrm>
            <a:custGeom>
              <a:avLst/>
              <a:gdLst>
                <a:gd name="connsiteX0" fmla="*/ 353416 w 756171"/>
                <a:gd name="connsiteY0" fmla="*/ 0 h 1409285"/>
                <a:gd name="connsiteX1" fmla="*/ 481840 w 756171"/>
                <a:gd name="connsiteY1" fmla="*/ 92532 h 1409285"/>
                <a:gd name="connsiteX2" fmla="*/ 646551 w 756171"/>
                <a:gd name="connsiteY2" fmla="*/ 1112554 h 1409285"/>
                <a:gd name="connsiteX3" fmla="*/ 436591 w 756171"/>
                <a:gd name="connsiteY3" fmla="*/ 1352255 h 1409285"/>
                <a:gd name="connsiteX4" fmla="*/ 351267 w 756171"/>
                <a:gd name="connsiteY4" fmla="*/ 1409285 h 1409285"/>
                <a:gd name="connsiteX5" fmla="*/ 47169 w 756171"/>
                <a:gd name="connsiteY5" fmla="*/ 882572 h 1409285"/>
                <a:gd name="connsiteX6" fmla="*/ 47169 w 756171"/>
                <a:gd name="connsiteY6" fmla="*/ 530434 h 1409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56171" h="1409285">
                  <a:moveTo>
                    <a:pt x="353416" y="0"/>
                  </a:moveTo>
                  <a:lnTo>
                    <a:pt x="481840" y="92532"/>
                  </a:lnTo>
                  <a:cubicBezTo>
                    <a:pt x="766154" y="344811"/>
                    <a:pt x="843999" y="770408"/>
                    <a:pt x="646551" y="1112554"/>
                  </a:cubicBezTo>
                  <a:cubicBezTo>
                    <a:pt x="592763" y="1205789"/>
                    <a:pt x="521345" y="1287156"/>
                    <a:pt x="436591" y="1352255"/>
                  </a:cubicBezTo>
                  <a:lnTo>
                    <a:pt x="351267" y="1409285"/>
                  </a:lnTo>
                  <a:lnTo>
                    <a:pt x="47169" y="882572"/>
                  </a:lnTo>
                  <a:cubicBezTo>
                    <a:pt x="-15722" y="773619"/>
                    <a:pt x="-15722" y="639388"/>
                    <a:pt x="47169" y="530434"/>
                  </a:cubicBezTo>
                  <a:close/>
                </a:path>
              </a:pathLst>
            </a:custGeom>
            <a:solidFill>
              <a:schemeClr val="accent6"/>
            </a:solidFill>
            <a:ln w="5039" cap="rnd">
              <a:noFill/>
              <a:prstDash val="solid"/>
              <a:round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00FC7A6D-DD7A-FE96-6FB7-2B7E4D5344BD}"/>
              </a:ext>
            </a:extLst>
          </p:cNvPr>
          <p:cNvGrpSpPr/>
          <p:nvPr/>
        </p:nvGrpSpPr>
        <p:grpSpPr>
          <a:xfrm>
            <a:off x="9243711" y="2894296"/>
            <a:ext cx="2609849" cy="1290153"/>
            <a:chOff x="8921977" y="1466725"/>
            <a:chExt cx="2926080" cy="1290153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31616B71-6EC2-BCA3-69B4-880A526BAAF2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6D9F22E9-7303-36D2-7A4F-46199D64080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0ECF8C04-B0E2-DCED-4ADB-A49AA4DEC870}"/>
              </a:ext>
            </a:extLst>
          </p:cNvPr>
          <p:cNvGrpSpPr/>
          <p:nvPr/>
        </p:nvGrpSpPr>
        <p:grpSpPr>
          <a:xfrm>
            <a:off x="9243711" y="4723591"/>
            <a:ext cx="2609849" cy="1290153"/>
            <a:chOff x="8921977" y="4073386"/>
            <a:chExt cx="2926080" cy="1290153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62DE741E-DBE9-4119-4FBA-FCAD2A8A8211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DBF1A599-971D-6899-8A2D-E5C5AF9E6CBC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E9484BA7-F6EA-4963-DC70-535E38FC0120}"/>
              </a:ext>
            </a:extLst>
          </p:cNvPr>
          <p:cNvGrpSpPr/>
          <p:nvPr/>
        </p:nvGrpSpPr>
        <p:grpSpPr>
          <a:xfrm>
            <a:off x="338440" y="2894296"/>
            <a:ext cx="2609849" cy="1290153"/>
            <a:chOff x="332936" y="2627766"/>
            <a:chExt cx="2926080" cy="1290153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60400E02-7756-BE5F-3801-6996E66EA65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08CAF1F4-235E-B3A3-2772-1BA705B170F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1B839BB5-0634-A4A7-822D-7F4643FD928B}"/>
              </a:ext>
            </a:extLst>
          </p:cNvPr>
          <p:cNvGrpSpPr/>
          <p:nvPr/>
        </p:nvGrpSpPr>
        <p:grpSpPr>
          <a:xfrm>
            <a:off x="338440" y="4723591"/>
            <a:ext cx="2609849" cy="1290153"/>
            <a:chOff x="332936" y="4652338"/>
            <a:chExt cx="2926080" cy="1290153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A225D30D-2871-05DE-0958-7B3443C035D1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16FCFB06-BC09-3273-F12D-0A9A70524C33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31E0F7B4-F27C-D520-9782-43211400955C}"/>
              </a:ext>
            </a:extLst>
          </p:cNvPr>
          <p:cNvGrpSpPr/>
          <p:nvPr/>
        </p:nvGrpSpPr>
        <p:grpSpPr>
          <a:xfrm>
            <a:off x="9243711" y="1065001"/>
            <a:ext cx="2609849" cy="1290153"/>
            <a:chOff x="8921977" y="1466725"/>
            <a:chExt cx="2926080" cy="1290153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1FBDE3A4-4BE7-E93B-9574-46E0D88B247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235CEB88-EAE8-5724-379C-7AB8FBC1DA9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52A84C62-D95B-CDD4-2D55-372B4CA607B0}"/>
              </a:ext>
            </a:extLst>
          </p:cNvPr>
          <p:cNvGrpSpPr/>
          <p:nvPr/>
        </p:nvGrpSpPr>
        <p:grpSpPr>
          <a:xfrm>
            <a:off x="338440" y="1065001"/>
            <a:ext cx="2609849" cy="1290153"/>
            <a:chOff x="332936" y="2627766"/>
            <a:chExt cx="2926080" cy="1290153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0CDB3015-F331-5F2A-BAA3-536D4FCC8BE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24A908B4-E8DF-DF74-BB69-F9CD4A0BC6B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pic>
        <p:nvPicPr>
          <p:cNvPr id="4" name="Graphic 3" descr="Mining tools with solid fill">
            <a:extLst>
              <a:ext uri="{FF2B5EF4-FFF2-40B4-BE49-F238E27FC236}">
                <a16:creationId xmlns:a16="http://schemas.microsoft.com/office/drawing/2014/main" id="{E96617ED-1550-7DCB-B7C9-5051C9F43C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274769" y="1663505"/>
            <a:ext cx="514737" cy="514737"/>
          </a:xfrm>
          <a:prstGeom prst="rect">
            <a:avLst/>
          </a:prstGeom>
        </p:spPr>
      </p:pic>
      <p:pic>
        <p:nvPicPr>
          <p:cNvPr id="6" name="Graphic 5" descr="Chat with solid fill">
            <a:extLst>
              <a:ext uri="{FF2B5EF4-FFF2-40B4-BE49-F238E27FC236}">
                <a16:creationId xmlns:a16="http://schemas.microsoft.com/office/drawing/2014/main" id="{15D0848C-6560-2644-2ACC-B8263C1B141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768634" y="2843388"/>
            <a:ext cx="514737" cy="514737"/>
          </a:xfrm>
          <a:prstGeom prst="rect">
            <a:avLst/>
          </a:prstGeom>
        </p:spPr>
      </p:pic>
      <p:pic>
        <p:nvPicPr>
          <p:cNvPr id="8" name="Graphic 7" descr="Database with solid fill">
            <a:extLst>
              <a:ext uri="{FF2B5EF4-FFF2-40B4-BE49-F238E27FC236}">
                <a16:creationId xmlns:a16="http://schemas.microsoft.com/office/drawing/2014/main" id="{8BFC344C-E4A9-F68E-6F6E-610C252F9DD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51185" y="4905247"/>
            <a:ext cx="514737" cy="514737"/>
          </a:xfrm>
          <a:prstGeom prst="rect">
            <a:avLst/>
          </a:prstGeom>
        </p:spPr>
      </p:pic>
      <p:pic>
        <p:nvPicPr>
          <p:cNvPr id="10" name="Graphic 9" descr="Good Idea with solid fill">
            <a:extLst>
              <a:ext uri="{FF2B5EF4-FFF2-40B4-BE49-F238E27FC236}">
                <a16:creationId xmlns:a16="http://schemas.microsoft.com/office/drawing/2014/main" id="{E915E610-9EE9-5D5B-F1D5-A9638AA2636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150831" y="1216478"/>
            <a:ext cx="514737" cy="514737"/>
          </a:xfrm>
          <a:prstGeom prst="rect">
            <a:avLst/>
          </a:prstGeom>
        </p:spPr>
      </p:pic>
      <p:pic>
        <p:nvPicPr>
          <p:cNvPr id="12" name="Graphic 11" descr="Magnifying glass with solid fill">
            <a:extLst>
              <a:ext uri="{FF2B5EF4-FFF2-40B4-BE49-F238E27FC236}">
                <a16:creationId xmlns:a16="http://schemas.microsoft.com/office/drawing/2014/main" id="{D249995A-47A7-5C9F-EC00-781085C86C7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573430" y="5352275"/>
            <a:ext cx="514737" cy="514737"/>
          </a:xfrm>
          <a:prstGeom prst="rect">
            <a:avLst/>
          </a:prstGeom>
        </p:spPr>
      </p:pic>
      <p:pic>
        <p:nvPicPr>
          <p:cNvPr id="14" name="Graphic 13" descr="Single gear with solid fill">
            <a:extLst>
              <a:ext uri="{FF2B5EF4-FFF2-40B4-BE49-F238E27FC236}">
                <a16:creationId xmlns:a16="http://schemas.microsoft.com/office/drawing/2014/main" id="{A7C0EEF8-06B2-8DF4-CE31-F02DE53EC3B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965494" y="3734999"/>
            <a:ext cx="514737" cy="514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453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8838</TotalTime>
  <Words>477</Words>
  <Application>Microsoft Office PowerPoint</Application>
  <PresentationFormat>Widescreen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Hexagon Pie Cycle – Slide Template</vt:lpstr>
      <vt:lpstr>Hexagon Pie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Hexagon Pie Cycle</dc:title>
  <dc:creator>PresentationGO.com</dc:creator>
  <dc:description>© Copyright PresentationGO.com - Do not distribute or sale without written permission.</dc:description>
  <cp:lastModifiedBy>Christophe Barroche</cp:lastModifiedBy>
  <cp:revision>25</cp:revision>
  <dcterms:created xsi:type="dcterms:W3CDTF">2014-11-26T05:14:11Z</dcterms:created>
  <dcterms:modified xsi:type="dcterms:W3CDTF">2023-03-02T18:50:21Z</dcterms:modified>
  <cp:category>Charts &amp; Diagrams</cp:category>
</cp:coreProperties>
</file>