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03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Process Diagram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3441312-C862-48A1-8C55-D797962FAC27}"/>
              </a:ext>
            </a:extLst>
          </p:cNvPr>
          <p:cNvGrpSpPr/>
          <p:nvPr/>
        </p:nvGrpSpPr>
        <p:grpSpPr>
          <a:xfrm>
            <a:off x="886394" y="2918151"/>
            <a:ext cx="7371212" cy="1709833"/>
            <a:chOff x="13208000" y="17995899"/>
            <a:chExt cx="3137757" cy="727837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AFC0490F-2B39-4760-923F-C4337BEB4A9D}"/>
                </a:ext>
              </a:extLst>
            </p:cNvPr>
            <p:cNvSpPr/>
            <p:nvPr/>
          </p:nvSpPr>
          <p:spPr>
            <a:xfrm>
              <a:off x="13208000" y="17995900"/>
              <a:ext cx="1156515" cy="72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extrusionOk="0">
                  <a:moveTo>
                    <a:pt x="17152" y="6295"/>
                  </a:moveTo>
                  <a:lnTo>
                    <a:pt x="19087" y="6295"/>
                  </a:lnTo>
                  <a:cubicBezTo>
                    <a:pt x="19481" y="6295"/>
                    <a:pt x="19847" y="6637"/>
                    <a:pt x="20044" y="7191"/>
                  </a:cubicBezTo>
                  <a:cubicBezTo>
                    <a:pt x="20238" y="7734"/>
                    <a:pt x="20668" y="7924"/>
                    <a:pt x="21005" y="7609"/>
                  </a:cubicBezTo>
                  <a:cubicBezTo>
                    <a:pt x="21341" y="7294"/>
                    <a:pt x="21458" y="6599"/>
                    <a:pt x="21263" y="6052"/>
                  </a:cubicBezTo>
                  <a:cubicBezTo>
                    <a:pt x="20815" y="4799"/>
                    <a:pt x="19983" y="4017"/>
                    <a:pt x="19087" y="4017"/>
                  </a:cubicBezTo>
                  <a:lnTo>
                    <a:pt x="17152" y="4017"/>
                  </a:lnTo>
                  <a:cubicBezTo>
                    <a:pt x="16258" y="4017"/>
                    <a:pt x="15424" y="4795"/>
                    <a:pt x="14976" y="6052"/>
                  </a:cubicBezTo>
                  <a:lnTo>
                    <a:pt x="13486" y="10229"/>
                  </a:lnTo>
                  <a:lnTo>
                    <a:pt x="10564" y="18426"/>
                  </a:lnTo>
                  <a:cubicBezTo>
                    <a:pt x="10367" y="18976"/>
                    <a:pt x="10001" y="19322"/>
                    <a:pt x="9607" y="19322"/>
                  </a:cubicBezTo>
                  <a:lnTo>
                    <a:pt x="4807" y="19322"/>
                  </a:lnTo>
                  <a:cubicBezTo>
                    <a:pt x="4413" y="19322"/>
                    <a:pt x="4047" y="18980"/>
                    <a:pt x="3850" y="18426"/>
                  </a:cubicBezTo>
                  <a:lnTo>
                    <a:pt x="1647" y="12252"/>
                  </a:lnTo>
                  <a:cubicBezTo>
                    <a:pt x="1329" y="11356"/>
                    <a:pt x="1329" y="10244"/>
                    <a:pt x="1647" y="9348"/>
                  </a:cubicBezTo>
                  <a:lnTo>
                    <a:pt x="3850" y="3174"/>
                  </a:lnTo>
                  <a:cubicBezTo>
                    <a:pt x="4047" y="2624"/>
                    <a:pt x="4413" y="2278"/>
                    <a:pt x="4807" y="2278"/>
                  </a:cubicBezTo>
                  <a:lnTo>
                    <a:pt x="9607" y="2278"/>
                  </a:lnTo>
                  <a:cubicBezTo>
                    <a:pt x="10001" y="2278"/>
                    <a:pt x="10367" y="2620"/>
                    <a:pt x="10564" y="3174"/>
                  </a:cubicBezTo>
                  <a:lnTo>
                    <a:pt x="12405" y="7575"/>
                  </a:lnTo>
                  <a:cubicBezTo>
                    <a:pt x="12623" y="8095"/>
                    <a:pt x="13060" y="8231"/>
                    <a:pt x="13383" y="7878"/>
                  </a:cubicBezTo>
                  <a:cubicBezTo>
                    <a:pt x="13705" y="7525"/>
                    <a:pt x="13789" y="6819"/>
                    <a:pt x="13571" y="6295"/>
                  </a:cubicBezTo>
                  <a:lnTo>
                    <a:pt x="11770" y="1993"/>
                  </a:lnTo>
                  <a:cubicBezTo>
                    <a:pt x="11319" y="763"/>
                    <a:pt x="10494" y="0"/>
                    <a:pt x="9607" y="0"/>
                  </a:cubicBezTo>
                  <a:lnTo>
                    <a:pt x="4807" y="0"/>
                  </a:lnTo>
                  <a:cubicBezTo>
                    <a:pt x="3913" y="0"/>
                    <a:pt x="3078" y="778"/>
                    <a:pt x="2630" y="2035"/>
                  </a:cubicBezTo>
                  <a:lnTo>
                    <a:pt x="428" y="8209"/>
                  </a:lnTo>
                  <a:cubicBezTo>
                    <a:pt x="-142" y="9807"/>
                    <a:pt x="-142" y="11793"/>
                    <a:pt x="428" y="13391"/>
                  </a:cubicBezTo>
                  <a:lnTo>
                    <a:pt x="2630" y="19565"/>
                  </a:lnTo>
                  <a:cubicBezTo>
                    <a:pt x="3078" y="20818"/>
                    <a:pt x="3911" y="21600"/>
                    <a:pt x="4807" y="21600"/>
                  </a:cubicBezTo>
                  <a:lnTo>
                    <a:pt x="9607" y="21600"/>
                  </a:lnTo>
                  <a:cubicBezTo>
                    <a:pt x="10501" y="21600"/>
                    <a:pt x="11336" y="20822"/>
                    <a:pt x="11784" y="19565"/>
                  </a:cubicBezTo>
                  <a:lnTo>
                    <a:pt x="14706" y="11368"/>
                  </a:lnTo>
                  <a:lnTo>
                    <a:pt x="16195" y="7191"/>
                  </a:lnTo>
                  <a:cubicBezTo>
                    <a:pt x="16392" y="6637"/>
                    <a:pt x="16760" y="6295"/>
                    <a:pt x="17152" y="629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D2CBB884-A15E-4E7F-8E5C-B0E4434DB040}"/>
                </a:ext>
              </a:extLst>
            </p:cNvPr>
            <p:cNvSpPr/>
            <p:nvPr/>
          </p:nvSpPr>
          <p:spPr>
            <a:xfrm>
              <a:off x="14008099" y="17995900"/>
              <a:ext cx="1116810" cy="58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extrusionOk="0">
                  <a:moveTo>
                    <a:pt x="11200" y="3899"/>
                  </a:moveTo>
                  <a:cubicBezTo>
                    <a:pt x="11404" y="3223"/>
                    <a:pt x="11784" y="2799"/>
                    <a:pt x="12192" y="2799"/>
                  </a:cubicBezTo>
                  <a:lnTo>
                    <a:pt x="17175" y="2799"/>
                  </a:lnTo>
                  <a:cubicBezTo>
                    <a:pt x="17584" y="2799"/>
                    <a:pt x="17963" y="3218"/>
                    <a:pt x="18168" y="3899"/>
                  </a:cubicBezTo>
                  <a:lnTo>
                    <a:pt x="20061" y="9300"/>
                  </a:lnTo>
                  <a:cubicBezTo>
                    <a:pt x="20284" y="9939"/>
                    <a:pt x="20739" y="10112"/>
                    <a:pt x="21073" y="9678"/>
                  </a:cubicBezTo>
                  <a:cubicBezTo>
                    <a:pt x="21408" y="9249"/>
                    <a:pt x="21496" y="8377"/>
                    <a:pt x="21270" y="7738"/>
                  </a:cubicBezTo>
                  <a:lnTo>
                    <a:pt x="19416" y="2453"/>
                  </a:lnTo>
                  <a:cubicBezTo>
                    <a:pt x="18949" y="938"/>
                    <a:pt x="18092" y="0"/>
                    <a:pt x="17173" y="0"/>
                  </a:cubicBezTo>
                  <a:lnTo>
                    <a:pt x="12190" y="0"/>
                  </a:lnTo>
                  <a:cubicBezTo>
                    <a:pt x="11263" y="0"/>
                    <a:pt x="10397" y="956"/>
                    <a:pt x="9932" y="2500"/>
                  </a:cubicBezTo>
                  <a:lnTo>
                    <a:pt x="6901" y="12570"/>
                  </a:lnTo>
                  <a:lnTo>
                    <a:pt x="5356" y="17701"/>
                  </a:lnTo>
                  <a:cubicBezTo>
                    <a:pt x="5151" y="18377"/>
                    <a:pt x="4772" y="18801"/>
                    <a:pt x="4363" y="18801"/>
                  </a:cubicBezTo>
                  <a:lnTo>
                    <a:pt x="2356" y="18801"/>
                  </a:lnTo>
                  <a:cubicBezTo>
                    <a:pt x="1947" y="18801"/>
                    <a:pt x="1567" y="18382"/>
                    <a:pt x="1363" y="17701"/>
                  </a:cubicBezTo>
                  <a:cubicBezTo>
                    <a:pt x="1161" y="17034"/>
                    <a:pt x="716" y="16800"/>
                    <a:pt x="366" y="17188"/>
                  </a:cubicBezTo>
                  <a:cubicBezTo>
                    <a:pt x="18" y="17575"/>
                    <a:pt x="-104" y="18428"/>
                    <a:pt x="98" y="19100"/>
                  </a:cubicBezTo>
                  <a:cubicBezTo>
                    <a:pt x="563" y="20639"/>
                    <a:pt x="1426" y="21600"/>
                    <a:pt x="2356" y="21600"/>
                  </a:cubicBezTo>
                  <a:lnTo>
                    <a:pt x="4363" y="21600"/>
                  </a:lnTo>
                  <a:cubicBezTo>
                    <a:pt x="5292" y="21600"/>
                    <a:pt x="6156" y="20644"/>
                    <a:pt x="6621" y="19100"/>
                  </a:cubicBezTo>
                  <a:lnTo>
                    <a:pt x="8166" y="13969"/>
                  </a:lnTo>
                  <a:lnTo>
                    <a:pt x="11200" y="3899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6E091D81-4D17-4394-B749-6E483B40BF2A}"/>
                </a:ext>
              </a:extLst>
            </p:cNvPr>
            <p:cNvSpPr/>
            <p:nvPr/>
          </p:nvSpPr>
          <p:spPr>
            <a:xfrm>
              <a:off x="15189199" y="17995899"/>
              <a:ext cx="1156558" cy="72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extrusionOk="0">
                  <a:moveTo>
                    <a:pt x="20930" y="8205"/>
                  </a:moveTo>
                  <a:lnTo>
                    <a:pt x="18730" y="2035"/>
                  </a:lnTo>
                  <a:cubicBezTo>
                    <a:pt x="18282" y="782"/>
                    <a:pt x="17450" y="0"/>
                    <a:pt x="16554" y="0"/>
                  </a:cubicBezTo>
                  <a:lnTo>
                    <a:pt x="11751" y="0"/>
                  </a:lnTo>
                  <a:cubicBezTo>
                    <a:pt x="10857" y="0"/>
                    <a:pt x="10022" y="778"/>
                    <a:pt x="9574" y="2035"/>
                  </a:cubicBezTo>
                  <a:lnTo>
                    <a:pt x="6652" y="10232"/>
                  </a:lnTo>
                  <a:lnTo>
                    <a:pt x="5163" y="14409"/>
                  </a:lnTo>
                  <a:cubicBezTo>
                    <a:pt x="4966" y="14959"/>
                    <a:pt x="4600" y="15305"/>
                    <a:pt x="4206" y="15305"/>
                  </a:cubicBezTo>
                  <a:lnTo>
                    <a:pt x="2271" y="15305"/>
                  </a:lnTo>
                  <a:cubicBezTo>
                    <a:pt x="1877" y="15305"/>
                    <a:pt x="1511" y="14963"/>
                    <a:pt x="1314" y="14409"/>
                  </a:cubicBezTo>
                  <a:cubicBezTo>
                    <a:pt x="1120" y="13862"/>
                    <a:pt x="690" y="13676"/>
                    <a:pt x="353" y="13991"/>
                  </a:cubicBezTo>
                  <a:cubicBezTo>
                    <a:pt x="15" y="14306"/>
                    <a:pt x="-100" y="15001"/>
                    <a:pt x="95" y="15548"/>
                  </a:cubicBezTo>
                  <a:cubicBezTo>
                    <a:pt x="543" y="16801"/>
                    <a:pt x="1375" y="17583"/>
                    <a:pt x="2271" y="17583"/>
                  </a:cubicBezTo>
                  <a:lnTo>
                    <a:pt x="4206" y="17583"/>
                  </a:lnTo>
                  <a:cubicBezTo>
                    <a:pt x="5102" y="17583"/>
                    <a:pt x="5934" y="16805"/>
                    <a:pt x="6382" y="15548"/>
                  </a:cubicBezTo>
                  <a:lnTo>
                    <a:pt x="7872" y="11371"/>
                  </a:lnTo>
                  <a:lnTo>
                    <a:pt x="10794" y="3174"/>
                  </a:lnTo>
                  <a:cubicBezTo>
                    <a:pt x="10991" y="2624"/>
                    <a:pt x="11357" y="2278"/>
                    <a:pt x="11751" y="2278"/>
                  </a:cubicBezTo>
                  <a:lnTo>
                    <a:pt x="16554" y="2278"/>
                  </a:lnTo>
                  <a:cubicBezTo>
                    <a:pt x="16948" y="2278"/>
                    <a:pt x="17314" y="2620"/>
                    <a:pt x="17511" y="3174"/>
                  </a:cubicBezTo>
                  <a:lnTo>
                    <a:pt x="19711" y="9344"/>
                  </a:lnTo>
                  <a:cubicBezTo>
                    <a:pt x="20032" y="10244"/>
                    <a:pt x="20032" y="11360"/>
                    <a:pt x="19711" y="12260"/>
                  </a:cubicBezTo>
                  <a:lnTo>
                    <a:pt x="17511" y="18430"/>
                  </a:lnTo>
                  <a:cubicBezTo>
                    <a:pt x="17314" y="18980"/>
                    <a:pt x="16948" y="19326"/>
                    <a:pt x="16554" y="19326"/>
                  </a:cubicBezTo>
                  <a:lnTo>
                    <a:pt x="11751" y="19326"/>
                  </a:lnTo>
                  <a:cubicBezTo>
                    <a:pt x="11357" y="19326"/>
                    <a:pt x="10991" y="18984"/>
                    <a:pt x="10794" y="18430"/>
                  </a:cubicBezTo>
                  <a:lnTo>
                    <a:pt x="8784" y="13900"/>
                  </a:lnTo>
                  <a:cubicBezTo>
                    <a:pt x="8556" y="13391"/>
                    <a:pt x="8118" y="13274"/>
                    <a:pt x="7801" y="13642"/>
                  </a:cubicBezTo>
                  <a:cubicBezTo>
                    <a:pt x="7487" y="14010"/>
                    <a:pt x="7414" y="14720"/>
                    <a:pt x="7642" y="15233"/>
                  </a:cubicBezTo>
                  <a:lnTo>
                    <a:pt x="9595" y="19622"/>
                  </a:lnTo>
                  <a:cubicBezTo>
                    <a:pt x="10048" y="20844"/>
                    <a:pt x="10869" y="21600"/>
                    <a:pt x="11753" y="21600"/>
                  </a:cubicBezTo>
                  <a:lnTo>
                    <a:pt x="16556" y="21600"/>
                  </a:lnTo>
                  <a:cubicBezTo>
                    <a:pt x="17452" y="21600"/>
                    <a:pt x="18285" y="20822"/>
                    <a:pt x="18733" y="19565"/>
                  </a:cubicBezTo>
                  <a:lnTo>
                    <a:pt x="20932" y="13395"/>
                  </a:lnTo>
                  <a:cubicBezTo>
                    <a:pt x="21500" y="11797"/>
                    <a:pt x="21500" y="9807"/>
                    <a:pt x="20930" y="820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1E8DCDC-8662-450A-9540-FDA01B86A081}"/>
                </a:ext>
              </a:extLst>
            </p:cNvPr>
            <p:cNvSpPr/>
            <p:nvPr/>
          </p:nvSpPr>
          <p:spPr>
            <a:xfrm>
              <a:off x="14427200" y="18135600"/>
              <a:ext cx="1117370" cy="58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extrusionOk="0">
                  <a:moveTo>
                    <a:pt x="17034" y="2799"/>
                  </a:moveTo>
                  <a:lnTo>
                    <a:pt x="19040" y="2799"/>
                  </a:lnTo>
                  <a:cubicBezTo>
                    <a:pt x="19448" y="2799"/>
                    <a:pt x="19827" y="3218"/>
                    <a:pt x="20032" y="3899"/>
                  </a:cubicBezTo>
                  <a:cubicBezTo>
                    <a:pt x="20234" y="4566"/>
                    <a:pt x="20679" y="4800"/>
                    <a:pt x="21029" y="4412"/>
                  </a:cubicBezTo>
                  <a:cubicBezTo>
                    <a:pt x="21376" y="4025"/>
                    <a:pt x="21498" y="3172"/>
                    <a:pt x="21296" y="2500"/>
                  </a:cubicBezTo>
                  <a:cubicBezTo>
                    <a:pt x="20832" y="961"/>
                    <a:pt x="19969" y="0"/>
                    <a:pt x="19040" y="0"/>
                  </a:cubicBezTo>
                  <a:lnTo>
                    <a:pt x="17034" y="0"/>
                  </a:lnTo>
                  <a:cubicBezTo>
                    <a:pt x="16105" y="0"/>
                    <a:pt x="15241" y="956"/>
                    <a:pt x="14777" y="2500"/>
                  </a:cubicBezTo>
                  <a:lnTo>
                    <a:pt x="13233" y="7631"/>
                  </a:lnTo>
                  <a:lnTo>
                    <a:pt x="10203" y="17701"/>
                  </a:lnTo>
                  <a:cubicBezTo>
                    <a:pt x="9999" y="18377"/>
                    <a:pt x="9620" y="18801"/>
                    <a:pt x="9211" y="18801"/>
                  </a:cubicBezTo>
                  <a:lnTo>
                    <a:pt x="4231" y="18801"/>
                  </a:lnTo>
                  <a:cubicBezTo>
                    <a:pt x="3823" y="18801"/>
                    <a:pt x="3443" y="18382"/>
                    <a:pt x="3239" y="17701"/>
                  </a:cubicBezTo>
                  <a:lnTo>
                    <a:pt x="1345" y="11978"/>
                  </a:lnTo>
                  <a:cubicBezTo>
                    <a:pt x="1128" y="11325"/>
                    <a:pt x="679" y="11133"/>
                    <a:pt x="338" y="11549"/>
                  </a:cubicBezTo>
                  <a:cubicBezTo>
                    <a:pt x="-2" y="11964"/>
                    <a:pt x="-102" y="12827"/>
                    <a:pt x="114" y="13480"/>
                  </a:cubicBezTo>
                  <a:lnTo>
                    <a:pt x="1984" y="19128"/>
                  </a:lnTo>
                  <a:cubicBezTo>
                    <a:pt x="2451" y="20653"/>
                    <a:pt x="3310" y="21600"/>
                    <a:pt x="4231" y="21600"/>
                  </a:cubicBezTo>
                  <a:lnTo>
                    <a:pt x="9211" y="21600"/>
                  </a:lnTo>
                  <a:cubicBezTo>
                    <a:pt x="10138" y="21600"/>
                    <a:pt x="11003" y="20644"/>
                    <a:pt x="11468" y="19100"/>
                  </a:cubicBezTo>
                  <a:lnTo>
                    <a:pt x="14497" y="9030"/>
                  </a:lnTo>
                  <a:lnTo>
                    <a:pt x="16041" y="3899"/>
                  </a:lnTo>
                  <a:cubicBezTo>
                    <a:pt x="16246" y="3218"/>
                    <a:pt x="16627" y="2799"/>
                    <a:pt x="17034" y="279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</p:grp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FE62AFA2-0D75-4E28-BA6D-ACB3ADEB987F}"/>
              </a:ext>
            </a:extLst>
          </p:cNvPr>
          <p:cNvSpPr/>
          <p:nvPr/>
        </p:nvSpPr>
        <p:spPr>
          <a:xfrm>
            <a:off x="5701776" y="3618292"/>
            <a:ext cx="515983" cy="321876"/>
          </a:xfrm>
          <a:custGeom>
            <a:avLst/>
            <a:gdLst>
              <a:gd name="connsiteX0" fmla="*/ 273189 w 546379"/>
              <a:gd name="connsiteY0" fmla="*/ 223755 h 340837"/>
              <a:gd name="connsiteX1" fmla="*/ 321323 w 546379"/>
              <a:gd name="connsiteY1" fmla="*/ 231560 h 340837"/>
              <a:gd name="connsiteX2" fmla="*/ 378562 w 546379"/>
              <a:gd name="connsiteY2" fmla="*/ 258879 h 340837"/>
              <a:gd name="connsiteX3" fmla="*/ 390270 w 546379"/>
              <a:gd name="connsiteY3" fmla="*/ 282297 h 340837"/>
              <a:gd name="connsiteX4" fmla="*/ 390270 w 546379"/>
              <a:gd name="connsiteY4" fmla="*/ 340837 h 340837"/>
              <a:gd name="connsiteX5" fmla="*/ 156108 w 546379"/>
              <a:gd name="connsiteY5" fmla="*/ 340837 h 340837"/>
              <a:gd name="connsiteX6" fmla="*/ 156108 w 546379"/>
              <a:gd name="connsiteY6" fmla="*/ 282297 h 340837"/>
              <a:gd name="connsiteX7" fmla="*/ 167816 w 546379"/>
              <a:gd name="connsiteY7" fmla="*/ 258879 h 340837"/>
              <a:gd name="connsiteX8" fmla="*/ 225056 w 546379"/>
              <a:gd name="connsiteY8" fmla="*/ 231560 h 340837"/>
              <a:gd name="connsiteX9" fmla="*/ 273189 w 546379"/>
              <a:gd name="connsiteY9" fmla="*/ 223755 h 340837"/>
              <a:gd name="connsiteX10" fmla="*/ 429298 w 546379"/>
              <a:gd name="connsiteY10" fmla="*/ 132692 h 340837"/>
              <a:gd name="connsiteX11" fmla="*/ 477431 w 546379"/>
              <a:gd name="connsiteY11" fmla="*/ 140497 h 340837"/>
              <a:gd name="connsiteX12" fmla="*/ 534671 w 546379"/>
              <a:gd name="connsiteY12" fmla="*/ 167816 h 340837"/>
              <a:gd name="connsiteX13" fmla="*/ 546379 w 546379"/>
              <a:gd name="connsiteY13" fmla="*/ 191233 h 340837"/>
              <a:gd name="connsiteX14" fmla="*/ 546379 w 546379"/>
              <a:gd name="connsiteY14" fmla="*/ 249773 h 340837"/>
              <a:gd name="connsiteX15" fmla="*/ 404581 w 546379"/>
              <a:gd name="connsiteY15" fmla="*/ 249773 h 340837"/>
              <a:gd name="connsiteX16" fmla="*/ 394173 w 546379"/>
              <a:gd name="connsiteY16" fmla="*/ 238065 h 340837"/>
              <a:gd name="connsiteX17" fmla="*/ 334332 w 546379"/>
              <a:gd name="connsiteY17" fmla="*/ 208144 h 340837"/>
              <a:gd name="connsiteX18" fmla="*/ 357748 w 546379"/>
              <a:gd name="connsiteY18" fmla="*/ 150905 h 340837"/>
              <a:gd name="connsiteX19" fmla="*/ 357748 w 546379"/>
              <a:gd name="connsiteY19" fmla="*/ 149604 h 340837"/>
              <a:gd name="connsiteX20" fmla="*/ 381164 w 546379"/>
              <a:gd name="connsiteY20" fmla="*/ 140497 h 340837"/>
              <a:gd name="connsiteX21" fmla="*/ 429298 w 546379"/>
              <a:gd name="connsiteY21" fmla="*/ 132692 h 340837"/>
              <a:gd name="connsiteX22" fmla="*/ 117081 w 546379"/>
              <a:gd name="connsiteY22" fmla="*/ 132692 h 340837"/>
              <a:gd name="connsiteX23" fmla="*/ 165215 w 546379"/>
              <a:gd name="connsiteY23" fmla="*/ 140497 h 340837"/>
              <a:gd name="connsiteX24" fmla="*/ 188631 w 546379"/>
              <a:gd name="connsiteY24" fmla="*/ 148303 h 340837"/>
              <a:gd name="connsiteX25" fmla="*/ 188631 w 546379"/>
              <a:gd name="connsiteY25" fmla="*/ 150905 h 340837"/>
              <a:gd name="connsiteX26" fmla="*/ 212047 w 546379"/>
              <a:gd name="connsiteY26" fmla="*/ 208144 h 340837"/>
              <a:gd name="connsiteX27" fmla="*/ 152206 w 546379"/>
              <a:gd name="connsiteY27" fmla="*/ 238065 h 340837"/>
              <a:gd name="connsiteX28" fmla="*/ 140497 w 546379"/>
              <a:gd name="connsiteY28" fmla="*/ 249773 h 340837"/>
              <a:gd name="connsiteX29" fmla="*/ 0 w 546379"/>
              <a:gd name="connsiteY29" fmla="*/ 249773 h 340837"/>
              <a:gd name="connsiteX30" fmla="*/ 0 w 546379"/>
              <a:gd name="connsiteY30" fmla="*/ 191233 h 340837"/>
              <a:gd name="connsiteX31" fmla="*/ 11708 w 546379"/>
              <a:gd name="connsiteY31" fmla="*/ 167816 h 340837"/>
              <a:gd name="connsiteX32" fmla="*/ 68948 w 546379"/>
              <a:gd name="connsiteY32" fmla="*/ 140497 h 340837"/>
              <a:gd name="connsiteX33" fmla="*/ 117081 w 546379"/>
              <a:gd name="connsiteY33" fmla="*/ 132692 h 340837"/>
              <a:gd name="connsiteX34" fmla="*/ 273190 w 546379"/>
              <a:gd name="connsiteY34" fmla="*/ 91063 h 340837"/>
              <a:gd name="connsiteX35" fmla="*/ 331730 w 546379"/>
              <a:gd name="connsiteY35" fmla="*/ 149604 h 340837"/>
              <a:gd name="connsiteX36" fmla="*/ 273190 w 546379"/>
              <a:gd name="connsiteY36" fmla="*/ 208144 h 340837"/>
              <a:gd name="connsiteX37" fmla="*/ 214649 w 546379"/>
              <a:gd name="connsiteY37" fmla="*/ 149604 h 340837"/>
              <a:gd name="connsiteX38" fmla="*/ 273190 w 546379"/>
              <a:gd name="connsiteY38" fmla="*/ 91063 h 340837"/>
              <a:gd name="connsiteX39" fmla="*/ 429298 w 546379"/>
              <a:gd name="connsiteY39" fmla="*/ 0 h 340837"/>
              <a:gd name="connsiteX40" fmla="*/ 487838 w 546379"/>
              <a:gd name="connsiteY40" fmla="*/ 58541 h 340837"/>
              <a:gd name="connsiteX41" fmla="*/ 429298 w 546379"/>
              <a:gd name="connsiteY41" fmla="*/ 117082 h 340837"/>
              <a:gd name="connsiteX42" fmla="*/ 370757 w 546379"/>
              <a:gd name="connsiteY42" fmla="*/ 58541 h 340837"/>
              <a:gd name="connsiteX43" fmla="*/ 429298 w 546379"/>
              <a:gd name="connsiteY43" fmla="*/ 0 h 340837"/>
              <a:gd name="connsiteX44" fmla="*/ 117082 w 546379"/>
              <a:gd name="connsiteY44" fmla="*/ 0 h 340837"/>
              <a:gd name="connsiteX45" fmla="*/ 175622 w 546379"/>
              <a:gd name="connsiteY45" fmla="*/ 58541 h 340837"/>
              <a:gd name="connsiteX46" fmla="*/ 117082 w 546379"/>
              <a:gd name="connsiteY46" fmla="*/ 117082 h 340837"/>
              <a:gd name="connsiteX47" fmla="*/ 58541 w 546379"/>
              <a:gd name="connsiteY47" fmla="*/ 58541 h 340837"/>
              <a:gd name="connsiteX48" fmla="*/ 117082 w 546379"/>
              <a:gd name="connsiteY48" fmla="*/ 0 h 34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46379" h="340837">
                <a:moveTo>
                  <a:pt x="273189" y="223755"/>
                </a:moveTo>
                <a:cubicBezTo>
                  <a:pt x="290101" y="223755"/>
                  <a:pt x="307013" y="227658"/>
                  <a:pt x="321323" y="231560"/>
                </a:cubicBezTo>
                <a:cubicBezTo>
                  <a:pt x="342137" y="236764"/>
                  <a:pt x="362951" y="245870"/>
                  <a:pt x="378562" y="258879"/>
                </a:cubicBezTo>
                <a:cubicBezTo>
                  <a:pt x="386368" y="264083"/>
                  <a:pt x="390270" y="273190"/>
                  <a:pt x="390270" y="282297"/>
                </a:cubicBezTo>
                <a:lnTo>
                  <a:pt x="390270" y="340837"/>
                </a:lnTo>
                <a:lnTo>
                  <a:pt x="156108" y="340837"/>
                </a:lnTo>
                <a:lnTo>
                  <a:pt x="156108" y="282297"/>
                </a:lnTo>
                <a:cubicBezTo>
                  <a:pt x="156108" y="273190"/>
                  <a:pt x="160011" y="265385"/>
                  <a:pt x="167816" y="258879"/>
                </a:cubicBezTo>
                <a:cubicBezTo>
                  <a:pt x="184728" y="247171"/>
                  <a:pt x="204241" y="236764"/>
                  <a:pt x="225056" y="231560"/>
                </a:cubicBezTo>
                <a:cubicBezTo>
                  <a:pt x="240667" y="226357"/>
                  <a:pt x="257578" y="223755"/>
                  <a:pt x="273189" y="223755"/>
                </a:cubicBezTo>
                <a:close/>
                <a:moveTo>
                  <a:pt x="429298" y="132692"/>
                </a:moveTo>
                <a:cubicBezTo>
                  <a:pt x="446210" y="132692"/>
                  <a:pt x="463121" y="136595"/>
                  <a:pt x="477431" y="140497"/>
                </a:cubicBezTo>
                <a:cubicBezTo>
                  <a:pt x="498246" y="145701"/>
                  <a:pt x="519060" y="154807"/>
                  <a:pt x="534671" y="167816"/>
                </a:cubicBezTo>
                <a:cubicBezTo>
                  <a:pt x="542476" y="173020"/>
                  <a:pt x="546379" y="182126"/>
                  <a:pt x="546379" y="191233"/>
                </a:cubicBezTo>
                <a:lnTo>
                  <a:pt x="546379" y="249773"/>
                </a:lnTo>
                <a:lnTo>
                  <a:pt x="404581" y="249773"/>
                </a:lnTo>
                <a:cubicBezTo>
                  <a:pt x="401979" y="244570"/>
                  <a:pt x="398076" y="241968"/>
                  <a:pt x="394173" y="238065"/>
                </a:cubicBezTo>
                <a:cubicBezTo>
                  <a:pt x="378563" y="226357"/>
                  <a:pt x="359049" y="215950"/>
                  <a:pt x="334332" y="208144"/>
                </a:cubicBezTo>
                <a:cubicBezTo>
                  <a:pt x="348642" y="193834"/>
                  <a:pt x="357748" y="173020"/>
                  <a:pt x="357748" y="150905"/>
                </a:cubicBezTo>
                <a:lnTo>
                  <a:pt x="357748" y="149604"/>
                </a:lnTo>
                <a:cubicBezTo>
                  <a:pt x="365554" y="145701"/>
                  <a:pt x="373359" y="143099"/>
                  <a:pt x="381164" y="140497"/>
                </a:cubicBezTo>
                <a:cubicBezTo>
                  <a:pt x="396775" y="135294"/>
                  <a:pt x="413687" y="132692"/>
                  <a:pt x="429298" y="132692"/>
                </a:cubicBezTo>
                <a:close/>
                <a:moveTo>
                  <a:pt x="117081" y="132692"/>
                </a:moveTo>
                <a:cubicBezTo>
                  <a:pt x="133993" y="132692"/>
                  <a:pt x="150905" y="136595"/>
                  <a:pt x="165215" y="140497"/>
                </a:cubicBezTo>
                <a:cubicBezTo>
                  <a:pt x="173020" y="141798"/>
                  <a:pt x="180825" y="145701"/>
                  <a:pt x="188631" y="148303"/>
                </a:cubicBezTo>
                <a:cubicBezTo>
                  <a:pt x="188631" y="149604"/>
                  <a:pt x="188631" y="149604"/>
                  <a:pt x="188631" y="150905"/>
                </a:cubicBezTo>
                <a:cubicBezTo>
                  <a:pt x="188631" y="173020"/>
                  <a:pt x="197737" y="192534"/>
                  <a:pt x="212047" y="208144"/>
                </a:cubicBezTo>
                <a:cubicBezTo>
                  <a:pt x="191233" y="214649"/>
                  <a:pt x="170418" y="225056"/>
                  <a:pt x="152206" y="238065"/>
                </a:cubicBezTo>
                <a:cubicBezTo>
                  <a:pt x="147002" y="241968"/>
                  <a:pt x="144400" y="244570"/>
                  <a:pt x="140497" y="249773"/>
                </a:cubicBezTo>
                <a:lnTo>
                  <a:pt x="0" y="249773"/>
                </a:lnTo>
                <a:lnTo>
                  <a:pt x="0" y="191233"/>
                </a:lnTo>
                <a:cubicBezTo>
                  <a:pt x="0" y="182126"/>
                  <a:pt x="3903" y="173020"/>
                  <a:pt x="11708" y="167816"/>
                </a:cubicBezTo>
                <a:cubicBezTo>
                  <a:pt x="28620" y="156108"/>
                  <a:pt x="48133" y="147002"/>
                  <a:pt x="68948" y="140497"/>
                </a:cubicBezTo>
                <a:cubicBezTo>
                  <a:pt x="84559" y="135294"/>
                  <a:pt x="101470" y="132692"/>
                  <a:pt x="117081" y="132692"/>
                </a:cubicBezTo>
                <a:close/>
                <a:moveTo>
                  <a:pt x="273190" y="91063"/>
                </a:moveTo>
                <a:cubicBezTo>
                  <a:pt x="305521" y="91063"/>
                  <a:pt x="331730" y="117273"/>
                  <a:pt x="331730" y="149604"/>
                </a:cubicBezTo>
                <a:cubicBezTo>
                  <a:pt x="331730" y="181935"/>
                  <a:pt x="305521" y="208144"/>
                  <a:pt x="273190" y="208144"/>
                </a:cubicBezTo>
                <a:cubicBezTo>
                  <a:pt x="240859" y="208144"/>
                  <a:pt x="214649" y="181935"/>
                  <a:pt x="214649" y="149604"/>
                </a:cubicBezTo>
                <a:cubicBezTo>
                  <a:pt x="214649" y="117273"/>
                  <a:pt x="240859" y="91063"/>
                  <a:pt x="273190" y="91063"/>
                </a:cubicBezTo>
                <a:close/>
                <a:moveTo>
                  <a:pt x="429298" y="0"/>
                </a:moveTo>
                <a:cubicBezTo>
                  <a:pt x="461629" y="0"/>
                  <a:pt x="487838" y="26210"/>
                  <a:pt x="487838" y="58541"/>
                </a:cubicBezTo>
                <a:cubicBezTo>
                  <a:pt x="487838" y="90873"/>
                  <a:pt x="461629" y="117082"/>
                  <a:pt x="429298" y="117082"/>
                </a:cubicBezTo>
                <a:cubicBezTo>
                  <a:pt x="396966" y="117082"/>
                  <a:pt x="370757" y="90873"/>
                  <a:pt x="370757" y="58541"/>
                </a:cubicBezTo>
                <a:cubicBezTo>
                  <a:pt x="370757" y="26210"/>
                  <a:pt x="396966" y="0"/>
                  <a:pt x="429298" y="0"/>
                </a:cubicBezTo>
                <a:close/>
                <a:moveTo>
                  <a:pt x="117082" y="0"/>
                </a:moveTo>
                <a:cubicBezTo>
                  <a:pt x="149413" y="0"/>
                  <a:pt x="175622" y="26210"/>
                  <a:pt x="175622" y="58541"/>
                </a:cubicBezTo>
                <a:cubicBezTo>
                  <a:pt x="175622" y="90873"/>
                  <a:pt x="149413" y="117082"/>
                  <a:pt x="117082" y="117082"/>
                </a:cubicBezTo>
                <a:cubicBezTo>
                  <a:pt x="84751" y="117082"/>
                  <a:pt x="58541" y="90873"/>
                  <a:pt x="58541" y="58541"/>
                </a:cubicBezTo>
                <a:cubicBezTo>
                  <a:pt x="58541" y="26210"/>
                  <a:pt x="84751" y="0"/>
                  <a:pt x="117082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644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" name="Graphic 38" descr="Puzzle">
            <a:extLst>
              <a:ext uri="{FF2B5EF4-FFF2-40B4-BE49-F238E27FC236}">
                <a16:creationId xmlns:a16="http://schemas.microsoft.com/office/drawing/2014/main" id="{473DAE78-ABD4-4647-BD15-0AA1F7A8B1FC}"/>
              </a:ext>
            </a:extLst>
          </p:cNvPr>
          <p:cNvSpPr/>
          <p:nvPr/>
        </p:nvSpPr>
        <p:spPr>
          <a:xfrm>
            <a:off x="2938526" y="3521238"/>
            <a:ext cx="491413" cy="491413"/>
          </a:xfrm>
          <a:custGeom>
            <a:avLst/>
            <a:gdLst>
              <a:gd name="connsiteX0" fmla="*/ 336283 w 520360"/>
              <a:gd name="connsiteY0" fmla="*/ 394824 h 520360"/>
              <a:gd name="connsiteX1" fmla="*/ 308314 w 520360"/>
              <a:gd name="connsiteY1" fmla="*/ 308964 h 520360"/>
              <a:gd name="connsiteX2" fmla="*/ 312867 w 520360"/>
              <a:gd name="connsiteY2" fmla="*/ 304411 h 520360"/>
              <a:gd name="connsiteX3" fmla="*/ 400027 w 520360"/>
              <a:gd name="connsiteY3" fmla="*/ 331080 h 520360"/>
              <a:gd name="connsiteX4" fmla="*/ 446209 w 520360"/>
              <a:gd name="connsiteY4" fmla="*/ 368155 h 520360"/>
              <a:gd name="connsiteX5" fmla="*/ 520361 w 520360"/>
              <a:gd name="connsiteY5" fmla="*/ 294004 h 520360"/>
              <a:gd name="connsiteX6" fmla="*/ 409784 w 520360"/>
              <a:gd name="connsiteY6" fmla="*/ 183427 h 520360"/>
              <a:gd name="connsiteX7" fmla="*/ 446860 w 520360"/>
              <a:gd name="connsiteY7" fmla="*/ 137245 h 520360"/>
              <a:gd name="connsiteX8" fmla="*/ 473528 w 520360"/>
              <a:gd name="connsiteY8" fmla="*/ 50085 h 520360"/>
              <a:gd name="connsiteX9" fmla="*/ 468975 w 520360"/>
              <a:gd name="connsiteY9" fmla="*/ 45532 h 520360"/>
              <a:gd name="connsiteX10" fmla="*/ 383116 w 520360"/>
              <a:gd name="connsiteY10" fmla="*/ 73501 h 520360"/>
              <a:gd name="connsiteX11" fmla="*/ 336934 w 520360"/>
              <a:gd name="connsiteY11" fmla="*/ 110577 h 520360"/>
              <a:gd name="connsiteX12" fmla="*/ 226357 w 520360"/>
              <a:gd name="connsiteY12" fmla="*/ 0 h 520360"/>
              <a:gd name="connsiteX13" fmla="*/ 151555 w 520360"/>
              <a:gd name="connsiteY13" fmla="*/ 74151 h 520360"/>
              <a:gd name="connsiteX14" fmla="*/ 188631 w 520360"/>
              <a:gd name="connsiteY14" fmla="*/ 120333 h 520360"/>
              <a:gd name="connsiteX15" fmla="*/ 216600 w 520360"/>
              <a:gd name="connsiteY15" fmla="*/ 206193 h 520360"/>
              <a:gd name="connsiteX16" fmla="*/ 212047 w 520360"/>
              <a:gd name="connsiteY16" fmla="*/ 210746 h 520360"/>
              <a:gd name="connsiteX17" fmla="*/ 124887 w 520360"/>
              <a:gd name="connsiteY17" fmla="*/ 184078 h 520360"/>
              <a:gd name="connsiteX18" fmla="*/ 78705 w 520360"/>
              <a:gd name="connsiteY18" fmla="*/ 147002 h 520360"/>
              <a:gd name="connsiteX19" fmla="*/ 0 w 520360"/>
              <a:gd name="connsiteY19" fmla="*/ 226357 h 520360"/>
              <a:gd name="connsiteX20" fmla="*/ 110577 w 520360"/>
              <a:gd name="connsiteY20" fmla="*/ 336934 h 520360"/>
              <a:gd name="connsiteX21" fmla="*/ 73501 w 520360"/>
              <a:gd name="connsiteY21" fmla="*/ 383116 h 520360"/>
              <a:gd name="connsiteX22" fmla="*/ 46832 w 520360"/>
              <a:gd name="connsiteY22" fmla="*/ 470276 h 520360"/>
              <a:gd name="connsiteX23" fmla="*/ 51386 w 520360"/>
              <a:gd name="connsiteY23" fmla="*/ 474829 h 520360"/>
              <a:gd name="connsiteX24" fmla="*/ 137245 w 520360"/>
              <a:gd name="connsiteY24" fmla="*/ 446860 h 520360"/>
              <a:gd name="connsiteX25" fmla="*/ 183427 w 520360"/>
              <a:gd name="connsiteY25" fmla="*/ 409784 h 520360"/>
              <a:gd name="connsiteX26" fmla="*/ 294004 w 520360"/>
              <a:gd name="connsiteY26" fmla="*/ 520361 h 520360"/>
              <a:gd name="connsiteX27" fmla="*/ 373359 w 520360"/>
              <a:gd name="connsiteY27" fmla="*/ 441006 h 520360"/>
              <a:gd name="connsiteX28" fmla="*/ 336283 w 520360"/>
              <a:gd name="connsiteY28" fmla="*/ 394824 h 52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20360" h="520360">
                <a:moveTo>
                  <a:pt x="336283" y="394824"/>
                </a:moveTo>
                <a:cubicBezTo>
                  <a:pt x="293353" y="396125"/>
                  <a:pt x="277743" y="340836"/>
                  <a:pt x="308314" y="308964"/>
                </a:cubicBezTo>
                <a:lnTo>
                  <a:pt x="312867" y="304411"/>
                </a:lnTo>
                <a:cubicBezTo>
                  <a:pt x="344739" y="273840"/>
                  <a:pt x="401328" y="288150"/>
                  <a:pt x="400027" y="331080"/>
                </a:cubicBezTo>
                <a:cubicBezTo>
                  <a:pt x="399377" y="355797"/>
                  <a:pt x="428647" y="385718"/>
                  <a:pt x="446209" y="368155"/>
                </a:cubicBezTo>
                <a:lnTo>
                  <a:pt x="520361" y="294004"/>
                </a:lnTo>
                <a:lnTo>
                  <a:pt x="409784" y="183427"/>
                </a:lnTo>
                <a:cubicBezTo>
                  <a:pt x="392222" y="165865"/>
                  <a:pt x="422143" y="136595"/>
                  <a:pt x="446860" y="137245"/>
                </a:cubicBezTo>
                <a:cubicBezTo>
                  <a:pt x="489790" y="138546"/>
                  <a:pt x="504100" y="81957"/>
                  <a:pt x="473528" y="50085"/>
                </a:cubicBezTo>
                <a:lnTo>
                  <a:pt x="468975" y="45532"/>
                </a:lnTo>
                <a:cubicBezTo>
                  <a:pt x="437103" y="14960"/>
                  <a:pt x="381815" y="30571"/>
                  <a:pt x="383116" y="73501"/>
                </a:cubicBezTo>
                <a:cubicBezTo>
                  <a:pt x="383766" y="98218"/>
                  <a:pt x="354496" y="128139"/>
                  <a:pt x="336934" y="110577"/>
                </a:cubicBezTo>
                <a:lnTo>
                  <a:pt x="226357" y="0"/>
                </a:lnTo>
                <a:lnTo>
                  <a:pt x="151555" y="74151"/>
                </a:lnTo>
                <a:cubicBezTo>
                  <a:pt x="133993" y="91714"/>
                  <a:pt x="163914" y="120984"/>
                  <a:pt x="188631" y="120333"/>
                </a:cubicBezTo>
                <a:cubicBezTo>
                  <a:pt x="231561" y="119033"/>
                  <a:pt x="247171" y="174321"/>
                  <a:pt x="216600" y="206193"/>
                </a:cubicBezTo>
                <a:lnTo>
                  <a:pt x="212047" y="210746"/>
                </a:lnTo>
                <a:cubicBezTo>
                  <a:pt x="180175" y="241317"/>
                  <a:pt x="123586" y="227007"/>
                  <a:pt x="124887" y="184078"/>
                </a:cubicBezTo>
                <a:cubicBezTo>
                  <a:pt x="125537" y="159361"/>
                  <a:pt x="96267" y="129440"/>
                  <a:pt x="78705" y="147002"/>
                </a:cubicBezTo>
                <a:lnTo>
                  <a:pt x="0" y="226357"/>
                </a:lnTo>
                <a:lnTo>
                  <a:pt x="110577" y="336934"/>
                </a:lnTo>
                <a:cubicBezTo>
                  <a:pt x="128139" y="354496"/>
                  <a:pt x="98218" y="383766"/>
                  <a:pt x="73501" y="383116"/>
                </a:cubicBezTo>
                <a:cubicBezTo>
                  <a:pt x="30571" y="381815"/>
                  <a:pt x="16261" y="438404"/>
                  <a:pt x="46832" y="470276"/>
                </a:cubicBezTo>
                <a:lnTo>
                  <a:pt x="51386" y="474829"/>
                </a:lnTo>
                <a:cubicBezTo>
                  <a:pt x="83258" y="505400"/>
                  <a:pt x="138546" y="489790"/>
                  <a:pt x="137245" y="446860"/>
                </a:cubicBezTo>
                <a:cubicBezTo>
                  <a:pt x="136595" y="422143"/>
                  <a:pt x="165865" y="392222"/>
                  <a:pt x="183427" y="409784"/>
                </a:cubicBezTo>
                <a:lnTo>
                  <a:pt x="294004" y="520361"/>
                </a:lnTo>
                <a:lnTo>
                  <a:pt x="373359" y="441006"/>
                </a:lnTo>
                <a:cubicBezTo>
                  <a:pt x="390921" y="423444"/>
                  <a:pt x="361651" y="394173"/>
                  <a:pt x="336283" y="394824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644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F38FD0D4-7C34-4451-A829-62BFE9FB4D49}"/>
              </a:ext>
            </a:extLst>
          </p:cNvPr>
          <p:cNvSpPr/>
          <p:nvPr/>
        </p:nvSpPr>
        <p:spPr>
          <a:xfrm>
            <a:off x="4338127" y="3395273"/>
            <a:ext cx="467746" cy="755590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A1B2EFC0-9A02-4396-94C0-949B6636BCF0}"/>
              </a:ext>
            </a:extLst>
          </p:cNvPr>
          <p:cNvSpPr/>
          <p:nvPr/>
        </p:nvSpPr>
        <p:spPr>
          <a:xfrm>
            <a:off x="1434021" y="3420719"/>
            <a:ext cx="724462" cy="722007"/>
          </a:xfrm>
          <a:custGeom>
            <a:avLst/>
            <a:gdLst>
              <a:gd name="connsiteX0" fmla="*/ 175211 w 767138"/>
              <a:gd name="connsiteY0" fmla="*/ 532146 h 764538"/>
              <a:gd name="connsiteX1" fmla="*/ 201866 w 767138"/>
              <a:gd name="connsiteY1" fmla="*/ 555587 h 764538"/>
              <a:gd name="connsiteX2" fmla="*/ 211391 w 767138"/>
              <a:gd name="connsiteY2" fmla="*/ 600354 h 764538"/>
              <a:gd name="connsiteX3" fmla="*/ 93281 w 767138"/>
              <a:gd name="connsiteY3" fmla="*/ 664172 h 764538"/>
              <a:gd name="connsiteX4" fmla="*/ 157098 w 767138"/>
              <a:gd name="connsiteY4" fmla="*/ 546062 h 764538"/>
              <a:gd name="connsiteX5" fmla="*/ 175211 w 767138"/>
              <a:gd name="connsiteY5" fmla="*/ 532146 h 764538"/>
              <a:gd name="connsiteX6" fmla="*/ 484758 w 767138"/>
              <a:gd name="connsiteY6" fmla="*/ 525107 h 764538"/>
              <a:gd name="connsiteX7" fmla="*/ 499998 w 767138"/>
              <a:gd name="connsiteY7" fmla="*/ 564159 h 764538"/>
              <a:gd name="connsiteX8" fmla="*/ 492378 w 767138"/>
              <a:gd name="connsiteY8" fmla="*/ 602259 h 764538"/>
              <a:gd name="connsiteX9" fmla="*/ 340930 w 767138"/>
              <a:gd name="connsiteY9" fmla="*/ 753707 h 764538"/>
              <a:gd name="connsiteX10" fmla="*/ 280923 w 767138"/>
              <a:gd name="connsiteY10" fmla="*/ 721322 h 764538"/>
              <a:gd name="connsiteX11" fmla="*/ 310450 w 767138"/>
              <a:gd name="connsiteY11" fmla="*/ 586067 h 764538"/>
              <a:gd name="connsiteX12" fmla="*/ 484758 w 767138"/>
              <a:gd name="connsiteY12" fmla="*/ 525107 h 764538"/>
              <a:gd name="connsiteX13" fmla="*/ 179839 w 767138"/>
              <a:gd name="connsiteY13" fmla="*/ 262574 h 764538"/>
              <a:gd name="connsiteX14" fmla="*/ 199961 w 767138"/>
              <a:gd name="connsiteY14" fmla="*/ 264122 h 764538"/>
              <a:gd name="connsiteX15" fmla="*/ 232346 w 767138"/>
              <a:gd name="connsiteY15" fmla="*/ 276505 h 764538"/>
              <a:gd name="connsiteX16" fmla="*/ 169481 w 767138"/>
              <a:gd name="connsiteY16" fmla="*/ 454622 h 764538"/>
              <a:gd name="connsiteX17" fmla="*/ 42798 w 767138"/>
              <a:gd name="connsiteY17" fmla="*/ 483197 h 764538"/>
              <a:gd name="connsiteX18" fmla="*/ 10413 w 767138"/>
              <a:gd name="connsiteY18" fmla="*/ 423190 h 764538"/>
              <a:gd name="connsiteX19" fmla="*/ 161861 w 767138"/>
              <a:gd name="connsiteY19" fmla="*/ 271742 h 764538"/>
              <a:gd name="connsiteX20" fmla="*/ 179839 w 767138"/>
              <a:gd name="connsiteY20" fmla="*/ 262574 h 764538"/>
              <a:gd name="connsiteX21" fmla="*/ 548694 w 767138"/>
              <a:gd name="connsiteY21" fmla="*/ 151489 h 764538"/>
              <a:gd name="connsiteX22" fmla="*/ 508571 w 767138"/>
              <a:gd name="connsiteY22" fmla="*/ 167920 h 764538"/>
              <a:gd name="connsiteX23" fmla="*/ 508571 w 767138"/>
              <a:gd name="connsiteY23" fmla="*/ 248882 h 764538"/>
              <a:gd name="connsiteX24" fmla="*/ 589533 w 767138"/>
              <a:gd name="connsiteY24" fmla="*/ 248882 h 764538"/>
              <a:gd name="connsiteX25" fmla="*/ 589533 w 767138"/>
              <a:gd name="connsiteY25" fmla="*/ 167920 h 764538"/>
              <a:gd name="connsiteX26" fmla="*/ 548694 w 767138"/>
              <a:gd name="connsiteY26" fmla="*/ 151489 h 764538"/>
              <a:gd name="connsiteX27" fmla="*/ 540956 w 767138"/>
              <a:gd name="connsiteY27" fmla="*/ 43142 h 764538"/>
              <a:gd name="connsiteX28" fmla="*/ 642873 w 767138"/>
              <a:gd name="connsiteY28" fmla="*/ 113627 h 764538"/>
              <a:gd name="connsiteX29" fmla="*/ 715263 w 767138"/>
              <a:gd name="connsiteY29" fmla="*/ 218402 h 764538"/>
              <a:gd name="connsiteX30" fmla="*/ 591438 w 767138"/>
              <a:gd name="connsiteY30" fmla="*/ 399377 h 764538"/>
              <a:gd name="connsiteX31" fmla="*/ 261873 w 767138"/>
              <a:gd name="connsiteY31" fmla="*/ 554635 h 764538"/>
              <a:gd name="connsiteX32" fmla="*/ 202818 w 767138"/>
              <a:gd name="connsiteY32" fmla="*/ 495580 h 764538"/>
              <a:gd name="connsiteX33" fmla="*/ 359028 w 767138"/>
              <a:gd name="connsiteY33" fmla="*/ 166967 h 764538"/>
              <a:gd name="connsiteX34" fmla="*/ 540956 w 767138"/>
              <a:gd name="connsiteY34" fmla="*/ 43142 h 764538"/>
              <a:gd name="connsiteX35" fmla="*/ 740669 w 767138"/>
              <a:gd name="connsiteY35" fmla="*/ 12 h 764538"/>
              <a:gd name="connsiteX36" fmla="*/ 762889 w 767138"/>
              <a:gd name="connsiteY36" fmla="*/ 5042 h 764538"/>
              <a:gd name="connsiteX37" fmla="*/ 733361 w 767138"/>
              <a:gd name="connsiteY37" fmla="*/ 167920 h 764538"/>
              <a:gd name="connsiteX38" fmla="*/ 670496 w 767138"/>
              <a:gd name="connsiteY38" fmla="*/ 87910 h 764538"/>
              <a:gd name="connsiteX39" fmla="*/ 592391 w 767138"/>
              <a:gd name="connsiteY39" fmla="*/ 25997 h 764538"/>
              <a:gd name="connsiteX40" fmla="*/ 740669 w 767138"/>
              <a:gd name="connsiteY40" fmla="*/ 12 h 76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767138" h="764538">
                <a:moveTo>
                  <a:pt x="175211" y="532146"/>
                </a:moveTo>
                <a:cubicBezTo>
                  <a:pt x="188650" y="526833"/>
                  <a:pt x="190436" y="544157"/>
                  <a:pt x="201866" y="555587"/>
                </a:cubicBezTo>
                <a:cubicBezTo>
                  <a:pt x="217106" y="569874"/>
                  <a:pt x="242823" y="567969"/>
                  <a:pt x="211391" y="600354"/>
                </a:cubicBezTo>
                <a:cubicBezTo>
                  <a:pt x="179958" y="631787"/>
                  <a:pt x="108521" y="679412"/>
                  <a:pt x="93281" y="664172"/>
                </a:cubicBezTo>
                <a:cubicBezTo>
                  <a:pt x="78993" y="648932"/>
                  <a:pt x="125666" y="577494"/>
                  <a:pt x="157098" y="546062"/>
                </a:cubicBezTo>
                <a:cubicBezTo>
                  <a:pt x="164956" y="538204"/>
                  <a:pt x="170731" y="533918"/>
                  <a:pt x="175211" y="532146"/>
                </a:cubicBezTo>
                <a:close/>
                <a:moveTo>
                  <a:pt x="484758" y="525107"/>
                </a:moveTo>
                <a:lnTo>
                  <a:pt x="499998" y="564159"/>
                </a:lnTo>
                <a:cubicBezTo>
                  <a:pt x="505713" y="577495"/>
                  <a:pt x="501903" y="592734"/>
                  <a:pt x="492378" y="602259"/>
                </a:cubicBezTo>
                <a:lnTo>
                  <a:pt x="340930" y="753707"/>
                </a:lnTo>
                <a:cubicBezTo>
                  <a:pt x="315213" y="779424"/>
                  <a:pt x="273303" y="755612"/>
                  <a:pt x="280923" y="721322"/>
                </a:cubicBezTo>
                <a:lnTo>
                  <a:pt x="310450" y="586067"/>
                </a:lnTo>
                <a:cubicBezTo>
                  <a:pt x="359980" y="576542"/>
                  <a:pt x="420940" y="558445"/>
                  <a:pt x="484758" y="525107"/>
                </a:cubicBezTo>
                <a:close/>
                <a:moveTo>
                  <a:pt x="179839" y="262574"/>
                </a:moveTo>
                <a:cubicBezTo>
                  <a:pt x="186388" y="261265"/>
                  <a:pt x="193293" y="261741"/>
                  <a:pt x="199961" y="264122"/>
                </a:cubicBezTo>
                <a:lnTo>
                  <a:pt x="232346" y="276505"/>
                </a:lnTo>
                <a:cubicBezTo>
                  <a:pt x="197103" y="343180"/>
                  <a:pt x="179958" y="406997"/>
                  <a:pt x="169481" y="454622"/>
                </a:cubicBezTo>
                <a:lnTo>
                  <a:pt x="42798" y="483197"/>
                </a:lnTo>
                <a:cubicBezTo>
                  <a:pt x="8508" y="490817"/>
                  <a:pt x="-14352" y="447955"/>
                  <a:pt x="10413" y="423190"/>
                </a:cubicBezTo>
                <a:lnTo>
                  <a:pt x="161861" y="271742"/>
                </a:lnTo>
                <a:cubicBezTo>
                  <a:pt x="167099" y="266980"/>
                  <a:pt x="173291" y="263884"/>
                  <a:pt x="179839" y="262574"/>
                </a:cubicBezTo>
                <a:close/>
                <a:moveTo>
                  <a:pt x="548694" y="151489"/>
                </a:moveTo>
                <a:cubicBezTo>
                  <a:pt x="534050" y="151489"/>
                  <a:pt x="519524" y="156966"/>
                  <a:pt x="508571" y="167920"/>
                </a:cubicBezTo>
                <a:cubicBezTo>
                  <a:pt x="486663" y="190780"/>
                  <a:pt x="486663" y="226975"/>
                  <a:pt x="508571" y="248882"/>
                </a:cubicBezTo>
                <a:cubicBezTo>
                  <a:pt x="531431" y="270790"/>
                  <a:pt x="567626" y="270790"/>
                  <a:pt x="589533" y="248882"/>
                </a:cubicBezTo>
                <a:cubicBezTo>
                  <a:pt x="611441" y="226975"/>
                  <a:pt x="611441" y="190780"/>
                  <a:pt x="589533" y="167920"/>
                </a:cubicBezTo>
                <a:cubicBezTo>
                  <a:pt x="578103" y="156966"/>
                  <a:pt x="563339" y="151489"/>
                  <a:pt x="548694" y="151489"/>
                </a:cubicBezTo>
                <a:close/>
                <a:moveTo>
                  <a:pt x="540956" y="43142"/>
                </a:moveTo>
                <a:cubicBezTo>
                  <a:pt x="572388" y="55525"/>
                  <a:pt x="608583" y="80289"/>
                  <a:pt x="642873" y="113627"/>
                </a:cubicBezTo>
                <a:cubicBezTo>
                  <a:pt x="678116" y="149822"/>
                  <a:pt x="702881" y="186970"/>
                  <a:pt x="715263" y="218402"/>
                </a:cubicBezTo>
                <a:cubicBezTo>
                  <a:pt x="692403" y="274600"/>
                  <a:pt x="653351" y="337465"/>
                  <a:pt x="591438" y="399377"/>
                </a:cubicBezTo>
                <a:cubicBezTo>
                  <a:pt x="478091" y="512725"/>
                  <a:pt x="339978" y="545110"/>
                  <a:pt x="261873" y="554635"/>
                </a:cubicBezTo>
                <a:lnTo>
                  <a:pt x="202818" y="495580"/>
                </a:lnTo>
                <a:cubicBezTo>
                  <a:pt x="212343" y="417475"/>
                  <a:pt x="245681" y="280315"/>
                  <a:pt x="359028" y="166967"/>
                </a:cubicBezTo>
                <a:cubicBezTo>
                  <a:pt x="420941" y="105055"/>
                  <a:pt x="484758" y="66002"/>
                  <a:pt x="540956" y="43142"/>
                </a:cubicBezTo>
                <a:close/>
                <a:moveTo>
                  <a:pt x="740669" y="12"/>
                </a:moveTo>
                <a:cubicBezTo>
                  <a:pt x="751697" y="161"/>
                  <a:pt x="759555" y="1708"/>
                  <a:pt x="762889" y="5042"/>
                </a:cubicBezTo>
                <a:cubicBezTo>
                  <a:pt x="777176" y="18377"/>
                  <a:pt x="752411" y="94577"/>
                  <a:pt x="733361" y="167920"/>
                </a:cubicBezTo>
                <a:cubicBezTo>
                  <a:pt x="718121" y="141250"/>
                  <a:pt x="697166" y="114580"/>
                  <a:pt x="670496" y="87910"/>
                </a:cubicBezTo>
                <a:cubicBezTo>
                  <a:pt x="644779" y="62192"/>
                  <a:pt x="618108" y="41237"/>
                  <a:pt x="592391" y="25997"/>
                </a:cubicBezTo>
                <a:cubicBezTo>
                  <a:pt x="645970" y="11710"/>
                  <a:pt x="707585" y="-435"/>
                  <a:pt x="740669" y="12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3" name="Graphic 41" descr="Coins">
            <a:extLst>
              <a:ext uri="{FF2B5EF4-FFF2-40B4-BE49-F238E27FC236}">
                <a16:creationId xmlns:a16="http://schemas.microsoft.com/office/drawing/2014/main" id="{1112370A-77F0-4CB6-B04E-31DC8DF4ACBA}"/>
              </a:ext>
            </a:extLst>
          </p:cNvPr>
          <p:cNvSpPr/>
          <p:nvPr/>
        </p:nvSpPr>
        <p:spPr>
          <a:xfrm>
            <a:off x="6986833" y="3457865"/>
            <a:ext cx="755590" cy="647648"/>
          </a:xfrm>
          <a:custGeom>
            <a:avLst/>
            <a:gdLst>
              <a:gd name="connsiteX0" fmla="*/ 743903 w 800100"/>
              <a:gd name="connsiteY0" fmla="*/ 571500 h 685800"/>
              <a:gd name="connsiteX1" fmla="*/ 705803 w 800100"/>
              <a:gd name="connsiteY1" fmla="*/ 603885 h 685800"/>
              <a:gd name="connsiteX2" fmla="*/ 705803 w 800100"/>
              <a:gd name="connsiteY2" fmla="*/ 569595 h 685800"/>
              <a:gd name="connsiteX3" fmla="*/ 743903 w 800100"/>
              <a:gd name="connsiteY3" fmla="*/ 554355 h 685800"/>
              <a:gd name="connsiteX4" fmla="*/ 743903 w 800100"/>
              <a:gd name="connsiteY4" fmla="*/ 571500 h 685800"/>
              <a:gd name="connsiteX5" fmla="*/ 667703 w 800100"/>
              <a:gd name="connsiteY5" fmla="*/ 508635 h 685800"/>
              <a:gd name="connsiteX6" fmla="*/ 667703 w 800100"/>
              <a:gd name="connsiteY6" fmla="*/ 474345 h 685800"/>
              <a:gd name="connsiteX7" fmla="*/ 705803 w 800100"/>
              <a:gd name="connsiteY7" fmla="*/ 459105 h 685800"/>
              <a:gd name="connsiteX8" fmla="*/ 705803 w 800100"/>
              <a:gd name="connsiteY8" fmla="*/ 476250 h 685800"/>
              <a:gd name="connsiteX9" fmla="*/ 667703 w 800100"/>
              <a:gd name="connsiteY9" fmla="*/ 508635 h 685800"/>
              <a:gd name="connsiteX10" fmla="*/ 667703 w 800100"/>
              <a:gd name="connsiteY10" fmla="*/ 615315 h 685800"/>
              <a:gd name="connsiteX11" fmla="*/ 629603 w 800100"/>
              <a:gd name="connsiteY11" fmla="*/ 621983 h 685800"/>
              <a:gd name="connsiteX12" fmla="*/ 629603 w 800100"/>
              <a:gd name="connsiteY12" fmla="*/ 584835 h 685800"/>
              <a:gd name="connsiteX13" fmla="*/ 667703 w 800100"/>
              <a:gd name="connsiteY13" fmla="*/ 579120 h 685800"/>
              <a:gd name="connsiteX14" fmla="*/ 667703 w 800100"/>
              <a:gd name="connsiteY14" fmla="*/ 615315 h 685800"/>
              <a:gd name="connsiteX15" fmla="*/ 591503 w 800100"/>
              <a:gd name="connsiteY15" fmla="*/ 489585 h 685800"/>
              <a:gd name="connsiteX16" fmla="*/ 629603 w 800100"/>
              <a:gd name="connsiteY16" fmla="*/ 483870 h 685800"/>
              <a:gd name="connsiteX17" fmla="*/ 629603 w 800100"/>
              <a:gd name="connsiteY17" fmla="*/ 520065 h 685800"/>
              <a:gd name="connsiteX18" fmla="*/ 591503 w 800100"/>
              <a:gd name="connsiteY18" fmla="*/ 526733 h 685800"/>
              <a:gd name="connsiteX19" fmla="*/ 591503 w 800100"/>
              <a:gd name="connsiteY19" fmla="*/ 489585 h 685800"/>
              <a:gd name="connsiteX20" fmla="*/ 591503 w 800100"/>
              <a:gd name="connsiteY20" fmla="*/ 626745 h 685800"/>
              <a:gd name="connsiteX21" fmla="*/ 553403 w 800100"/>
              <a:gd name="connsiteY21" fmla="*/ 628650 h 685800"/>
              <a:gd name="connsiteX22" fmla="*/ 553403 w 800100"/>
              <a:gd name="connsiteY22" fmla="*/ 590550 h 685800"/>
              <a:gd name="connsiteX23" fmla="*/ 591503 w 800100"/>
              <a:gd name="connsiteY23" fmla="*/ 588645 h 685800"/>
              <a:gd name="connsiteX24" fmla="*/ 591503 w 800100"/>
              <a:gd name="connsiteY24" fmla="*/ 626745 h 685800"/>
              <a:gd name="connsiteX25" fmla="*/ 515303 w 800100"/>
              <a:gd name="connsiteY25" fmla="*/ 533400 h 685800"/>
              <a:gd name="connsiteX26" fmla="*/ 515303 w 800100"/>
              <a:gd name="connsiteY26" fmla="*/ 495300 h 685800"/>
              <a:gd name="connsiteX27" fmla="*/ 553403 w 800100"/>
              <a:gd name="connsiteY27" fmla="*/ 493395 h 685800"/>
              <a:gd name="connsiteX28" fmla="*/ 553403 w 800100"/>
              <a:gd name="connsiteY28" fmla="*/ 531495 h 685800"/>
              <a:gd name="connsiteX29" fmla="*/ 515303 w 800100"/>
              <a:gd name="connsiteY29" fmla="*/ 533400 h 685800"/>
              <a:gd name="connsiteX30" fmla="*/ 515303 w 800100"/>
              <a:gd name="connsiteY30" fmla="*/ 628650 h 685800"/>
              <a:gd name="connsiteX31" fmla="*/ 477203 w 800100"/>
              <a:gd name="connsiteY31" fmla="*/ 626745 h 685800"/>
              <a:gd name="connsiteX32" fmla="*/ 477203 w 800100"/>
              <a:gd name="connsiteY32" fmla="*/ 590550 h 685800"/>
              <a:gd name="connsiteX33" fmla="*/ 496253 w 800100"/>
              <a:gd name="connsiteY33" fmla="*/ 590550 h 685800"/>
              <a:gd name="connsiteX34" fmla="*/ 515303 w 800100"/>
              <a:gd name="connsiteY34" fmla="*/ 590550 h 685800"/>
              <a:gd name="connsiteX35" fmla="*/ 515303 w 800100"/>
              <a:gd name="connsiteY35" fmla="*/ 628650 h 685800"/>
              <a:gd name="connsiteX36" fmla="*/ 439103 w 800100"/>
              <a:gd name="connsiteY36" fmla="*/ 493395 h 685800"/>
              <a:gd name="connsiteX37" fmla="*/ 477203 w 800100"/>
              <a:gd name="connsiteY37" fmla="*/ 495300 h 685800"/>
              <a:gd name="connsiteX38" fmla="*/ 477203 w 800100"/>
              <a:gd name="connsiteY38" fmla="*/ 533400 h 685800"/>
              <a:gd name="connsiteX39" fmla="*/ 439103 w 800100"/>
              <a:gd name="connsiteY39" fmla="*/ 531495 h 685800"/>
              <a:gd name="connsiteX40" fmla="*/ 439103 w 800100"/>
              <a:gd name="connsiteY40" fmla="*/ 493395 h 685800"/>
              <a:gd name="connsiteX41" fmla="*/ 439103 w 800100"/>
              <a:gd name="connsiteY41" fmla="*/ 621983 h 685800"/>
              <a:gd name="connsiteX42" fmla="*/ 401003 w 800100"/>
              <a:gd name="connsiteY42" fmla="*/ 615315 h 685800"/>
              <a:gd name="connsiteX43" fmla="*/ 401003 w 800100"/>
              <a:gd name="connsiteY43" fmla="*/ 584835 h 685800"/>
              <a:gd name="connsiteX44" fmla="*/ 439103 w 800100"/>
              <a:gd name="connsiteY44" fmla="*/ 588645 h 685800"/>
              <a:gd name="connsiteX45" fmla="*/ 439103 w 800100"/>
              <a:gd name="connsiteY45" fmla="*/ 621983 h 685800"/>
              <a:gd name="connsiteX46" fmla="*/ 362903 w 800100"/>
              <a:gd name="connsiteY46" fmla="*/ 520065 h 685800"/>
              <a:gd name="connsiteX47" fmla="*/ 362903 w 800100"/>
              <a:gd name="connsiteY47" fmla="*/ 482918 h 685800"/>
              <a:gd name="connsiteX48" fmla="*/ 401003 w 800100"/>
              <a:gd name="connsiteY48" fmla="*/ 488633 h 685800"/>
              <a:gd name="connsiteX49" fmla="*/ 401003 w 800100"/>
              <a:gd name="connsiteY49" fmla="*/ 526733 h 685800"/>
              <a:gd name="connsiteX50" fmla="*/ 362903 w 800100"/>
              <a:gd name="connsiteY50" fmla="*/ 520065 h 685800"/>
              <a:gd name="connsiteX51" fmla="*/ 362903 w 800100"/>
              <a:gd name="connsiteY51" fmla="*/ 603885 h 685800"/>
              <a:gd name="connsiteX52" fmla="*/ 324803 w 800100"/>
              <a:gd name="connsiteY52" fmla="*/ 571500 h 685800"/>
              <a:gd name="connsiteX53" fmla="*/ 324803 w 800100"/>
              <a:gd name="connsiteY53" fmla="*/ 569595 h 685800"/>
              <a:gd name="connsiteX54" fmla="*/ 325755 w 800100"/>
              <a:gd name="connsiteY54" fmla="*/ 569595 h 685800"/>
              <a:gd name="connsiteX55" fmla="*/ 333375 w 800100"/>
              <a:gd name="connsiteY55" fmla="*/ 571500 h 685800"/>
              <a:gd name="connsiteX56" fmla="*/ 362903 w 800100"/>
              <a:gd name="connsiteY56" fmla="*/ 578168 h 685800"/>
              <a:gd name="connsiteX57" fmla="*/ 362903 w 800100"/>
              <a:gd name="connsiteY57" fmla="*/ 603885 h 685800"/>
              <a:gd name="connsiteX58" fmla="*/ 210503 w 800100"/>
              <a:gd name="connsiteY58" fmla="*/ 474345 h 685800"/>
              <a:gd name="connsiteX59" fmla="*/ 229553 w 800100"/>
              <a:gd name="connsiteY59" fmla="*/ 475298 h 685800"/>
              <a:gd name="connsiteX60" fmla="*/ 229553 w 800100"/>
              <a:gd name="connsiteY60" fmla="*/ 476250 h 685800"/>
              <a:gd name="connsiteX61" fmla="*/ 239078 w 800100"/>
              <a:gd name="connsiteY61" fmla="*/ 513398 h 685800"/>
              <a:gd name="connsiteX62" fmla="*/ 210503 w 800100"/>
              <a:gd name="connsiteY62" fmla="*/ 511492 h 685800"/>
              <a:gd name="connsiteX63" fmla="*/ 210503 w 800100"/>
              <a:gd name="connsiteY63" fmla="*/ 474345 h 685800"/>
              <a:gd name="connsiteX64" fmla="*/ 172403 w 800100"/>
              <a:gd name="connsiteY64" fmla="*/ 360045 h 685800"/>
              <a:gd name="connsiteX65" fmla="*/ 210503 w 800100"/>
              <a:gd name="connsiteY65" fmla="*/ 365760 h 685800"/>
              <a:gd name="connsiteX66" fmla="*/ 210503 w 800100"/>
              <a:gd name="connsiteY66" fmla="*/ 403860 h 685800"/>
              <a:gd name="connsiteX67" fmla="*/ 172403 w 800100"/>
              <a:gd name="connsiteY67" fmla="*/ 397193 h 685800"/>
              <a:gd name="connsiteX68" fmla="*/ 172403 w 800100"/>
              <a:gd name="connsiteY68" fmla="*/ 360045 h 685800"/>
              <a:gd name="connsiteX69" fmla="*/ 172403 w 800100"/>
              <a:gd name="connsiteY69" fmla="*/ 507683 h 685800"/>
              <a:gd name="connsiteX70" fmla="*/ 134303 w 800100"/>
              <a:gd name="connsiteY70" fmla="*/ 501015 h 685800"/>
              <a:gd name="connsiteX71" fmla="*/ 134303 w 800100"/>
              <a:gd name="connsiteY71" fmla="*/ 463868 h 685800"/>
              <a:gd name="connsiteX72" fmla="*/ 172403 w 800100"/>
              <a:gd name="connsiteY72" fmla="*/ 469583 h 685800"/>
              <a:gd name="connsiteX73" fmla="*/ 172403 w 800100"/>
              <a:gd name="connsiteY73" fmla="*/ 507683 h 685800"/>
              <a:gd name="connsiteX74" fmla="*/ 96203 w 800100"/>
              <a:gd name="connsiteY74" fmla="*/ 352425 h 685800"/>
              <a:gd name="connsiteX75" fmla="*/ 96203 w 800100"/>
              <a:gd name="connsiteY75" fmla="*/ 335280 h 685800"/>
              <a:gd name="connsiteX76" fmla="*/ 134303 w 800100"/>
              <a:gd name="connsiteY76" fmla="*/ 349568 h 685800"/>
              <a:gd name="connsiteX77" fmla="*/ 134303 w 800100"/>
              <a:gd name="connsiteY77" fmla="*/ 384810 h 685800"/>
              <a:gd name="connsiteX78" fmla="*/ 96203 w 800100"/>
              <a:gd name="connsiteY78" fmla="*/ 352425 h 685800"/>
              <a:gd name="connsiteX79" fmla="*/ 96203 w 800100"/>
              <a:gd name="connsiteY79" fmla="*/ 489585 h 685800"/>
              <a:gd name="connsiteX80" fmla="*/ 58103 w 800100"/>
              <a:gd name="connsiteY80" fmla="*/ 457200 h 685800"/>
              <a:gd name="connsiteX81" fmla="*/ 58103 w 800100"/>
              <a:gd name="connsiteY81" fmla="*/ 440055 h 685800"/>
              <a:gd name="connsiteX82" fmla="*/ 96203 w 800100"/>
              <a:gd name="connsiteY82" fmla="*/ 454343 h 685800"/>
              <a:gd name="connsiteX83" fmla="*/ 96203 w 800100"/>
              <a:gd name="connsiteY83" fmla="*/ 489585 h 685800"/>
              <a:gd name="connsiteX84" fmla="*/ 58103 w 800100"/>
              <a:gd name="connsiteY84" fmla="*/ 192405 h 685800"/>
              <a:gd name="connsiteX85" fmla="*/ 96203 w 800100"/>
              <a:gd name="connsiteY85" fmla="*/ 206693 h 685800"/>
              <a:gd name="connsiteX86" fmla="*/ 96203 w 800100"/>
              <a:gd name="connsiteY86" fmla="*/ 241935 h 685800"/>
              <a:gd name="connsiteX87" fmla="*/ 58103 w 800100"/>
              <a:gd name="connsiteY87" fmla="*/ 209550 h 685800"/>
              <a:gd name="connsiteX88" fmla="*/ 58103 w 800100"/>
              <a:gd name="connsiteY88" fmla="*/ 192405 h 685800"/>
              <a:gd name="connsiteX89" fmla="*/ 172403 w 800100"/>
              <a:gd name="connsiteY89" fmla="*/ 222885 h 685800"/>
              <a:gd name="connsiteX90" fmla="*/ 172403 w 800100"/>
              <a:gd name="connsiteY90" fmla="*/ 260985 h 685800"/>
              <a:gd name="connsiteX91" fmla="*/ 134303 w 800100"/>
              <a:gd name="connsiteY91" fmla="*/ 254318 h 685800"/>
              <a:gd name="connsiteX92" fmla="*/ 134303 w 800100"/>
              <a:gd name="connsiteY92" fmla="*/ 217170 h 685800"/>
              <a:gd name="connsiteX93" fmla="*/ 172403 w 800100"/>
              <a:gd name="connsiteY93" fmla="*/ 222885 h 685800"/>
              <a:gd name="connsiteX94" fmla="*/ 267653 w 800100"/>
              <a:gd name="connsiteY94" fmla="*/ 57150 h 685800"/>
              <a:gd name="connsiteX95" fmla="*/ 477203 w 800100"/>
              <a:gd name="connsiteY95" fmla="*/ 114300 h 685800"/>
              <a:gd name="connsiteX96" fmla="*/ 267653 w 800100"/>
              <a:gd name="connsiteY96" fmla="*/ 171450 h 685800"/>
              <a:gd name="connsiteX97" fmla="*/ 58103 w 800100"/>
              <a:gd name="connsiteY97" fmla="*/ 114300 h 685800"/>
              <a:gd name="connsiteX98" fmla="*/ 267653 w 800100"/>
              <a:gd name="connsiteY98" fmla="*/ 57150 h 685800"/>
              <a:gd name="connsiteX99" fmla="*/ 324803 w 800100"/>
              <a:gd name="connsiteY99" fmla="*/ 508635 h 685800"/>
              <a:gd name="connsiteX100" fmla="*/ 286703 w 800100"/>
              <a:gd name="connsiteY100" fmla="*/ 476250 h 685800"/>
              <a:gd name="connsiteX101" fmla="*/ 286703 w 800100"/>
              <a:gd name="connsiteY101" fmla="*/ 459105 h 685800"/>
              <a:gd name="connsiteX102" fmla="*/ 324803 w 800100"/>
              <a:gd name="connsiteY102" fmla="*/ 473393 h 685800"/>
              <a:gd name="connsiteX103" fmla="*/ 324803 w 800100"/>
              <a:gd name="connsiteY103" fmla="*/ 508635 h 685800"/>
              <a:gd name="connsiteX104" fmla="*/ 439103 w 800100"/>
              <a:gd name="connsiteY104" fmla="*/ 241935 h 685800"/>
              <a:gd name="connsiteX105" fmla="*/ 439103 w 800100"/>
              <a:gd name="connsiteY105" fmla="*/ 207645 h 685800"/>
              <a:gd name="connsiteX106" fmla="*/ 477203 w 800100"/>
              <a:gd name="connsiteY106" fmla="*/ 192405 h 685800"/>
              <a:gd name="connsiteX107" fmla="*/ 477203 w 800100"/>
              <a:gd name="connsiteY107" fmla="*/ 209550 h 685800"/>
              <a:gd name="connsiteX108" fmla="*/ 439103 w 800100"/>
              <a:gd name="connsiteY108" fmla="*/ 241935 h 685800"/>
              <a:gd name="connsiteX109" fmla="*/ 362903 w 800100"/>
              <a:gd name="connsiteY109" fmla="*/ 260033 h 685800"/>
              <a:gd name="connsiteX110" fmla="*/ 362903 w 800100"/>
              <a:gd name="connsiteY110" fmla="*/ 222885 h 685800"/>
              <a:gd name="connsiteX111" fmla="*/ 401003 w 800100"/>
              <a:gd name="connsiteY111" fmla="*/ 217170 h 685800"/>
              <a:gd name="connsiteX112" fmla="*/ 401003 w 800100"/>
              <a:gd name="connsiteY112" fmla="*/ 253365 h 685800"/>
              <a:gd name="connsiteX113" fmla="*/ 362903 w 800100"/>
              <a:gd name="connsiteY113" fmla="*/ 260033 h 685800"/>
              <a:gd name="connsiteX114" fmla="*/ 286703 w 800100"/>
              <a:gd name="connsiteY114" fmla="*/ 266700 h 685800"/>
              <a:gd name="connsiteX115" fmla="*/ 286703 w 800100"/>
              <a:gd name="connsiteY115" fmla="*/ 228600 h 685800"/>
              <a:gd name="connsiteX116" fmla="*/ 324803 w 800100"/>
              <a:gd name="connsiteY116" fmla="*/ 226695 h 685800"/>
              <a:gd name="connsiteX117" fmla="*/ 324803 w 800100"/>
              <a:gd name="connsiteY117" fmla="*/ 264795 h 685800"/>
              <a:gd name="connsiteX118" fmla="*/ 286703 w 800100"/>
              <a:gd name="connsiteY118" fmla="*/ 266700 h 685800"/>
              <a:gd name="connsiteX119" fmla="*/ 210503 w 800100"/>
              <a:gd name="connsiteY119" fmla="*/ 264795 h 685800"/>
              <a:gd name="connsiteX120" fmla="*/ 210503 w 800100"/>
              <a:gd name="connsiteY120" fmla="*/ 226695 h 685800"/>
              <a:gd name="connsiteX121" fmla="*/ 248603 w 800100"/>
              <a:gd name="connsiteY121" fmla="*/ 228600 h 685800"/>
              <a:gd name="connsiteX122" fmla="*/ 248603 w 800100"/>
              <a:gd name="connsiteY122" fmla="*/ 266700 h 685800"/>
              <a:gd name="connsiteX123" fmla="*/ 210503 w 800100"/>
              <a:gd name="connsiteY123" fmla="*/ 264795 h 685800"/>
              <a:gd name="connsiteX124" fmla="*/ 705803 w 800100"/>
              <a:gd name="connsiteY124" fmla="*/ 381000 h 685800"/>
              <a:gd name="connsiteX125" fmla="*/ 496253 w 800100"/>
              <a:gd name="connsiteY125" fmla="*/ 438150 h 685800"/>
              <a:gd name="connsiteX126" fmla="*/ 286703 w 800100"/>
              <a:gd name="connsiteY126" fmla="*/ 381000 h 685800"/>
              <a:gd name="connsiteX127" fmla="*/ 496253 w 800100"/>
              <a:gd name="connsiteY127" fmla="*/ 323850 h 685800"/>
              <a:gd name="connsiteX128" fmla="*/ 705803 w 800100"/>
              <a:gd name="connsiteY128" fmla="*/ 381000 h 685800"/>
              <a:gd name="connsiteX129" fmla="*/ 762953 w 800100"/>
              <a:gd name="connsiteY129" fmla="*/ 409575 h 685800"/>
              <a:gd name="connsiteX130" fmla="*/ 762953 w 800100"/>
              <a:gd name="connsiteY130" fmla="*/ 381000 h 685800"/>
              <a:gd name="connsiteX131" fmla="*/ 659130 w 800100"/>
              <a:gd name="connsiteY131" fmla="*/ 285750 h 685800"/>
              <a:gd name="connsiteX132" fmla="*/ 570548 w 800100"/>
              <a:gd name="connsiteY132" fmla="*/ 270510 h 685800"/>
              <a:gd name="connsiteX133" fmla="*/ 571500 w 800100"/>
              <a:gd name="connsiteY133" fmla="*/ 257175 h 685800"/>
              <a:gd name="connsiteX134" fmla="*/ 533400 w 800100"/>
              <a:gd name="connsiteY134" fmla="*/ 190500 h 685800"/>
              <a:gd name="connsiteX135" fmla="*/ 533400 w 800100"/>
              <a:gd name="connsiteY135" fmla="*/ 114300 h 685800"/>
              <a:gd name="connsiteX136" fmla="*/ 429578 w 800100"/>
              <a:gd name="connsiteY136" fmla="*/ 19050 h 685800"/>
              <a:gd name="connsiteX137" fmla="*/ 266700 w 800100"/>
              <a:gd name="connsiteY137" fmla="*/ 0 h 685800"/>
              <a:gd name="connsiteX138" fmla="*/ 0 w 800100"/>
              <a:gd name="connsiteY138" fmla="*/ 114300 h 685800"/>
              <a:gd name="connsiteX139" fmla="*/ 0 w 800100"/>
              <a:gd name="connsiteY139" fmla="*/ 209550 h 685800"/>
              <a:gd name="connsiteX140" fmla="*/ 38100 w 800100"/>
              <a:gd name="connsiteY140" fmla="*/ 276225 h 685800"/>
              <a:gd name="connsiteX141" fmla="*/ 38100 w 800100"/>
              <a:gd name="connsiteY141" fmla="*/ 294323 h 685800"/>
              <a:gd name="connsiteX142" fmla="*/ 0 w 800100"/>
              <a:gd name="connsiteY142" fmla="*/ 361950 h 685800"/>
              <a:gd name="connsiteX143" fmla="*/ 0 w 800100"/>
              <a:gd name="connsiteY143" fmla="*/ 457200 h 685800"/>
              <a:gd name="connsiteX144" fmla="*/ 103822 w 800100"/>
              <a:gd name="connsiteY144" fmla="*/ 552450 h 685800"/>
              <a:gd name="connsiteX145" fmla="*/ 266700 w 800100"/>
              <a:gd name="connsiteY145" fmla="*/ 571500 h 685800"/>
              <a:gd name="connsiteX146" fmla="*/ 370523 w 800100"/>
              <a:gd name="connsiteY146" fmla="*/ 666750 h 685800"/>
              <a:gd name="connsiteX147" fmla="*/ 533400 w 800100"/>
              <a:gd name="connsiteY147" fmla="*/ 685800 h 685800"/>
              <a:gd name="connsiteX148" fmla="*/ 800100 w 800100"/>
              <a:gd name="connsiteY148" fmla="*/ 571500 h 685800"/>
              <a:gd name="connsiteX149" fmla="*/ 800100 w 800100"/>
              <a:gd name="connsiteY149" fmla="*/ 476250 h 685800"/>
              <a:gd name="connsiteX150" fmla="*/ 762953 w 800100"/>
              <a:gd name="connsiteY150" fmla="*/ 409575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800100" h="685800">
                <a:moveTo>
                  <a:pt x="743903" y="571500"/>
                </a:moveTo>
                <a:cubicBezTo>
                  <a:pt x="743903" y="583883"/>
                  <a:pt x="729615" y="595313"/>
                  <a:pt x="705803" y="603885"/>
                </a:cubicBezTo>
                <a:lnTo>
                  <a:pt x="705803" y="569595"/>
                </a:lnTo>
                <a:cubicBezTo>
                  <a:pt x="719138" y="565785"/>
                  <a:pt x="732473" y="560070"/>
                  <a:pt x="743903" y="554355"/>
                </a:cubicBezTo>
                <a:lnTo>
                  <a:pt x="743903" y="571500"/>
                </a:lnTo>
                <a:close/>
                <a:moveTo>
                  <a:pt x="667703" y="508635"/>
                </a:moveTo>
                <a:lnTo>
                  <a:pt x="667703" y="474345"/>
                </a:lnTo>
                <a:cubicBezTo>
                  <a:pt x="681038" y="470535"/>
                  <a:pt x="694373" y="464820"/>
                  <a:pt x="705803" y="459105"/>
                </a:cubicBezTo>
                <a:lnTo>
                  <a:pt x="705803" y="476250"/>
                </a:lnTo>
                <a:cubicBezTo>
                  <a:pt x="705803" y="488633"/>
                  <a:pt x="691515" y="500063"/>
                  <a:pt x="667703" y="508635"/>
                </a:cubicBezTo>
                <a:close/>
                <a:moveTo>
                  <a:pt x="667703" y="615315"/>
                </a:moveTo>
                <a:cubicBezTo>
                  <a:pt x="656273" y="618173"/>
                  <a:pt x="642938" y="620078"/>
                  <a:pt x="629603" y="621983"/>
                </a:cubicBezTo>
                <a:lnTo>
                  <a:pt x="629603" y="584835"/>
                </a:lnTo>
                <a:cubicBezTo>
                  <a:pt x="641985" y="582930"/>
                  <a:pt x="655320" y="581025"/>
                  <a:pt x="667703" y="579120"/>
                </a:cubicBezTo>
                <a:lnTo>
                  <a:pt x="667703" y="615315"/>
                </a:lnTo>
                <a:close/>
                <a:moveTo>
                  <a:pt x="591503" y="489585"/>
                </a:moveTo>
                <a:cubicBezTo>
                  <a:pt x="603885" y="487680"/>
                  <a:pt x="617220" y="485775"/>
                  <a:pt x="629603" y="483870"/>
                </a:cubicBezTo>
                <a:lnTo>
                  <a:pt x="629603" y="520065"/>
                </a:lnTo>
                <a:cubicBezTo>
                  <a:pt x="618173" y="522923"/>
                  <a:pt x="604838" y="524828"/>
                  <a:pt x="591503" y="526733"/>
                </a:cubicBezTo>
                <a:lnTo>
                  <a:pt x="591503" y="489585"/>
                </a:lnTo>
                <a:close/>
                <a:moveTo>
                  <a:pt x="591503" y="626745"/>
                </a:moveTo>
                <a:cubicBezTo>
                  <a:pt x="579120" y="627698"/>
                  <a:pt x="566738" y="628650"/>
                  <a:pt x="553403" y="628650"/>
                </a:cubicBezTo>
                <a:lnTo>
                  <a:pt x="553403" y="590550"/>
                </a:lnTo>
                <a:cubicBezTo>
                  <a:pt x="564833" y="590550"/>
                  <a:pt x="578168" y="589598"/>
                  <a:pt x="591503" y="588645"/>
                </a:cubicBezTo>
                <a:lnTo>
                  <a:pt x="591503" y="626745"/>
                </a:lnTo>
                <a:close/>
                <a:moveTo>
                  <a:pt x="515303" y="533400"/>
                </a:moveTo>
                <a:lnTo>
                  <a:pt x="515303" y="495300"/>
                </a:lnTo>
                <a:cubicBezTo>
                  <a:pt x="526733" y="495300"/>
                  <a:pt x="540068" y="494348"/>
                  <a:pt x="553403" y="493395"/>
                </a:cubicBezTo>
                <a:lnTo>
                  <a:pt x="553403" y="531495"/>
                </a:lnTo>
                <a:cubicBezTo>
                  <a:pt x="541020" y="532448"/>
                  <a:pt x="528638" y="532448"/>
                  <a:pt x="515303" y="533400"/>
                </a:cubicBezTo>
                <a:close/>
                <a:moveTo>
                  <a:pt x="515303" y="628650"/>
                </a:moveTo>
                <a:cubicBezTo>
                  <a:pt x="501968" y="628650"/>
                  <a:pt x="489585" y="627698"/>
                  <a:pt x="477203" y="626745"/>
                </a:cubicBezTo>
                <a:lnTo>
                  <a:pt x="477203" y="590550"/>
                </a:lnTo>
                <a:cubicBezTo>
                  <a:pt x="483870" y="590550"/>
                  <a:pt x="489585" y="590550"/>
                  <a:pt x="496253" y="590550"/>
                </a:cubicBezTo>
                <a:cubicBezTo>
                  <a:pt x="501968" y="590550"/>
                  <a:pt x="508635" y="590550"/>
                  <a:pt x="515303" y="590550"/>
                </a:cubicBezTo>
                <a:lnTo>
                  <a:pt x="515303" y="628650"/>
                </a:lnTo>
                <a:close/>
                <a:moveTo>
                  <a:pt x="439103" y="493395"/>
                </a:moveTo>
                <a:cubicBezTo>
                  <a:pt x="451485" y="494348"/>
                  <a:pt x="463868" y="495300"/>
                  <a:pt x="477203" y="495300"/>
                </a:cubicBezTo>
                <a:lnTo>
                  <a:pt x="477203" y="533400"/>
                </a:lnTo>
                <a:cubicBezTo>
                  <a:pt x="463868" y="533400"/>
                  <a:pt x="451485" y="532448"/>
                  <a:pt x="439103" y="531495"/>
                </a:cubicBezTo>
                <a:lnTo>
                  <a:pt x="439103" y="493395"/>
                </a:lnTo>
                <a:close/>
                <a:moveTo>
                  <a:pt x="439103" y="621983"/>
                </a:moveTo>
                <a:cubicBezTo>
                  <a:pt x="425768" y="620078"/>
                  <a:pt x="412433" y="618173"/>
                  <a:pt x="401003" y="615315"/>
                </a:cubicBezTo>
                <a:lnTo>
                  <a:pt x="401003" y="584835"/>
                </a:lnTo>
                <a:cubicBezTo>
                  <a:pt x="413385" y="586740"/>
                  <a:pt x="425768" y="587693"/>
                  <a:pt x="439103" y="588645"/>
                </a:cubicBezTo>
                <a:lnTo>
                  <a:pt x="439103" y="621983"/>
                </a:lnTo>
                <a:close/>
                <a:moveTo>
                  <a:pt x="362903" y="520065"/>
                </a:moveTo>
                <a:lnTo>
                  <a:pt x="362903" y="482918"/>
                </a:lnTo>
                <a:cubicBezTo>
                  <a:pt x="375285" y="484823"/>
                  <a:pt x="387668" y="487680"/>
                  <a:pt x="401003" y="488633"/>
                </a:cubicBezTo>
                <a:lnTo>
                  <a:pt x="401003" y="526733"/>
                </a:lnTo>
                <a:cubicBezTo>
                  <a:pt x="387668" y="524828"/>
                  <a:pt x="374333" y="522923"/>
                  <a:pt x="362903" y="520065"/>
                </a:cubicBezTo>
                <a:close/>
                <a:moveTo>
                  <a:pt x="362903" y="603885"/>
                </a:moveTo>
                <a:cubicBezTo>
                  <a:pt x="339090" y="594360"/>
                  <a:pt x="324803" y="582930"/>
                  <a:pt x="324803" y="571500"/>
                </a:cubicBezTo>
                <a:lnTo>
                  <a:pt x="324803" y="569595"/>
                </a:lnTo>
                <a:cubicBezTo>
                  <a:pt x="324803" y="569595"/>
                  <a:pt x="324803" y="569595"/>
                  <a:pt x="325755" y="569595"/>
                </a:cubicBezTo>
                <a:cubicBezTo>
                  <a:pt x="328613" y="570548"/>
                  <a:pt x="330518" y="571500"/>
                  <a:pt x="333375" y="571500"/>
                </a:cubicBezTo>
                <a:cubicBezTo>
                  <a:pt x="342900" y="574358"/>
                  <a:pt x="352425" y="576263"/>
                  <a:pt x="362903" y="578168"/>
                </a:cubicBezTo>
                <a:lnTo>
                  <a:pt x="362903" y="603885"/>
                </a:lnTo>
                <a:close/>
                <a:moveTo>
                  <a:pt x="210503" y="474345"/>
                </a:moveTo>
                <a:cubicBezTo>
                  <a:pt x="217170" y="474345"/>
                  <a:pt x="222885" y="475298"/>
                  <a:pt x="229553" y="475298"/>
                </a:cubicBezTo>
                <a:lnTo>
                  <a:pt x="229553" y="476250"/>
                </a:lnTo>
                <a:cubicBezTo>
                  <a:pt x="229553" y="489585"/>
                  <a:pt x="232410" y="502920"/>
                  <a:pt x="239078" y="513398"/>
                </a:cubicBezTo>
                <a:cubicBezTo>
                  <a:pt x="229553" y="513398"/>
                  <a:pt x="220028" y="512445"/>
                  <a:pt x="210503" y="511492"/>
                </a:cubicBezTo>
                <a:lnTo>
                  <a:pt x="210503" y="474345"/>
                </a:lnTo>
                <a:close/>
                <a:moveTo>
                  <a:pt x="172403" y="360045"/>
                </a:moveTo>
                <a:cubicBezTo>
                  <a:pt x="184785" y="361950"/>
                  <a:pt x="197168" y="364808"/>
                  <a:pt x="210503" y="365760"/>
                </a:cubicBezTo>
                <a:lnTo>
                  <a:pt x="210503" y="403860"/>
                </a:lnTo>
                <a:cubicBezTo>
                  <a:pt x="197168" y="401955"/>
                  <a:pt x="183833" y="400050"/>
                  <a:pt x="172403" y="397193"/>
                </a:cubicBezTo>
                <a:lnTo>
                  <a:pt x="172403" y="360045"/>
                </a:lnTo>
                <a:close/>
                <a:moveTo>
                  <a:pt x="172403" y="507683"/>
                </a:moveTo>
                <a:cubicBezTo>
                  <a:pt x="159068" y="505778"/>
                  <a:pt x="145733" y="503873"/>
                  <a:pt x="134303" y="501015"/>
                </a:cubicBezTo>
                <a:lnTo>
                  <a:pt x="134303" y="463868"/>
                </a:lnTo>
                <a:cubicBezTo>
                  <a:pt x="146685" y="465773"/>
                  <a:pt x="159068" y="468630"/>
                  <a:pt x="172403" y="469583"/>
                </a:cubicBezTo>
                <a:lnTo>
                  <a:pt x="172403" y="507683"/>
                </a:lnTo>
                <a:close/>
                <a:moveTo>
                  <a:pt x="96203" y="352425"/>
                </a:moveTo>
                <a:lnTo>
                  <a:pt x="96203" y="335280"/>
                </a:lnTo>
                <a:cubicBezTo>
                  <a:pt x="107633" y="340995"/>
                  <a:pt x="120015" y="345758"/>
                  <a:pt x="134303" y="349568"/>
                </a:cubicBezTo>
                <a:lnTo>
                  <a:pt x="134303" y="384810"/>
                </a:lnTo>
                <a:cubicBezTo>
                  <a:pt x="110490" y="376238"/>
                  <a:pt x="96203" y="364808"/>
                  <a:pt x="96203" y="352425"/>
                </a:cubicBezTo>
                <a:close/>
                <a:moveTo>
                  <a:pt x="96203" y="489585"/>
                </a:moveTo>
                <a:cubicBezTo>
                  <a:pt x="72390" y="480060"/>
                  <a:pt x="58103" y="468630"/>
                  <a:pt x="58103" y="457200"/>
                </a:cubicBezTo>
                <a:lnTo>
                  <a:pt x="58103" y="440055"/>
                </a:lnTo>
                <a:cubicBezTo>
                  <a:pt x="69533" y="445770"/>
                  <a:pt x="81915" y="450533"/>
                  <a:pt x="96203" y="454343"/>
                </a:cubicBezTo>
                <a:lnTo>
                  <a:pt x="96203" y="489585"/>
                </a:lnTo>
                <a:close/>
                <a:moveTo>
                  <a:pt x="58103" y="192405"/>
                </a:moveTo>
                <a:cubicBezTo>
                  <a:pt x="69533" y="198120"/>
                  <a:pt x="81915" y="202883"/>
                  <a:pt x="96203" y="206693"/>
                </a:cubicBezTo>
                <a:lnTo>
                  <a:pt x="96203" y="241935"/>
                </a:lnTo>
                <a:cubicBezTo>
                  <a:pt x="72390" y="232410"/>
                  <a:pt x="58103" y="220980"/>
                  <a:pt x="58103" y="209550"/>
                </a:cubicBezTo>
                <a:lnTo>
                  <a:pt x="58103" y="192405"/>
                </a:lnTo>
                <a:close/>
                <a:moveTo>
                  <a:pt x="172403" y="222885"/>
                </a:moveTo>
                <a:lnTo>
                  <a:pt x="172403" y="260985"/>
                </a:lnTo>
                <a:cubicBezTo>
                  <a:pt x="159068" y="259080"/>
                  <a:pt x="145733" y="257175"/>
                  <a:pt x="134303" y="254318"/>
                </a:cubicBezTo>
                <a:lnTo>
                  <a:pt x="134303" y="217170"/>
                </a:lnTo>
                <a:cubicBezTo>
                  <a:pt x="146685" y="219075"/>
                  <a:pt x="159068" y="220980"/>
                  <a:pt x="172403" y="222885"/>
                </a:cubicBezTo>
                <a:close/>
                <a:moveTo>
                  <a:pt x="267653" y="57150"/>
                </a:moveTo>
                <a:cubicBezTo>
                  <a:pt x="383858" y="57150"/>
                  <a:pt x="477203" y="82868"/>
                  <a:pt x="477203" y="114300"/>
                </a:cubicBezTo>
                <a:cubicBezTo>
                  <a:pt x="477203" y="145733"/>
                  <a:pt x="383858" y="171450"/>
                  <a:pt x="267653" y="171450"/>
                </a:cubicBezTo>
                <a:cubicBezTo>
                  <a:pt x="151447" y="171450"/>
                  <a:pt x="58103" y="145733"/>
                  <a:pt x="58103" y="114300"/>
                </a:cubicBezTo>
                <a:cubicBezTo>
                  <a:pt x="58103" y="82868"/>
                  <a:pt x="151447" y="57150"/>
                  <a:pt x="267653" y="57150"/>
                </a:cubicBezTo>
                <a:close/>
                <a:moveTo>
                  <a:pt x="324803" y="508635"/>
                </a:moveTo>
                <a:cubicBezTo>
                  <a:pt x="300990" y="499110"/>
                  <a:pt x="286703" y="487680"/>
                  <a:pt x="286703" y="476250"/>
                </a:cubicBezTo>
                <a:lnTo>
                  <a:pt x="286703" y="459105"/>
                </a:lnTo>
                <a:cubicBezTo>
                  <a:pt x="298133" y="464820"/>
                  <a:pt x="310515" y="469583"/>
                  <a:pt x="324803" y="473393"/>
                </a:cubicBezTo>
                <a:lnTo>
                  <a:pt x="324803" y="508635"/>
                </a:lnTo>
                <a:close/>
                <a:moveTo>
                  <a:pt x="439103" y="241935"/>
                </a:moveTo>
                <a:lnTo>
                  <a:pt x="439103" y="207645"/>
                </a:lnTo>
                <a:cubicBezTo>
                  <a:pt x="452438" y="203835"/>
                  <a:pt x="465773" y="198120"/>
                  <a:pt x="477203" y="192405"/>
                </a:cubicBezTo>
                <a:lnTo>
                  <a:pt x="477203" y="209550"/>
                </a:lnTo>
                <a:cubicBezTo>
                  <a:pt x="477203" y="221933"/>
                  <a:pt x="462915" y="233363"/>
                  <a:pt x="439103" y="241935"/>
                </a:cubicBezTo>
                <a:close/>
                <a:moveTo>
                  <a:pt x="362903" y="260033"/>
                </a:moveTo>
                <a:lnTo>
                  <a:pt x="362903" y="222885"/>
                </a:lnTo>
                <a:cubicBezTo>
                  <a:pt x="375285" y="220980"/>
                  <a:pt x="388620" y="219075"/>
                  <a:pt x="401003" y="217170"/>
                </a:cubicBezTo>
                <a:lnTo>
                  <a:pt x="401003" y="253365"/>
                </a:lnTo>
                <a:cubicBezTo>
                  <a:pt x="389573" y="256223"/>
                  <a:pt x="376238" y="258127"/>
                  <a:pt x="362903" y="260033"/>
                </a:cubicBezTo>
                <a:close/>
                <a:moveTo>
                  <a:pt x="286703" y="266700"/>
                </a:moveTo>
                <a:lnTo>
                  <a:pt x="286703" y="228600"/>
                </a:lnTo>
                <a:cubicBezTo>
                  <a:pt x="298133" y="228600"/>
                  <a:pt x="311468" y="227648"/>
                  <a:pt x="324803" y="226695"/>
                </a:cubicBezTo>
                <a:lnTo>
                  <a:pt x="324803" y="264795"/>
                </a:lnTo>
                <a:cubicBezTo>
                  <a:pt x="312420" y="265748"/>
                  <a:pt x="300038" y="265748"/>
                  <a:pt x="286703" y="266700"/>
                </a:cubicBezTo>
                <a:close/>
                <a:moveTo>
                  <a:pt x="210503" y="264795"/>
                </a:moveTo>
                <a:lnTo>
                  <a:pt x="210503" y="226695"/>
                </a:lnTo>
                <a:cubicBezTo>
                  <a:pt x="222885" y="227648"/>
                  <a:pt x="235267" y="228600"/>
                  <a:pt x="248603" y="228600"/>
                </a:cubicBezTo>
                <a:lnTo>
                  <a:pt x="248603" y="266700"/>
                </a:lnTo>
                <a:cubicBezTo>
                  <a:pt x="235267" y="265748"/>
                  <a:pt x="222885" y="265748"/>
                  <a:pt x="210503" y="264795"/>
                </a:cubicBezTo>
                <a:close/>
                <a:moveTo>
                  <a:pt x="705803" y="381000"/>
                </a:moveTo>
                <a:cubicBezTo>
                  <a:pt x="705803" y="412433"/>
                  <a:pt x="612458" y="438150"/>
                  <a:pt x="496253" y="438150"/>
                </a:cubicBezTo>
                <a:cubicBezTo>
                  <a:pt x="380048" y="438150"/>
                  <a:pt x="286703" y="412433"/>
                  <a:pt x="286703" y="381000"/>
                </a:cubicBezTo>
                <a:cubicBezTo>
                  <a:pt x="286703" y="349568"/>
                  <a:pt x="380048" y="323850"/>
                  <a:pt x="496253" y="323850"/>
                </a:cubicBezTo>
                <a:cubicBezTo>
                  <a:pt x="612458" y="323850"/>
                  <a:pt x="705803" y="349568"/>
                  <a:pt x="705803" y="381000"/>
                </a:cubicBezTo>
                <a:close/>
                <a:moveTo>
                  <a:pt x="762953" y="409575"/>
                </a:moveTo>
                <a:lnTo>
                  <a:pt x="762953" y="381000"/>
                </a:lnTo>
                <a:cubicBezTo>
                  <a:pt x="762953" y="336233"/>
                  <a:pt x="727710" y="303848"/>
                  <a:pt x="659130" y="285750"/>
                </a:cubicBezTo>
                <a:cubicBezTo>
                  <a:pt x="633413" y="279083"/>
                  <a:pt x="603885" y="273368"/>
                  <a:pt x="570548" y="270510"/>
                </a:cubicBezTo>
                <a:cubicBezTo>
                  <a:pt x="571500" y="266700"/>
                  <a:pt x="571500" y="261938"/>
                  <a:pt x="571500" y="257175"/>
                </a:cubicBezTo>
                <a:cubicBezTo>
                  <a:pt x="571500" y="230505"/>
                  <a:pt x="559118" y="207645"/>
                  <a:pt x="533400" y="190500"/>
                </a:cubicBezTo>
                <a:lnTo>
                  <a:pt x="533400" y="114300"/>
                </a:lnTo>
                <a:cubicBezTo>
                  <a:pt x="533400" y="69532"/>
                  <a:pt x="498158" y="37147"/>
                  <a:pt x="429578" y="19050"/>
                </a:cubicBezTo>
                <a:cubicBezTo>
                  <a:pt x="384810" y="6667"/>
                  <a:pt x="327660" y="0"/>
                  <a:pt x="266700" y="0"/>
                </a:cubicBezTo>
                <a:cubicBezTo>
                  <a:pt x="186690" y="0"/>
                  <a:pt x="0" y="11430"/>
                  <a:pt x="0" y="114300"/>
                </a:cubicBezTo>
                <a:lnTo>
                  <a:pt x="0" y="209550"/>
                </a:lnTo>
                <a:cubicBezTo>
                  <a:pt x="0" y="236220"/>
                  <a:pt x="12382" y="259080"/>
                  <a:pt x="38100" y="276225"/>
                </a:cubicBezTo>
                <a:lnTo>
                  <a:pt x="38100" y="294323"/>
                </a:lnTo>
                <a:cubicBezTo>
                  <a:pt x="15240" y="310515"/>
                  <a:pt x="0" y="332423"/>
                  <a:pt x="0" y="361950"/>
                </a:cubicBezTo>
                <a:lnTo>
                  <a:pt x="0" y="457200"/>
                </a:lnTo>
                <a:cubicBezTo>
                  <a:pt x="0" y="501967"/>
                  <a:pt x="35243" y="534353"/>
                  <a:pt x="103822" y="552450"/>
                </a:cubicBezTo>
                <a:cubicBezTo>
                  <a:pt x="148590" y="564833"/>
                  <a:pt x="205740" y="571500"/>
                  <a:pt x="266700" y="571500"/>
                </a:cubicBezTo>
                <a:cubicBezTo>
                  <a:pt x="266700" y="616268"/>
                  <a:pt x="301943" y="648653"/>
                  <a:pt x="370523" y="666750"/>
                </a:cubicBezTo>
                <a:cubicBezTo>
                  <a:pt x="415290" y="679133"/>
                  <a:pt x="472440" y="685800"/>
                  <a:pt x="533400" y="685800"/>
                </a:cubicBezTo>
                <a:cubicBezTo>
                  <a:pt x="613410" y="685800"/>
                  <a:pt x="800100" y="674370"/>
                  <a:pt x="800100" y="571500"/>
                </a:cubicBezTo>
                <a:lnTo>
                  <a:pt x="800100" y="476250"/>
                </a:lnTo>
                <a:cubicBezTo>
                  <a:pt x="801053" y="449580"/>
                  <a:pt x="788670" y="426720"/>
                  <a:pt x="762953" y="409575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96C88E6-741B-42B0-8CF3-60807AE39677}"/>
              </a:ext>
            </a:extLst>
          </p:cNvPr>
          <p:cNvGrpSpPr/>
          <p:nvPr/>
        </p:nvGrpSpPr>
        <p:grpSpPr>
          <a:xfrm>
            <a:off x="401560" y="4742030"/>
            <a:ext cx="2202816" cy="1260003"/>
            <a:chOff x="332936" y="2555951"/>
            <a:chExt cx="2937088" cy="168000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EE30E54-4C98-416F-8C3D-05C5CB520D4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38328BA-113C-48A8-B003-C50C69F8CE10}"/>
                </a:ext>
              </a:extLst>
            </p:cNvPr>
            <p:cNvSpPr txBox="1"/>
            <p:nvPr/>
          </p:nvSpPr>
          <p:spPr>
            <a:xfrm>
              <a:off x="336835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9081750-C93E-4DB4-A2EF-CB9A6E2553C2}"/>
              </a:ext>
            </a:extLst>
          </p:cNvPr>
          <p:cNvGrpSpPr/>
          <p:nvPr/>
        </p:nvGrpSpPr>
        <p:grpSpPr>
          <a:xfrm>
            <a:off x="3477642" y="4742030"/>
            <a:ext cx="2202816" cy="1260003"/>
            <a:chOff x="332936" y="2555951"/>
            <a:chExt cx="2937088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87980F9-9098-495F-939F-352E0969FC38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1F2487C-FEA9-4D0B-BB76-3CAC17A0DD62}"/>
                </a:ext>
              </a:extLst>
            </p:cNvPr>
            <p:cNvSpPr txBox="1"/>
            <p:nvPr/>
          </p:nvSpPr>
          <p:spPr>
            <a:xfrm>
              <a:off x="336835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AAE2C28-418E-4DF1-B9D4-1DF879D4FBF5}"/>
              </a:ext>
            </a:extLst>
          </p:cNvPr>
          <p:cNvGrpSpPr/>
          <p:nvPr/>
        </p:nvGrpSpPr>
        <p:grpSpPr>
          <a:xfrm>
            <a:off x="6553722" y="4742030"/>
            <a:ext cx="2202816" cy="1260003"/>
            <a:chOff x="332936" y="2555951"/>
            <a:chExt cx="2937088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86FF5C9-856A-4207-BE57-E26E92473B20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397F749-172E-480A-B294-7D8DA5FE0E6C}"/>
                </a:ext>
              </a:extLst>
            </p:cNvPr>
            <p:cNvSpPr txBox="1"/>
            <p:nvPr/>
          </p:nvSpPr>
          <p:spPr>
            <a:xfrm>
              <a:off x="336835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19CAC0A-EDDA-41C3-A997-0433C3CEEF9E}"/>
              </a:ext>
            </a:extLst>
          </p:cNvPr>
          <p:cNvGrpSpPr/>
          <p:nvPr/>
        </p:nvGrpSpPr>
        <p:grpSpPr>
          <a:xfrm>
            <a:off x="1939601" y="1550293"/>
            <a:ext cx="2202816" cy="1260003"/>
            <a:chOff x="332936" y="2555951"/>
            <a:chExt cx="2937088" cy="168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CF99ED5-5515-4339-8299-F6AD5E74669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57473C5-5A2C-477C-BA29-C126B700058B}"/>
                </a:ext>
              </a:extLst>
            </p:cNvPr>
            <p:cNvSpPr txBox="1"/>
            <p:nvPr/>
          </p:nvSpPr>
          <p:spPr>
            <a:xfrm>
              <a:off x="336835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1216E4A-5692-4607-9DE8-C2612D69FD96}"/>
              </a:ext>
            </a:extLst>
          </p:cNvPr>
          <p:cNvGrpSpPr/>
          <p:nvPr/>
        </p:nvGrpSpPr>
        <p:grpSpPr>
          <a:xfrm>
            <a:off x="5015683" y="1550293"/>
            <a:ext cx="2202816" cy="1260003"/>
            <a:chOff x="332936" y="2555951"/>
            <a:chExt cx="2937088" cy="168000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AFE92FA-0699-405D-B50D-A9AE2CA26E74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0A78E41-0418-4D2F-B306-AD0A7DAC5B8F}"/>
                </a:ext>
              </a:extLst>
            </p:cNvPr>
            <p:cNvSpPr txBox="1"/>
            <p:nvPr/>
          </p:nvSpPr>
          <p:spPr>
            <a:xfrm>
              <a:off x="336835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564CFD3D-F50E-4280-8DC6-03F280D5DB18}"/>
              </a:ext>
            </a:extLst>
          </p:cNvPr>
          <p:cNvSpPr/>
          <p:nvPr/>
        </p:nvSpPr>
        <p:spPr>
          <a:xfrm>
            <a:off x="3562067" y="4816774"/>
            <a:ext cx="185739" cy="300038"/>
          </a:xfrm>
          <a:custGeom>
            <a:avLst/>
            <a:gdLst>
              <a:gd name="connsiteX0" fmla="*/ 69652 w 185739"/>
              <a:gd name="connsiteY0" fmla="*/ 278607 h 300038"/>
              <a:gd name="connsiteX1" fmla="*/ 116086 w 185739"/>
              <a:gd name="connsiteY1" fmla="*/ 278607 h 300038"/>
              <a:gd name="connsiteX2" fmla="*/ 92869 w 185739"/>
              <a:gd name="connsiteY2" fmla="*/ 300038 h 300038"/>
              <a:gd name="connsiteX3" fmla="*/ 69652 w 185739"/>
              <a:gd name="connsiteY3" fmla="*/ 278607 h 300038"/>
              <a:gd name="connsiteX4" fmla="*/ 57151 w 185739"/>
              <a:gd name="connsiteY4" fmla="*/ 242888 h 300038"/>
              <a:gd name="connsiteX5" fmla="*/ 128589 w 185739"/>
              <a:gd name="connsiteY5" fmla="*/ 242888 h 300038"/>
              <a:gd name="connsiteX6" fmla="*/ 139305 w 185739"/>
              <a:gd name="connsiteY6" fmla="*/ 253604 h 300038"/>
              <a:gd name="connsiteX7" fmla="*/ 128589 w 185739"/>
              <a:gd name="connsiteY7" fmla="*/ 264319 h 300038"/>
              <a:gd name="connsiteX8" fmla="*/ 57151 w 185739"/>
              <a:gd name="connsiteY8" fmla="*/ 264319 h 300038"/>
              <a:gd name="connsiteX9" fmla="*/ 46435 w 185739"/>
              <a:gd name="connsiteY9" fmla="*/ 253604 h 300038"/>
              <a:gd name="connsiteX10" fmla="*/ 57151 w 185739"/>
              <a:gd name="connsiteY10" fmla="*/ 242888 h 300038"/>
              <a:gd name="connsiteX11" fmla="*/ 57151 w 185739"/>
              <a:gd name="connsiteY11" fmla="*/ 207169 h 300038"/>
              <a:gd name="connsiteX12" fmla="*/ 128589 w 185739"/>
              <a:gd name="connsiteY12" fmla="*/ 207169 h 300038"/>
              <a:gd name="connsiteX13" fmla="*/ 139305 w 185739"/>
              <a:gd name="connsiteY13" fmla="*/ 217885 h 300038"/>
              <a:gd name="connsiteX14" fmla="*/ 128589 w 185739"/>
              <a:gd name="connsiteY14" fmla="*/ 228600 h 300038"/>
              <a:gd name="connsiteX15" fmla="*/ 57151 w 185739"/>
              <a:gd name="connsiteY15" fmla="*/ 228600 h 300038"/>
              <a:gd name="connsiteX16" fmla="*/ 46435 w 185739"/>
              <a:gd name="connsiteY16" fmla="*/ 217885 h 300038"/>
              <a:gd name="connsiteX17" fmla="*/ 57151 w 185739"/>
              <a:gd name="connsiteY17" fmla="*/ 207169 h 300038"/>
              <a:gd name="connsiteX18" fmla="*/ 93227 w 185739"/>
              <a:gd name="connsiteY18" fmla="*/ 21074 h 300038"/>
              <a:gd name="connsiteX19" fmla="*/ 21788 w 185739"/>
              <a:gd name="connsiteY19" fmla="*/ 91797 h 300038"/>
              <a:gd name="connsiteX20" fmla="*/ 21788 w 185739"/>
              <a:gd name="connsiteY20" fmla="*/ 94655 h 300038"/>
              <a:gd name="connsiteX21" fmla="*/ 26789 w 185739"/>
              <a:gd name="connsiteY21" fmla="*/ 119658 h 300038"/>
              <a:gd name="connsiteX22" fmla="*/ 38933 w 185739"/>
              <a:gd name="connsiteY22" fmla="*/ 139303 h 300038"/>
              <a:gd name="connsiteX23" fmla="*/ 59650 w 185739"/>
              <a:gd name="connsiteY23" fmla="*/ 171450 h 300038"/>
              <a:gd name="connsiteX24" fmla="*/ 92870 w 185739"/>
              <a:gd name="connsiteY24" fmla="*/ 171450 h 300038"/>
              <a:gd name="connsiteX25" fmla="*/ 126445 w 185739"/>
              <a:gd name="connsiteY25" fmla="*/ 171450 h 300038"/>
              <a:gd name="connsiteX26" fmla="*/ 147162 w 185739"/>
              <a:gd name="connsiteY26" fmla="*/ 139303 h 300038"/>
              <a:gd name="connsiteX27" fmla="*/ 159307 w 185739"/>
              <a:gd name="connsiteY27" fmla="*/ 119658 h 300038"/>
              <a:gd name="connsiteX28" fmla="*/ 164307 w 185739"/>
              <a:gd name="connsiteY28" fmla="*/ 94655 h 300038"/>
              <a:gd name="connsiteX29" fmla="*/ 164664 w 185739"/>
              <a:gd name="connsiteY29" fmla="*/ 94655 h 300038"/>
              <a:gd name="connsiteX30" fmla="*/ 164664 w 185739"/>
              <a:gd name="connsiteY30" fmla="*/ 91797 h 300038"/>
              <a:gd name="connsiteX31" fmla="*/ 93227 w 185739"/>
              <a:gd name="connsiteY31" fmla="*/ 21074 h 300038"/>
              <a:gd name="connsiteX32" fmla="*/ 92870 w 185739"/>
              <a:gd name="connsiteY32" fmla="*/ 0 h 300038"/>
              <a:gd name="connsiteX33" fmla="*/ 185739 w 185739"/>
              <a:gd name="connsiteY33" fmla="*/ 91797 h 300038"/>
              <a:gd name="connsiteX34" fmla="*/ 185739 w 185739"/>
              <a:gd name="connsiteY34" fmla="*/ 95012 h 300038"/>
              <a:gd name="connsiteX35" fmla="*/ 179309 w 185739"/>
              <a:gd name="connsiteY35" fmla="*/ 127159 h 300038"/>
              <a:gd name="connsiteX36" fmla="*/ 163236 w 185739"/>
              <a:gd name="connsiteY36" fmla="*/ 153591 h 300038"/>
              <a:gd name="connsiteX37" fmla="*/ 141447 w 185739"/>
              <a:gd name="connsiteY37" fmla="*/ 188952 h 300038"/>
              <a:gd name="connsiteX38" fmla="*/ 135018 w 185739"/>
              <a:gd name="connsiteY38" fmla="*/ 192881 h 300038"/>
              <a:gd name="connsiteX39" fmla="*/ 50721 w 185739"/>
              <a:gd name="connsiteY39" fmla="*/ 192881 h 300038"/>
              <a:gd name="connsiteX40" fmla="*/ 44291 w 185739"/>
              <a:gd name="connsiteY40" fmla="*/ 188952 h 300038"/>
              <a:gd name="connsiteX41" fmla="*/ 22503 w 185739"/>
              <a:gd name="connsiteY41" fmla="*/ 153591 h 300038"/>
              <a:gd name="connsiteX42" fmla="*/ 6429 w 185739"/>
              <a:gd name="connsiteY42" fmla="*/ 127159 h 300038"/>
              <a:gd name="connsiteX43" fmla="*/ 0 w 185739"/>
              <a:gd name="connsiteY43" fmla="*/ 95012 h 300038"/>
              <a:gd name="connsiteX44" fmla="*/ 0 w 185739"/>
              <a:gd name="connsiteY44" fmla="*/ 91797 h 300038"/>
              <a:gd name="connsiteX45" fmla="*/ 92870 w 185739"/>
              <a:gd name="connsiteY45" fmla="*/ 0 h 300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85739" h="300038">
                <a:moveTo>
                  <a:pt x="69652" y="278607"/>
                </a:moveTo>
                <a:lnTo>
                  <a:pt x="116086" y="278607"/>
                </a:lnTo>
                <a:cubicBezTo>
                  <a:pt x="115015" y="290751"/>
                  <a:pt x="105014" y="300038"/>
                  <a:pt x="92869" y="300038"/>
                </a:cubicBezTo>
                <a:cubicBezTo>
                  <a:pt x="80725" y="300038"/>
                  <a:pt x="70724" y="290751"/>
                  <a:pt x="69652" y="278607"/>
                </a:cubicBezTo>
                <a:close/>
                <a:moveTo>
                  <a:pt x="57151" y="242888"/>
                </a:moveTo>
                <a:lnTo>
                  <a:pt x="128589" y="242888"/>
                </a:lnTo>
                <a:cubicBezTo>
                  <a:pt x="134661" y="242888"/>
                  <a:pt x="139305" y="247531"/>
                  <a:pt x="139305" y="253604"/>
                </a:cubicBezTo>
                <a:cubicBezTo>
                  <a:pt x="139305" y="259676"/>
                  <a:pt x="134661" y="264319"/>
                  <a:pt x="128589" y="264319"/>
                </a:cubicBezTo>
                <a:lnTo>
                  <a:pt x="57151" y="264319"/>
                </a:lnTo>
                <a:cubicBezTo>
                  <a:pt x="51078" y="264319"/>
                  <a:pt x="46435" y="259676"/>
                  <a:pt x="46435" y="253604"/>
                </a:cubicBezTo>
                <a:cubicBezTo>
                  <a:pt x="46435" y="247531"/>
                  <a:pt x="51078" y="242888"/>
                  <a:pt x="57151" y="242888"/>
                </a:cubicBezTo>
                <a:close/>
                <a:moveTo>
                  <a:pt x="57151" y="207169"/>
                </a:moveTo>
                <a:lnTo>
                  <a:pt x="128589" y="207169"/>
                </a:lnTo>
                <a:cubicBezTo>
                  <a:pt x="134661" y="207169"/>
                  <a:pt x="139305" y="211812"/>
                  <a:pt x="139305" y="217885"/>
                </a:cubicBezTo>
                <a:cubicBezTo>
                  <a:pt x="139305" y="223957"/>
                  <a:pt x="134661" y="228600"/>
                  <a:pt x="128589" y="228600"/>
                </a:cubicBezTo>
                <a:lnTo>
                  <a:pt x="57151" y="228600"/>
                </a:lnTo>
                <a:cubicBezTo>
                  <a:pt x="51078" y="228600"/>
                  <a:pt x="46435" y="223957"/>
                  <a:pt x="46435" y="217885"/>
                </a:cubicBezTo>
                <a:cubicBezTo>
                  <a:pt x="46435" y="211812"/>
                  <a:pt x="51078" y="207169"/>
                  <a:pt x="57151" y="207169"/>
                </a:cubicBezTo>
                <a:close/>
                <a:moveTo>
                  <a:pt x="93227" y="21074"/>
                </a:moveTo>
                <a:cubicBezTo>
                  <a:pt x="54293" y="21431"/>
                  <a:pt x="22503" y="52864"/>
                  <a:pt x="21788" y="91797"/>
                </a:cubicBezTo>
                <a:lnTo>
                  <a:pt x="21788" y="94655"/>
                </a:lnTo>
                <a:cubicBezTo>
                  <a:pt x="22146" y="103227"/>
                  <a:pt x="23574" y="111800"/>
                  <a:pt x="26789" y="119658"/>
                </a:cubicBezTo>
                <a:cubicBezTo>
                  <a:pt x="29647" y="126802"/>
                  <a:pt x="33933" y="133588"/>
                  <a:pt x="38933" y="139303"/>
                </a:cubicBezTo>
                <a:cubicBezTo>
                  <a:pt x="46792" y="149304"/>
                  <a:pt x="53935" y="160020"/>
                  <a:pt x="59650" y="171450"/>
                </a:cubicBezTo>
                <a:lnTo>
                  <a:pt x="92870" y="171450"/>
                </a:lnTo>
                <a:lnTo>
                  <a:pt x="126445" y="171450"/>
                </a:lnTo>
                <a:cubicBezTo>
                  <a:pt x="131803" y="160020"/>
                  <a:pt x="138947" y="149304"/>
                  <a:pt x="147162" y="139303"/>
                </a:cubicBezTo>
                <a:cubicBezTo>
                  <a:pt x="152520" y="133588"/>
                  <a:pt x="156449" y="126802"/>
                  <a:pt x="159307" y="119658"/>
                </a:cubicBezTo>
                <a:cubicBezTo>
                  <a:pt x="162164" y="111800"/>
                  <a:pt x="163950" y="103227"/>
                  <a:pt x="164307" y="94655"/>
                </a:cubicBezTo>
                <a:lnTo>
                  <a:pt x="164664" y="94655"/>
                </a:lnTo>
                <a:lnTo>
                  <a:pt x="164664" y="91797"/>
                </a:lnTo>
                <a:cubicBezTo>
                  <a:pt x="163950" y="52507"/>
                  <a:pt x="132160" y="21431"/>
                  <a:pt x="93227" y="21074"/>
                </a:cubicBezTo>
                <a:close/>
                <a:moveTo>
                  <a:pt x="92870" y="0"/>
                </a:moveTo>
                <a:cubicBezTo>
                  <a:pt x="143590" y="357"/>
                  <a:pt x="184667" y="41077"/>
                  <a:pt x="185739" y="91797"/>
                </a:cubicBezTo>
                <a:lnTo>
                  <a:pt x="185739" y="95012"/>
                </a:lnTo>
                <a:cubicBezTo>
                  <a:pt x="185381" y="106085"/>
                  <a:pt x="183238" y="116800"/>
                  <a:pt x="179309" y="127159"/>
                </a:cubicBezTo>
                <a:cubicBezTo>
                  <a:pt x="175737" y="136803"/>
                  <a:pt x="170022" y="145733"/>
                  <a:pt x="163236" y="153591"/>
                </a:cubicBezTo>
                <a:cubicBezTo>
                  <a:pt x="154663" y="162878"/>
                  <a:pt x="145376" y="181094"/>
                  <a:pt x="141447" y="188952"/>
                </a:cubicBezTo>
                <a:cubicBezTo>
                  <a:pt x="140376" y="191453"/>
                  <a:pt x="137875" y="192881"/>
                  <a:pt x="135018" y="192881"/>
                </a:cubicBezTo>
                <a:lnTo>
                  <a:pt x="50721" y="192881"/>
                </a:lnTo>
                <a:cubicBezTo>
                  <a:pt x="47863" y="192881"/>
                  <a:pt x="45363" y="191453"/>
                  <a:pt x="44291" y="188952"/>
                </a:cubicBezTo>
                <a:cubicBezTo>
                  <a:pt x="40362" y="181094"/>
                  <a:pt x="31075" y="162878"/>
                  <a:pt x="22503" y="153591"/>
                </a:cubicBezTo>
                <a:cubicBezTo>
                  <a:pt x="15716" y="145733"/>
                  <a:pt x="10358" y="136803"/>
                  <a:pt x="6429" y="127159"/>
                </a:cubicBezTo>
                <a:cubicBezTo>
                  <a:pt x="2500" y="116800"/>
                  <a:pt x="357" y="106085"/>
                  <a:pt x="0" y="95012"/>
                </a:cubicBezTo>
                <a:lnTo>
                  <a:pt x="0" y="91797"/>
                </a:lnTo>
                <a:cubicBezTo>
                  <a:pt x="1072" y="41077"/>
                  <a:pt x="42148" y="357"/>
                  <a:pt x="92870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357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E3B15C5F-0ADD-4BA2-A29E-F3C9D909C53D}"/>
              </a:ext>
            </a:extLst>
          </p:cNvPr>
          <p:cNvSpPr/>
          <p:nvPr/>
        </p:nvSpPr>
        <p:spPr>
          <a:xfrm>
            <a:off x="426167" y="4825893"/>
            <a:ext cx="287676" cy="286702"/>
          </a:xfrm>
          <a:custGeom>
            <a:avLst/>
            <a:gdLst>
              <a:gd name="connsiteX0" fmla="*/ 65702 w 287676"/>
              <a:gd name="connsiteY0" fmla="*/ 199555 h 286702"/>
              <a:gd name="connsiteX1" fmla="*/ 75698 w 287676"/>
              <a:gd name="connsiteY1" fmla="*/ 208345 h 286702"/>
              <a:gd name="connsiteX2" fmla="*/ 79270 w 287676"/>
              <a:gd name="connsiteY2" fmla="*/ 225133 h 286702"/>
              <a:gd name="connsiteX3" fmla="*/ 34979 w 287676"/>
              <a:gd name="connsiteY3" fmla="*/ 249065 h 286702"/>
              <a:gd name="connsiteX4" fmla="*/ 58910 w 287676"/>
              <a:gd name="connsiteY4" fmla="*/ 204774 h 286702"/>
              <a:gd name="connsiteX5" fmla="*/ 65702 w 287676"/>
              <a:gd name="connsiteY5" fmla="*/ 199555 h 286702"/>
              <a:gd name="connsiteX6" fmla="*/ 181783 w 287676"/>
              <a:gd name="connsiteY6" fmla="*/ 196915 h 286702"/>
              <a:gd name="connsiteX7" fmla="*/ 187498 w 287676"/>
              <a:gd name="connsiteY7" fmla="*/ 211560 h 286702"/>
              <a:gd name="connsiteX8" fmla="*/ 184641 w 287676"/>
              <a:gd name="connsiteY8" fmla="*/ 225848 h 286702"/>
              <a:gd name="connsiteX9" fmla="*/ 127848 w 287676"/>
              <a:gd name="connsiteY9" fmla="*/ 282641 h 286702"/>
              <a:gd name="connsiteX10" fmla="*/ 105345 w 287676"/>
              <a:gd name="connsiteY10" fmla="*/ 270497 h 286702"/>
              <a:gd name="connsiteX11" fmla="*/ 116418 w 287676"/>
              <a:gd name="connsiteY11" fmla="*/ 219776 h 286702"/>
              <a:gd name="connsiteX12" fmla="*/ 181783 w 287676"/>
              <a:gd name="connsiteY12" fmla="*/ 196915 h 286702"/>
              <a:gd name="connsiteX13" fmla="*/ 74984 w 287676"/>
              <a:gd name="connsiteY13" fmla="*/ 99045 h 286702"/>
              <a:gd name="connsiteX14" fmla="*/ 87129 w 287676"/>
              <a:gd name="connsiteY14" fmla="*/ 103689 h 286702"/>
              <a:gd name="connsiteX15" fmla="*/ 63554 w 287676"/>
              <a:gd name="connsiteY15" fmla="*/ 170483 h 286702"/>
              <a:gd name="connsiteX16" fmla="*/ 16048 w 287676"/>
              <a:gd name="connsiteY16" fmla="*/ 181199 h 286702"/>
              <a:gd name="connsiteX17" fmla="*/ 3904 w 287676"/>
              <a:gd name="connsiteY17" fmla="*/ 158696 h 286702"/>
              <a:gd name="connsiteX18" fmla="*/ 60697 w 287676"/>
              <a:gd name="connsiteY18" fmla="*/ 101903 h 286702"/>
              <a:gd name="connsiteX19" fmla="*/ 74984 w 287676"/>
              <a:gd name="connsiteY19" fmla="*/ 99045 h 286702"/>
              <a:gd name="connsiteX20" fmla="*/ 205759 w 287676"/>
              <a:gd name="connsiteY20" fmla="*/ 56808 h 286702"/>
              <a:gd name="connsiteX21" fmla="*/ 190712 w 287676"/>
              <a:gd name="connsiteY21" fmla="*/ 62970 h 286702"/>
              <a:gd name="connsiteX22" fmla="*/ 190712 w 287676"/>
              <a:gd name="connsiteY22" fmla="*/ 93331 h 286702"/>
              <a:gd name="connsiteX23" fmla="*/ 221073 w 287676"/>
              <a:gd name="connsiteY23" fmla="*/ 93331 h 286702"/>
              <a:gd name="connsiteX24" fmla="*/ 221073 w 287676"/>
              <a:gd name="connsiteY24" fmla="*/ 62970 h 286702"/>
              <a:gd name="connsiteX25" fmla="*/ 205759 w 287676"/>
              <a:gd name="connsiteY25" fmla="*/ 56808 h 286702"/>
              <a:gd name="connsiteX26" fmla="*/ 202857 w 287676"/>
              <a:gd name="connsiteY26" fmla="*/ 16178 h 286702"/>
              <a:gd name="connsiteX27" fmla="*/ 241076 w 287676"/>
              <a:gd name="connsiteY27" fmla="*/ 42610 h 286702"/>
              <a:gd name="connsiteX28" fmla="*/ 268222 w 287676"/>
              <a:gd name="connsiteY28" fmla="*/ 81901 h 286702"/>
              <a:gd name="connsiteX29" fmla="*/ 221788 w 287676"/>
              <a:gd name="connsiteY29" fmla="*/ 149766 h 286702"/>
              <a:gd name="connsiteX30" fmla="*/ 98201 w 287676"/>
              <a:gd name="connsiteY30" fmla="*/ 207988 h 286702"/>
              <a:gd name="connsiteX31" fmla="*/ 76055 w 287676"/>
              <a:gd name="connsiteY31" fmla="*/ 185842 h 286702"/>
              <a:gd name="connsiteX32" fmla="*/ 134634 w 287676"/>
              <a:gd name="connsiteY32" fmla="*/ 62612 h 286702"/>
              <a:gd name="connsiteX33" fmla="*/ 202857 w 287676"/>
              <a:gd name="connsiteY33" fmla="*/ 16178 h 286702"/>
              <a:gd name="connsiteX34" fmla="*/ 277750 w 287676"/>
              <a:gd name="connsiteY34" fmla="*/ 4 h 286702"/>
              <a:gd name="connsiteX35" fmla="*/ 286083 w 287676"/>
              <a:gd name="connsiteY35" fmla="*/ 1891 h 286702"/>
              <a:gd name="connsiteX36" fmla="*/ 275010 w 287676"/>
              <a:gd name="connsiteY36" fmla="*/ 62971 h 286702"/>
              <a:gd name="connsiteX37" fmla="*/ 251434 w 287676"/>
              <a:gd name="connsiteY37" fmla="*/ 32966 h 286702"/>
              <a:gd name="connsiteX38" fmla="*/ 222145 w 287676"/>
              <a:gd name="connsiteY38" fmla="*/ 9749 h 286702"/>
              <a:gd name="connsiteX39" fmla="*/ 277750 w 287676"/>
              <a:gd name="connsiteY39" fmla="*/ 4 h 286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87676" h="286702">
                <a:moveTo>
                  <a:pt x="65702" y="199555"/>
                </a:moveTo>
                <a:cubicBezTo>
                  <a:pt x="70742" y="197562"/>
                  <a:pt x="71412" y="204059"/>
                  <a:pt x="75698" y="208345"/>
                </a:cubicBezTo>
                <a:cubicBezTo>
                  <a:pt x="81413" y="213703"/>
                  <a:pt x="91057" y="212989"/>
                  <a:pt x="79270" y="225133"/>
                </a:cubicBezTo>
                <a:cubicBezTo>
                  <a:pt x="67483" y="236920"/>
                  <a:pt x="40694" y="254780"/>
                  <a:pt x="34979" y="249065"/>
                </a:cubicBezTo>
                <a:cubicBezTo>
                  <a:pt x="29621" y="243350"/>
                  <a:pt x="47123" y="216561"/>
                  <a:pt x="58910" y="204774"/>
                </a:cubicBezTo>
                <a:cubicBezTo>
                  <a:pt x="61857" y="201827"/>
                  <a:pt x="64022" y="200220"/>
                  <a:pt x="65702" y="199555"/>
                </a:cubicBezTo>
                <a:close/>
                <a:moveTo>
                  <a:pt x="181783" y="196915"/>
                </a:moveTo>
                <a:lnTo>
                  <a:pt x="187498" y="211560"/>
                </a:lnTo>
                <a:cubicBezTo>
                  <a:pt x="189641" y="216560"/>
                  <a:pt x="188212" y="222276"/>
                  <a:pt x="184641" y="225848"/>
                </a:cubicBezTo>
                <a:lnTo>
                  <a:pt x="127848" y="282641"/>
                </a:lnTo>
                <a:cubicBezTo>
                  <a:pt x="118204" y="292285"/>
                  <a:pt x="102487" y="283355"/>
                  <a:pt x="105345" y="270497"/>
                </a:cubicBezTo>
                <a:lnTo>
                  <a:pt x="116418" y="219776"/>
                </a:lnTo>
                <a:cubicBezTo>
                  <a:pt x="134991" y="216203"/>
                  <a:pt x="157851" y="209417"/>
                  <a:pt x="181783" y="196915"/>
                </a:cubicBezTo>
                <a:close/>
                <a:moveTo>
                  <a:pt x="74984" y="99045"/>
                </a:moveTo>
                <a:lnTo>
                  <a:pt x="87129" y="103689"/>
                </a:lnTo>
                <a:cubicBezTo>
                  <a:pt x="73913" y="128692"/>
                  <a:pt x="67483" y="152624"/>
                  <a:pt x="63554" y="170483"/>
                </a:cubicBezTo>
                <a:lnTo>
                  <a:pt x="16048" y="181199"/>
                </a:lnTo>
                <a:cubicBezTo>
                  <a:pt x="3190" y="184056"/>
                  <a:pt x="-5383" y="167983"/>
                  <a:pt x="3904" y="158696"/>
                </a:cubicBezTo>
                <a:lnTo>
                  <a:pt x="60697" y="101903"/>
                </a:lnTo>
                <a:cubicBezTo>
                  <a:pt x="64626" y="98331"/>
                  <a:pt x="69984" y="97259"/>
                  <a:pt x="74984" y="99045"/>
                </a:cubicBezTo>
                <a:close/>
                <a:moveTo>
                  <a:pt x="205759" y="56808"/>
                </a:moveTo>
                <a:cubicBezTo>
                  <a:pt x="200267" y="56808"/>
                  <a:pt x="194820" y="58862"/>
                  <a:pt x="190712" y="62970"/>
                </a:cubicBezTo>
                <a:cubicBezTo>
                  <a:pt x="182497" y="71542"/>
                  <a:pt x="182497" y="85115"/>
                  <a:pt x="190712" y="93331"/>
                </a:cubicBezTo>
                <a:cubicBezTo>
                  <a:pt x="199285" y="101546"/>
                  <a:pt x="212858" y="101546"/>
                  <a:pt x="221073" y="93331"/>
                </a:cubicBezTo>
                <a:cubicBezTo>
                  <a:pt x="229288" y="85115"/>
                  <a:pt x="229288" y="71542"/>
                  <a:pt x="221073" y="62970"/>
                </a:cubicBezTo>
                <a:cubicBezTo>
                  <a:pt x="216787" y="58862"/>
                  <a:pt x="211251" y="56808"/>
                  <a:pt x="205759" y="56808"/>
                </a:cubicBezTo>
                <a:close/>
                <a:moveTo>
                  <a:pt x="202857" y="16178"/>
                </a:moveTo>
                <a:cubicBezTo>
                  <a:pt x="214644" y="20821"/>
                  <a:pt x="228217" y="30108"/>
                  <a:pt x="241076" y="42610"/>
                </a:cubicBezTo>
                <a:cubicBezTo>
                  <a:pt x="254292" y="56183"/>
                  <a:pt x="263578" y="70113"/>
                  <a:pt x="268222" y="81901"/>
                </a:cubicBezTo>
                <a:cubicBezTo>
                  <a:pt x="259649" y="102975"/>
                  <a:pt x="245005" y="126549"/>
                  <a:pt x="221788" y="149766"/>
                </a:cubicBezTo>
                <a:cubicBezTo>
                  <a:pt x="179282" y="192271"/>
                  <a:pt x="127490" y="204416"/>
                  <a:pt x="98201" y="207988"/>
                </a:cubicBezTo>
                <a:lnTo>
                  <a:pt x="76055" y="185842"/>
                </a:lnTo>
                <a:cubicBezTo>
                  <a:pt x="79627" y="156553"/>
                  <a:pt x="92128" y="105118"/>
                  <a:pt x="134634" y="62612"/>
                </a:cubicBezTo>
                <a:cubicBezTo>
                  <a:pt x="157851" y="39395"/>
                  <a:pt x="181782" y="24751"/>
                  <a:pt x="202857" y="16178"/>
                </a:cubicBezTo>
                <a:close/>
                <a:moveTo>
                  <a:pt x="277750" y="4"/>
                </a:moveTo>
                <a:cubicBezTo>
                  <a:pt x="281886" y="60"/>
                  <a:pt x="284833" y="641"/>
                  <a:pt x="286083" y="1891"/>
                </a:cubicBezTo>
                <a:cubicBezTo>
                  <a:pt x="291440" y="6891"/>
                  <a:pt x="282153" y="35466"/>
                  <a:pt x="275010" y="62971"/>
                </a:cubicBezTo>
                <a:cubicBezTo>
                  <a:pt x="269295" y="52970"/>
                  <a:pt x="261437" y="42967"/>
                  <a:pt x="251434" y="32966"/>
                </a:cubicBezTo>
                <a:cubicBezTo>
                  <a:pt x="241790" y="23322"/>
                  <a:pt x="231789" y="15464"/>
                  <a:pt x="222145" y="9749"/>
                </a:cubicBezTo>
                <a:cubicBezTo>
                  <a:pt x="242237" y="4391"/>
                  <a:pt x="265343" y="-163"/>
                  <a:pt x="277750" y="4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357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56" descr="Coins">
            <a:extLst>
              <a:ext uri="{FF2B5EF4-FFF2-40B4-BE49-F238E27FC236}">
                <a16:creationId xmlns:a16="http://schemas.microsoft.com/office/drawing/2014/main" id="{9637A180-C7DD-4542-8CB8-5F0B58BF13E0}"/>
              </a:ext>
            </a:extLst>
          </p:cNvPr>
          <p:cNvSpPr/>
          <p:nvPr/>
        </p:nvSpPr>
        <p:spPr>
          <a:xfrm>
            <a:off x="6587786" y="4838207"/>
            <a:ext cx="300038" cy="257175"/>
          </a:xfrm>
          <a:custGeom>
            <a:avLst/>
            <a:gdLst>
              <a:gd name="connsiteX0" fmla="*/ 278963 w 300037"/>
              <a:gd name="connsiteY0" fmla="*/ 214313 h 257175"/>
              <a:gd name="connsiteX1" fmla="*/ 264676 w 300037"/>
              <a:gd name="connsiteY1" fmla="*/ 226457 h 257175"/>
              <a:gd name="connsiteX2" fmla="*/ 264676 w 300037"/>
              <a:gd name="connsiteY2" fmla="*/ 213598 h 257175"/>
              <a:gd name="connsiteX3" fmla="*/ 278963 w 300037"/>
              <a:gd name="connsiteY3" fmla="*/ 207883 h 257175"/>
              <a:gd name="connsiteX4" fmla="*/ 278963 w 300037"/>
              <a:gd name="connsiteY4" fmla="*/ 214313 h 257175"/>
              <a:gd name="connsiteX5" fmla="*/ 250388 w 300037"/>
              <a:gd name="connsiteY5" fmla="*/ 190738 h 257175"/>
              <a:gd name="connsiteX6" fmla="*/ 250388 w 300037"/>
              <a:gd name="connsiteY6" fmla="*/ 177879 h 257175"/>
              <a:gd name="connsiteX7" fmla="*/ 264676 w 300037"/>
              <a:gd name="connsiteY7" fmla="*/ 172164 h 257175"/>
              <a:gd name="connsiteX8" fmla="*/ 264676 w 300037"/>
              <a:gd name="connsiteY8" fmla="*/ 178594 h 257175"/>
              <a:gd name="connsiteX9" fmla="*/ 250388 w 300037"/>
              <a:gd name="connsiteY9" fmla="*/ 190738 h 257175"/>
              <a:gd name="connsiteX10" fmla="*/ 250388 w 300037"/>
              <a:gd name="connsiteY10" fmla="*/ 230743 h 257175"/>
              <a:gd name="connsiteX11" fmla="*/ 236101 w 300037"/>
              <a:gd name="connsiteY11" fmla="*/ 233243 h 257175"/>
              <a:gd name="connsiteX12" fmla="*/ 236101 w 300037"/>
              <a:gd name="connsiteY12" fmla="*/ 219313 h 257175"/>
              <a:gd name="connsiteX13" fmla="*/ 250388 w 300037"/>
              <a:gd name="connsiteY13" fmla="*/ 217170 h 257175"/>
              <a:gd name="connsiteX14" fmla="*/ 250388 w 300037"/>
              <a:gd name="connsiteY14" fmla="*/ 230743 h 257175"/>
              <a:gd name="connsiteX15" fmla="*/ 221813 w 300037"/>
              <a:gd name="connsiteY15" fmla="*/ 183594 h 257175"/>
              <a:gd name="connsiteX16" fmla="*/ 236101 w 300037"/>
              <a:gd name="connsiteY16" fmla="*/ 181451 h 257175"/>
              <a:gd name="connsiteX17" fmla="*/ 236101 w 300037"/>
              <a:gd name="connsiteY17" fmla="*/ 195024 h 257175"/>
              <a:gd name="connsiteX18" fmla="*/ 221813 w 300037"/>
              <a:gd name="connsiteY18" fmla="*/ 197525 h 257175"/>
              <a:gd name="connsiteX19" fmla="*/ 221813 w 300037"/>
              <a:gd name="connsiteY19" fmla="*/ 183594 h 257175"/>
              <a:gd name="connsiteX20" fmla="*/ 221813 w 300037"/>
              <a:gd name="connsiteY20" fmla="*/ 235029 h 257175"/>
              <a:gd name="connsiteX21" fmla="*/ 207526 w 300037"/>
              <a:gd name="connsiteY21" fmla="*/ 235744 h 257175"/>
              <a:gd name="connsiteX22" fmla="*/ 207526 w 300037"/>
              <a:gd name="connsiteY22" fmla="*/ 221456 h 257175"/>
              <a:gd name="connsiteX23" fmla="*/ 221813 w 300037"/>
              <a:gd name="connsiteY23" fmla="*/ 220742 h 257175"/>
              <a:gd name="connsiteX24" fmla="*/ 221813 w 300037"/>
              <a:gd name="connsiteY24" fmla="*/ 235029 h 257175"/>
              <a:gd name="connsiteX25" fmla="*/ 193238 w 300037"/>
              <a:gd name="connsiteY25" fmla="*/ 200025 h 257175"/>
              <a:gd name="connsiteX26" fmla="*/ 193238 w 300037"/>
              <a:gd name="connsiteY26" fmla="*/ 185738 h 257175"/>
              <a:gd name="connsiteX27" fmla="*/ 207526 w 300037"/>
              <a:gd name="connsiteY27" fmla="*/ 185023 h 257175"/>
              <a:gd name="connsiteX28" fmla="*/ 207526 w 300037"/>
              <a:gd name="connsiteY28" fmla="*/ 199311 h 257175"/>
              <a:gd name="connsiteX29" fmla="*/ 193238 w 300037"/>
              <a:gd name="connsiteY29" fmla="*/ 200025 h 257175"/>
              <a:gd name="connsiteX30" fmla="*/ 193238 w 300037"/>
              <a:gd name="connsiteY30" fmla="*/ 235744 h 257175"/>
              <a:gd name="connsiteX31" fmla="*/ 178951 w 300037"/>
              <a:gd name="connsiteY31" fmla="*/ 235029 h 257175"/>
              <a:gd name="connsiteX32" fmla="*/ 178951 w 300037"/>
              <a:gd name="connsiteY32" fmla="*/ 221456 h 257175"/>
              <a:gd name="connsiteX33" fmla="*/ 186095 w 300037"/>
              <a:gd name="connsiteY33" fmla="*/ 221456 h 257175"/>
              <a:gd name="connsiteX34" fmla="*/ 193238 w 300037"/>
              <a:gd name="connsiteY34" fmla="*/ 221456 h 257175"/>
              <a:gd name="connsiteX35" fmla="*/ 193238 w 300037"/>
              <a:gd name="connsiteY35" fmla="*/ 235744 h 257175"/>
              <a:gd name="connsiteX36" fmla="*/ 164663 w 300037"/>
              <a:gd name="connsiteY36" fmla="*/ 185023 h 257175"/>
              <a:gd name="connsiteX37" fmla="*/ 178951 w 300037"/>
              <a:gd name="connsiteY37" fmla="*/ 185738 h 257175"/>
              <a:gd name="connsiteX38" fmla="*/ 178951 w 300037"/>
              <a:gd name="connsiteY38" fmla="*/ 200025 h 257175"/>
              <a:gd name="connsiteX39" fmla="*/ 164663 w 300037"/>
              <a:gd name="connsiteY39" fmla="*/ 199311 h 257175"/>
              <a:gd name="connsiteX40" fmla="*/ 164663 w 300037"/>
              <a:gd name="connsiteY40" fmla="*/ 185023 h 257175"/>
              <a:gd name="connsiteX41" fmla="*/ 164663 w 300037"/>
              <a:gd name="connsiteY41" fmla="*/ 233243 h 257175"/>
              <a:gd name="connsiteX42" fmla="*/ 150376 w 300037"/>
              <a:gd name="connsiteY42" fmla="*/ 230743 h 257175"/>
              <a:gd name="connsiteX43" fmla="*/ 150376 w 300037"/>
              <a:gd name="connsiteY43" fmla="*/ 219313 h 257175"/>
              <a:gd name="connsiteX44" fmla="*/ 164663 w 300037"/>
              <a:gd name="connsiteY44" fmla="*/ 220742 h 257175"/>
              <a:gd name="connsiteX45" fmla="*/ 164663 w 300037"/>
              <a:gd name="connsiteY45" fmla="*/ 233243 h 257175"/>
              <a:gd name="connsiteX46" fmla="*/ 136088 w 300037"/>
              <a:gd name="connsiteY46" fmla="*/ 195024 h 257175"/>
              <a:gd name="connsiteX47" fmla="*/ 136088 w 300037"/>
              <a:gd name="connsiteY47" fmla="*/ 181094 h 257175"/>
              <a:gd name="connsiteX48" fmla="*/ 150376 w 300037"/>
              <a:gd name="connsiteY48" fmla="*/ 183237 h 257175"/>
              <a:gd name="connsiteX49" fmla="*/ 150376 w 300037"/>
              <a:gd name="connsiteY49" fmla="*/ 197525 h 257175"/>
              <a:gd name="connsiteX50" fmla="*/ 136088 w 300037"/>
              <a:gd name="connsiteY50" fmla="*/ 195024 h 257175"/>
              <a:gd name="connsiteX51" fmla="*/ 136088 w 300037"/>
              <a:gd name="connsiteY51" fmla="*/ 226457 h 257175"/>
              <a:gd name="connsiteX52" fmla="*/ 121801 w 300037"/>
              <a:gd name="connsiteY52" fmla="*/ 214313 h 257175"/>
              <a:gd name="connsiteX53" fmla="*/ 121801 w 300037"/>
              <a:gd name="connsiteY53" fmla="*/ 213598 h 257175"/>
              <a:gd name="connsiteX54" fmla="*/ 122158 w 300037"/>
              <a:gd name="connsiteY54" fmla="*/ 213598 h 257175"/>
              <a:gd name="connsiteX55" fmla="*/ 125016 w 300037"/>
              <a:gd name="connsiteY55" fmla="*/ 214313 h 257175"/>
              <a:gd name="connsiteX56" fmla="*/ 136088 w 300037"/>
              <a:gd name="connsiteY56" fmla="*/ 216813 h 257175"/>
              <a:gd name="connsiteX57" fmla="*/ 136088 w 300037"/>
              <a:gd name="connsiteY57" fmla="*/ 226457 h 257175"/>
              <a:gd name="connsiteX58" fmla="*/ 78938 w 300037"/>
              <a:gd name="connsiteY58" fmla="*/ 177879 h 257175"/>
              <a:gd name="connsiteX59" fmla="*/ 86082 w 300037"/>
              <a:gd name="connsiteY59" fmla="*/ 178237 h 257175"/>
              <a:gd name="connsiteX60" fmla="*/ 86082 w 300037"/>
              <a:gd name="connsiteY60" fmla="*/ 178594 h 257175"/>
              <a:gd name="connsiteX61" fmla="*/ 89654 w 300037"/>
              <a:gd name="connsiteY61" fmla="*/ 192524 h 257175"/>
              <a:gd name="connsiteX62" fmla="*/ 78938 w 300037"/>
              <a:gd name="connsiteY62" fmla="*/ 191810 h 257175"/>
              <a:gd name="connsiteX63" fmla="*/ 78938 w 300037"/>
              <a:gd name="connsiteY63" fmla="*/ 177879 h 257175"/>
              <a:gd name="connsiteX64" fmla="*/ 64651 w 300037"/>
              <a:gd name="connsiteY64" fmla="*/ 135017 h 257175"/>
              <a:gd name="connsiteX65" fmla="*/ 78938 w 300037"/>
              <a:gd name="connsiteY65" fmla="*/ 137160 h 257175"/>
              <a:gd name="connsiteX66" fmla="*/ 78938 w 300037"/>
              <a:gd name="connsiteY66" fmla="*/ 151448 h 257175"/>
              <a:gd name="connsiteX67" fmla="*/ 64651 w 300037"/>
              <a:gd name="connsiteY67" fmla="*/ 148947 h 257175"/>
              <a:gd name="connsiteX68" fmla="*/ 64651 w 300037"/>
              <a:gd name="connsiteY68" fmla="*/ 135017 h 257175"/>
              <a:gd name="connsiteX69" fmla="*/ 64651 w 300037"/>
              <a:gd name="connsiteY69" fmla="*/ 190381 h 257175"/>
              <a:gd name="connsiteX70" fmla="*/ 50363 w 300037"/>
              <a:gd name="connsiteY70" fmla="*/ 187881 h 257175"/>
              <a:gd name="connsiteX71" fmla="*/ 50363 w 300037"/>
              <a:gd name="connsiteY71" fmla="*/ 173950 h 257175"/>
              <a:gd name="connsiteX72" fmla="*/ 64651 w 300037"/>
              <a:gd name="connsiteY72" fmla="*/ 176093 h 257175"/>
              <a:gd name="connsiteX73" fmla="*/ 64651 w 300037"/>
              <a:gd name="connsiteY73" fmla="*/ 190381 h 257175"/>
              <a:gd name="connsiteX74" fmla="*/ 36076 w 300037"/>
              <a:gd name="connsiteY74" fmla="*/ 132159 h 257175"/>
              <a:gd name="connsiteX75" fmla="*/ 36076 w 300037"/>
              <a:gd name="connsiteY75" fmla="*/ 125730 h 257175"/>
              <a:gd name="connsiteX76" fmla="*/ 50363 w 300037"/>
              <a:gd name="connsiteY76" fmla="*/ 131088 h 257175"/>
              <a:gd name="connsiteX77" fmla="*/ 50363 w 300037"/>
              <a:gd name="connsiteY77" fmla="*/ 144304 h 257175"/>
              <a:gd name="connsiteX78" fmla="*/ 36076 w 300037"/>
              <a:gd name="connsiteY78" fmla="*/ 132159 h 257175"/>
              <a:gd name="connsiteX79" fmla="*/ 36076 w 300037"/>
              <a:gd name="connsiteY79" fmla="*/ 183594 h 257175"/>
              <a:gd name="connsiteX80" fmla="*/ 21788 w 300037"/>
              <a:gd name="connsiteY80" fmla="*/ 171450 h 257175"/>
              <a:gd name="connsiteX81" fmla="*/ 21788 w 300037"/>
              <a:gd name="connsiteY81" fmla="*/ 165021 h 257175"/>
              <a:gd name="connsiteX82" fmla="*/ 36076 w 300037"/>
              <a:gd name="connsiteY82" fmla="*/ 170378 h 257175"/>
              <a:gd name="connsiteX83" fmla="*/ 36076 w 300037"/>
              <a:gd name="connsiteY83" fmla="*/ 183594 h 257175"/>
              <a:gd name="connsiteX84" fmla="*/ 21788 w 300037"/>
              <a:gd name="connsiteY84" fmla="*/ 72152 h 257175"/>
              <a:gd name="connsiteX85" fmla="*/ 36076 w 300037"/>
              <a:gd name="connsiteY85" fmla="*/ 77510 h 257175"/>
              <a:gd name="connsiteX86" fmla="*/ 36076 w 300037"/>
              <a:gd name="connsiteY86" fmla="*/ 90726 h 257175"/>
              <a:gd name="connsiteX87" fmla="*/ 21788 w 300037"/>
              <a:gd name="connsiteY87" fmla="*/ 78581 h 257175"/>
              <a:gd name="connsiteX88" fmla="*/ 21788 w 300037"/>
              <a:gd name="connsiteY88" fmla="*/ 72152 h 257175"/>
              <a:gd name="connsiteX89" fmla="*/ 64651 w 300037"/>
              <a:gd name="connsiteY89" fmla="*/ 83582 h 257175"/>
              <a:gd name="connsiteX90" fmla="*/ 64651 w 300037"/>
              <a:gd name="connsiteY90" fmla="*/ 97869 h 257175"/>
              <a:gd name="connsiteX91" fmla="*/ 50363 w 300037"/>
              <a:gd name="connsiteY91" fmla="*/ 95369 h 257175"/>
              <a:gd name="connsiteX92" fmla="*/ 50363 w 300037"/>
              <a:gd name="connsiteY92" fmla="*/ 81439 h 257175"/>
              <a:gd name="connsiteX93" fmla="*/ 64651 w 300037"/>
              <a:gd name="connsiteY93" fmla="*/ 83582 h 257175"/>
              <a:gd name="connsiteX94" fmla="*/ 100370 w 300037"/>
              <a:gd name="connsiteY94" fmla="*/ 21431 h 257175"/>
              <a:gd name="connsiteX95" fmla="*/ 178951 w 300037"/>
              <a:gd name="connsiteY95" fmla="*/ 42863 h 257175"/>
              <a:gd name="connsiteX96" fmla="*/ 100370 w 300037"/>
              <a:gd name="connsiteY96" fmla="*/ 64294 h 257175"/>
              <a:gd name="connsiteX97" fmla="*/ 21788 w 300037"/>
              <a:gd name="connsiteY97" fmla="*/ 42863 h 257175"/>
              <a:gd name="connsiteX98" fmla="*/ 100370 w 300037"/>
              <a:gd name="connsiteY98" fmla="*/ 21431 h 257175"/>
              <a:gd name="connsiteX99" fmla="*/ 121801 w 300037"/>
              <a:gd name="connsiteY99" fmla="*/ 190738 h 257175"/>
              <a:gd name="connsiteX100" fmla="*/ 107513 w 300037"/>
              <a:gd name="connsiteY100" fmla="*/ 178594 h 257175"/>
              <a:gd name="connsiteX101" fmla="*/ 107513 w 300037"/>
              <a:gd name="connsiteY101" fmla="*/ 172164 h 257175"/>
              <a:gd name="connsiteX102" fmla="*/ 121801 w 300037"/>
              <a:gd name="connsiteY102" fmla="*/ 177522 h 257175"/>
              <a:gd name="connsiteX103" fmla="*/ 121801 w 300037"/>
              <a:gd name="connsiteY103" fmla="*/ 190738 h 257175"/>
              <a:gd name="connsiteX104" fmla="*/ 164663 w 300037"/>
              <a:gd name="connsiteY104" fmla="*/ 90726 h 257175"/>
              <a:gd name="connsiteX105" fmla="*/ 164663 w 300037"/>
              <a:gd name="connsiteY105" fmla="*/ 77867 h 257175"/>
              <a:gd name="connsiteX106" fmla="*/ 178951 w 300037"/>
              <a:gd name="connsiteY106" fmla="*/ 72152 h 257175"/>
              <a:gd name="connsiteX107" fmla="*/ 178951 w 300037"/>
              <a:gd name="connsiteY107" fmla="*/ 78581 h 257175"/>
              <a:gd name="connsiteX108" fmla="*/ 164663 w 300037"/>
              <a:gd name="connsiteY108" fmla="*/ 90726 h 257175"/>
              <a:gd name="connsiteX109" fmla="*/ 136088 w 300037"/>
              <a:gd name="connsiteY109" fmla="*/ 97512 h 257175"/>
              <a:gd name="connsiteX110" fmla="*/ 136088 w 300037"/>
              <a:gd name="connsiteY110" fmla="*/ 83582 h 257175"/>
              <a:gd name="connsiteX111" fmla="*/ 150376 w 300037"/>
              <a:gd name="connsiteY111" fmla="*/ 81439 h 257175"/>
              <a:gd name="connsiteX112" fmla="*/ 150376 w 300037"/>
              <a:gd name="connsiteY112" fmla="*/ 95012 h 257175"/>
              <a:gd name="connsiteX113" fmla="*/ 136088 w 300037"/>
              <a:gd name="connsiteY113" fmla="*/ 97512 h 257175"/>
              <a:gd name="connsiteX114" fmla="*/ 107513 w 300037"/>
              <a:gd name="connsiteY114" fmla="*/ 100013 h 257175"/>
              <a:gd name="connsiteX115" fmla="*/ 107513 w 300037"/>
              <a:gd name="connsiteY115" fmla="*/ 85725 h 257175"/>
              <a:gd name="connsiteX116" fmla="*/ 121801 w 300037"/>
              <a:gd name="connsiteY116" fmla="*/ 85011 h 257175"/>
              <a:gd name="connsiteX117" fmla="*/ 121801 w 300037"/>
              <a:gd name="connsiteY117" fmla="*/ 99298 h 257175"/>
              <a:gd name="connsiteX118" fmla="*/ 107513 w 300037"/>
              <a:gd name="connsiteY118" fmla="*/ 100013 h 257175"/>
              <a:gd name="connsiteX119" fmla="*/ 78938 w 300037"/>
              <a:gd name="connsiteY119" fmla="*/ 99298 h 257175"/>
              <a:gd name="connsiteX120" fmla="*/ 78938 w 300037"/>
              <a:gd name="connsiteY120" fmla="*/ 85011 h 257175"/>
              <a:gd name="connsiteX121" fmla="*/ 93226 w 300037"/>
              <a:gd name="connsiteY121" fmla="*/ 85725 h 257175"/>
              <a:gd name="connsiteX122" fmla="*/ 93226 w 300037"/>
              <a:gd name="connsiteY122" fmla="*/ 100013 h 257175"/>
              <a:gd name="connsiteX123" fmla="*/ 78938 w 300037"/>
              <a:gd name="connsiteY123" fmla="*/ 99298 h 257175"/>
              <a:gd name="connsiteX124" fmla="*/ 264676 w 300037"/>
              <a:gd name="connsiteY124" fmla="*/ 142875 h 257175"/>
              <a:gd name="connsiteX125" fmla="*/ 186095 w 300037"/>
              <a:gd name="connsiteY125" fmla="*/ 164306 h 257175"/>
              <a:gd name="connsiteX126" fmla="*/ 107513 w 300037"/>
              <a:gd name="connsiteY126" fmla="*/ 142875 h 257175"/>
              <a:gd name="connsiteX127" fmla="*/ 186095 w 300037"/>
              <a:gd name="connsiteY127" fmla="*/ 121444 h 257175"/>
              <a:gd name="connsiteX128" fmla="*/ 264676 w 300037"/>
              <a:gd name="connsiteY128" fmla="*/ 142875 h 257175"/>
              <a:gd name="connsiteX129" fmla="*/ 286107 w 300037"/>
              <a:gd name="connsiteY129" fmla="*/ 153591 h 257175"/>
              <a:gd name="connsiteX130" fmla="*/ 286107 w 300037"/>
              <a:gd name="connsiteY130" fmla="*/ 142875 h 257175"/>
              <a:gd name="connsiteX131" fmla="*/ 247174 w 300037"/>
              <a:gd name="connsiteY131" fmla="*/ 107156 h 257175"/>
              <a:gd name="connsiteX132" fmla="*/ 213955 w 300037"/>
              <a:gd name="connsiteY132" fmla="*/ 101441 h 257175"/>
              <a:gd name="connsiteX133" fmla="*/ 214313 w 300037"/>
              <a:gd name="connsiteY133" fmla="*/ 96441 h 257175"/>
              <a:gd name="connsiteX134" fmla="*/ 200025 w 300037"/>
              <a:gd name="connsiteY134" fmla="*/ 71438 h 257175"/>
              <a:gd name="connsiteX135" fmla="*/ 200025 w 300037"/>
              <a:gd name="connsiteY135" fmla="*/ 42863 h 257175"/>
              <a:gd name="connsiteX136" fmla="*/ 161092 w 300037"/>
              <a:gd name="connsiteY136" fmla="*/ 7144 h 257175"/>
              <a:gd name="connsiteX137" fmla="*/ 100013 w 300037"/>
              <a:gd name="connsiteY137" fmla="*/ 0 h 257175"/>
              <a:gd name="connsiteX138" fmla="*/ 0 w 300037"/>
              <a:gd name="connsiteY138" fmla="*/ 42863 h 257175"/>
              <a:gd name="connsiteX139" fmla="*/ 0 w 300037"/>
              <a:gd name="connsiteY139" fmla="*/ 78581 h 257175"/>
              <a:gd name="connsiteX140" fmla="*/ 14287 w 300037"/>
              <a:gd name="connsiteY140" fmla="*/ 103584 h 257175"/>
              <a:gd name="connsiteX141" fmla="*/ 14287 w 300037"/>
              <a:gd name="connsiteY141" fmla="*/ 110371 h 257175"/>
              <a:gd name="connsiteX142" fmla="*/ 0 w 300037"/>
              <a:gd name="connsiteY142" fmla="*/ 135731 h 257175"/>
              <a:gd name="connsiteX143" fmla="*/ 0 w 300037"/>
              <a:gd name="connsiteY143" fmla="*/ 171450 h 257175"/>
              <a:gd name="connsiteX144" fmla="*/ 38933 w 300037"/>
              <a:gd name="connsiteY144" fmla="*/ 207169 h 257175"/>
              <a:gd name="connsiteX145" fmla="*/ 100013 w 300037"/>
              <a:gd name="connsiteY145" fmla="*/ 214313 h 257175"/>
              <a:gd name="connsiteX146" fmla="*/ 138946 w 300037"/>
              <a:gd name="connsiteY146" fmla="*/ 250031 h 257175"/>
              <a:gd name="connsiteX147" fmla="*/ 200025 w 300037"/>
              <a:gd name="connsiteY147" fmla="*/ 257175 h 257175"/>
              <a:gd name="connsiteX148" fmla="*/ 300038 w 300037"/>
              <a:gd name="connsiteY148" fmla="*/ 214313 h 257175"/>
              <a:gd name="connsiteX149" fmla="*/ 300038 w 300037"/>
              <a:gd name="connsiteY149" fmla="*/ 178594 h 257175"/>
              <a:gd name="connsiteX150" fmla="*/ 286107 w 300037"/>
              <a:gd name="connsiteY150" fmla="*/ 153591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300037" h="257175">
                <a:moveTo>
                  <a:pt x="278963" y="214313"/>
                </a:moveTo>
                <a:cubicBezTo>
                  <a:pt x="278963" y="218956"/>
                  <a:pt x="273606" y="223242"/>
                  <a:pt x="264676" y="226457"/>
                </a:cubicBezTo>
                <a:lnTo>
                  <a:pt x="264676" y="213598"/>
                </a:lnTo>
                <a:cubicBezTo>
                  <a:pt x="269677" y="212169"/>
                  <a:pt x="274677" y="210026"/>
                  <a:pt x="278963" y="207883"/>
                </a:cubicBezTo>
                <a:lnTo>
                  <a:pt x="278963" y="214313"/>
                </a:lnTo>
                <a:close/>
                <a:moveTo>
                  <a:pt x="250388" y="190738"/>
                </a:moveTo>
                <a:lnTo>
                  <a:pt x="250388" y="177879"/>
                </a:lnTo>
                <a:cubicBezTo>
                  <a:pt x="255389" y="176451"/>
                  <a:pt x="260390" y="174308"/>
                  <a:pt x="264676" y="172164"/>
                </a:cubicBezTo>
                <a:lnTo>
                  <a:pt x="264676" y="178594"/>
                </a:lnTo>
                <a:cubicBezTo>
                  <a:pt x="264676" y="183237"/>
                  <a:pt x="259318" y="187523"/>
                  <a:pt x="250388" y="190738"/>
                </a:cubicBezTo>
                <a:close/>
                <a:moveTo>
                  <a:pt x="250388" y="230743"/>
                </a:moveTo>
                <a:cubicBezTo>
                  <a:pt x="246102" y="231815"/>
                  <a:pt x="241102" y="232529"/>
                  <a:pt x="236101" y="233243"/>
                </a:cubicBezTo>
                <a:lnTo>
                  <a:pt x="236101" y="219313"/>
                </a:lnTo>
                <a:cubicBezTo>
                  <a:pt x="240744" y="218599"/>
                  <a:pt x="245745" y="217884"/>
                  <a:pt x="250388" y="217170"/>
                </a:cubicBezTo>
                <a:lnTo>
                  <a:pt x="250388" y="230743"/>
                </a:lnTo>
                <a:close/>
                <a:moveTo>
                  <a:pt x="221813" y="183594"/>
                </a:moveTo>
                <a:cubicBezTo>
                  <a:pt x="226457" y="182880"/>
                  <a:pt x="231457" y="182166"/>
                  <a:pt x="236101" y="181451"/>
                </a:cubicBezTo>
                <a:lnTo>
                  <a:pt x="236101" y="195024"/>
                </a:lnTo>
                <a:cubicBezTo>
                  <a:pt x="231815" y="196096"/>
                  <a:pt x="226814" y="196810"/>
                  <a:pt x="221813" y="197525"/>
                </a:cubicBezTo>
                <a:lnTo>
                  <a:pt x="221813" y="183594"/>
                </a:lnTo>
                <a:close/>
                <a:moveTo>
                  <a:pt x="221813" y="235029"/>
                </a:moveTo>
                <a:cubicBezTo>
                  <a:pt x="217170" y="235387"/>
                  <a:pt x="212527" y="235744"/>
                  <a:pt x="207526" y="235744"/>
                </a:cubicBezTo>
                <a:lnTo>
                  <a:pt x="207526" y="221456"/>
                </a:lnTo>
                <a:cubicBezTo>
                  <a:pt x="211812" y="221456"/>
                  <a:pt x="216813" y="221099"/>
                  <a:pt x="221813" y="220742"/>
                </a:cubicBezTo>
                <a:lnTo>
                  <a:pt x="221813" y="235029"/>
                </a:lnTo>
                <a:close/>
                <a:moveTo>
                  <a:pt x="193238" y="200025"/>
                </a:moveTo>
                <a:lnTo>
                  <a:pt x="193238" y="185738"/>
                </a:lnTo>
                <a:cubicBezTo>
                  <a:pt x="197525" y="185738"/>
                  <a:pt x="202525" y="185380"/>
                  <a:pt x="207526" y="185023"/>
                </a:cubicBezTo>
                <a:lnTo>
                  <a:pt x="207526" y="199311"/>
                </a:lnTo>
                <a:cubicBezTo>
                  <a:pt x="202882" y="199668"/>
                  <a:pt x="198239" y="199668"/>
                  <a:pt x="193238" y="200025"/>
                </a:cubicBezTo>
                <a:close/>
                <a:moveTo>
                  <a:pt x="193238" y="235744"/>
                </a:moveTo>
                <a:cubicBezTo>
                  <a:pt x="188238" y="235744"/>
                  <a:pt x="183594" y="235387"/>
                  <a:pt x="178951" y="235029"/>
                </a:cubicBezTo>
                <a:lnTo>
                  <a:pt x="178951" y="221456"/>
                </a:lnTo>
                <a:cubicBezTo>
                  <a:pt x="181451" y="221456"/>
                  <a:pt x="183594" y="221456"/>
                  <a:pt x="186095" y="221456"/>
                </a:cubicBezTo>
                <a:cubicBezTo>
                  <a:pt x="188238" y="221456"/>
                  <a:pt x="190738" y="221456"/>
                  <a:pt x="193238" y="221456"/>
                </a:cubicBezTo>
                <a:lnTo>
                  <a:pt x="193238" y="235744"/>
                </a:lnTo>
                <a:close/>
                <a:moveTo>
                  <a:pt x="164663" y="185023"/>
                </a:moveTo>
                <a:cubicBezTo>
                  <a:pt x="169307" y="185380"/>
                  <a:pt x="173950" y="185738"/>
                  <a:pt x="178951" y="185738"/>
                </a:cubicBezTo>
                <a:lnTo>
                  <a:pt x="178951" y="200025"/>
                </a:lnTo>
                <a:cubicBezTo>
                  <a:pt x="173950" y="200025"/>
                  <a:pt x="169307" y="199668"/>
                  <a:pt x="164663" y="199311"/>
                </a:cubicBezTo>
                <a:lnTo>
                  <a:pt x="164663" y="185023"/>
                </a:lnTo>
                <a:close/>
                <a:moveTo>
                  <a:pt x="164663" y="233243"/>
                </a:moveTo>
                <a:cubicBezTo>
                  <a:pt x="159663" y="232529"/>
                  <a:pt x="154662" y="231815"/>
                  <a:pt x="150376" y="230743"/>
                </a:cubicBezTo>
                <a:lnTo>
                  <a:pt x="150376" y="219313"/>
                </a:lnTo>
                <a:cubicBezTo>
                  <a:pt x="155019" y="220028"/>
                  <a:pt x="159663" y="220385"/>
                  <a:pt x="164663" y="220742"/>
                </a:cubicBezTo>
                <a:lnTo>
                  <a:pt x="164663" y="233243"/>
                </a:lnTo>
                <a:close/>
                <a:moveTo>
                  <a:pt x="136088" y="195024"/>
                </a:moveTo>
                <a:lnTo>
                  <a:pt x="136088" y="181094"/>
                </a:lnTo>
                <a:cubicBezTo>
                  <a:pt x="140732" y="181808"/>
                  <a:pt x="145375" y="182880"/>
                  <a:pt x="150376" y="183237"/>
                </a:cubicBezTo>
                <a:lnTo>
                  <a:pt x="150376" y="197525"/>
                </a:lnTo>
                <a:cubicBezTo>
                  <a:pt x="145375" y="196810"/>
                  <a:pt x="140375" y="196096"/>
                  <a:pt x="136088" y="195024"/>
                </a:cubicBezTo>
                <a:close/>
                <a:moveTo>
                  <a:pt x="136088" y="226457"/>
                </a:moveTo>
                <a:cubicBezTo>
                  <a:pt x="127159" y="222885"/>
                  <a:pt x="121801" y="218599"/>
                  <a:pt x="121801" y="214313"/>
                </a:cubicBezTo>
                <a:lnTo>
                  <a:pt x="121801" y="213598"/>
                </a:lnTo>
                <a:cubicBezTo>
                  <a:pt x="121801" y="213598"/>
                  <a:pt x="121801" y="213598"/>
                  <a:pt x="122158" y="213598"/>
                </a:cubicBezTo>
                <a:cubicBezTo>
                  <a:pt x="123230" y="213955"/>
                  <a:pt x="123944" y="214313"/>
                  <a:pt x="125016" y="214313"/>
                </a:cubicBezTo>
                <a:cubicBezTo>
                  <a:pt x="128588" y="215384"/>
                  <a:pt x="132159" y="216098"/>
                  <a:pt x="136088" y="216813"/>
                </a:cubicBezTo>
                <a:lnTo>
                  <a:pt x="136088" y="226457"/>
                </a:lnTo>
                <a:close/>
                <a:moveTo>
                  <a:pt x="78938" y="177879"/>
                </a:moveTo>
                <a:cubicBezTo>
                  <a:pt x="81439" y="177879"/>
                  <a:pt x="83582" y="178237"/>
                  <a:pt x="86082" y="178237"/>
                </a:cubicBezTo>
                <a:lnTo>
                  <a:pt x="86082" y="178594"/>
                </a:lnTo>
                <a:cubicBezTo>
                  <a:pt x="86082" y="183594"/>
                  <a:pt x="87154" y="188595"/>
                  <a:pt x="89654" y="192524"/>
                </a:cubicBezTo>
                <a:cubicBezTo>
                  <a:pt x="86082" y="192524"/>
                  <a:pt x="82510" y="192167"/>
                  <a:pt x="78938" y="191810"/>
                </a:cubicBezTo>
                <a:lnTo>
                  <a:pt x="78938" y="177879"/>
                </a:lnTo>
                <a:close/>
                <a:moveTo>
                  <a:pt x="64651" y="135017"/>
                </a:moveTo>
                <a:cubicBezTo>
                  <a:pt x="69294" y="135731"/>
                  <a:pt x="73938" y="136803"/>
                  <a:pt x="78938" y="137160"/>
                </a:cubicBezTo>
                <a:lnTo>
                  <a:pt x="78938" y="151448"/>
                </a:lnTo>
                <a:cubicBezTo>
                  <a:pt x="73938" y="150733"/>
                  <a:pt x="68937" y="150019"/>
                  <a:pt x="64651" y="148947"/>
                </a:cubicBezTo>
                <a:lnTo>
                  <a:pt x="64651" y="135017"/>
                </a:lnTo>
                <a:close/>
                <a:moveTo>
                  <a:pt x="64651" y="190381"/>
                </a:moveTo>
                <a:cubicBezTo>
                  <a:pt x="59650" y="189667"/>
                  <a:pt x="54650" y="188952"/>
                  <a:pt x="50363" y="187881"/>
                </a:cubicBezTo>
                <a:lnTo>
                  <a:pt x="50363" y="173950"/>
                </a:lnTo>
                <a:cubicBezTo>
                  <a:pt x="55007" y="174665"/>
                  <a:pt x="59650" y="175736"/>
                  <a:pt x="64651" y="176093"/>
                </a:cubicBezTo>
                <a:lnTo>
                  <a:pt x="64651" y="190381"/>
                </a:lnTo>
                <a:close/>
                <a:moveTo>
                  <a:pt x="36076" y="132159"/>
                </a:moveTo>
                <a:lnTo>
                  <a:pt x="36076" y="125730"/>
                </a:lnTo>
                <a:cubicBezTo>
                  <a:pt x="40362" y="127873"/>
                  <a:pt x="45006" y="129659"/>
                  <a:pt x="50363" y="131088"/>
                </a:cubicBezTo>
                <a:lnTo>
                  <a:pt x="50363" y="144304"/>
                </a:lnTo>
                <a:cubicBezTo>
                  <a:pt x="41434" y="141089"/>
                  <a:pt x="36076" y="136803"/>
                  <a:pt x="36076" y="132159"/>
                </a:cubicBezTo>
                <a:close/>
                <a:moveTo>
                  <a:pt x="36076" y="183594"/>
                </a:moveTo>
                <a:cubicBezTo>
                  <a:pt x="27146" y="180023"/>
                  <a:pt x="21788" y="175736"/>
                  <a:pt x="21788" y="171450"/>
                </a:cubicBezTo>
                <a:lnTo>
                  <a:pt x="21788" y="165021"/>
                </a:lnTo>
                <a:cubicBezTo>
                  <a:pt x="26075" y="167164"/>
                  <a:pt x="30718" y="168950"/>
                  <a:pt x="36076" y="170378"/>
                </a:cubicBezTo>
                <a:lnTo>
                  <a:pt x="36076" y="183594"/>
                </a:lnTo>
                <a:close/>
                <a:moveTo>
                  <a:pt x="21788" y="72152"/>
                </a:moveTo>
                <a:cubicBezTo>
                  <a:pt x="26075" y="74295"/>
                  <a:pt x="30718" y="76081"/>
                  <a:pt x="36076" y="77510"/>
                </a:cubicBezTo>
                <a:lnTo>
                  <a:pt x="36076" y="90726"/>
                </a:lnTo>
                <a:cubicBezTo>
                  <a:pt x="27146" y="87154"/>
                  <a:pt x="21788" y="82868"/>
                  <a:pt x="21788" y="78581"/>
                </a:cubicBezTo>
                <a:lnTo>
                  <a:pt x="21788" y="72152"/>
                </a:lnTo>
                <a:close/>
                <a:moveTo>
                  <a:pt x="64651" y="83582"/>
                </a:moveTo>
                <a:lnTo>
                  <a:pt x="64651" y="97869"/>
                </a:lnTo>
                <a:cubicBezTo>
                  <a:pt x="59650" y="97155"/>
                  <a:pt x="54650" y="96441"/>
                  <a:pt x="50363" y="95369"/>
                </a:cubicBezTo>
                <a:lnTo>
                  <a:pt x="50363" y="81439"/>
                </a:lnTo>
                <a:cubicBezTo>
                  <a:pt x="55007" y="82153"/>
                  <a:pt x="59650" y="82868"/>
                  <a:pt x="64651" y="83582"/>
                </a:cubicBezTo>
                <a:close/>
                <a:moveTo>
                  <a:pt x="100370" y="21431"/>
                </a:moveTo>
                <a:cubicBezTo>
                  <a:pt x="143947" y="21431"/>
                  <a:pt x="178951" y="31075"/>
                  <a:pt x="178951" y="42863"/>
                </a:cubicBezTo>
                <a:cubicBezTo>
                  <a:pt x="178951" y="54650"/>
                  <a:pt x="143947" y="64294"/>
                  <a:pt x="100370" y="64294"/>
                </a:cubicBezTo>
                <a:cubicBezTo>
                  <a:pt x="56793" y="64294"/>
                  <a:pt x="21788" y="54650"/>
                  <a:pt x="21788" y="42863"/>
                </a:cubicBezTo>
                <a:cubicBezTo>
                  <a:pt x="21788" y="31075"/>
                  <a:pt x="56793" y="21431"/>
                  <a:pt x="100370" y="21431"/>
                </a:cubicBezTo>
                <a:close/>
                <a:moveTo>
                  <a:pt x="121801" y="190738"/>
                </a:moveTo>
                <a:cubicBezTo>
                  <a:pt x="112871" y="187166"/>
                  <a:pt x="107513" y="182880"/>
                  <a:pt x="107513" y="178594"/>
                </a:cubicBezTo>
                <a:lnTo>
                  <a:pt x="107513" y="172164"/>
                </a:lnTo>
                <a:cubicBezTo>
                  <a:pt x="111800" y="174308"/>
                  <a:pt x="116443" y="176093"/>
                  <a:pt x="121801" y="177522"/>
                </a:cubicBezTo>
                <a:lnTo>
                  <a:pt x="121801" y="190738"/>
                </a:lnTo>
                <a:close/>
                <a:moveTo>
                  <a:pt x="164663" y="90726"/>
                </a:moveTo>
                <a:lnTo>
                  <a:pt x="164663" y="77867"/>
                </a:lnTo>
                <a:cubicBezTo>
                  <a:pt x="169664" y="76438"/>
                  <a:pt x="174665" y="74295"/>
                  <a:pt x="178951" y="72152"/>
                </a:cubicBezTo>
                <a:lnTo>
                  <a:pt x="178951" y="78581"/>
                </a:lnTo>
                <a:cubicBezTo>
                  <a:pt x="178951" y="83225"/>
                  <a:pt x="173593" y="87511"/>
                  <a:pt x="164663" y="90726"/>
                </a:cubicBezTo>
                <a:close/>
                <a:moveTo>
                  <a:pt x="136088" y="97512"/>
                </a:moveTo>
                <a:lnTo>
                  <a:pt x="136088" y="83582"/>
                </a:lnTo>
                <a:cubicBezTo>
                  <a:pt x="140732" y="82868"/>
                  <a:pt x="145733" y="82153"/>
                  <a:pt x="150376" y="81439"/>
                </a:cubicBezTo>
                <a:lnTo>
                  <a:pt x="150376" y="95012"/>
                </a:lnTo>
                <a:cubicBezTo>
                  <a:pt x="146090" y="96083"/>
                  <a:pt x="141089" y="96798"/>
                  <a:pt x="136088" y="97512"/>
                </a:cubicBezTo>
                <a:close/>
                <a:moveTo>
                  <a:pt x="107513" y="100013"/>
                </a:moveTo>
                <a:lnTo>
                  <a:pt x="107513" y="85725"/>
                </a:lnTo>
                <a:cubicBezTo>
                  <a:pt x="111800" y="85725"/>
                  <a:pt x="116800" y="85368"/>
                  <a:pt x="121801" y="85011"/>
                </a:cubicBezTo>
                <a:lnTo>
                  <a:pt x="121801" y="99298"/>
                </a:lnTo>
                <a:cubicBezTo>
                  <a:pt x="117158" y="99655"/>
                  <a:pt x="112514" y="99655"/>
                  <a:pt x="107513" y="100013"/>
                </a:cubicBezTo>
                <a:close/>
                <a:moveTo>
                  <a:pt x="78938" y="99298"/>
                </a:moveTo>
                <a:lnTo>
                  <a:pt x="78938" y="85011"/>
                </a:lnTo>
                <a:cubicBezTo>
                  <a:pt x="83582" y="85368"/>
                  <a:pt x="88225" y="85725"/>
                  <a:pt x="93226" y="85725"/>
                </a:cubicBezTo>
                <a:lnTo>
                  <a:pt x="93226" y="100013"/>
                </a:lnTo>
                <a:cubicBezTo>
                  <a:pt x="88225" y="99655"/>
                  <a:pt x="83582" y="99655"/>
                  <a:pt x="78938" y="99298"/>
                </a:cubicBezTo>
                <a:close/>
                <a:moveTo>
                  <a:pt x="264676" y="142875"/>
                </a:moveTo>
                <a:cubicBezTo>
                  <a:pt x="264676" y="154662"/>
                  <a:pt x="229672" y="164306"/>
                  <a:pt x="186095" y="164306"/>
                </a:cubicBezTo>
                <a:cubicBezTo>
                  <a:pt x="142518" y="164306"/>
                  <a:pt x="107513" y="154662"/>
                  <a:pt x="107513" y="142875"/>
                </a:cubicBezTo>
                <a:cubicBezTo>
                  <a:pt x="107513" y="131088"/>
                  <a:pt x="142518" y="121444"/>
                  <a:pt x="186095" y="121444"/>
                </a:cubicBezTo>
                <a:cubicBezTo>
                  <a:pt x="229672" y="121444"/>
                  <a:pt x="264676" y="131088"/>
                  <a:pt x="264676" y="142875"/>
                </a:cubicBezTo>
                <a:close/>
                <a:moveTo>
                  <a:pt x="286107" y="153591"/>
                </a:moveTo>
                <a:lnTo>
                  <a:pt x="286107" y="142875"/>
                </a:lnTo>
                <a:cubicBezTo>
                  <a:pt x="286107" y="126087"/>
                  <a:pt x="272891" y="113943"/>
                  <a:pt x="247174" y="107156"/>
                </a:cubicBezTo>
                <a:cubicBezTo>
                  <a:pt x="237530" y="104656"/>
                  <a:pt x="226457" y="102513"/>
                  <a:pt x="213955" y="101441"/>
                </a:cubicBezTo>
                <a:cubicBezTo>
                  <a:pt x="214313" y="100013"/>
                  <a:pt x="214313" y="98227"/>
                  <a:pt x="214313" y="96441"/>
                </a:cubicBezTo>
                <a:cubicBezTo>
                  <a:pt x="214313" y="86439"/>
                  <a:pt x="209669" y="77867"/>
                  <a:pt x="200025" y="71438"/>
                </a:cubicBezTo>
                <a:lnTo>
                  <a:pt x="200025" y="42863"/>
                </a:lnTo>
                <a:cubicBezTo>
                  <a:pt x="200025" y="26075"/>
                  <a:pt x="186809" y="13930"/>
                  <a:pt x="161092" y="7144"/>
                </a:cubicBezTo>
                <a:cubicBezTo>
                  <a:pt x="144304" y="2500"/>
                  <a:pt x="122873" y="0"/>
                  <a:pt x="100013" y="0"/>
                </a:cubicBezTo>
                <a:cubicBezTo>
                  <a:pt x="70009" y="0"/>
                  <a:pt x="0" y="4286"/>
                  <a:pt x="0" y="42863"/>
                </a:cubicBezTo>
                <a:lnTo>
                  <a:pt x="0" y="78581"/>
                </a:lnTo>
                <a:cubicBezTo>
                  <a:pt x="0" y="88583"/>
                  <a:pt x="4643" y="97155"/>
                  <a:pt x="14287" y="103584"/>
                </a:cubicBezTo>
                <a:lnTo>
                  <a:pt x="14287" y="110371"/>
                </a:lnTo>
                <a:cubicBezTo>
                  <a:pt x="5715" y="116443"/>
                  <a:pt x="0" y="124658"/>
                  <a:pt x="0" y="135731"/>
                </a:cubicBezTo>
                <a:lnTo>
                  <a:pt x="0" y="171450"/>
                </a:lnTo>
                <a:cubicBezTo>
                  <a:pt x="0" y="188238"/>
                  <a:pt x="13216" y="200382"/>
                  <a:pt x="38933" y="207169"/>
                </a:cubicBezTo>
                <a:cubicBezTo>
                  <a:pt x="55721" y="211812"/>
                  <a:pt x="77153" y="214313"/>
                  <a:pt x="100013" y="214313"/>
                </a:cubicBezTo>
                <a:cubicBezTo>
                  <a:pt x="100013" y="231100"/>
                  <a:pt x="113228" y="243245"/>
                  <a:pt x="138946" y="250031"/>
                </a:cubicBezTo>
                <a:cubicBezTo>
                  <a:pt x="155734" y="254675"/>
                  <a:pt x="177165" y="257175"/>
                  <a:pt x="200025" y="257175"/>
                </a:cubicBezTo>
                <a:cubicBezTo>
                  <a:pt x="230029" y="257175"/>
                  <a:pt x="300038" y="252889"/>
                  <a:pt x="300038" y="214313"/>
                </a:cubicBezTo>
                <a:lnTo>
                  <a:pt x="300038" y="178594"/>
                </a:lnTo>
                <a:cubicBezTo>
                  <a:pt x="300395" y="168593"/>
                  <a:pt x="295751" y="160020"/>
                  <a:pt x="286107" y="153591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357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1DADB2F5-0FC3-4130-B60B-5387E005337A}"/>
              </a:ext>
            </a:extLst>
          </p:cNvPr>
          <p:cNvSpPr/>
          <p:nvPr/>
        </p:nvSpPr>
        <p:spPr>
          <a:xfrm>
            <a:off x="5020707" y="1682482"/>
            <a:ext cx="300038" cy="187167"/>
          </a:xfrm>
          <a:custGeom>
            <a:avLst/>
            <a:gdLst>
              <a:gd name="connsiteX0" fmla="*/ 150020 w 300038"/>
              <a:gd name="connsiteY0" fmla="*/ 122872 h 187167"/>
              <a:gd name="connsiteX1" fmla="*/ 176452 w 300038"/>
              <a:gd name="connsiteY1" fmla="*/ 127158 h 187167"/>
              <a:gd name="connsiteX2" fmla="*/ 207884 w 300038"/>
              <a:gd name="connsiteY2" fmla="*/ 142160 h 187167"/>
              <a:gd name="connsiteX3" fmla="*/ 214314 w 300038"/>
              <a:gd name="connsiteY3" fmla="*/ 155020 h 187167"/>
              <a:gd name="connsiteX4" fmla="*/ 214314 w 300038"/>
              <a:gd name="connsiteY4" fmla="*/ 187167 h 187167"/>
              <a:gd name="connsiteX5" fmla="*/ 85725 w 300038"/>
              <a:gd name="connsiteY5" fmla="*/ 187167 h 187167"/>
              <a:gd name="connsiteX6" fmla="*/ 85725 w 300038"/>
              <a:gd name="connsiteY6" fmla="*/ 155020 h 187167"/>
              <a:gd name="connsiteX7" fmla="*/ 92154 w 300038"/>
              <a:gd name="connsiteY7" fmla="*/ 142160 h 187167"/>
              <a:gd name="connsiteX8" fmla="*/ 123588 w 300038"/>
              <a:gd name="connsiteY8" fmla="*/ 127158 h 187167"/>
              <a:gd name="connsiteX9" fmla="*/ 150020 w 300038"/>
              <a:gd name="connsiteY9" fmla="*/ 122872 h 187167"/>
              <a:gd name="connsiteX10" fmla="*/ 235744 w 300038"/>
              <a:gd name="connsiteY10" fmla="*/ 72866 h 187167"/>
              <a:gd name="connsiteX11" fmla="*/ 262176 w 300038"/>
              <a:gd name="connsiteY11" fmla="*/ 77152 h 187167"/>
              <a:gd name="connsiteX12" fmla="*/ 293609 w 300038"/>
              <a:gd name="connsiteY12" fmla="*/ 92154 h 187167"/>
              <a:gd name="connsiteX13" fmla="*/ 300038 w 300038"/>
              <a:gd name="connsiteY13" fmla="*/ 105014 h 187167"/>
              <a:gd name="connsiteX14" fmla="*/ 300038 w 300038"/>
              <a:gd name="connsiteY14" fmla="*/ 137161 h 187167"/>
              <a:gd name="connsiteX15" fmla="*/ 222171 w 300038"/>
              <a:gd name="connsiteY15" fmla="*/ 137161 h 187167"/>
              <a:gd name="connsiteX16" fmla="*/ 216456 w 300038"/>
              <a:gd name="connsiteY16" fmla="*/ 130731 h 187167"/>
              <a:gd name="connsiteX17" fmla="*/ 183595 w 300038"/>
              <a:gd name="connsiteY17" fmla="*/ 114301 h 187167"/>
              <a:gd name="connsiteX18" fmla="*/ 196454 w 300038"/>
              <a:gd name="connsiteY18" fmla="*/ 82867 h 187167"/>
              <a:gd name="connsiteX19" fmla="*/ 196454 w 300038"/>
              <a:gd name="connsiteY19" fmla="*/ 82153 h 187167"/>
              <a:gd name="connsiteX20" fmla="*/ 209312 w 300038"/>
              <a:gd name="connsiteY20" fmla="*/ 77152 h 187167"/>
              <a:gd name="connsiteX21" fmla="*/ 235744 w 300038"/>
              <a:gd name="connsiteY21" fmla="*/ 72866 h 187167"/>
              <a:gd name="connsiteX22" fmla="*/ 64294 w 300038"/>
              <a:gd name="connsiteY22" fmla="*/ 72866 h 187167"/>
              <a:gd name="connsiteX23" fmla="*/ 90726 w 300038"/>
              <a:gd name="connsiteY23" fmla="*/ 77152 h 187167"/>
              <a:gd name="connsiteX24" fmla="*/ 103584 w 300038"/>
              <a:gd name="connsiteY24" fmla="*/ 81438 h 187167"/>
              <a:gd name="connsiteX25" fmla="*/ 103584 w 300038"/>
              <a:gd name="connsiteY25" fmla="*/ 82867 h 187167"/>
              <a:gd name="connsiteX26" fmla="*/ 116443 w 300038"/>
              <a:gd name="connsiteY26" fmla="*/ 114301 h 187167"/>
              <a:gd name="connsiteX27" fmla="*/ 83582 w 300038"/>
              <a:gd name="connsiteY27" fmla="*/ 130731 h 187167"/>
              <a:gd name="connsiteX28" fmla="*/ 77153 w 300038"/>
              <a:gd name="connsiteY28" fmla="*/ 137161 h 187167"/>
              <a:gd name="connsiteX29" fmla="*/ 0 w 300038"/>
              <a:gd name="connsiteY29" fmla="*/ 137161 h 187167"/>
              <a:gd name="connsiteX30" fmla="*/ 0 w 300038"/>
              <a:gd name="connsiteY30" fmla="*/ 105014 h 187167"/>
              <a:gd name="connsiteX31" fmla="*/ 6429 w 300038"/>
              <a:gd name="connsiteY31" fmla="*/ 92154 h 187167"/>
              <a:gd name="connsiteX32" fmla="*/ 37862 w 300038"/>
              <a:gd name="connsiteY32" fmla="*/ 77152 h 187167"/>
              <a:gd name="connsiteX33" fmla="*/ 64294 w 300038"/>
              <a:gd name="connsiteY33" fmla="*/ 72866 h 187167"/>
              <a:gd name="connsiteX34" fmla="*/ 150020 w 300038"/>
              <a:gd name="connsiteY34" fmla="*/ 50006 h 187167"/>
              <a:gd name="connsiteX35" fmla="*/ 182167 w 300038"/>
              <a:gd name="connsiteY35" fmla="*/ 82154 h 187167"/>
              <a:gd name="connsiteX36" fmla="*/ 150020 w 300038"/>
              <a:gd name="connsiteY36" fmla="*/ 114301 h 187167"/>
              <a:gd name="connsiteX37" fmla="*/ 117872 w 300038"/>
              <a:gd name="connsiteY37" fmla="*/ 82154 h 187167"/>
              <a:gd name="connsiteX38" fmla="*/ 150020 w 300038"/>
              <a:gd name="connsiteY38" fmla="*/ 50006 h 187167"/>
              <a:gd name="connsiteX39" fmla="*/ 235745 w 300038"/>
              <a:gd name="connsiteY39" fmla="*/ 0 h 187167"/>
              <a:gd name="connsiteX40" fmla="*/ 267892 w 300038"/>
              <a:gd name="connsiteY40" fmla="*/ 32147 h 187167"/>
              <a:gd name="connsiteX41" fmla="*/ 235745 w 300038"/>
              <a:gd name="connsiteY41" fmla="*/ 64295 h 187167"/>
              <a:gd name="connsiteX42" fmla="*/ 203597 w 300038"/>
              <a:gd name="connsiteY42" fmla="*/ 32147 h 187167"/>
              <a:gd name="connsiteX43" fmla="*/ 235745 w 300038"/>
              <a:gd name="connsiteY43" fmla="*/ 0 h 187167"/>
              <a:gd name="connsiteX44" fmla="*/ 64295 w 300038"/>
              <a:gd name="connsiteY44" fmla="*/ 0 h 187167"/>
              <a:gd name="connsiteX45" fmla="*/ 96442 w 300038"/>
              <a:gd name="connsiteY45" fmla="*/ 32147 h 187167"/>
              <a:gd name="connsiteX46" fmla="*/ 64295 w 300038"/>
              <a:gd name="connsiteY46" fmla="*/ 64295 h 187167"/>
              <a:gd name="connsiteX47" fmla="*/ 32147 w 300038"/>
              <a:gd name="connsiteY47" fmla="*/ 32147 h 187167"/>
              <a:gd name="connsiteX48" fmla="*/ 64295 w 300038"/>
              <a:gd name="connsiteY48" fmla="*/ 0 h 187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00038" h="187167">
                <a:moveTo>
                  <a:pt x="150020" y="122872"/>
                </a:moveTo>
                <a:cubicBezTo>
                  <a:pt x="159307" y="122872"/>
                  <a:pt x="168594" y="125015"/>
                  <a:pt x="176452" y="127158"/>
                </a:cubicBezTo>
                <a:cubicBezTo>
                  <a:pt x="187882" y="130016"/>
                  <a:pt x="199312" y="135016"/>
                  <a:pt x="207884" y="142160"/>
                </a:cubicBezTo>
                <a:cubicBezTo>
                  <a:pt x="212170" y="145018"/>
                  <a:pt x="214314" y="150019"/>
                  <a:pt x="214314" y="155020"/>
                </a:cubicBezTo>
                <a:lnTo>
                  <a:pt x="214314" y="187167"/>
                </a:lnTo>
                <a:lnTo>
                  <a:pt x="85725" y="187167"/>
                </a:lnTo>
                <a:lnTo>
                  <a:pt x="85725" y="155020"/>
                </a:lnTo>
                <a:cubicBezTo>
                  <a:pt x="85725" y="150019"/>
                  <a:pt x="87868" y="145732"/>
                  <a:pt x="92154" y="142160"/>
                </a:cubicBezTo>
                <a:cubicBezTo>
                  <a:pt x="101441" y="135731"/>
                  <a:pt x="112157" y="130016"/>
                  <a:pt x="123588" y="127158"/>
                </a:cubicBezTo>
                <a:cubicBezTo>
                  <a:pt x="132160" y="124301"/>
                  <a:pt x="141447" y="122872"/>
                  <a:pt x="150020" y="122872"/>
                </a:cubicBezTo>
                <a:close/>
                <a:moveTo>
                  <a:pt x="235744" y="72866"/>
                </a:moveTo>
                <a:cubicBezTo>
                  <a:pt x="245031" y="72866"/>
                  <a:pt x="254318" y="75009"/>
                  <a:pt x="262176" y="77152"/>
                </a:cubicBezTo>
                <a:cubicBezTo>
                  <a:pt x="273606" y="80010"/>
                  <a:pt x="285036" y="85010"/>
                  <a:pt x="293609" y="92154"/>
                </a:cubicBezTo>
                <a:cubicBezTo>
                  <a:pt x="297895" y="95012"/>
                  <a:pt x="300038" y="100012"/>
                  <a:pt x="300038" y="105014"/>
                </a:cubicBezTo>
                <a:lnTo>
                  <a:pt x="300038" y="137161"/>
                </a:lnTo>
                <a:lnTo>
                  <a:pt x="222171" y="137161"/>
                </a:lnTo>
                <a:cubicBezTo>
                  <a:pt x="220743" y="134303"/>
                  <a:pt x="218599" y="132874"/>
                  <a:pt x="216456" y="130731"/>
                </a:cubicBezTo>
                <a:cubicBezTo>
                  <a:pt x="207884" y="124302"/>
                  <a:pt x="197168" y="118587"/>
                  <a:pt x="183595" y="114301"/>
                </a:cubicBezTo>
                <a:cubicBezTo>
                  <a:pt x="191453" y="106443"/>
                  <a:pt x="196454" y="95012"/>
                  <a:pt x="196454" y="82867"/>
                </a:cubicBezTo>
                <a:lnTo>
                  <a:pt x="196454" y="82153"/>
                </a:lnTo>
                <a:cubicBezTo>
                  <a:pt x="200740" y="80010"/>
                  <a:pt x="205026" y="78581"/>
                  <a:pt x="209312" y="77152"/>
                </a:cubicBezTo>
                <a:cubicBezTo>
                  <a:pt x="217885" y="74295"/>
                  <a:pt x="227172" y="72866"/>
                  <a:pt x="235744" y="72866"/>
                </a:cubicBezTo>
                <a:close/>
                <a:moveTo>
                  <a:pt x="64294" y="72866"/>
                </a:moveTo>
                <a:cubicBezTo>
                  <a:pt x="73581" y="72866"/>
                  <a:pt x="82868" y="75009"/>
                  <a:pt x="90726" y="77152"/>
                </a:cubicBezTo>
                <a:cubicBezTo>
                  <a:pt x="95012" y="77867"/>
                  <a:pt x="99298" y="80010"/>
                  <a:pt x="103584" y="81438"/>
                </a:cubicBezTo>
                <a:cubicBezTo>
                  <a:pt x="103584" y="82153"/>
                  <a:pt x="103584" y="82153"/>
                  <a:pt x="103584" y="82867"/>
                </a:cubicBezTo>
                <a:cubicBezTo>
                  <a:pt x="103584" y="95012"/>
                  <a:pt x="108585" y="105728"/>
                  <a:pt x="116443" y="114301"/>
                </a:cubicBezTo>
                <a:cubicBezTo>
                  <a:pt x="105013" y="117873"/>
                  <a:pt x="93583" y="123588"/>
                  <a:pt x="83582" y="130731"/>
                </a:cubicBezTo>
                <a:cubicBezTo>
                  <a:pt x="80724" y="132874"/>
                  <a:pt x="79296" y="134303"/>
                  <a:pt x="77153" y="137161"/>
                </a:cubicBezTo>
                <a:lnTo>
                  <a:pt x="0" y="137161"/>
                </a:lnTo>
                <a:lnTo>
                  <a:pt x="0" y="105014"/>
                </a:lnTo>
                <a:cubicBezTo>
                  <a:pt x="0" y="100012"/>
                  <a:pt x="2143" y="95012"/>
                  <a:pt x="6429" y="92154"/>
                </a:cubicBezTo>
                <a:cubicBezTo>
                  <a:pt x="15716" y="85725"/>
                  <a:pt x="26432" y="80724"/>
                  <a:pt x="37862" y="77152"/>
                </a:cubicBezTo>
                <a:cubicBezTo>
                  <a:pt x="46434" y="74295"/>
                  <a:pt x="55721" y="72866"/>
                  <a:pt x="64294" y="72866"/>
                </a:cubicBezTo>
                <a:close/>
                <a:moveTo>
                  <a:pt x="150020" y="50006"/>
                </a:moveTo>
                <a:cubicBezTo>
                  <a:pt x="167774" y="50006"/>
                  <a:pt x="182167" y="64399"/>
                  <a:pt x="182167" y="82154"/>
                </a:cubicBezTo>
                <a:cubicBezTo>
                  <a:pt x="182167" y="99908"/>
                  <a:pt x="167774" y="114301"/>
                  <a:pt x="150020" y="114301"/>
                </a:cubicBezTo>
                <a:cubicBezTo>
                  <a:pt x="132265" y="114301"/>
                  <a:pt x="117872" y="99908"/>
                  <a:pt x="117872" y="82154"/>
                </a:cubicBezTo>
                <a:cubicBezTo>
                  <a:pt x="117872" y="64399"/>
                  <a:pt x="132265" y="50006"/>
                  <a:pt x="150020" y="50006"/>
                </a:cubicBezTo>
                <a:close/>
                <a:moveTo>
                  <a:pt x="235745" y="0"/>
                </a:moveTo>
                <a:cubicBezTo>
                  <a:pt x="253499" y="0"/>
                  <a:pt x="267892" y="14393"/>
                  <a:pt x="267892" y="32147"/>
                </a:cubicBezTo>
                <a:cubicBezTo>
                  <a:pt x="267892" y="49902"/>
                  <a:pt x="253499" y="64295"/>
                  <a:pt x="235745" y="64295"/>
                </a:cubicBezTo>
                <a:cubicBezTo>
                  <a:pt x="217990" y="64295"/>
                  <a:pt x="203597" y="49902"/>
                  <a:pt x="203597" y="32147"/>
                </a:cubicBezTo>
                <a:cubicBezTo>
                  <a:pt x="203597" y="14393"/>
                  <a:pt x="217990" y="0"/>
                  <a:pt x="235745" y="0"/>
                </a:cubicBezTo>
                <a:close/>
                <a:moveTo>
                  <a:pt x="64295" y="0"/>
                </a:moveTo>
                <a:cubicBezTo>
                  <a:pt x="82049" y="0"/>
                  <a:pt x="96442" y="14393"/>
                  <a:pt x="96442" y="32147"/>
                </a:cubicBezTo>
                <a:cubicBezTo>
                  <a:pt x="96442" y="49902"/>
                  <a:pt x="82049" y="64295"/>
                  <a:pt x="64295" y="64295"/>
                </a:cubicBezTo>
                <a:cubicBezTo>
                  <a:pt x="46540" y="64295"/>
                  <a:pt x="32147" y="49902"/>
                  <a:pt x="32147" y="32147"/>
                </a:cubicBezTo>
                <a:cubicBezTo>
                  <a:pt x="32147" y="14393"/>
                  <a:pt x="46540" y="0"/>
                  <a:pt x="64295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357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Graphic 53" descr="Puzzle">
            <a:extLst>
              <a:ext uri="{FF2B5EF4-FFF2-40B4-BE49-F238E27FC236}">
                <a16:creationId xmlns:a16="http://schemas.microsoft.com/office/drawing/2014/main" id="{7151A167-115F-4DB3-AC4C-1D0AF311C9A1}"/>
              </a:ext>
            </a:extLst>
          </p:cNvPr>
          <p:cNvSpPr/>
          <p:nvPr/>
        </p:nvSpPr>
        <p:spPr>
          <a:xfrm>
            <a:off x="1965254" y="1630445"/>
            <a:ext cx="285750" cy="285750"/>
          </a:xfrm>
          <a:custGeom>
            <a:avLst/>
            <a:gdLst>
              <a:gd name="connsiteX0" fmla="*/ 184666 w 285750"/>
              <a:gd name="connsiteY0" fmla="*/ 216813 h 285750"/>
              <a:gd name="connsiteX1" fmla="*/ 169307 w 285750"/>
              <a:gd name="connsiteY1" fmla="*/ 169664 h 285750"/>
              <a:gd name="connsiteX2" fmla="*/ 171807 w 285750"/>
              <a:gd name="connsiteY2" fmla="*/ 167164 h 285750"/>
              <a:gd name="connsiteX3" fmla="*/ 219670 w 285750"/>
              <a:gd name="connsiteY3" fmla="*/ 181808 h 285750"/>
              <a:gd name="connsiteX4" fmla="*/ 245031 w 285750"/>
              <a:gd name="connsiteY4" fmla="*/ 202168 h 285750"/>
              <a:gd name="connsiteX5" fmla="*/ 285750 w 285750"/>
              <a:gd name="connsiteY5" fmla="*/ 161449 h 285750"/>
              <a:gd name="connsiteX6" fmla="*/ 225028 w 285750"/>
              <a:gd name="connsiteY6" fmla="*/ 100727 h 285750"/>
              <a:gd name="connsiteX7" fmla="*/ 245388 w 285750"/>
              <a:gd name="connsiteY7" fmla="*/ 75367 h 285750"/>
              <a:gd name="connsiteX8" fmla="*/ 260033 w 285750"/>
              <a:gd name="connsiteY8" fmla="*/ 27503 h 285750"/>
              <a:gd name="connsiteX9" fmla="*/ 257532 w 285750"/>
              <a:gd name="connsiteY9" fmla="*/ 25003 h 285750"/>
              <a:gd name="connsiteX10" fmla="*/ 210383 w 285750"/>
              <a:gd name="connsiteY10" fmla="*/ 40362 h 285750"/>
              <a:gd name="connsiteX11" fmla="*/ 185023 w 285750"/>
              <a:gd name="connsiteY11" fmla="*/ 60722 h 285750"/>
              <a:gd name="connsiteX12" fmla="*/ 124301 w 285750"/>
              <a:gd name="connsiteY12" fmla="*/ 0 h 285750"/>
              <a:gd name="connsiteX13" fmla="*/ 83225 w 285750"/>
              <a:gd name="connsiteY13" fmla="*/ 40719 h 285750"/>
              <a:gd name="connsiteX14" fmla="*/ 103584 w 285750"/>
              <a:gd name="connsiteY14" fmla="*/ 66080 h 285750"/>
              <a:gd name="connsiteX15" fmla="*/ 118943 w 285750"/>
              <a:gd name="connsiteY15" fmla="*/ 113228 h 285750"/>
              <a:gd name="connsiteX16" fmla="*/ 116443 w 285750"/>
              <a:gd name="connsiteY16" fmla="*/ 115729 h 285750"/>
              <a:gd name="connsiteX17" fmla="*/ 68580 w 285750"/>
              <a:gd name="connsiteY17" fmla="*/ 101084 h 285750"/>
              <a:gd name="connsiteX18" fmla="*/ 43220 w 285750"/>
              <a:gd name="connsiteY18" fmla="*/ 80724 h 285750"/>
              <a:gd name="connsiteX19" fmla="*/ 0 w 285750"/>
              <a:gd name="connsiteY19" fmla="*/ 124301 h 285750"/>
              <a:gd name="connsiteX20" fmla="*/ 60722 w 285750"/>
              <a:gd name="connsiteY20" fmla="*/ 185023 h 285750"/>
              <a:gd name="connsiteX21" fmla="*/ 40362 w 285750"/>
              <a:gd name="connsiteY21" fmla="*/ 210383 h 285750"/>
              <a:gd name="connsiteX22" fmla="*/ 25718 w 285750"/>
              <a:gd name="connsiteY22" fmla="*/ 258247 h 285750"/>
              <a:gd name="connsiteX23" fmla="*/ 28218 w 285750"/>
              <a:gd name="connsiteY23" fmla="*/ 260747 h 285750"/>
              <a:gd name="connsiteX24" fmla="*/ 75367 w 285750"/>
              <a:gd name="connsiteY24" fmla="*/ 245388 h 285750"/>
              <a:gd name="connsiteX25" fmla="*/ 100727 w 285750"/>
              <a:gd name="connsiteY25" fmla="*/ 225028 h 285750"/>
              <a:gd name="connsiteX26" fmla="*/ 161449 w 285750"/>
              <a:gd name="connsiteY26" fmla="*/ 285750 h 285750"/>
              <a:gd name="connsiteX27" fmla="*/ 205026 w 285750"/>
              <a:gd name="connsiteY27" fmla="*/ 242173 h 285750"/>
              <a:gd name="connsiteX28" fmla="*/ 184666 w 285750"/>
              <a:gd name="connsiteY28" fmla="*/ 216813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85750" h="285750">
                <a:moveTo>
                  <a:pt x="184666" y="216813"/>
                </a:moveTo>
                <a:cubicBezTo>
                  <a:pt x="161092" y="217527"/>
                  <a:pt x="152519" y="187166"/>
                  <a:pt x="169307" y="169664"/>
                </a:cubicBezTo>
                <a:lnTo>
                  <a:pt x="171807" y="167164"/>
                </a:lnTo>
                <a:cubicBezTo>
                  <a:pt x="189309" y="150376"/>
                  <a:pt x="220385" y="158234"/>
                  <a:pt x="219670" y="181808"/>
                </a:cubicBezTo>
                <a:cubicBezTo>
                  <a:pt x="219313" y="195382"/>
                  <a:pt x="235387" y="211812"/>
                  <a:pt x="245031" y="202168"/>
                </a:cubicBezTo>
                <a:lnTo>
                  <a:pt x="285750" y="161449"/>
                </a:lnTo>
                <a:lnTo>
                  <a:pt x="225028" y="100727"/>
                </a:lnTo>
                <a:cubicBezTo>
                  <a:pt x="215384" y="91083"/>
                  <a:pt x="231815" y="75009"/>
                  <a:pt x="245388" y="75367"/>
                </a:cubicBezTo>
                <a:cubicBezTo>
                  <a:pt x="268962" y="76081"/>
                  <a:pt x="276820" y="45006"/>
                  <a:pt x="260033" y="27503"/>
                </a:cubicBezTo>
                <a:lnTo>
                  <a:pt x="257532" y="25003"/>
                </a:lnTo>
                <a:cubicBezTo>
                  <a:pt x="240030" y="8215"/>
                  <a:pt x="209669" y="16788"/>
                  <a:pt x="210383" y="40362"/>
                </a:cubicBezTo>
                <a:cubicBezTo>
                  <a:pt x="210741" y="53935"/>
                  <a:pt x="194667" y="70366"/>
                  <a:pt x="185023" y="60722"/>
                </a:cubicBezTo>
                <a:lnTo>
                  <a:pt x="124301" y="0"/>
                </a:lnTo>
                <a:lnTo>
                  <a:pt x="83225" y="40719"/>
                </a:lnTo>
                <a:cubicBezTo>
                  <a:pt x="73581" y="50363"/>
                  <a:pt x="90011" y="66437"/>
                  <a:pt x="103584" y="66080"/>
                </a:cubicBezTo>
                <a:cubicBezTo>
                  <a:pt x="127159" y="65365"/>
                  <a:pt x="135731" y="95726"/>
                  <a:pt x="118943" y="113228"/>
                </a:cubicBezTo>
                <a:lnTo>
                  <a:pt x="116443" y="115729"/>
                </a:lnTo>
                <a:cubicBezTo>
                  <a:pt x="98941" y="132517"/>
                  <a:pt x="67866" y="124658"/>
                  <a:pt x="68580" y="101084"/>
                </a:cubicBezTo>
                <a:cubicBezTo>
                  <a:pt x="68937" y="87511"/>
                  <a:pt x="52864" y="71080"/>
                  <a:pt x="43220" y="80724"/>
                </a:cubicBezTo>
                <a:lnTo>
                  <a:pt x="0" y="124301"/>
                </a:lnTo>
                <a:lnTo>
                  <a:pt x="60722" y="185023"/>
                </a:lnTo>
                <a:cubicBezTo>
                  <a:pt x="70366" y="194667"/>
                  <a:pt x="53935" y="210741"/>
                  <a:pt x="40362" y="210383"/>
                </a:cubicBezTo>
                <a:cubicBezTo>
                  <a:pt x="16788" y="209669"/>
                  <a:pt x="8930" y="240744"/>
                  <a:pt x="25718" y="258247"/>
                </a:cubicBezTo>
                <a:lnTo>
                  <a:pt x="28218" y="260747"/>
                </a:lnTo>
                <a:cubicBezTo>
                  <a:pt x="45720" y="277535"/>
                  <a:pt x="76081" y="268962"/>
                  <a:pt x="75367" y="245388"/>
                </a:cubicBezTo>
                <a:cubicBezTo>
                  <a:pt x="75009" y="231815"/>
                  <a:pt x="91083" y="215384"/>
                  <a:pt x="100727" y="225028"/>
                </a:cubicBezTo>
                <a:lnTo>
                  <a:pt x="161449" y="285750"/>
                </a:lnTo>
                <a:lnTo>
                  <a:pt x="205026" y="242173"/>
                </a:lnTo>
                <a:cubicBezTo>
                  <a:pt x="214670" y="232529"/>
                  <a:pt x="198596" y="216456"/>
                  <a:pt x="184666" y="216813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357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26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Process Diagram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3441312-C862-48A1-8C55-D797962FAC27}"/>
              </a:ext>
            </a:extLst>
          </p:cNvPr>
          <p:cNvGrpSpPr/>
          <p:nvPr/>
        </p:nvGrpSpPr>
        <p:grpSpPr>
          <a:xfrm>
            <a:off x="886394" y="2918151"/>
            <a:ext cx="7371212" cy="1709833"/>
            <a:chOff x="13208000" y="17995899"/>
            <a:chExt cx="3137757" cy="727837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AFC0490F-2B39-4760-923F-C4337BEB4A9D}"/>
                </a:ext>
              </a:extLst>
            </p:cNvPr>
            <p:cNvSpPr/>
            <p:nvPr/>
          </p:nvSpPr>
          <p:spPr>
            <a:xfrm>
              <a:off x="13208000" y="17995900"/>
              <a:ext cx="1156515" cy="72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extrusionOk="0">
                  <a:moveTo>
                    <a:pt x="17152" y="6295"/>
                  </a:moveTo>
                  <a:lnTo>
                    <a:pt x="19087" y="6295"/>
                  </a:lnTo>
                  <a:cubicBezTo>
                    <a:pt x="19481" y="6295"/>
                    <a:pt x="19847" y="6637"/>
                    <a:pt x="20044" y="7191"/>
                  </a:cubicBezTo>
                  <a:cubicBezTo>
                    <a:pt x="20238" y="7734"/>
                    <a:pt x="20668" y="7924"/>
                    <a:pt x="21005" y="7609"/>
                  </a:cubicBezTo>
                  <a:cubicBezTo>
                    <a:pt x="21341" y="7294"/>
                    <a:pt x="21458" y="6599"/>
                    <a:pt x="21263" y="6052"/>
                  </a:cubicBezTo>
                  <a:cubicBezTo>
                    <a:pt x="20815" y="4799"/>
                    <a:pt x="19983" y="4017"/>
                    <a:pt x="19087" y="4017"/>
                  </a:cubicBezTo>
                  <a:lnTo>
                    <a:pt x="17152" y="4017"/>
                  </a:lnTo>
                  <a:cubicBezTo>
                    <a:pt x="16258" y="4017"/>
                    <a:pt x="15424" y="4795"/>
                    <a:pt x="14976" y="6052"/>
                  </a:cubicBezTo>
                  <a:lnTo>
                    <a:pt x="13486" y="10229"/>
                  </a:lnTo>
                  <a:lnTo>
                    <a:pt x="10564" y="18426"/>
                  </a:lnTo>
                  <a:cubicBezTo>
                    <a:pt x="10367" y="18976"/>
                    <a:pt x="10001" y="19322"/>
                    <a:pt x="9607" y="19322"/>
                  </a:cubicBezTo>
                  <a:lnTo>
                    <a:pt x="4807" y="19322"/>
                  </a:lnTo>
                  <a:cubicBezTo>
                    <a:pt x="4413" y="19322"/>
                    <a:pt x="4047" y="18980"/>
                    <a:pt x="3850" y="18426"/>
                  </a:cubicBezTo>
                  <a:lnTo>
                    <a:pt x="1647" y="12252"/>
                  </a:lnTo>
                  <a:cubicBezTo>
                    <a:pt x="1329" y="11356"/>
                    <a:pt x="1329" y="10244"/>
                    <a:pt x="1647" y="9348"/>
                  </a:cubicBezTo>
                  <a:lnTo>
                    <a:pt x="3850" y="3174"/>
                  </a:lnTo>
                  <a:cubicBezTo>
                    <a:pt x="4047" y="2624"/>
                    <a:pt x="4413" y="2278"/>
                    <a:pt x="4807" y="2278"/>
                  </a:cubicBezTo>
                  <a:lnTo>
                    <a:pt x="9607" y="2278"/>
                  </a:lnTo>
                  <a:cubicBezTo>
                    <a:pt x="10001" y="2278"/>
                    <a:pt x="10367" y="2620"/>
                    <a:pt x="10564" y="3174"/>
                  </a:cubicBezTo>
                  <a:lnTo>
                    <a:pt x="12405" y="7575"/>
                  </a:lnTo>
                  <a:cubicBezTo>
                    <a:pt x="12623" y="8095"/>
                    <a:pt x="13060" y="8231"/>
                    <a:pt x="13383" y="7878"/>
                  </a:cubicBezTo>
                  <a:cubicBezTo>
                    <a:pt x="13705" y="7525"/>
                    <a:pt x="13789" y="6819"/>
                    <a:pt x="13571" y="6295"/>
                  </a:cubicBezTo>
                  <a:lnTo>
                    <a:pt x="11770" y="1993"/>
                  </a:lnTo>
                  <a:cubicBezTo>
                    <a:pt x="11319" y="763"/>
                    <a:pt x="10494" y="0"/>
                    <a:pt x="9607" y="0"/>
                  </a:cubicBezTo>
                  <a:lnTo>
                    <a:pt x="4807" y="0"/>
                  </a:lnTo>
                  <a:cubicBezTo>
                    <a:pt x="3913" y="0"/>
                    <a:pt x="3078" y="778"/>
                    <a:pt x="2630" y="2035"/>
                  </a:cubicBezTo>
                  <a:lnTo>
                    <a:pt x="428" y="8209"/>
                  </a:lnTo>
                  <a:cubicBezTo>
                    <a:pt x="-142" y="9807"/>
                    <a:pt x="-142" y="11793"/>
                    <a:pt x="428" y="13391"/>
                  </a:cubicBezTo>
                  <a:lnTo>
                    <a:pt x="2630" y="19565"/>
                  </a:lnTo>
                  <a:cubicBezTo>
                    <a:pt x="3078" y="20818"/>
                    <a:pt x="3911" y="21600"/>
                    <a:pt x="4807" y="21600"/>
                  </a:cubicBezTo>
                  <a:lnTo>
                    <a:pt x="9607" y="21600"/>
                  </a:lnTo>
                  <a:cubicBezTo>
                    <a:pt x="10501" y="21600"/>
                    <a:pt x="11336" y="20822"/>
                    <a:pt x="11784" y="19565"/>
                  </a:cubicBezTo>
                  <a:lnTo>
                    <a:pt x="14706" y="11368"/>
                  </a:lnTo>
                  <a:lnTo>
                    <a:pt x="16195" y="7191"/>
                  </a:lnTo>
                  <a:cubicBezTo>
                    <a:pt x="16392" y="6637"/>
                    <a:pt x="16760" y="6295"/>
                    <a:pt x="17152" y="629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D2CBB884-A15E-4E7F-8E5C-B0E4434DB040}"/>
                </a:ext>
              </a:extLst>
            </p:cNvPr>
            <p:cNvSpPr/>
            <p:nvPr/>
          </p:nvSpPr>
          <p:spPr>
            <a:xfrm>
              <a:off x="14008099" y="17995900"/>
              <a:ext cx="1116810" cy="58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extrusionOk="0">
                  <a:moveTo>
                    <a:pt x="11200" y="3899"/>
                  </a:moveTo>
                  <a:cubicBezTo>
                    <a:pt x="11404" y="3223"/>
                    <a:pt x="11784" y="2799"/>
                    <a:pt x="12192" y="2799"/>
                  </a:cubicBezTo>
                  <a:lnTo>
                    <a:pt x="17175" y="2799"/>
                  </a:lnTo>
                  <a:cubicBezTo>
                    <a:pt x="17584" y="2799"/>
                    <a:pt x="17963" y="3218"/>
                    <a:pt x="18168" y="3899"/>
                  </a:cubicBezTo>
                  <a:lnTo>
                    <a:pt x="20061" y="9300"/>
                  </a:lnTo>
                  <a:cubicBezTo>
                    <a:pt x="20284" y="9939"/>
                    <a:pt x="20739" y="10112"/>
                    <a:pt x="21073" y="9678"/>
                  </a:cubicBezTo>
                  <a:cubicBezTo>
                    <a:pt x="21408" y="9249"/>
                    <a:pt x="21496" y="8377"/>
                    <a:pt x="21270" y="7738"/>
                  </a:cubicBezTo>
                  <a:lnTo>
                    <a:pt x="19416" y="2453"/>
                  </a:lnTo>
                  <a:cubicBezTo>
                    <a:pt x="18949" y="938"/>
                    <a:pt x="18092" y="0"/>
                    <a:pt x="17173" y="0"/>
                  </a:cubicBezTo>
                  <a:lnTo>
                    <a:pt x="12190" y="0"/>
                  </a:lnTo>
                  <a:cubicBezTo>
                    <a:pt x="11263" y="0"/>
                    <a:pt x="10397" y="956"/>
                    <a:pt x="9932" y="2500"/>
                  </a:cubicBezTo>
                  <a:lnTo>
                    <a:pt x="6901" y="12570"/>
                  </a:lnTo>
                  <a:lnTo>
                    <a:pt x="5356" y="17701"/>
                  </a:lnTo>
                  <a:cubicBezTo>
                    <a:pt x="5151" y="18377"/>
                    <a:pt x="4772" y="18801"/>
                    <a:pt x="4363" y="18801"/>
                  </a:cubicBezTo>
                  <a:lnTo>
                    <a:pt x="2356" y="18801"/>
                  </a:lnTo>
                  <a:cubicBezTo>
                    <a:pt x="1947" y="18801"/>
                    <a:pt x="1567" y="18382"/>
                    <a:pt x="1363" y="17701"/>
                  </a:cubicBezTo>
                  <a:cubicBezTo>
                    <a:pt x="1161" y="17034"/>
                    <a:pt x="716" y="16800"/>
                    <a:pt x="366" y="17188"/>
                  </a:cubicBezTo>
                  <a:cubicBezTo>
                    <a:pt x="18" y="17575"/>
                    <a:pt x="-104" y="18428"/>
                    <a:pt x="98" y="19100"/>
                  </a:cubicBezTo>
                  <a:cubicBezTo>
                    <a:pt x="563" y="20639"/>
                    <a:pt x="1426" y="21600"/>
                    <a:pt x="2356" y="21600"/>
                  </a:cubicBezTo>
                  <a:lnTo>
                    <a:pt x="4363" y="21600"/>
                  </a:lnTo>
                  <a:cubicBezTo>
                    <a:pt x="5292" y="21600"/>
                    <a:pt x="6156" y="20644"/>
                    <a:pt x="6621" y="19100"/>
                  </a:cubicBezTo>
                  <a:lnTo>
                    <a:pt x="8166" y="13969"/>
                  </a:lnTo>
                  <a:lnTo>
                    <a:pt x="11200" y="3899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6E091D81-4D17-4394-B749-6E483B40BF2A}"/>
                </a:ext>
              </a:extLst>
            </p:cNvPr>
            <p:cNvSpPr/>
            <p:nvPr/>
          </p:nvSpPr>
          <p:spPr>
            <a:xfrm>
              <a:off x="15189199" y="17995899"/>
              <a:ext cx="1156558" cy="72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extrusionOk="0">
                  <a:moveTo>
                    <a:pt x="20930" y="8205"/>
                  </a:moveTo>
                  <a:lnTo>
                    <a:pt x="18730" y="2035"/>
                  </a:lnTo>
                  <a:cubicBezTo>
                    <a:pt x="18282" y="782"/>
                    <a:pt x="17450" y="0"/>
                    <a:pt x="16554" y="0"/>
                  </a:cubicBezTo>
                  <a:lnTo>
                    <a:pt x="11751" y="0"/>
                  </a:lnTo>
                  <a:cubicBezTo>
                    <a:pt x="10857" y="0"/>
                    <a:pt x="10022" y="778"/>
                    <a:pt x="9574" y="2035"/>
                  </a:cubicBezTo>
                  <a:lnTo>
                    <a:pt x="6652" y="10232"/>
                  </a:lnTo>
                  <a:lnTo>
                    <a:pt x="5163" y="14409"/>
                  </a:lnTo>
                  <a:cubicBezTo>
                    <a:pt x="4966" y="14959"/>
                    <a:pt x="4600" y="15305"/>
                    <a:pt x="4206" y="15305"/>
                  </a:cubicBezTo>
                  <a:lnTo>
                    <a:pt x="2271" y="15305"/>
                  </a:lnTo>
                  <a:cubicBezTo>
                    <a:pt x="1877" y="15305"/>
                    <a:pt x="1511" y="14963"/>
                    <a:pt x="1314" y="14409"/>
                  </a:cubicBezTo>
                  <a:cubicBezTo>
                    <a:pt x="1120" y="13862"/>
                    <a:pt x="690" y="13676"/>
                    <a:pt x="353" y="13991"/>
                  </a:cubicBezTo>
                  <a:cubicBezTo>
                    <a:pt x="15" y="14306"/>
                    <a:pt x="-100" y="15001"/>
                    <a:pt x="95" y="15548"/>
                  </a:cubicBezTo>
                  <a:cubicBezTo>
                    <a:pt x="543" y="16801"/>
                    <a:pt x="1375" y="17583"/>
                    <a:pt x="2271" y="17583"/>
                  </a:cubicBezTo>
                  <a:lnTo>
                    <a:pt x="4206" y="17583"/>
                  </a:lnTo>
                  <a:cubicBezTo>
                    <a:pt x="5102" y="17583"/>
                    <a:pt x="5934" y="16805"/>
                    <a:pt x="6382" y="15548"/>
                  </a:cubicBezTo>
                  <a:lnTo>
                    <a:pt x="7872" y="11371"/>
                  </a:lnTo>
                  <a:lnTo>
                    <a:pt x="10794" y="3174"/>
                  </a:lnTo>
                  <a:cubicBezTo>
                    <a:pt x="10991" y="2624"/>
                    <a:pt x="11357" y="2278"/>
                    <a:pt x="11751" y="2278"/>
                  </a:cubicBezTo>
                  <a:lnTo>
                    <a:pt x="16554" y="2278"/>
                  </a:lnTo>
                  <a:cubicBezTo>
                    <a:pt x="16948" y="2278"/>
                    <a:pt x="17314" y="2620"/>
                    <a:pt x="17511" y="3174"/>
                  </a:cubicBezTo>
                  <a:lnTo>
                    <a:pt x="19711" y="9344"/>
                  </a:lnTo>
                  <a:cubicBezTo>
                    <a:pt x="20032" y="10244"/>
                    <a:pt x="20032" y="11360"/>
                    <a:pt x="19711" y="12260"/>
                  </a:cubicBezTo>
                  <a:lnTo>
                    <a:pt x="17511" y="18430"/>
                  </a:lnTo>
                  <a:cubicBezTo>
                    <a:pt x="17314" y="18980"/>
                    <a:pt x="16948" y="19326"/>
                    <a:pt x="16554" y="19326"/>
                  </a:cubicBezTo>
                  <a:lnTo>
                    <a:pt x="11751" y="19326"/>
                  </a:lnTo>
                  <a:cubicBezTo>
                    <a:pt x="11357" y="19326"/>
                    <a:pt x="10991" y="18984"/>
                    <a:pt x="10794" y="18430"/>
                  </a:cubicBezTo>
                  <a:lnTo>
                    <a:pt x="8784" y="13900"/>
                  </a:lnTo>
                  <a:cubicBezTo>
                    <a:pt x="8556" y="13391"/>
                    <a:pt x="8118" y="13274"/>
                    <a:pt x="7801" y="13642"/>
                  </a:cubicBezTo>
                  <a:cubicBezTo>
                    <a:pt x="7487" y="14010"/>
                    <a:pt x="7414" y="14720"/>
                    <a:pt x="7642" y="15233"/>
                  </a:cubicBezTo>
                  <a:lnTo>
                    <a:pt x="9595" y="19622"/>
                  </a:lnTo>
                  <a:cubicBezTo>
                    <a:pt x="10048" y="20844"/>
                    <a:pt x="10869" y="21600"/>
                    <a:pt x="11753" y="21600"/>
                  </a:cubicBezTo>
                  <a:lnTo>
                    <a:pt x="16556" y="21600"/>
                  </a:lnTo>
                  <a:cubicBezTo>
                    <a:pt x="17452" y="21600"/>
                    <a:pt x="18285" y="20822"/>
                    <a:pt x="18733" y="19565"/>
                  </a:cubicBezTo>
                  <a:lnTo>
                    <a:pt x="20932" y="13395"/>
                  </a:lnTo>
                  <a:cubicBezTo>
                    <a:pt x="21500" y="11797"/>
                    <a:pt x="21500" y="9807"/>
                    <a:pt x="20930" y="820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1E8DCDC-8662-450A-9540-FDA01B86A081}"/>
                </a:ext>
              </a:extLst>
            </p:cNvPr>
            <p:cNvSpPr/>
            <p:nvPr/>
          </p:nvSpPr>
          <p:spPr>
            <a:xfrm>
              <a:off x="14427200" y="18135600"/>
              <a:ext cx="1117370" cy="58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extrusionOk="0">
                  <a:moveTo>
                    <a:pt x="17034" y="2799"/>
                  </a:moveTo>
                  <a:lnTo>
                    <a:pt x="19040" y="2799"/>
                  </a:lnTo>
                  <a:cubicBezTo>
                    <a:pt x="19448" y="2799"/>
                    <a:pt x="19827" y="3218"/>
                    <a:pt x="20032" y="3899"/>
                  </a:cubicBezTo>
                  <a:cubicBezTo>
                    <a:pt x="20234" y="4566"/>
                    <a:pt x="20679" y="4800"/>
                    <a:pt x="21029" y="4412"/>
                  </a:cubicBezTo>
                  <a:cubicBezTo>
                    <a:pt x="21376" y="4025"/>
                    <a:pt x="21498" y="3172"/>
                    <a:pt x="21296" y="2500"/>
                  </a:cubicBezTo>
                  <a:cubicBezTo>
                    <a:pt x="20832" y="961"/>
                    <a:pt x="19969" y="0"/>
                    <a:pt x="19040" y="0"/>
                  </a:cubicBezTo>
                  <a:lnTo>
                    <a:pt x="17034" y="0"/>
                  </a:lnTo>
                  <a:cubicBezTo>
                    <a:pt x="16105" y="0"/>
                    <a:pt x="15241" y="956"/>
                    <a:pt x="14777" y="2500"/>
                  </a:cubicBezTo>
                  <a:lnTo>
                    <a:pt x="13233" y="7631"/>
                  </a:lnTo>
                  <a:lnTo>
                    <a:pt x="10203" y="17701"/>
                  </a:lnTo>
                  <a:cubicBezTo>
                    <a:pt x="9999" y="18377"/>
                    <a:pt x="9620" y="18801"/>
                    <a:pt x="9211" y="18801"/>
                  </a:cubicBezTo>
                  <a:lnTo>
                    <a:pt x="4231" y="18801"/>
                  </a:lnTo>
                  <a:cubicBezTo>
                    <a:pt x="3823" y="18801"/>
                    <a:pt x="3443" y="18382"/>
                    <a:pt x="3239" y="17701"/>
                  </a:cubicBezTo>
                  <a:lnTo>
                    <a:pt x="1345" y="11978"/>
                  </a:lnTo>
                  <a:cubicBezTo>
                    <a:pt x="1128" y="11325"/>
                    <a:pt x="679" y="11133"/>
                    <a:pt x="338" y="11549"/>
                  </a:cubicBezTo>
                  <a:cubicBezTo>
                    <a:pt x="-2" y="11964"/>
                    <a:pt x="-102" y="12827"/>
                    <a:pt x="114" y="13480"/>
                  </a:cubicBezTo>
                  <a:lnTo>
                    <a:pt x="1984" y="19128"/>
                  </a:lnTo>
                  <a:cubicBezTo>
                    <a:pt x="2451" y="20653"/>
                    <a:pt x="3310" y="21600"/>
                    <a:pt x="4231" y="21600"/>
                  </a:cubicBezTo>
                  <a:lnTo>
                    <a:pt x="9211" y="21600"/>
                  </a:lnTo>
                  <a:cubicBezTo>
                    <a:pt x="10138" y="21600"/>
                    <a:pt x="11003" y="20644"/>
                    <a:pt x="11468" y="19100"/>
                  </a:cubicBezTo>
                  <a:lnTo>
                    <a:pt x="14497" y="9030"/>
                  </a:lnTo>
                  <a:lnTo>
                    <a:pt x="16041" y="3899"/>
                  </a:lnTo>
                  <a:cubicBezTo>
                    <a:pt x="16246" y="3218"/>
                    <a:pt x="16627" y="2799"/>
                    <a:pt x="17034" y="279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</p:grp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FE62AFA2-0D75-4E28-BA6D-ACB3ADEB987F}"/>
              </a:ext>
            </a:extLst>
          </p:cNvPr>
          <p:cNvSpPr/>
          <p:nvPr/>
        </p:nvSpPr>
        <p:spPr>
          <a:xfrm>
            <a:off x="5701776" y="3618292"/>
            <a:ext cx="515983" cy="321876"/>
          </a:xfrm>
          <a:custGeom>
            <a:avLst/>
            <a:gdLst>
              <a:gd name="connsiteX0" fmla="*/ 273189 w 546379"/>
              <a:gd name="connsiteY0" fmla="*/ 223755 h 340837"/>
              <a:gd name="connsiteX1" fmla="*/ 321323 w 546379"/>
              <a:gd name="connsiteY1" fmla="*/ 231560 h 340837"/>
              <a:gd name="connsiteX2" fmla="*/ 378562 w 546379"/>
              <a:gd name="connsiteY2" fmla="*/ 258879 h 340837"/>
              <a:gd name="connsiteX3" fmla="*/ 390270 w 546379"/>
              <a:gd name="connsiteY3" fmla="*/ 282297 h 340837"/>
              <a:gd name="connsiteX4" fmla="*/ 390270 w 546379"/>
              <a:gd name="connsiteY4" fmla="*/ 340837 h 340837"/>
              <a:gd name="connsiteX5" fmla="*/ 156108 w 546379"/>
              <a:gd name="connsiteY5" fmla="*/ 340837 h 340837"/>
              <a:gd name="connsiteX6" fmla="*/ 156108 w 546379"/>
              <a:gd name="connsiteY6" fmla="*/ 282297 h 340837"/>
              <a:gd name="connsiteX7" fmla="*/ 167816 w 546379"/>
              <a:gd name="connsiteY7" fmla="*/ 258879 h 340837"/>
              <a:gd name="connsiteX8" fmla="*/ 225056 w 546379"/>
              <a:gd name="connsiteY8" fmla="*/ 231560 h 340837"/>
              <a:gd name="connsiteX9" fmla="*/ 273189 w 546379"/>
              <a:gd name="connsiteY9" fmla="*/ 223755 h 340837"/>
              <a:gd name="connsiteX10" fmla="*/ 429298 w 546379"/>
              <a:gd name="connsiteY10" fmla="*/ 132692 h 340837"/>
              <a:gd name="connsiteX11" fmla="*/ 477431 w 546379"/>
              <a:gd name="connsiteY11" fmla="*/ 140497 h 340837"/>
              <a:gd name="connsiteX12" fmla="*/ 534671 w 546379"/>
              <a:gd name="connsiteY12" fmla="*/ 167816 h 340837"/>
              <a:gd name="connsiteX13" fmla="*/ 546379 w 546379"/>
              <a:gd name="connsiteY13" fmla="*/ 191233 h 340837"/>
              <a:gd name="connsiteX14" fmla="*/ 546379 w 546379"/>
              <a:gd name="connsiteY14" fmla="*/ 249773 h 340837"/>
              <a:gd name="connsiteX15" fmla="*/ 404581 w 546379"/>
              <a:gd name="connsiteY15" fmla="*/ 249773 h 340837"/>
              <a:gd name="connsiteX16" fmla="*/ 394173 w 546379"/>
              <a:gd name="connsiteY16" fmla="*/ 238065 h 340837"/>
              <a:gd name="connsiteX17" fmla="*/ 334332 w 546379"/>
              <a:gd name="connsiteY17" fmla="*/ 208144 h 340837"/>
              <a:gd name="connsiteX18" fmla="*/ 357748 w 546379"/>
              <a:gd name="connsiteY18" fmla="*/ 150905 h 340837"/>
              <a:gd name="connsiteX19" fmla="*/ 357748 w 546379"/>
              <a:gd name="connsiteY19" fmla="*/ 149604 h 340837"/>
              <a:gd name="connsiteX20" fmla="*/ 381164 w 546379"/>
              <a:gd name="connsiteY20" fmla="*/ 140497 h 340837"/>
              <a:gd name="connsiteX21" fmla="*/ 429298 w 546379"/>
              <a:gd name="connsiteY21" fmla="*/ 132692 h 340837"/>
              <a:gd name="connsiteX22" fmla="*/ 117081 w 546379"/>
              <a:gd name="connsiteY22" fmla="*/ 132692 h 340837"/>
              <a:gd name="connsiteX23" fmla="*/ 165215 w 546379"/>
              <a:gd name="connsiteY23" fmla="*/ 140497 h 340837"/>
              <a:gd name="connsiteX24" fmla="*/ 188631 w 546379"/>
              <a:gd name="connsiteY24" fmla="*/ 148303 h 340837"/>
              <a:gd name="connsiteX25" fmla="*/ 188631 w 546379"/>
              <a:gd name="connsiteY25" fmla="*/ 150905 h 340837"/>
              <a:gd name="connsiteX26" fmla="*/ 212047 w 546379"/>
              <a:gd name="connsiteY26" fmla="*/ 208144 h 340837"/>
              <a:gd name="connsiteX27" fmla="*/ 152206 w 546379"/>
              <a:gd name="connsiteY27" fmla="*/ 238065 h 340837"/>
              <a:gd name="connsiteX28" fmla="*/ 140497 w 546379"/>
              <a:gd name="connsiteY28" fmla="*/ 249773 h 340837"/>
              <a:gd name="connsiteX29" fmla="*/ 0 w 546379"/>
              <a:gd name="connsiteY29" fmla="*/ 249773 h 340837"/>
              <a:gd name="connsiteX30" fmla="*/ 0 w 546379"/>
              <a:gd name="connsiteY30" fmla="*/ 191233 h 340837"/>
              <a:gd name="connsiteX31" fmla="*/ 11708 w 546379"/>
              <a:gd name="connsiteY31" fmla="*/ 167816 h 340837"/>
              <a:gd name="connsiteX32" fmla="*/ 68948 w 546379"/>
              <a:gd name="connsiteY32" fmla="*/ 140497 h 340837"/>
              <a:gd name="connsiteX33" fmla="*/ 117081 w 546379"/>
              <a:gd name="connsiteY33" fmla="*/ 132692 h 340837"/>
              <a:gd name="connsiteX34" fmla="*/ 273190 w 546379"/>
              <a:gd name="connsiteY34" fmla="*/ 91063 h 340837"/>
              <a:gd name="connsiteX35" fmla="*/ 331730 w 546379"/>
              <a:gd name="connsiteY35" fmla="*/ 149604 h 340837"/>
              <a:gd name="connsiteX36" fmla="*/ 273190 w 546379"/>
              <a:gd name="connsiteY36" fmla="*/ 208144 h 340837"/>
              <a:gd name="connsiteX37" fmla="*/ 214649 w 546379"/>
              <a:gd name="connsiteY37" fmla="*/ 149604 h 340837"/>
              <a:gd name="connsiteX38" fmla="*/ 273190 w 546379"/>
              <a:gd name="connsiteY38" fmla="*/ 91063 h 340837"/>
              <a:gd name="connsiteX39" fmla="*/ 429298 w 546379"/>
              <a:gd name="connsiteY39" fmla="*/ 0 h 340837"/>
              <a:gd name="connsiteX40" fmla="*/ 487838 w 546379"/>
              <a:gd name="connsiteY40" fmla="*/ 58541 h 340837"/>
              <a:gd name="connsiteX41" fmla="*/ 429298 w 546379"/>
              <a:gd name="connsiteY41" fmla="*/ 117082 h 340837"/>
              <a:gd name="connsiteX42" fmla="*/ 370757 w 546379"/>
              <a:gd name="connsiteY42" fmla="*/ 58541 h 340837"/>
              <a:gd name="connsiteX43" fmla="*/ 429298 w 546379"/>
              <a:gd name="connsiteY43" fmla="*/ 0 h 340837"/>
              <a:gd name="connsiteX44" fmla="*/ 117082 w 546379"/>
              <a:gd name="connsiteY44" fmla="*/ 0 h 340837"/>
              <a:gd name="connsiteX45" fmla="*/ 175622 w 546379"/>
              <a:gd name="connsiteY45" fmla="*/ 58541 h 340837"/>
              <a:gd name="connsiteX46" fmla="*/ 117082 w 546379"/>
              <a:gd name="connsiteY46" fmla="*/ 117082 h 340837"/>
              <a:gd name="connsiteX47" fmla="*/ 58541 w 546379"/>
              <a:gd name="connsiteY47" fmla="*/ 58541 h 340837"/>
              <a:gd name="connsiteX48" fmla="*/ 117082 w 546379"/>
              <a:gd name="connsiteY48" fmla="*/ 0 h 34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46379" h="340837">
                <a:moveTo>
                  <a:pt x="273189" y="223755"/>
                </a:moveTo>
                <a:cubicBezTo>
                  <a:pt x="290101" y="223755"/>
                  <a:pt x="307013" y="227658"/>
                  <a:pt x="321323" y="231560"/>
                </a:cubicBezTo>
                <a:cubicBezTo>
                  <a:pt x="342137" y="236764"/>
                  <a:pt x="362951" y="245870"/>
                  <a:pt x="378562" y="258879"/>
                </a:cubicBezTo>
                <a:cubicBezTo>
                  <a:pt x="386368" y="264083"/>
                  <a:pt x="390270" y="273190"/>
                  <a:pt x="390270" y="282297"/>
                </a:cubicBezTo>
                <a:lnTo>
                  <a:pt x="390270" y="340837"/>
                </a:lnTo>
                <a:lnTo>
                  <a:pt x="156108" y="340837"/>
                </a:lnTo>
                <a:lnTo>
                  <a:pt x="156108" y="282297"/>
                </a:lnTo>
                <a:cubicBezTo>
                  <a:pt x="156108" y="273190"/>
                  <a:pt x="160011" y="265385"/>
                  <a:pt x="167816" y="258879"/>
                </a:cubicBezTo>
                <a:cubicBezTo>
                  <a:pt x="184728" y="247171"/>
                  <a:pt x="204241" y="236764"/>
                  <a:pt x="225056" y="231560"/>
                </a:cubicBezTo>
                <a:cubicBezTo>
                  <a:pt x="240667" y="226357"/>
                  <a:pt x="257578" y="223755"/>
                  <a:pt x="273189" y="223755"/>
                </a:cubicBezTo>
                <a:close/>
                <a:moveTo>
                  <a:pt x="429298" y="132692"/>
                </a:moveTo>
                <a:cubicBezTo>
                  <a:pt x="446210" y="132692"/>
                  <a:pt x="463121" y="136595"/>
                  <a:pt x="477431" y="140497"/>
                </a:cubicBezTo>
                <a:cubicBezTo>
                  <a:pt x="498246" y="145701"/>
                  <a:pt x="519060" y="154807"/>
                  <a:pt x="534671" y="167816"/>
                </a:cubicBezTo>
                <a:cubicBezTo>
                  <a:pt x="542476" y="173020"/>
                  <a:pt x="546379" y="182126"/>
                  <a:pt x="546379" y="191233"/>
                </a:cubicBezTo>
                <a:lnTo>
                  <a:pt x="546379" y="249773"/>
                </a:lnTo>
                <a:lnTo>
                  <a:pt x="404581" y="249773"/>
                </a:lnTo>
                <a:cubicBezTo>
                  <a:pt x="401979" y="244570"/>
                  <a:pt x="398076" y="241968"/>
                  <a:pt x="394173" y="238065"/>
                </a:cubicBezTo>
                <a:cubicBezTo>
                  <a:pt x="378563" y="226357"/>
                  <a:pt x="359049" y="215950"/>
                  <a:pt x="334332" y="208144"/>
                </a:cubicBezTo>
                <a:cubicBezTo>
                  <a:pt x="348642" y="193834"/>
                  <a:pt x="357748" y="173020"/>
                  <a:pt x="357748" y="150905"/>
                </a:cubicBezTo>
                <a:lnTo>
                  <a:pt x="357748" y="149604"/>
                </a:lnTo>
                <a:cubicBezTo>
                  <a:pt x="365554" y="145701"/>
                  <a:pt x="373359" y="143099"/>
                  <a:pt x="381164" y="140497"/>
                </a:cubicBezTo>
                <a:cubicBezTo>
                  <a:pt x="396775" y="135294"/>
                  <a:pt x="413687" y="132692"/>
                  <a:pt x="429298" y="132692"/>
                </a:cubicBezTo>
                <a:close/>
                <a:moveTo>
                  <a:pt x="117081" y="132692"/>
                </a:moveTo>
                <a:cubicBezTo>
                  <a:pt x="133993" y="132692"/>
                  <a:pt x="150905" y="136595"/>
                  <a:pt x="165215" y="140497"/>
                </a:cubicBezTo>
                <a:cubicBezTo>
                  <a:pt x="173020" y="141798"/>
                  <a:pt x="180825" y="145701"/>
                  <a:pt x="188631" y="148303"/>
                </a:cubicBezTo>
                <a:cubicBezTo>
                  <a:pt x="188631" y="149604"/>
                  <a:pt x="188631" y="149604"/>
                  <a:pt x="188631" y="150905"/>
                </a:cubicBezTo>
                <a:cubicBezTo>
                  <a:pt x="188631" y="173020"/>
                  <a:pt x="197737" y="192534"/>
                  <a:pt x="212047" y="208144"/>
                </a:cubicBezTo>
                <a:cubicBezTo>
                  <a:pt x="191233" y="214649"/>
                  <a:pt x="170418" y="225056"/>
                  <a:pt x="152206" y="238065"/>
                </a:cubicBezTo>
                <a:cubicBezTo>
                  <a:pt x="147002" y="241968"/>
                  <a:pt x="144400" y="244570"/>
                  <a:pt x="140497" y="249773"/>
                </a:cubicBezTo>
                <a:lnTo>
                  <a:pt x="0" y="249773"/>
                </a:lnTo>
                <a:lnTo>
                  <a:pt x="0" y="191233"/>
                </a:lnTo>
                <a:cubicBezTo>
                  <a:pt x="0" y="182126"/>
                  <a:pt x="3903" y="173020"/>
                  <a:pt x="11708" y="167816"/>
                </a:cubicBezTo>
                <a:cubicBezTo>
                  <a:pt x="28620" y="156108"/>
                  <a:pt x="48133" y="147002"/>
                  <a:pt x="68948" y="140497"/>
                </a:cubicBezTo>
                <a:cubicBezTo>
                  <a:pt x="84559" y="135294"/>
                  <a:pt x="101470" y="132692"/>
                  <a:pt x="117081" y="132692"/>
                </a:cubicBezTo>
                <a:close/>
                <a:moveTo>
                  <a:pt x="273190" y="91063"/>
                </a:moveTo>
                <a:cubicBezTo>
                  <a:pt x="305521" y="91063"/>
                  <a:pt x="331730" y="117273"/>
                  <a:pt x="331730" y="149604"/>
                </a:cubicBezTo>
                <a:cubicBezTo>
                  <a:pt x="331730" y="181935"/>
                  <a:pt x="305521" y="208144"/>
                  <a:pt x="273190" y="208144"/>
                </a:cubicBezTo>
                <a:cubicBezTo>
                  <a:pt x="240859" y="208144"/>
                  <a:pt x="214649" y="181935"/>
                  <a:pt x="214649" y="149604"/>
                </a:cubicBezTo>
                <a:cubicBezTo>
                  <a:pt x="214649" y="117273"/>
                  <a:pt x="240859" y="91063"/>
                  <a:pt x="273190" y="91063"/>
                </a:cubicBezTo>
                <a:close/>
                <a:moveTo>
                  <a:pt x="429298" y="0"/>
                </a:moveTo>
                <a:cubicBezTo>
                  <a:pt x="461629" y="0"/>
                  <a:pt x="487838" y="26210"/>
                  <a:pt x="487838" y="58541"/>
                </a:cubicBezTo>
                <a:cubicBezTo>
                  <a:pt x="487838" y="90873"/>
                  <a:pt x="461629" y="117082"/>
                  <a:pt x="429298" y="117082"/>
                </a:cubicBezTo>
                <a:cubicBezTo>
                  <a:pt x="396966" y="117082"/>
                  <a:pt x="370757" y="90873"/>
                  <a:pt x="370757" y="58541"/>
                </a:cubicBezTo>
                <a:cubicBezTo>
                  <a:pt x="370757" y="26210"/>
                  <a:pt x="396966" y="0"/>
                  <a:pt x="429298" y="0"/>
                </a:cubicBezTo>
                <a:close/>
                <a:moveTo>
                  <a:pt x="117082" y="0"/>
                </a:moveTo>
                <a:cubicBezTo>
                  <a:pt x="149413" y="0"/>
                  <a:pt x="175622" y="26210"/>
                  <a:pt x="175622" y="58541"/>
                </a:cubicBezTo>
                <a:cubicBezTo>
                  <a:pt x="175622" y="90873"/>
                  <a:pt x="149413" y="117082"/>
                  <a:pt x="117082" y="117082"/>
                </a:cubicBezTo>
                <a:cubicBezTo>
                  <a:pt x="84751" y="117082"/>
                  <a:pt x="58541" y="90873"/>
                  <a:pt x="58541" y="58541"/>
                </a:cubicBezTo>
                <a:cubicBezTo>
                  <a:pt x="58541" y="26210"/>
                  <a:pt x="84751" y="0"/>
                  <a:pt x="117082" y="0"/>
                </a:cubicBezTo>
                <a:close/>
              </a:path>
            </a:pathLst>
          </a:custGeom>
          <a:solidFill>
            <a:schemeClr val="bg1"/>
          </a:solidFill>
          <a:ln w="644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" name="Graphic 38" descr="Puzzle">
            <a:extLst>
              <a:ext uri="{FF2B5EF4-FFF2-40B4-BE49-F238E27FC236}">
                <a16:creationId xmlns:a16="http://schemas.microsoft.com/office/drawing/2014/main" id="{473DAE78-ABD4-4647-BD15-0AA1F7A8B1FC}"/>
              </a:ext>
            </a:extLst>
          </p:cNvPr>
          <p:cNvSpPr/>
          <p:nvPr/>
        </p:nvSpPr>
        <p:spPr>
          <a:xfrm>
            <a:off x="2938526" y="3521238"/>
            <a:ext cx="491413" cy="491413"/>
          </a:xfrm>
          <a:custGeom>
            <a:avLst/>
            <a:gdLst>
              <a:gd name="connsiteX0" fmla="*/ 336283 w 520360"/>
              <a:gd name="connsiteY0" fmla="*/ 394824 h 520360"/>
              <a:gd name="connsiteX1" fmla="*/ 308314 w 520360"/>
              <a:gd name="connsiteY1" fmla="*/ 308964 h 520360"/>
              <a:gd name="connsiteX2" fmla="*/ 312867 w 520360"/>
              <a:gd name="connsiteY2" fmla="*/ 304411 h 520360"/>
              <a:gd name="connsiteX3" fmla="*/ 400027 w 520360"/>
              <a:gd name="connsiteY3" fmla="*/ 331080 h 520360"/>
              <a:gd name="connsiteX4" fmla="*/ 446209 w 520360"/>
              <a:gd name="connsiteY4" fmla="*/ 368155 h 520360"/>
              <a:gd name="connsiteX5" fmla="*/ 520361 w 520360"/>
              <a:gd name="connsiteY5" fmla="*/ 294004 h 520360"/>
              <a:gd name="connsiteX6" fmla="*/ 409784 w 520360"/>
              <a:gd name="connsiteY6" fmla="*/ 183427 h 520360"/>
              <a:gd name="connsiteX7" fmla="*/ 446860 w 520360"/>
              <a:gd name="connsiteY7" fmla="*/ 137245 h 520360"/>
              <a:gd name="connsiteX8" fmla="*/ 473528 w 520360"/>
              <a:gd name="connsiteY8" fmla="*/ 50085 h 520360"/>
              <a:gd name="connsiteX9" fmla="*/ 468975 w 520360"/>
              <a:gd name="connsiteY9" fmla="*/ 45532 h 520360"/>
              <a:gd name="connsiteX10" fmla="*/ 383116 w 520360"/>
              <a:gd name="connsiteY10" fmla="*/ 73501 h 520360"/>
              <a:gd name="connsiteX11" fmla="*/ 336934 w 520360"/>
              <a:gd name="connsiteY11" fmla="*/ 110577 h 520360"/>
              <a:gd name="connsiteX12" fmla="*/ 226357 w 520360"/>
              <a:gd name="connsiteY12" fmla="*/ 0 h 520360"/>
              <a:gd name="connsiteX13" fmla="*/ 151555 w 520360"/>
              <a:gd name="connsiteY13" fmla="*/ 74151 h 520360"/>
              <a:gd name="connsiteX14" fmla="*/ 188631 w 520360"/>
              <a:gd name="connsiteY14" fmla="*/ 120333 h 520360"/>
              <a:gd name="connsiteX15" fmla="*/ 216600 w 520360"/>
              <a:gd name="connsiteY15" fmla="*/ 206193 h 520360"/>
              <a:gd name="connsiteX16" fmla="*/ 212047 w 520360"/>
              <a:gd name="connsiteY16" fmla="*/ 210746 h 520360"/>
              <a:gd name="connsiteX17" fmla="*/ 124887 w 520360"/>
              <a:gd name="connsiteY17" fmla="*/ 184078 h 520360"/>
              <a:gd name="connsiteX18" fmla="*/ 78705 w 520360"/>
              <a:gd name="connsiteY18" fmla="*/ 147002 h 520360"/>
              <a:gd name="connsiteX19" fmla="*/ 0 w 520360"/>
              <a:gd name="connsiteY19" fmla="*/ 226357 h 520360"/>
              <a:gd name="connsiteX20" fmla="*/ 110577 w 520360"/>
              <a:gd name="connsiteY20" fmla="*/ 336934 h 520360"/>
              <a:gd name="connsiteX21" fmla="*/ 73501 w 520360"/>
              <a:gd name="connsiteY21" fmla="*/ 383116 h 520360"/>
              <a:gd name="connsiteX22" fmla="*/ 46832 w 520360"/>
              <a:gd name="connsiteY22" fmla="*/ 470276 h 520360"/>
              <a:gd name="connsiteX23" fmla="*/ 51386 w 520360"/>
              <a:gd name="connsiteY23" fmla="*/ 474829 h 520360"/>
              <a:gd name="connsiteX24" fmla="*/ 137245 w 520360"/>
              <a:gd name="connsiteY24" fmla="*/ 446860 h 520360"/>
              <a:gd name="connsiteX25" fmla="*/ 183427 w 520360"/>
              <a:gd name="connsiteY25" fmla="*/ 409784 h 520360"/>
              <a:gd name="connsiteX26" fmla="*/ 294004 w 520360"/>
              <a:gd name="connsiteY26" fmla="*/ 520361 h 520360"/>
              <a:gd name="connsiteX27" fmla="*/ 373359 w 520360"/>
              <a:gd name="connsiteY27" fmla="*/ 441006 h 520360"/>
              <a:gd name="connsiteX28" fmla="*/ 336283 w 520360"/>
              <a:gd name="connsiteY28" fmla="*/ 394824 h 52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20360" h="520360">
                <a:moveTo>
                  <a:pt x="336283" y="394824"/>
                </a:moveTo>
                <a:cubicBezTo>
                  <a:pt x="293353" y="396125"/>
                  <a:pt x="277743" y="340836"/>
                  <a:pt x="308314" y="308964"/>
                </a:cubicBezTo>
                <a:lnTo>
                  <a:pt x="312867" y="304411"/>
                </a:lnTo>
                <a:cubicBezTo>
                  <a:pt x="344739" y="273840"/>
                  <a:pt x="401328" y="288150"/>
                  <a:pt x="400027" y="331080"/>
                </a:cubicBezTo>
                <a:cubicBezTo>
                  <a:pt x="399377" y="355797"/>
                  <a:pt x="428647" y="385718"/>
                  <a:pt x="446209" y="368155"/>
                </a:cubicBezTo>
                <a:lnTo>
                  <a:pt x="520361" y="294004"/>
                </a:lnTo>
                <a:lnTo>
                  <a:pt x="409784" y="183427"/>
                </a:lnTo>
                <a:cubicBezTo>
                  <a:pt x="392222" y="165865"/>
                  <a:pt x="422143" y="136595"/>
                  <a:pt x="446860" y="137245"/>
                </a:cubicBezTo>
                <a:cubicBezTo>
                  <a:pt x="489790" y="138546"/>
                  <a:pt x="504100" y="81957"/>
                  <a:pt x="473528" y="50085"/>
                </a:cubicBezTo>
                <a:lnTo>
                  <a:pt x="468975" y="45532"/>
                </a:lnTo>
                <a:cubicBezTo>
                  <a:pt x="437103" y="14960"/>
                  <a:pt x="381815" y="30571"/>
                  <a:pt x="383116" y="73501"/>
                </a:cubicBezTo>
                <a:cubicBezTo>
                  <a:pt x="383766" y="98218"/>
                  <a:pt x="354496" y="128139"/>
                  <a:pt x="336934" y="110577"/>
                </a:cubicBezTo>
                <a:lnTo>
                  <a:pt x="226357" y="0"/>
                </a:lnTo>
                <a:lnTo>
                  <a:pt x="151555" y="74151"/>
                </a:lnTo>
                <a:cubicBezTo>
                  <a:pt x="133993" y="91714"/>
                  <a:pt x="163914" y="120984"/>
                  <a:pt x="188631" y="120333"/>
                </a:cubicBezTo>
                <a:cubicBezTo>
                  <a:pt x="231561" y="119033"/>
                  <a:pt x="247171" y="174321"/>
                  <a:pt x="216600" y="206193"/>
                </a:cubicBezTo>
                <a:lnTo>
                  <a:pt x="212047" y="210746"/>
                </a:lnTo>
                <a:cubicBezTo>
                  <a:pt x="180175" y="241317"/>
                  <a:pt x="123586" y="227007"/>
                  <a:pt x="124887" y="184078"/>
                </a:cubicBezTo>
                <a:cubicBezTo>
                  <a:pt x="125537" y="159361"/>
                  <a:pt x="96267" y="129440"/>
                  <a:pt x="78705" y="147002"/>
                </a:cubicBezTo>
                <a:lnTo>
                  <a:pt x="0" y="226357"/>
                </a:lnTo>
                <a:lnTo>
                  <a:pt x="110577" y="336934"/>
                </a:lnTo>
                <a:cubicBezTo>
                  <a:pt x="128139" y="354496"/>
                  <a:pt x="98218" y="383766"/>
                  <a:pt x="73501" y="383116"/>
                </a:cubicBezTo>
                <a:cubicBezTo>
                  <a:pt x="30571" y="381815"/>
                  <a:pt x="16261" y="438404"/>
                  <a:pt x="46832" y="470276"/>
                </a:cubicBezTo>
                <a:lnTo>
                  <a:pt x="51386" y="474829"/>
                </a:lnTo>
                <a:cubicBezTo>
                  <a:pt x="83258" y="505400"/>
                  <a:pt x="138546" y="489790"/>
                  <a:pt x="137245" y="446860"/>
                </a:cubicBezTo>
                <a:cubicBezTo>
                  <a:pt x="136595" y="422143"/>
                  <a:pt x="165865" y="392222"/>
                  <a:pt x="183427" y="409784"/>
                </a:cubicBezTo>
                <a:lnTo>
                  <a:pt x="294004" y="520361"/>
                </a:lnTo>
                <a:lnTo>
                  <a:pt x="373359" y="441006"/>
                </a:lnTo>
                <a:cubicBezTo>
                  <a:pt x="390921" y="423444"/>
                  <a:pt x="361651" y="394173"/>
                  <a:pt x="336283" y="394824"/>
                </a:cubicBezTo>
                <a:close/>
              </a:path>
            </a:pathLst>
          </a:custGeom>
          <a:solidFill>
            <a:schemeClr val="bg1"/>
          </a:solidFill>
          <a:ln w="644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F38FD0D4-7C34-4451-A829-62BFE9FB4D49}"/>
              </a:ext>
            </a:extLst>
          </p:cNvPr>
          <p:cNvSpPr/>
          <p:nvPr/>
        </p:nvSpPr>
        <p:spPr>
          <a:xfrm>
            <a:off x="4338127" y="3395273"/>
            <a:ext cx="467746" cy="755590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A1B2EFC0-9A02-4396-94C0-949B6636BCF0}"/>
              </a:ext>
            </a:extLst>
          </p:cNvPr>
          <p:cNvSpPr/>
          <p:nvPr/>
        </p:nvSpPr>
        <p:spPr>
          <a:xfrm>
            <a:off x="1434021" y="3420719"/>
            <a:ext cx="724462" cy="722007"/>
          </a:xfrm>
          <a:custGeom>
            <a:avLst/>
            <a:gdLst>
              <a:gd name="connsiteX0" fmla="*/ 175211 w 767138"/>
              <a:gd name="connsiteY0" fmla="*/ 532146 h 764538"/>
              <a:gd name="connsiteX1" fmla="*/ 201866 w 767138"/>
              <a:gd name="connsiteY1" fmla="*/ 555587 h 764538"/>
              <a:gd name="connsiteX2" fmla="*/ 211391 w 767138"/>
              <a:gd name="connsiteY2" fmla="*/ 600354 h 764538"/>
              <a:gd name="connsiteX3" fmla="*/ 93281 w 767138"/>
              <a:gd name="connsiteY3" fmla="*/ 664172 h 764538"/>
              <a:gd name="connsiteX4" fmla="*/ 157098 w 767138"/>
              <a:gd name="connsiteY4" fmla="*/ 546062 h 764538"/>
              <a:gd name="connsiteX5" fmla="*/ 175211 w 767138"/>
              <a:gd name="connsiteY5" fmla="*/ 532146 h 764538"/>
              <a:gd name="connsiteX6" fmla="*/ 484758 w 767138"/>
              <a:gd name="connsiteY6" fmla="*/ 525107 h 764538"/>
              <a:gd name="connsiteX7" fmla="*/ 499998 w 767138"/>
              <a:gd name="connsiteY7" fmla="*/ 564159 h 764538"/>
              <a:gd name="connsiteX8" fmla="*/ 492378 w 767138"/>
              <a:gd name="connsiteY8" fmla="*/ 602259 h 764538"/>
              <a:gd name="connsiteX9" fmla="*/ 340930 w 767138"/>
              <a:gd name="connsiteY9" fmla="*/ 753707 h 764538"/>
              <a:gd name="connsiteX10" fmla="*/ 280923 w 767138"/>
              <a:gd name="connsiteY10" fmla="*/ 721322 h 764538"/>
              <a:gd name="connsiteX11" fmla="*/ 310450 w 767138"/>
              <a:gd name="connsiteY11" fmla="*/ 586067 h 764538"/>
              <a:gd name="connsiteX12" fmla="*/ 484758 w 767138"/>
              <a:gd name="connsiteY12" fmla="*/ 525107 h 764538"/>
              <a:gd name="connsiteX13" fmla="*/ 179839 w 767138"/>
              <a:gd name="connsiteY13" fmla="*/ 262574 h 764538"/>
              <a:gd name="connsiteX14" fmla="*/ 199961 w 767138"/>
              <a:gd name="connsiteY14" fmla="*/ 264122 h 764538"/>
              <a:gd name="connsiteX15" fmla="*/ 232346 w 767138"/>
              <a:gd name="connsiteY15" fmla="*/ 276505 h 764538"/>
              <a:gd name="connsiteX16" fmla="*/ 169481 w 767138"/>
              <a:gd name="connsiteY16" fmla="*/ 454622 h 764538"/>
              <a:gd name="connsiteX17" fmla="*/ 42798 w 767138"/>
              <a:gd name="connsiteY17" fmla="*/ 483197 h 764538"/>
              <a:gd name="connsiteX18" fmla="*/ 10413 w 767138"/>
              <a:gd name="connsiteY18" fmla="*/ 423190 h 764538"/>
              <a:gd name="connsiteX19" fmla="*/ 161861 w 767138"/>
              <a:gd name="connsiteY19" fmla="*/ 271742 h 764538"/>
              <a:gd name="connsiteX20" fmla="*/ 179839 w 767138"/>
              <a:gd name="connsiteY20" fmla="*/ 262574 h 764538"/>
              <a:gd name="connsiteX21" fmla="*/ 548694 w 767138"/>
              <a:gd name="connsiteY21" fmla="*/ 151489 h 764538"/>
              <a:gd name="connsiteX22" fmla="*/ 508571 w 767138"/>
              <a:gd name="connsiteY22" fmla="*/ 167920 h 764538"/>
              <a:gd name="connsiteX23" fmla="*/ 508571 w 767138"/>
              <a:gd name="connsiteY23" fmla="*/ 248882 h 764538"/>
              <a:gd name="connsiteX24" fmla="*/ 589533 w 767138"/>
              <a:gd name="connsiteY24" fmla="*/ 248882 h 764538"/>
              <a:gd name="connsiteX25" fmla="*/ 589533 w 767138"/>
              <a:gd name="connsiteY25" fmla="*/ 167920 h 764538"/>
              <a:gd name="connsiteX26" fmla="*/ 548694 w 767138"/>
              <a:gd name="connsiteY26" fmla="*/ 151489 h 764538"/>
              <a:gd name="connsiteX27" fmla="*/ 540956 w 767138"/>
              <a:gd name="connsiteY27" fmla="*/ 43142 h 764538"/>
              <a:gd name="connsiteX28" fmla="*/ 642873 w 767138"/>
              <a:gd name="connsiteY28" fmla="*/ 113627 h 764538"/>
              <a:gd name="connsiteX29" fmla="*/ 715263 w 767138"/>
              <a:gd name="connsiteY29" fmla="*/ 218402 h 764538"/>
              <a:gd name="connsiteX30" fmla="*/ 591438 w 767138"/>
              <a:gd name="connsiteY30" fmla="*/ 399377 h 764538"/>
              <a:gd name="connsiteX31" fmla="*/ 261873 w 767138"/>
              <a:gd name="connsiteY31" fmla="*/ 554635 h 764538"/>
              <a:gd name="connsiteX32" fmla="*/ 202818 w 767138"/>
              <a:gd name="connsiteY32" fmla="*/ 495580 h 764538"/>
              <a:gd name="connsiteX33" fmla="*/ 359028 w 767138"/>
              <a:gd name="connsiteY33" fmla="*/ 166967 h 764538"/>
              <a:gd name="connsiteX34" fmla="*/ 540956 w 767138"/>
              <a:gd name="connsiteY34" fmla="*/ 43142 h 764538"/>
              <a:gd name="connsiteX35" fmla="*/ 740669 w 767138"/>
              <a:gd name="connsiteY35" fmla="*/ 12 h 764538"/>
              <a:gd name="connsiteX36" fmla="*/ 762889 w 767138"/>
              <a:gd name="connsiteY36" fmla="*/ 5042 h 764538"/>
              <a:gd name="connsiteX37" fmla="*/ 733361 w 767138"/>
              <a:gd name="connsiteY37" fmla="*/ 167920 h 764538"/>
              <a:gd name="connsiteX38" fmla="*/ 670496 w 767138"/>
              <a:gd name="connsiteY38" fmla="*/ 87910 h 764538"/>
              <a:gd name="connsiteX39" fmla="*/ 592391 w 767138"/>
              <a:gd name="connsiteY39" fmla="*/ 25997 h 764538"/>
              <a:gd name="connsiteX40" fmla="*/ 740669 w 767138"/>
              <a:gd name="connsiteY40" fmla="*/ 12 h 76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767138" h="764538">
                <a:moveTo>
                  <a:pt x="175211" y="532146"/>
                </a:moveTo>
                <a:cubicBezTo>
                  <a:pt x="188650" y="526833"/>
                  <a:pt x="190436" y="544157"/>
                  <a:pt x="201866" y="555587"/>
                </a:cubicBezTo>
                <a:cubicBezTo>
                  <a:pt x="217106" y="569874"/>
                  <a:pt x="242823" y="567969"/>
                  <a:pt x="211391" y="600354"/>
                </a:cubicBezTo>
                <a:cubicBezTo>
                  <a:pt x="179958" y="631787"/>
                  <a:pt x="108521" y="679412"/>
                  <a:pt x="93281" y="664172"/>
                </a:cubicBezTo>
                <a:cubicBezTo>
                  <a:pt x="78993" y="648932"/>
                  <a:pt x="125666" y="577494"/>
                  <a:pt x="157098" y="546062"/>
                </a:cubicBezTo>
                <a:cubicBezTo>
                  <a:pt x="164956" y="538204"/>
                  <a:pt x="170731" y="533918"/>
                  <a:pt x="175211" y="532146"/>
                </a:cubicBezTo>
                <a:close/>
                <a:moveTo>
                  <a:pt x="484758" y="525107"/>
                </a:moveTo>
                <a:lnTo>
                  <a:pt x="499998" y="564159"/>
                </a:lnTo>
                <a:cubicBezTo>
                  <a:pt x="505713" y="577495"/>
                  <a:pt x="501903" y="592734"/>
                  <a:pt x="492378" y="602259"/>
                </a:cubicBezTo>
                <a:lnTo>
                  <a:pt x="340930" y="753707"/>
                </a:lnTo>
                <a:cubicBezTo>
                  <a:pt x="315213" y="779424"/>
                  <a:pt x="273303" y="755612"/>
                  <a:pt x="280923" y="721322"/>
                </a:cubicBezTo>
                <a:lnTo>
                  <a:pt x="310450" y="586067"/>
                </a:lnTo>
                <a:cubicBezTo>
                  <a:pt x="359980" y="576542"/>
                  <a:pt x="420940" y="558445"/>
                  <a:pt x="484758" y="525107"/>
                </a:cubicBezTo>
                <a:close/>
                <a:moveTo>
                  <a:pt x="179839" y="262574"/>
                </a:moveTo>
                <a:cubicBezTo>
                  <a:pt x="186388" y="261265"/>
                  <a:pt x="193293" y="261741"/>
                  <a:pt x="199961" y="264122"/>
                </a:cubicBezTo>
                <a:lnTo>
                  <a:pt x="232346" y="276505"/>
                </a:lnTo>
                <a:cubicBezTo>
                  <a:pt x="197103" y="343180"/>
                  <a:pt x="179958" y="406997"/>
                  <a:pt x="169481" y="454622"/>
                </a:cubicBezTo>
                <a:lnTo>
                  <a:pt x="42798" y="483197"/>
                </a:lnTo>
                <a:cubicBezTo>
                  <a:pt x="8508" y="490817"/>
                  <a:pt x="-14352" y="447955"/>
                  <a:pt x="10413" y="423190"/>
                </a:cubicBezTo>
                <a:lnTo>
                  <a:pt x="161861" y="271742"/>
                </a:lnTo>
                <a:cubicBezTo>
                  <a:pt x="167099" y="266980"/>
                  <a:pt x="173291" y="263884"/>
                  <a:pt x="179839" y="262574"/>
                </a:cubicBezTo>
                <a:close/>
                <a:moveTo>
                  <a:pt x="548694" y="151489"/>
                </a:moveTo>
                <a:cubicBezTo>
                  <a:pt x="534050" y="151489"/>
                  <a:pt x="519524" y="156966"/>
                  <a:pt x="508571" y="167920"/>
                </a:cubicBezTo>
                <a:cubicBezTo>
                  <a:pt x="486663" y="190780"/>
                  <a:pt x="486663" y="226975"/>
                  <a:pt x="508571" y="248882"/>
                </a:cubicBezTo>
                <a:cubicBezTo>
                  <a:pt x="531431" y="270790"/>
                  <a:pt x="567626" y="270790"/>
                  <a:pt x="589533" y="248882"/>
                </a:cubicBezTo>
                <a:cubicBezTo>
                  <a:pt x="611441" y="226975"/>
                  <a:pt x="611441" y="190780"/>
                  <a:pt x="589533" y="167920"/>
                </a:cubicBezTo>
                <a:cubicBezTo>
                  <a:pt x="578103" y="156966"/>
                  <a:pt x="563339" y="151489"/>
                  <a:pt x="548694" y="151489"/>
                </a:cubicBezTo>
                <a:close/>
                <a:moveTo>
                  <a:pt x="540956" y="43142"/>
                </a:moveTo>
                <a:cubicBezTo>
                  <a:pt x="572388" y="55525"/>
                  <a:pt x="608583" y="80289"/>
                  <a:pt x="642873" y="113627"/>
                </a:cubicBezTo>
                <a:cubicBezTo>
                  <a:pt x="678116" y="149822"/>
                  <a:pt x="702881" y="186970"/>
                  <a:pt x="715263" y="218402"/>
                </a:cubicBezTo>
                <a:cubicBezTo>
                  <a:pt x="692403" y="274600"/>
                  <a:pt x="653351" y="337465"/>
                  <a:pt x="591438" y="399377"/>
                </a:cubicBezTo>
                <a:cubicBezTo>
                  <a:pt x="478091" y="512725"/>
                  <a:pt x="339978" y="545110"/>
                  <a:pt x="261873" y="554635"/>
                </a:cubicBezTo>
                <a:lnTo>
                  <a:pt x="202818" y="495580"/>
                </a:lnTo>
                <a:cubicBezTo>
                  <a:pt x="212343" y="417475"/>
                  <a:pt x="245681" y="280315"/>
                  <a:pt x="359028" y="166967"/>
                </a:cubicBezTo>
                <a:cubicBezTo>
                  <a:pt x="420941" y="105055"/>
                  <a:pt x="484758" y="66002"/>
                  <a:pt x="540956" y="43142"/>
                </a:cubicBezTo>
                <a:close/>
                <a:moveTo>
                  <a:pt x="740669" y="12"/>
                </a:moveTo>
                <a:cubicBezTo>
                  <a:pt x="751697" y="161"/>
                  <a:pt x="759555" y="1708"/>
                  <a:pt x="762889" y="5042"/>
                </a:cubicBezTo>
                <a:cubicBezTo>
                  <a:pt x="777176" y="18377"/>
                  <a:pt x="752411" y="94577"/>
                  <a:pt x="733361" y="167920"/>
                </a:cubicBezTo>
                <a:cubicBezTo>
                  <a:pt x="718121" y="141250"/>
                  <a:pt x="697166" y="114580"/>
                  <a:pt x="670496" y="87910"/>
                </a:cubicBezTo>
                <a:cubicBezTo>
                  <a:pt x="644779" y="62192"/>
                  <a:pt x="618108" y="41237"/>
                  <a:pt x="592391" y="25997"/>
                </a:cubicBezTo>
                <a:cubicBezTo>
                  <a:pt x="645970" y="11710"/>
                  <a:pt x="707585" y="-435"/>
                  <a:pt x="740669" y="12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3" name="Graphic 41" descr="Coins">
            <a:extLst>
              <a:ext uri="{FF2B5EF4-FFF2-40B4-BE49-F238E27FC236}">
                <a16:creationId xmlns:a16="http://schemas.microsoft.com/office/drawing/2014/main" id="{1112370A-77F0-4CB6-B04E-31DC8DF4ACBA}"/>
              </a:ext>
            </a:extLst>
          </p:cNvPr>
          <p:cNvSpPr/>
          <p:nvPr/>
        </p:nvSpPr>
        <p:spPr>
          <a:xfrm>
            <a:off x="6986833" y="3457865"/>
            <a:ext cx="755590" cy="647648"/>
          </a:xfrm>
          <a:custGeom>
            <a:avLst/>
            <a:gdLst>
              <a:gd name="connsiteX0" fmla="*/ 743903 w 800100"/>
              <a:gd name="connsiteY0" fmla="*/ 571500 h 685800"/>
              <a:gd name="connsiteX1" fmla="*/ 705803 w 800100"/>
              <a:gd name="connsiteY1" fmla="*/ 603885 h 685800"/>
              <a:gd name="connsiteX2" fmla="*/ 705803 w 800100"/>
              <a:gd name="connsiteY2" fmla="*/ 569595 h 685800"/>
              <a:gd name="connsiteX3" fmla="*/ 743903 w 800100"/>
              <a:gd name="connsiteY3" fmla="*/ 554355 h 685800"/>
              <a:gd name="connsiteX4" fmla="*/ 743903 w 800100"/>
              <a:gd name="connsiteY4" fmla="*/ 571500 h 685800"/>
              <a:gd name="connsiteX5" fmla="*/ 667703 w 800100"/>
              <a:gd name="connsiteY5" fmla="*/ 508635 h 685800"/>
              <a:gd name="connsiteX6" fmla="*/ 667703 w 800100"/>
              <a:gd name="connsiteY6" fmla="*/ 474345 h 685800"/>
              <a:gd name="connsiteX7" fmla="*/ 705803 w 800100"/>
              <a:gd name="connsiteY7" fmla="*/ 459105 h 685800"/>
              <a:gd name="connsiteX8" fmla="*/ 705803 w 800100"/>
              <a:gd name="connsiteY8" fmla="*/ 476250 h 685800"/>
              <a:gd name="connsiteX9" fmla="*/ 667703 w 800100"/>
              <a:gd name="connsiteY9" fmla="*/ 508635 h 685800"/>
              <a:gd name="connsiteX10" fmla="*/ 667703 w 800100"/>
              <a:gd name="connsiteY10" fmla="*/ 615315 h 685800"/>
              <a:gd name="connsiteX11" fmla="*/ 629603 w 800100"/>
              <a:gd name="connsiteY11" fmla="*/ 621983 h 685800"/>
              <a:gd name="connsiteX12" fmla="*/ 629603 w 800100"/>
              <a:gd name="connsiteY12" fmla="*/ 584835 h 685800"/>
              <a:gd name="connsiteX13" fmla="*/ 667703 w 800100"/>
              <a:gd name="connsiteY13" fmla="*/ 579120 h 685800"/>
              <a:gd name="connsiteX14" fmla="*/ 667703 w 800100"/>
              <a:gd name="connsiteY14" fmla="*/ 615315 h 685800"/>
              <a:gd name="connsiteX15" fmla="*/ 591503 w 800100"/>
              <a:gd name="connsiteY15" fmla="*/ 489585 h 685800"/>
              <a:gd name="connsiteX16" fmla="*/ 629603 w 800100"/>
              <a:gd name="connsiteY16" fmla="*/ 483870 h 685800"/>
              <a:gd name="connsiteX17" fmla="*/ 629603 w 800100"/>
              <a:gd name="connsiteY17" fmla="*/ 520065 h 685800"/>
              <a:gd name="connsiteX18" fmla="*/ 591503 w 800100"/>
              <a:gd name="connsiteY18" fmla="*/ 526733 h 685800"/>
              <a:gd name="connsiteX19" fmla="*/ 591503 w 800100"/>
              <a:gd name="connsiteY19" fmla="*/ 489585 h 685800"/>
              <a:gd name="connsiteX20" fmla="*/ 591503 w 800100"/>
              <a:gd name="connsiteY20" fmla="*/ 626745 h 685800"/>
              <a:gd name="connsiteX21" fmla="*/ 553403 w 800100"/>
              <a:gd name="connsiteY21" fmla="*/ 628650 h 685800"/>
              <a:gd name="connsiteX22" fmla="*/ 553403 w 800100"/>
              <a:gd name="connsiteY22" fmla="*/ 590550 h 685800"/>
              <a:gd name="connsiteX23" fmla="*/ 591503 w 800100"/>
              <a:gd name="connsiteY23" fmla="*/ 588645 h 685800"/>
              <a:gd name="connsiteX24" fmla="*/ 591503 w 800100"/>
              <a:gd name="connsiteY24" fmla="*/ 626745 h 685800"/>
              <a:gd name="connsiteX25" fmla="*/ 515303 w 800100"/>
              <a:gd name="connsiteY25" fmla="*/ 533400 h 685800"/>
              <a:gd name="connsiteX26" fmla="*/ 515303 w 800100"/>
              <a:gd name="connsiteY26" fmla="*/ 495300 h 685800"/>
              <a:gd name="connsiteX27" fmla="*/ 553403 w 800100"/>
              <a:gd name="connsiteY27" fmla="*/ 493395 h 685800"/>
              <a:gd name="connsiteX28" fmla="*/ 553403 w 800100"/>
              <a:gd name="connsiteY28" fmla="*/ 531495 h 685800"/>
              <a:gd name="connsiteX29" fmla="*/ 515303 w 800100"/>
              <a:gd name="connsiteY29" fmla="*/ 533400 h 685800"/>
              <a:gd name="connsiteX30" fmla="*/ 515303 w 800100"/>
              <a:gd name="connsiteY30" fmla="*/ 628650 h 685800"/>
              <a:gd name="connsiteX31" fmla="*/ 477203 w 800100"/>
              <a:gd name="connsiteY31" fmla="*/ 626745 h 685800"/>
              <a:gd name="connsiteX32" fmla="*/ 477203 w 800100"/>
              <a:gd name="connsiteY32" fmla="*/ 590550 h 685800"/>
              <a:gd name="connsiteX33" fmla="*/ 496253 w 800100"/>
              <a:gd name="connsiteY33" fmla="*/ 590550 h 685800"/>
              <a:gd name="connsiteX34" fmla="*/ 515303 w 800100"/>
              <a:gd name="connsiteY34" fmla="*/ 590550 h 685800"/>
              <a:gd name="connsiteX35" fmla="*/ 515303 w 800100"/>
              <a:gd name="connsiteY35" fmla="*/ 628650 h 685800"/>
              <a:gd name="connsiteX36" fmla="*/ 439103 w 800100"/>
              <a:gd name="connsiteY36" fmla="*/ 493395 h 685800"/>
              <a:gd name="connsiteX37" fmla="*/ 477203 w 800100"/>
              <a:gd name="connsiteY37" fmla="*/ 495300 h 685800"/>
              <a:gd name="connsiteX38" fmla="*/ 477203 w 800100"/>
              <a:gd name="connsiteY38" fmla="*/ 533400 h 685800"/>
              <a:gd name="connsiteX39" fmla="*/ 439103 w 800100"/>
              <a:gd name="connsiteY39" fmla="*/ 531495 h 685800"/>
              <a:gd name="connsiteX40" fmla="*/ 439103 w 800100"/>
              <a:gd name="connsiteY40" fmla="*/ 493395 h 685800"/>
              <a:gd name="connsiteX41" fmla="*/ 439103 w 800100"/>
              <a:gd name="connsiteY41" fmla="*/ 621983 h 685800"/>
              <a:gd name="connsiteX42" fmla="*/ 401003 w 800100"/>
              <a:gd name="connsiteY42" fmla="*/ 615315 h 685800"/>
              <a:gd name="connsiteX43" fmla="*/ 401003 w 800100"/>
              <a:gd name="connsiteY43" fmla="*/ 584835 h 685800"/>
              <a:gd name="connsiteX44" fmla="*/ 439103 w 800100"/>
              <a:gd name="connsiteY44" fmla="*/ 588645 h 685800"/>
              <a:gd name="connsiteX45" fmla="*/ 439103 w 800100"/>
              <a:gd name="connsiteY45" fmla="*/ 621983 h 685800"/>
              <a:gd name="connsiteX46" fmla="*/ 362903 w 800100"/>
              <a:gd name="connsiteY46" fmla="*/ 520065 h 685800"/>
              <a:gd name="connsiteX47" fmla="*/ 362903 w 800100"/>
              <a:gd name="connsiteY47" fmla="*/ 482918 h 685800"/>
              <a:gd name="connsiteX48" fmla="*/ 401003 w 800100"/>
              <a:gd name="connsiteY48" fmla="*/ 488633 h 685800"/>
              <a:gd name="connsiteX49" fmla="*/ 401003 w 800100"/>
              <a:gd name="connsiteY49" fmla="*/ 526733 h 685800"/>
              <a:gd name="connsiteX50" fmla="*/ 362903 w 800100"/>
              <a:gd name="connsiteY50" fmla="*/ 520065 h 685800"/>
              <a:gd name="connsiteX51" fmla="*/ 362903 w 800100"/>
              <a:gd name="connsiteY51" fmla="*/ 603885 h 685800"/>
              <a:gd name="connsiteX52" fmla="*/ 324803 w 800100"/>
              <a:gd name="connsiteY52" fmla="*/ 571500 h 685800"/>
              <a:gd name="connsiteX53" fmla="*/ 324803 w 800100"/>
              <a:gd name="connsiteY53" fmla="*/ 569595 h 685800"/>
              <a:gd name="connsiteX54" fmla="*/ 325755 w 800100"/>
              <a:gd name="connsiteY54" fmla="*/ 569595 h 685800"/>
              <a:gd name="connsiteX55" fmla="*/ 333375 w 800100"/>
              <a:gd name="connsiteY55" fmla="*/ 571500 h 685800"/>
              <a:gd name="connsiteX56" fmla="*/ 362903 w 800100"/>
              <a:gd name="connsiteY56" fmla="*/ 578168 h 685800"/>
              <a:gd name="connsiteX57" fmla="*/ 362903 w 800100"/>
              <a:gd name="connsiteY57" fmla="*/ 603885 h 685800"/>
              <a:gd name="connsiteX58" fmla="*/ 210503 w 800100"/>
              <a:gd name="connsiteY58" fmla="*/ 474345 h 685800"/>
              <a:gd name="connsiteX59" fmla="*/ 229553 w 800100"/>
              <a:gd name="connsiteY59" fmla="*/ 475298 h 685800"/>
              <a:gd name="connsiteX60" fmla="*/ 229553 w 800100"/>
              <a:gd name="connsiteY60" fmla="*/ 476250 h 685800"/>
              <a:gd name="connsiteX61" fmla="*/ 239078 w 800100"/>
              <a:gd name="connsiteY61" fmla="*/ 513398 h 685800"/>
              <a:gd name="connsiteX62" fmla="*/ 210503 w 800100"/>
              <a:gd name="connsiteY62" fmla="*/ 511492 h 685800"/>
              <a:gd name="connsiteX63" fmla="*/ 210503 w 800100"/>
              <a:gd name="connsiteY63" fmla="*/ 474345 h 685800"/>
              <a:gd name="connsiteX64" fmla="*/ 172403 w 800100"/>
              <a:gd name="connsiteY64" fmla="*/ 360045 h 685800"/>
              <a:gd name="connsiteX65" fmla="*/ 210503 w 800100"/>
              <a:gd name="connsiteY65" fmla="*/ 365760 h 685800"/>
              <a:gd name="connsiteX66" fmla="*/ 210503 w 800100"/>
              <a:gd name="connsiteY66" fmla="*/ 403860 h 685800"/>
              <a:gd name="connsiteX67" fmla="*/ 172403 w 800100"/>
              <a:gd name="connsiteY67" fmla="*/ 397193 h 685800"/>
              <a:gd name="connsiteX68" fmla="*/ 172403 w 800100"/>
              <a:gd name="connsiteY68" fmla="*/ 360045 h 685800"/>
              <a:gd name="connsiteX69" fmla="*/ 172403 w 800100"/>
              <a:gd name="connsiteY69" fmla="*/ 507683 h 685800"/>
              <a:gd name="connsiteX70" fmla="*/ 134303 w 800100"/>
              <a:gd name="connsiteY70" fmla="*/ 501015 h 685800"/>
              <a:gd name="connsiteX71" fmla="*/ 134303 w 800100"/>
              <a:gd name="connsiteY71" fmla="*/ 463868 h 685800"/>
              <a:gd name="connsiteX72" fmla="*/ 172403 w 800100"/>
              <a:gd name="connsiteY72" fmla="*/ 469583 h 685800"/>
              <a:gd name="connsiteX73" fmla="*/ 172403 w 800100"/>
              <a:gd name="connsiteY73" fmla="*/ 507683 h 685800"/>
              <a:gd name="connsiteX74" fmla="*/ 96203 w 800100"/>
              <a:gd name="connsiteY74" fmla="*/ 352425 h 685800"/>
              <a:gd name="connsiteX75" fmla="*/ 96203 w 800100"/>
              <a:gd name="connsiteY75" fmla="*/ 335280 h 685800"/>
              <a:gd name="connsiteX76" fmla="*/ 134303 w 800100"/>
              <a:gd name="connsiteY76" fmla="*/ 349568 h 685800"/>
              <a:gd name="connsiteX77" fmla="*/ 134303 w 800100"/>
              <a:gd name="connsiteY77" fmla="*/ 384810 h 685800"/>
              <a:gd name="connsiteX78" fmla="*/ 96203 w 800100"/>
              <a:gd name="connsiteY78" fmla="*/ 352425 h 685800"/>
              <a:gd name="connsiteX79" fmla="*/ 96203 w 800100"/>
              <a:gd name="connsiteY79" fmla="*/ 489585 h 685800"/>
              <a:gd name="connsiteX80" fmla="*/ 58103 w 800100"/>
              <a:gd name="connsiteY80" fmla="*/ 457200 h 685800"/>
              <a:gd name="connsiteX81" fmla="*/ 58103 w 800100"/>
              <a:gd name="connsiteY81" fmla="*/ 440055 h 685800"/>
              <a:gd name="connsiteX82" fmla="*/ 96203 w 800100"/>
              <a:gd name="connsiteY82" fmla="*/ 454343 h 685800"/>
              <a:gd name="connsiteX83" fmla="*/ 96203 w 800100"/>
              <a:gd name="connsiteY83" fmla="*/ 489585 h 685800"/>
              <a:gd name="connsiteX84" fmla="*/ 58103 w 800100"/>
              <a:gd name="connsiteY84" fmla="*/ 192405 h 685800"/>
              <a:gd name="connsiteX85" fmla="*/ 96203 w 800100"/>
              <a:gd name="connsiteY85" fmla="*/ 206693 h 685800"/>
              <a:gd name="connsiteX86" fmla="*/ 96203 w 800100"/>
              <a:gd name="connsiteY86" fmla="*/ 241935 h 685800"/>
              <a:gd name="connsiteX87" fmla="*/ 58103 w 800100"/>
              <a:gd name="connsiteY87" fmla="*/ 209550 h 685800"/>
              <a:gd name="connsiteX88" fmla="*/ 58103 w 800100"/>
              <a:gd name="connsiteY88" fmla="*/ 192405 h 685800"/>
              <a:gd name="connsiteX89" fmla="*/ 172403 w 800100"/>
              <a:gd name="connsiteY89" fmla="*/ 222885 h 685800"/>
              <a:gd name="connsiteX90" fmla="*/ 172403 w 800100"/>
              <a:gd name="connsiteY90" fmla="*/ 260985 h 685800"/>
              <a:gd name="connsiteX91" fmla="*/ 134303 w 800100"/>
              <a:gd name="connsiteY91" fmla="*/ 254318 h 685800"/>
              <a:gd name="connsiteX92" fmla="*/ 134303 w 800100"/>
              <a:gd name="connsiteY92" fmla="*/ 217170 h 685800"/>
              <a:gd name="connsiteX93" fmla="*/ 172403 w 800100"/>
              <a:gd name="connsiteY93" fmla="*/ 222885 h 685800"/>
              <a:gd name="connsiteX94" fmla="*/ 267653 w 800100"/>
              <a:gd name="connsiteY94" fmla="*/ 57150 h 685800"/>
              <a:gd name="connsiteX95" fmla="*/ 477203 w 800100"/>
              <a:gd name="connsiteY95" fmla="*/ 114300 h 685800"/>
              <a:gd name="connsiteX96" fmla="*/ 267653 w 800100"/>
              <a:gd name="connsiteY96" fmla="*/ 171450 h 685800"/>
              <a:gd name="connsiteX97" fmla="*/ 58103 w 800100"/>
              <a:gd name="connsiteY97" fmla="*/ 114300 h 685800"/>
              <a:gd name="connsiteX98" fmla="*/ 267653 w 800100"/>
              <a:gd name="connsiteY98" fmla="*/ 57150 h 685800"/>
              <a:gd name="connsiteX99" fmla="*/ 324803 w 800100"/>
              <a:gd name="connsiteY99" fmla="*/ 508635 h 685800"/>
              <a:gd name="connsiteX100" fmla="*/ 286703 w 800100"/>
              <a:gd name="connsiteY100" fmla="*/ 476250 h 685800"/>
              <a:gd name="connsiteX101" fmla="*/ 286703 w 800100"/>
              <a:gd name="connsiteY101" fmla="*/ 459105 h 685800"/>
              <a:gd name="connsiteX102" fmla="*/ 324803 w 800100"/>
              <a:gd name="connsiteY102" fmla="*/ 473393 h 685800"/>
              <a:gd name="connsiteX103" fmla="*/ 324803 w 800100"/>
              <a:gd name="connsiteY103" fmla="*/ 508635 h 685800"/>
              <a:gd name="connsiteX104" fmla="*/ 439103 w 800100"/>
              <a:gd name="connsiteY104" fmla="*/ 241935 h 685800"/>
              <a:gd name="connsiteX105" fmla="*/ 439103 w 800100"/>
              <a:gd name="connsiteY105" fmla="*/ 207645 h 685800"/>
              <a:gd name="connsiteX106" fmla="*/ 477203 w 800100"/>
              <a:gd name="connsiteY106" fmla="*/ 192405 h 685800"/>
              <a:gd name="connsiteX107" fmla="*/ 477203 w 800100"/>
              <a:gd name="connsiteY107" fmla="*/ 209550 h 685800"/>
              <a:gd name="connsiteX108" fmla="*/ 439103 w 800100"/>
              <a:gd name="connsiteY108" fmla="*/ 241935 h 685800"/>
              <a:gd name="connsiteX109" fmla="*/ 362903 w 800100"/>
              <a:gd name="connsiteY109" fmla="*/ 260033 h 685800"/>
              <a:gd name="connsiteX110" fmla="*/ 362903 w 800100"/>
              <a:gd name="connsiteY110" fmla="*/ 222885 h 685800"/>
              <a:gd name="connsiteX111" fmla="*/ 401003 w 800100"/>
              <a:gd name="connsiteY111" fmla="*/ 217170 h 685800"/>
              <a:gd name="connsiteX112" fmla="*/ 401003 w 800100"/>
              <a:gd name="connsiteY112" fmla="*/ 253365 h 685800"/>
              <a:gd name="connsiteX113" fmla="*/ 362903 w 800100"/>
              <a:gd name="connsiteY113" fmla="*/ 260033 h 685800"/>
              <a:gd name="connsiteX114" fmla="*/ 286703 w 800100"/>
              <a:gd name="connsiteY114" fmla="*/ 266700 h 685800"/>
              <a:gd name="connsiteX115" fmla="*/ 286703 w 800100"/>
              <a:gd name="connsiteY115" fmla="*/ 228600 h 685800"/>
              <a:gd name="connsiteX116" fmla="*/ 324803 w 800100"/>
              <a:gd name="connsiteY116" fmla="*/ 226695 h 685800"/>
              <a:gd name="connsiteX117" fmla="*/ 324803 w 800100"/>
              <a:gd name="connsiteY117" fmla="*/ 264795 h 685800"/>
              <a:gd name="connsiteX118" fmla="*/ 286703 w 800100"/>
              <a:gd name="connsiteY118" fmla="*/ 266700 h 685800"/>
              <a:gd name="connsiteX119" fmla="*/ 210503 w 800100"/>
              <a:gd name="connsiteY119" fmla="*/ 264795 h 685800"/>
              <a:gd name="connsiteX120" fmla="*/ 210503 w 800100"/>
              <a:gd name="connsiteY120" fmla="*/ 226695 h 685800"/>
              <a:gd name="connsiteX121" fmla="*/ 248603 w 800100"/>
              <a:gd name="connsiteY121" fmla="*/ 228600 h 685800"/>
              <a:gd name="connsiteX122" fmla="*/ 248603 w 800100"/>
              <a:gd name="connsiteY122" fmla="*/ 266700 h 685800"/>
              <a:gd name="connsiteX123" fmla="*/ 210503 w 800100"/>
              <a:gd name="connsiteY123" fmla="*/ 264795 h 685800"/>
              <a:gd name="connsiteX124" fmla="*/ 705803 w 800100"/>
              <a:gd name="connsiteY124" fmla="*/ 381000 h 685800"/>
              <a:gd name="connsiteX125" fmla="*/ 496253 w 800100"/>
              <a:gd name="connsiteY125" fmla="*/ 438150 h 685800"/>
              <a:gd name="connsiteX126" fmla="*/ 286703 w 800100"/>
              <a:gd name="connsiteY126" fmla="*/ 381000 h 685800"/>
              <a:gd name="connsiteX127" fmla="*/ 496253 w 800100"/>
              <a:gd name="connsiteY127" fmla="*/ 323850 h 685800"/>
              <a:gd name="connsiteX128" fmla="*/ 705803 w 800100"/>
              <a:gd name="connsiteY128" fmla="*/ 381000 h 685800"/>
              <a:gd name="connsiteX129" fmla="*/ 762953 w 800100"/>
              <a:gd name="connsiteY129" fmla="*/ 409575 h 685800"/>
              <a:gd name="connsiteX130" fmla="*/ 762953 w 800100"/>
              <a:gd name="connsiteY130" fmla="*/ 381000 h 685800"/>
              <a:gd name="connsiteX131" fmla="*/ 659130 w 800100"/>
              <a:gd name="connsiteY131" fmla="*/ 285750 h 685800"/>
              <a:gd name="connsiteX132" fmla="*/ 570548 w 800100"/>
              <a:gd name="connsiteY132" fmla="*/ 270510 h 685800"/>
              <a:gd name="connsiteX133" fmla="*/ 571500 w 800100"/>
              <a:gd name="connsiteY133" fmla="*/ 257175 h 685800"/>
              <a:gd name="connsiteX134" fmla="*/ 533400 w 800100"/>
              <a:gd name="connsiteY134" fmla="*/ 190500 h 685800"/>
              <a:gd name="connsiteX135" fmla="*/ 533400 w 800100"/>
              <a:gd name="connsiteY135" fmla="*/ 114300 h 685800"/>
              <a:gd name="connsiteX136" fmla="*/ 429578 w 800100"/>
              <a:gd name="connsiteY136" fmla="*/ 19050 h 685800"/>
              <a:gd name="connsiteX137" fmla="*/ 266700 w 800100"/>
              <a:gd name="connsiteY137" fmla="*/ 0 h 685800"/>
              <a:gd name="connsiteX138" fmla="*/ 0 w 800100"/>
              <a:gd name="connsiteY138" fmla="*/ 114300 h 685800"/>
              <a:gd name="connsiteX139" fmla="*/ 0 w 800100"/>
              <a:gd name="connsiteY139" fmla="*/ 209550 h 685800"/>
              <a:gd name="connsiteX140" fmla="*/ 38100 w 800100"/>
              <a:gd name="connsiteY140" fmla="*/ 276225 h 685800"/>
              <a:gd name="connsiteX141" fmla="*/ 38100 w 800100"/>
              <a:gd name="connsiteY141" fmla="*/ 294323 h 685800"/>
              <a:gd name="connsiteX142" fmla="*/ 0 w 800100"/>
              <a:gd name="connsiteY142" fmla="*/ 361950 h 685800"/>
              <a:gd name="connsiteX143" fmla="*/ 0 w 800100"/>
              <a:gd name="connsiteY143" fmla="*/ 457200 h 685800"/>
              <a:gd name="connsiteX144" fmla="*/ 103822 w 800100"/>
              <a:gd name="connsiteY144" fmla="*/ 552450 h 685800"/>
              <a:gd name="connsiteX145" fmla="*/ 266700 w 800100"/>
              <a:gd name="connsiteY145" fmla="*/ 571500 h 685800"/>
              <a:gd name="connsiteX146" fmla="*/ 370523 w 800100"/>
              <a:gd name="connsiteY146" fmla="*/ 666750 h 685800"/>
              <a:gd name="connsiteX147" fmla="*/ 533400 w 800100"/>
              <a:gd name="connsiteY147" fmla="*/ 685800 h 685800"/>
              <a:gd name="connsiteX148" fmla="*/ 800100 w 800100"/>
              <a:gd name="connsiteY148" fmla="*/ 571500 h 685800"/>
              <a:gd name="connsiteX149" fmla="*/ 800100 w 800100"/>
              <a:gd name="connsiteY149" fmla="*/ 476250 h 685800"/>
              <a:gd name="connsiteX150" fmla="*/ 762953 w 800100"/>
              <a:gd name="connsiteY150" fmla="*/ 409575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800100" h="685800">
                <a:moveTo>
                  <a:pt x="743903" y="571500"/>
                </a:moveTo>
                <a:cubicBezTo>
                  <a:pt x="743903" y="583883"/>
                  <a:pt x="729615" y="595313"/>
                  <a:pt x="705803" y="603885"/>
                </a:cubicBezTo>
                <a:lnTo>
                  <a:pt x="705803" y="569595"/>
                </a:lnTo>
                <a:cubicBezTo>
                  <a:pt x="719138" y="565785"/>
                  <a:pt x="732473" y="560070"/>
                  <a:pt x="743903" y="554355"/>
                </a:cubicBezTo>
                <a:lnTo>
                  <a:pt x="743903" y="571500"/>
                </a:lnTo>
                <a:close/>
                <a:moveTo>
                  <a:pt x="667703" y="508635"/>
                </a:moveTo>
                <a:lnTo>
                  <a:pt x="667703" y="474345"/>
                </a:lnTo>
                <a:cubicBezTo>
                  <a:pt x="681038" y="470535"/>
                  <a:pt x="694373" y="464820"/>
                  <a:pt x="705803" y="459105"/>
                </a:cubicBezTo>
                <a:lnTo>
                  <a:pt x="705803" y="476250"/>
                </a:lnTo>
                <a:cubicBezTo>
                  <a:pt x="705803" y="488633"/>
                  <a:pt x="691515" y="500063"/>
                  <a:pt x="667703" y="508635"/>
                </a:cubicBezTo>
                <a:close/>
                <a:moveTo>
                  <a:pt x="667703" y="615315"/>
                </a:moveTo>
                <a:cubicBezTo>
                  <a:pt x="656273" y="618173"/>
                  <a:pt x="642938" y="620078"/>
                  <a:pt x="629603" y="621983"/>
                </a:cubicBezTo>
                <a:lnTo>
                  <a:pt x="629603" y="584835"/>
                </a:lnTo>
                <a:cubicBezTo>
                  <a:pt x="641985" y="582930"/>
                  <a:pt x="655320" y="581025"/>
                  <a:pt x="667703" y="579120"/>
                </a:cubicBezTo>
                <a:lnTo>
                  <a:pt x="667703" y="615315"/>
                </a:lnTo>
                <a:close/>
                <a:moveTo>
                  <a:pt x="591503" y="489585"/>
                </a:moveTo>
                <a:cubicBezTo>
                  <a:pt x="603885" y="487680"/>
                  <a:pt x="617220" y="485775"/>
                  <a:pt x="629603" y="483870"/>
                </a:cubicBezTo>
                <a:lnTo>
                  <a:pt x="629603" y="520065"/>
                </a:lnTo>
                <a:cubicBezTo>
                  <a:pt x="618173" y="522923"/>
                  <a:pt x="604838" y="524828"/>
                  <a:pt x="591503" y="526733"/>
                </a:cubicBezTo>
                <a:lnTo>
                  <a:pt x="591503" y="489585"/>
                </a:lnTo>
                <a:close/>
                <a:moveTo>
                  <a:pt x="591503" y="626745"/>
                </a:moveTo>
                <a:cubicBezTo>
                  <a:pt x="579120" y="627698"/>
                  <a:pt x="566738" y="628650"/>
                  <a:pt x="553403" y="628650"/>
                </a:cubicBezTo>
                <a:lnTo>
                  <a:pt x="553403" y="590550"/>
                </a:lnTo>
                <a:cubicBezTo>
                  <a:pt x="564833" y="590550"/>
                  <a:pt x="578168" y="589598"/>
                  <a:pt x="591503" y="588645"/>
                </a:cubicBezTo>
                <a:lnTo>
                  <a:pt x="591503" y="626745"/>
                </a:lnTo>
                <a:close/>
                <a:moveTo>
                  <a:pt x="515303" y="533400"/>
                </a:moveTo>
                <a:lnTo>
                  <a:pt x="515303" y="495300"/>
                </a:lnTo>
                <a:cubicBezTo>
                  <a:pt x="526733" y="495300"/>
                  <a:pt x="540068" y="494348"/>
                  <a:pt x="553403" y="493395"/>
                </a:cubicBezTo>
                <a:lnTo>
                  <a:pt x="553403" y="531495"/>
                </a:lnTo>
                <a:cubicBezTo>
                  <a:pt x="541020" y="532448"/>
                  <a:pt x="528638" y="532448"/>
                  <a:pt x="515303" y="533400"/>
                </a:cubicBezTo>
                <a:close/>
                <a:moveTo>
                  <a:pt x="515303" y="628650"/>
                </a:moveTo>
                <a:cubicBezTo>
                  <a:pt x="501968" y="628650"/>
                  <a:pt x="489585" y="627698"/>
                  <a:pt x="477203" y="626745"/>
                </a:cubicBezTo>
                <a:lnTo>
                  <a:pt x="477203" y="590550"/>
                </a:lnTo>
                <a:cubicBezTo>
                  <a:pt x="483870" y="590550"/>
                  <a:pt x="489585" y="590550"/>
                  <a:pt x="496253" y="590550"/>
                </a:cubicBezTo>
                <a:cubicBezTo>
                  <a:pt x="501968" y="590550"/>
                  <a:pt x="508635" y="590550"/>
                  <a:pt x="515303" y="590550"/>
                </a:cubicBezTo>
                <a:lnTo>
                  <a:pt x="515303" y="628650"/>
                </a:lnTo>
                <a:close/>
                <a:moveTo>
                  <a:pt x="439103" y="493395"/>
                </a:moveTo>
                <a:cubicBezTo>
                  <a:pt x="451485" y="494348"/>
                  <a:pt x="463868" y="495300"/>
                  <a:pt x="477203" y="495300"/>
                </a:cubicBezTo>
                <a:lnTo>
                  <a:pt x="477203" y="533400"/>
                </a:lnTo>
                <a:cubicBezTo>
                  <a:pt x="463868" y="533400"/>
                  <a:pt x="451485" y="532448"/>
                  <a:pt x="439103" y="531495"/>
                </a:cubicBezTo>
                <a:lnTo>
                  <a:pt x="439103" y="493395"/>
                </a:lnTo>
                <a:close/>
                <a:moveTo>
                  <a:pt x="439103" y="621983"/>
                </a:moveTo>
                <a:cubicBezTo>
                  <a:pt x="425768" y="620078"/>
                  <a:pt x="412433" y="618173"/>
                  <a:pt x="401003" y="615315"/>
                </a:cubicBezTo>
                <a:lnTo>
                  <a:pt x="401003" y="584835"/>
                </a:lnTo>
                <a:cubicBezTo>
                  <a:pt x="413385" y="586740"/>
                  <a:pt x="425768" y="587693"/>
                  <a:pt x="439103" y="588645"/>
                </a:cubicBezTo>
                <a:lnTo>
                  <a:pt x="439103" y="621983"/>
                </a:lnTo>
                <a:close/>
                <a:moveTo>
                  <a:pt x="362903" y="520065"/>
                </a:moveTo>
                <a:lnTo>
                  <a:pt x="362903" y="482918"/>
                </a:lnTo>
                <a:cubicBezTo>
                  <a:pt x="375285" y="484823"/>
                  <a:pt x="387668" y="487680"/>
                  <a:pt x="401003" y="488633"/>
                </a:cubicBezTo>
                <a:lnTo>
                  <a:pt x="401003" y="526733"/>
                </a:lnTo>
                <a:cubicBezTo>
                  <a:pt x="387668" y="524828"/>
                  <a:pt x="374333" y="522923"/>
                  <a:pt x="362903" y="520065"/>
                </a:cubicBezTo>
                <a:close/>
                <a:moveTo>
                  <a:pt x="362903" y="603885"/>
                </a:moveTo>
                <a:cubicBezTo>
                  <a:pt x="339090" y="594360"/>
                  <a:pt x="324803" y="582930"/>
                  <a:pt x="324803" y="571500"/>
                </a:cubicBezTo>
                <a:lnTo>
                  <a:pt x="324803" y="569595"/>
                </a:lnTo>
                <a:cubicBezTo>
                  <a:pt x="324803" y="569595"/>
                  <a:pt x="324803" y="569595"/>
                  <a:pt x="325755" y="569595"/>
                </a:cubicBezTo>
                <a:cubicBezTo>
                  <a:pt x="328613" y="570548"/>
                  <a:pt x="330518" y="571500"/>
                  <a:pt x="333375" y="571500"/>
                </a:cubicBezTo>
                <a:cubicBezTo>
                  <a:pt x="342900" y="574358"/>
                  <a:pt x="352425" y="576263"/>
                  <a:pt x="362903" y="578168"/>
                </a:cubicBezTo>
                <a:lnTo>
                  <a:pt x="362903" y="603885"/>
                </a:lnTo>
                <a:close/>
                <a:moveTo>
                  <a:pt x="210503" y="474345"/>
                </a:moveTo>
                <a:cubicBezTo>
                  <a:pt x="217170" y="474345"/>
                  <a:pt x="222885" y="475298"/>
                  <a:pt x="229553" y="475298"/>
                </a:cubicBezTo>
                <a:lnTo>
                  <a:pt x="229553" y="476250"/>
                </a:lnTo>
                <a:cubicBezTo>
                  <a:pt x="229553" y="489585"/>
                  <a:pt x="232410" y="502920"/>
                  <a:pt x="239078" y="513398"/>
                </a:cubicBezTo>
                <a:cubicBezTo>
                  <a:pt x="229553" y="513398"/>
                  <a:pt x="220028" y="512445"/>
                  <a:pt x="210503" y="511492"/>
                </a:cubicBezTo>
                <a:lnTo>
                  <a:pt x="210503" y="474345"/>
                </a:lnTo>
                <a:close/>
                <a:moveTo>
                  <a:pt x="172403" y="360045"/>
                </a:moveTo>
                <a:cubicBezTo>
                  <a:pt x="184785" y="361950"/>
                  <a:pt x="197168" y="364808"/>
                  <a:pt x="210503" y="365760"/>
                </a:cubicBezTo>
                <a:lnTo>
                  <a:pt x="210503" y="403860"/>
                </a:lnTo>
                <a:cubicBezTo>
                  <a:pt x="197168" y="401955"/>
                  <a:pt x="183833" y="400050"/>
                  <a:pt x="172403" y="397193"/>
                </a:cubicBezTo>
                <a:lnTo>
                  <a:pt x="172403" y="360045"/>
                </a:lnTo>
                <a:close/>
                <a:moveTo>
                  <a:pt x="172403" y="507683"/>
                </a:moveTo>
                <a:cubicBezTo>
                  <a:pt x="159068" y="505778"/>
                  <a:pt x="145733" y="503873"/>
                  <a:pt x="134303" y="501015"/>
                </a:cubicBezTo>
                <a:lnTo>
                  <a:pt x="134303" y="463868"/>
                </a:lnTo>
                <a:cubicBezTo>
                  <a:pt x="146685" y="465773"/>
                  <a:pt x="159068" y="468630"/>
                  <a:pt x="172403" y="469583"/>
                </a:cubicBezTo>
                <a:lnTo>
                  <a:pt x="172403" y="507683"/>
                </a:lnTo>
                <a:close/>
                <a:moveTo>
                  <a:pt x="96203" y="352425"/>
                </a:moveTo>
                <a:lnTo>
                  <a:pt x="96203" y="335280"/>
                </a:lnTo>
                <a:cubicBezTo>
                  <a:pt x="107633" y="340995"/>
                  <a:pt x="120015" y="345758"/>
                  <a:pt x="134303" y="349568"/>
                </a:cubicBezTo>
                <a:lnTo>
                  <a:pt x="134303" y="384810"/>
                </a:lnTo>
                <a:cubicBezTo>
                  <a:pt x="110490" y="376238"/>
                  <a:pt x="96203" y="364808"/>
                  <a:pt x="96203" y="352425"/>
                </a:cubicBezTo>
                <a:close/>
                <a:moveTo>
                  <a:pt x="96203" y="489585"/>
                </a:moveTo>
                <a:cubicBezTo>
                  <a:pt x="72390" y="480060"/>
                  <a:pt x="58103" y="468630"/>
                  <a:pt x="58103" y="457200"/>
                </a:cubicBezTo>
                <a:lnTo>
                  <a:pt x="58103" y="440055"/>
                </a:lnTo>
                <a:cubicBezTo>
                  <a:pt x="69533" y="445770"/>
                  <a:pt x="81915" y="450533"/>
                  <a:pt x="96203" y="454343"/>
                </a:cubicBezTo>
                <a:lnTo>
                  <a:pt x="96203" y="489585"/>
                </a:lnTo>
                <a:close/>
                <a:moveTo>
                  <a:pt x="58103" y="192405"/>
                </a:moveTo>
                <a:cubicBezTo>
                  <a:pt x="69533" y="198120"/>
                  <a:pt x="81915" y="202883"/>
                  <a:pt x="96203" y="206693"/>
                </a:cubicBezTo>
                <a:lnTo>
                  <a:pt x="96203" y="241935"/>
                </a:lnTo>
                <a:cubicBezTo>
                  <a:pt x="72390" y="232410"/>
                  <a:pt x="58103" y="220980"/>
                  <a:pt x="58103" y="209550"/>
                </a:cubicBezTo>
                <a:lnTo>
                  <a:pt x="58103" y="192405"/>
                </a:lnTo>
                <a:close/>
                <a:moveTo>
                  <a:pt x="172403" y="222885"/>
                </a:moveTo>
                <a:lnTo>
                  <a:pt x="172403" y="260985"/>
                </a:lnTo>
                <a:cubicBezTo>
                  <a:pt x="159068" y="259080"/>
                  <a:pt x="145733" y="257175"/>
                  <a:pt x="134303" y="254318"/>
                </a:cubicBezTo>
                <a:lnTo>
                  <a:pt x="134303" y="217170"/>
                </a:lnTo>
                <a:cubicBezTo>
                  <a:pt x="146685" y="219075"/>
                  <a:pt x="159068" y="220980"/>
                  <a:pt x="172403" y="222885"/>
                </a:cubicBezTo>
                <a:close/>
                <a:moveTo>
                  <a:pt x="267653" y="57150"/>
                </a:moveTo>
                <a:cubicBezTo>
                  <a:pt x="383858" y="57150"/>
                  <a:pt x="477203" y="82868"/>
                  <a:pt x="477203" y="114300"/>
                </a:cubicBezTo>
                <a:cubicBezTo>
                  <a:pt x="477203" y="145733"/>
                  <a:pt x="383858" y="171450"/>
                  <a:pt x="267653" y="171450"/>
                </a:cubicBezTo>
                <a:cubicBezTo>
                  <a:pt x="151447" y="171450"/>
                  <a:pt x="58103" y="145733"/>
                  <a:pt x="58103" y="114300"/>
                </a:cubicBezTo>
                <a:cubicBezTo>
                  <a:pt x="58103" y="82868"/>
                  <a:pt x="151447" y="57150"/>
                  <a:pt x="267653" y="57150"/>
                </a:cubicBezTo>
                <a:close/>
                <a:moveTo>
                  <a:pt x="324803" y="508635"/>
                </a:moveTo>
                <a:cubicBezTo>
                  <a:pt x="300990" y="499110"/>
                  <a:pt x="286703" y="487680"/>
                  <a:pt x="286703" y="476250"/>
                </a:cubicBezTo>
                <a:lnTo>
                  <a:pt x="286703" y="459105"/>
                </a:lnTo>
                <a:cubicBezTo>
                  <a:pt x="298133" y="464820"/>
                  <a:pt x="310515" y="469583"/>
                  <a:pt x="324803" y="473393"/>
                </a:cubicBezTo>
                <a:lnTo>
                  <a:pt x="324803" y="508635"/>
                </a:lnTo>
                <a:close/>
                <a:moveTo>
                  <a:pt x="439103" y="241935"/>
                </a:moveTo>
                <a:lnTo>
                  <a:pt x="439103" y="207645"/>
                </a:lnTo>
                <a:cubicBezTo>
                  <a:pt x="452438" y="203835"/>
                  <a:pt x="465773" y="198120"/>
                  <a:pt x="477203" y="192405"/>
                </a:cubicBezTo>
                <a:lnTo>
                  <a:pt x="477203" y="209550"/>
                </a:lnTo>
                <a:cubicBezTo>
                  <a:pt x="477203" y="221933"/>
                  <a:pt x="462915" y="233363"/>
                  <a:pt x="439103" y="241935"/>
                </a:cubicBezTo>
                <a:close/>
                <a:moveTo>
                  <a:pt x="362903" y="260033"/>
                </a:moveTo>
                <a:lnTo>
                  <a:pt x="362903" y="222885"/>
                </a:lnTo>
                <a:cubicBezTo>
                  <a:pt x="375285" y="220980"/>
                  <a:pt x="388620" y="219075"/>
                  <a:pt x="401003" y="217170"/>
                </a:cubicBezTo>
                <a:lnTo>
                  <a:pt x="401003" y="253365"/>
                </a:lnTo>
                <a:cubicBezTo>
                  <a:pt x="389573" y="256223"/>
                  <a:pt x="376238" y="258127"/>
                  <a:pt x="362903" y="260033"/>
                </a:cubicBezTo>
                <a:close/>
                <a:moveTo>
                  <a:pt x="286703" y="266700"/>
                </a:moveTo>
                <a:lnTo>
                  <a:pt x="286703" y="228600"/>
                </a:lnTo>
                <a:cubicBezTo>
                  <a:pt x="298133" y="228600"/>
                  <a:pt x="311468" y="227648"/>
                  <a:pt x="324803" y="226695"/>
                </a:cubicBezTo>
                <a:lnTo>
                  <a:pt x="324803" y="264795"/>
                </a:lnTo>
                <a:cubicBezTo>
                  <a:pt x="312420" y="265748"/>
                  <a:pt x="300038" y="265748"/>
                  <a:pt x="286703" y="266700"/>
                </a:cubicBezTo>
                <a:close/>
                <a:moveTo>
                  <a:pt x="210503" y="264795"/>
                </a:moveTo>
                <a:lnTo>
                  <a:pt x="210503" y="226695"/>
                </a:lnTo>
                <a:cubicBezTo>
                  <a:pt x="222885" y="227648"/>
                  <a:pt x="235267" y="228600"/>
                  <a:pt x="248603" y="228600"/>
                </a:cubicBezTo>
                <a:lnTo>
                  <a:pt x="248603" y="266700"/>
                </a:lnTo>
                <a:cubicBezTo>
                  <a:pt x="235267" y="265748"/>
                  <a:pt x="222885" y="265748"/>
                  <a:pt x="210503" y="264795"/>
                </a:cubicBezTo>
                <a:close/>
                <a:moveTo>
                  <a:pt x="705803" y="381000"/>
                </a:moveTo>
                <a:cubicBezTo>
                  <a:pt x="705803" y="412433"/>
                  <a:pt x="612458" y="438150"/>
                  <a:pt x="496253" y="438150"/>
                </a:cubicBezTo>
                <a:cubicBezTo>
                  <a:pt x="380048" y="438150"/>
                  <a:pt x="286703" y="412433"/>
                  <a:pt x="286703" y="381000"/>
                </a:cubicBezTo>
                <a:cubicBezTo>
                  <a:pt x="286703" y="349568"/>
                  <a:pt x="380048" y="323850"/>
                  <a:pt x="496253" y="323850"/>
                </a:cubicBezTo>
                <a:cubicBezTo>
                  <a:pt x="612458" y="323850"/>
                  <a:pt x="705803" y="349568"/>
                  <a:pt x="705803" y="381000"/>
                </a:cubicBezTo>
                <a:close/>
                <a:moveTo>
                  <a:pt x="762953" y="409575"/>
                </a:moveTo>
                <a:lnTo>
                  <a:pt x="762953" y="381000"/>
                </a:lnTo>
                <a:cubicBezTo>
                  <a:pt x="762953" y="336233"/>
                  <a:pt x="727710" y="303848"/>
                  <a:pt x="659130" y="285750"/>
                </a:cubicBezTo>
                <a:cubicBezTo>
                  <a:pt x="633413" y="279083"/>
                  <a:pt x="603885" y="273368"/>
                  <a:pt x="570548" y="270510"/>
                </a:cubicBezTo>
                <a:cubicBezTo>
                  <a:pt x="571500" y="266700"/>
                  <a:pt x="571500" y="261938"/>
                  <a:pt x="571500" y="257175"/>
                </a:cubicBezTo>
                <a:cubicBezTo>
                  <a:pt x="571500" y="230505"/>
                  <a:pt x="559118" y="207645"/>
                  <a:pt x="533400" y="190500"/>
                </a:cubicBezTo>
                <a:lnTo>
                  <a:pt x="533400" y="114300"/>
                </a:lnTo>
                <a:cubicBezTo>
                  <a:pt x="533400" y="69532"/>
                  <a:pt x="498158" y="37147"/>
                  <a:pt x="429578" y="19050"/>
                </a:cubicBezTo>
                <a:cubicBezTo>
                  <a:pt x="384810" y="6667"/>
                  <a:pt x="327660" y="0"/>
                  <a:pt x="266700" y="0"/>
                </a:cubicBezTo>
                <a:cubicBezTo>
                  <a:pt x="186690" y="0"/>
                  <a:pt x="0" y="11430"/>
                  <a:pt x="0" y="114300"/>
                </a:cubicBezTo>
                <a:lnTo>
                  <a:pt x="0" y="209550"/>
                </a:lnTo>
                <a:cubicBezTo>
                  <a:pt x="0" y="236220"/>
                  <a:pt x="12382" y="259080"/>
                  <a:pt x="38100" y="276225"/>
                </a:cubicBezTo>
                <a:lnTo>
                  <a:pt x="38100" y="294323"/>
                </a:lnTo>
                <a:cubicBezTo>
                  <a:pt x="15240" y="310515"/>
                  <a:pt x="0" y="332423"/>
                  <a:pt x="0" y="361950"/>
                </a:cubicBezTo>
                <a:lnTo>
                  <a:pt x="0" y="457200"/>
                </a:lnTo>
                <a:cubicBezTo>
                  <a:pt x="0" y="501967"/>
                  <a:pt x="35243" y="534353"/>
                  <a:pt x="103822" y="552450"/>
                </a:cubicBezTo>
                <a:cubicBezTo>
                  <a:pt x="148590" y="564833"/>
                  <a:pt x="205740" y="571500"/>
                  <a:pt x="266700" y="571500"/>
                </a:cubicBezTo>
                <a:cubicBezTo>
                  <a:pt x="266700" y="616268"/>
                  <a:pt x="301943" y="648653"/>
                  <a:pt x="370523" y="666750"/>
                </a:cubicBezTo>
                <a:cubicBezTo>
                  <a:pt x="415290" y="679133"/>
                  <a:pt x="472440" y="685800"/>
                  <a:pt x="533400" y="685800"/>
                </a:cubicBezTo>
                <a:cubicBezTo>
                  <a:pt x="613410" y="685800"/>
                  <a:pt x="800100" y="674370"/>
                  <a:pt x="800100" y="571500"/>
                </a:cubicBezTo>
                <a:lnTo>
                  <a:pt x="800100" y="476250"/>
                </a:lnTo>
                <a:cubicBezTo>
                  <a:pt x="801053" y="449580"/>
                  <a:pt x="788670" y="426720"/>
                  <a:pt x="762953" y="40957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96C88E6-741B-42B0-8CF3-60807AE39677}"/>
              </a:ext>
            </a:extLst>
          </p:cNvPr>
          <p:cNvGrpSpPr/>
          <p:nvPr/>
        </p:nvGrpSpPr>
        <p:grpSpPr>
          <a:xfrm>
            <a:off x="401560" y="4742030"/>
            <a:ext cx="2202816" cy="1260003"/>
            <a:chOff x="332936" y="2555951"/>
            <a:chExt cx="2937088" cy="168000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EE30E54-4C98-416F-8C3D-05C5CB520D4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38328BA-113C-48A8-B003-C50C69F8CE10}"/>
                </a:ext>
              </a:extLst>
            </p:cNvPr>
            <p:cNvSpPr txBox="1"/>
            <p:nvPr/>
          </p:nvSpPr>
          <p:spPr>
            <a:xfrm>
              <a:off x="336835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9081750-C93E-4DB4-A2EF-CB9A6E2553C2}"/>
              </a:ext>
            </a:extLst>
          </p:cNvPr>
          <p:cNvGrpSpPr/>
          <p:nvPr/>
        </p:nvGrpSpPr>
        <p:grpSpPr>
          <a:xfrm>
            <a:off x="3477642" y="4742030"/>
            <a:ext cx="2202816" cy="1260003"/>
            <a:chOff x="332936" y="2555951"/>
            <a:chExt cx="2937088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87980F9-9098-495F-939F-352E0969FC38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1F2487C-FEA9-4D0B-BB76-3CAC17A0DD62}"/>
                </a:ext>
              </a:extLst>
            </p:cNvPr>
            <p:cNvSpPr txBox="1"/>
            <p:nvPr/>
          </p:nvSpPr>
          <p:spPr>
            <a:xfrm>
              <a:off x="336835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AAE2C28-418E-4DF1-B9D4-1DF879D4FBF5}"/>
              </a:ext>
            </a:extLst>
          </p:cNvPr>
          <p:cNvGrpSpPr/>
          <p:nvPr/>
        </p:nvGrpSpPr>
        <p:grpSpPr>
          <a:xfrm>
            <a:off x="6553722" y="4742030"/>
            <a:ext cx="2202816" cy="1260003"/>
            <a:chOff x="332936" y="2555951"/>
            <a:chExt cx="2937088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86FF5C9-856A-4207-BE57-E26E92473B20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397F749-172E-480A-B294-7D8DA5FE0E6C}"/>
                </a:ext>
              </a:extLst>
            </p:cNvPr>
            <p:cNvSpPr txBox="1"/>
            <p:nvPr/>
          </p:nvSpPr>
          <p:spPr>
            <a:xfrm>
              <a:off x="336835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19CAC0A-EDDA-41C3-A997-0433C3CEEF9E}"/>
              </a:ext>
            </a:extLst>
          </p:cNvPr>
          <p:cNvGrpSpPr/>
          <p:nvPr/>
        </p:nvGrpSpPr>
        <p:grpSpPr>
          <a:xfrm>
            <a:off x="1939601" y="1550293"/>
            <a:ext cx="2202816" cy="1260003"/>
            <a:chOff x="332936" y="2555951"/>
            <a:chExt cx="2937088" cy="168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CF99ED5-5515-4339-8299-F6AD5E74669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57473C5-5A2C-477C-BA29-C126B700058B}"/>
                </a:ext>
              </a:extLst>
            </p:cNvPr>
            <p:cNvSpPr txBox="1"/>
            <p:nvPr/>
          </p:nvSpPr>
          <p:spPr>
            <a:xfrm>
              <a:off x="336835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1216E4A-5692-4607-9DE8-C2612D69FD96}"/>
              </a:ext>
            </a:extLst>
          </p:cNvPr>
          <p:cNvGrpSpPr/>
          <p:nvPr/>
        </p:nvGrpSpPr>
        <p:grpSpPr>
          <a:xfrm>
            <a:off x="5015683" y="1550293"/>
            <a:ext cx="2202816" cy="1260003"/>
            <a:chOff x="332936" y="2555951"/>
            <a:chExt cx="2937088" cy="168000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AFE92FA-0699-405D-B50D-A9AE2CA26E74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0A78E41-0418-4D2F-B306-AD0A7DAC5B8F}"/>
                </a:ext>
              </a:extLst>
            </p:cNvPr>
            <p:cNvSpPr txBox="1"/>
            <p:nvPr/>
          </p:nvSpPr>
          <p:spPr>
            <a:xfrm>
              <a:off x="336835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564CFD3D-F50E-4280-8DC6-03F280D5DB18}"/>
              </a:ext>
            </a:extLst>
          </p:cNvPr>
          <p:cNvSpPr/>
          <p:nvPr/>
        </p:nvSpPr>
        <p:spPr>
          <a:xfrm>
            <a:off x="3562067" y="4816774"/>
            <a:ext cx="185739" cy="300038"/>
          </a:xfrm>
          <a:custGeom>
            <a:avLst/>
            <a:gdLst>
              <a:gd name="connsiteX0" fmla="*/ 69652 w 185739"/>
              <a:gd name="connsiteY0" fmla="*/ 278607 h 300038"/>
              <a:gd name="connsiteX1" fmla="*/ 116086 w 185739"/>
              <a:gd name="connsiteY1" fmla="*/ 278607 h 300038"/>
              <a:gd name="connsiteX2" fmla="*/ 92869 w 185739"/>
              <a:gd name="connsiteY2" fmla="*/ 300038 h 300038"/>
              <a:gd name="connsiteX3" fmla="*/ 69652 w 185739"/>
              <a:gd name="connsiteY3" fmla="*/ 278607 h 300038"/>
              <a:gd name="connsiteX4" fmla="*/ 57151 w 185739"/>
              <a:gd name="connsiteY4" fmla="*/ 242888 h 300038"/>
              <a:gd name="connsiteX5" fmla="*/ 128589 w 185739"/>
              <a:gd name="connsiteY5" fmla="*/ 242888 h 300038"/>
              <a:gd name="connsiteX6" fmla="*/ 139305 w 185739"/>
              <a:gd name="connsiteY6" fmla="*/ 253604 h 300038"/>
              <a:gd name="connsiteX7" fmla="*/ 128589 w 185739"/>
              <a:gd name="connsiteY7" fmla="*/ 264319 h 300038"/>
              <a:gd name="connsiteX8" fmla="*/ 57151 w 185739"/>
              <a:gd name="connsiteY8" fmla="*/ 264319 h 300038"/>
              <a:gd name="connsiteX9" fmla="*/ 46435 w 185739"/>
              <a:gd name="connsiteY9" fmla="*/ 253604 h 300038"/>
              <a:gd name="connsiteX10" fmla="*/ 57151 w 185739"/>
              <a:gd name="connsiteY10" fmla="*/ 242888 h 300038"/>
              <a:gd name="connsiteX11" fmla="*/ 57151 w 185739"/>
              <a:gd name="connsiteY11" fmla="*/ 207169 h 300038"/>
              <a:gd name="connsiteX12" fmla="*/ 128589 w 185739"/>
              <a:gd name="connsiteY12" fmla="*/ 207169 h 300038"/>
              <a:gd name="connsiteX13" fmla="*/ 139305 w 185739"/>
              <a:gd name="connsiteY13" fmla="*/ 217885 h 300038"/>
              <a:gd name="connsiteX14" fmla="*/ 128589 w 185739"/>
              <a:gd name="connsiteY14" fmla="*/ 228600 h 300038"/>
              <a:gd name="connsiteX15" fmla="*/ 57151 w 185739"/>
              <a:gd name="connsiteY15" fmla="*/ 228600 h 300038"/>
              <a:gd name="connsiteX16" fmla="*/ 46435 w 185739"/>
              <a:gd name="connsiteY16" fmla="*/ 217885 h 300038"/>
              <a:gd name="connsiteX17" fmla="*/ 57151 w 185739"/>
              <a:gd name="connsiteY17" fmla="*/ 207169 h 300038"/>
              <a:gd name="connsiteX18" fmla="*/ 93227 w 185739"/>
              <a:gd name="connsiteY18" fmla="*/ 21074 h 300038"/>
              <a:gd name="connsiteX19" fmla="*/ 21788 w 185739"/>
              <a:gd name="connsiteY19" fmla="*/ 91797 h 300038"/>
              <a:gd name="connsiteX20" fmla="*/ 21788 w 185739"/>
              <a:gd name="connsiteY20" fmla="*/ 94655 h 300038"/>
              <a:gd name="connsiteX21" fmla="*/ 26789 w 185739"/>
              <a:gd name="connsiteY21" fmla="*/ 119658 h 300038"/>
              <a:gd name="connsiteX22" fmla="*/ 38933 w 185739"/>
              <a:gd name="connsiteY22" fmla="*/ 139303 h 300038"/>
              <a:gd name="connsiteX23" fmla="*/ 59650 w 185739"/>
              <a:gd name="connsiteY23" fmla="*/ 171450 h 300038"/>
              <a:gd name="connsiteX24" fmla="*/ 92870 w 185739"/>
              <a:gd name="connsiteY24" fmla="*/ 171450 h 300038"/>
              <a:gd name="connsiteX25" fmla="*/ 126445 w 185739"/>
              <a:gd name="connsiteY25" fmla="*/ 171450 h 300038"/>
              <a:gd name="connsiteX26" fmla="*/ 147162 w 185739"/>
              <a:gd name="connsiteY26" fmla="*/ 139303 h 300038"/>
              <a:gd name="connsiteX27" fmla="*/ 159307 w 185739"/>
              <a:gd name="connsiteY27" fmla="*/ 119658 h 300038"/>
              <a:gd name="connsiteX28" fmla="*/ 164307 w 185739"/>
              <a:gd name="connsiteY28" fmla="*/ 94655 h 300038"/>
              <a:gd name="connsiteX29" fmla="*/ 164664 w 185739"/>
              <a:gd name="connsiteY29" fmla="*/ 94655 h 300038"/>
              <a:gd name="connsiteX30" fmla="*/ 164664 w 185739"/>
              <a:gd name="connsiteY30" fmla="*/ 91797 h 300038"/>
              <a:gd name="connsiteX31" fmla="*/ 93227 w 185739"/>
              <a:gd name="connsiteY31" fmla="*/ 21074 h 300038"/>
              <a:gd name="connsiteX32" fmla="*/ 92870 w 185739"/>
              <a:gd name="connsiteY32" fmla="*/ 0 h 300038"/>
              <a:gd name="connsiteX33" fmla="*/ 185739 w 185739"/>
              <a:gd name="connsiteY33" fmla="*/ 91797 h 300038"/>
              <a:gd name="connsiteX34" fmla="*/ 185739 w 185739"/>
              <a:gd name="connsiteY34" fmla="*/ 95012 h 300038"/>
              <a:gd name="connsiteX35" fmla="*/ 179309 w 185739"/>
              <a:gd name="connsiteY35" fmla="*/ 127159 h 300038"/>
              <a:gd name="connsiteX36" fmla="*/ 163236 w 185739"/>
              <a:gd name="connsiteY36" fmla="*/ 153591 h 300038"/>
              <a:gd name="connsiteX37" fmla="*/ 141447 w 185739"/>
              <a:gd name="connsiteY37" fmla="*/ 188952 h 300038"/>
              <a:gd name="connsiteX38" fmla="*/ 135018 w 185739"/>
              <a:gd name="connsiteY38" fmla="*/ 192881 h 300038"/>
              <a:gd name="connsiteX39" fmla="*/ 50721 w 185739"/>
              <a:gd name="connsiteY39" fmla="*/ 192881 h 300038"/>
              <a:gd name="connsiteX40" fmla="*/ 44291 w 185739"/>
              <a:gd name="connsiteY40" fmla="*/ 188952 h 300038"/>
              <a:gd name="connsiteX41" fmla="*/ 22503 w 185739"/>
              <a:gd name="connsiteY41" fmla="*/ 153591 h 300038"/>
              <a:gd name="connsiteX42" fmla="*/ 6429 w 185739"/>
              <a:gd name="connsiteY42" fmla="*/ 127159 h 300038"/>
              <a:gd name="connsiteX43" fmla="*/ 0 w 185739"/>
              <a:gd name="connsiteY43" fmla="*/ 95012 h 300038"/>
              <a:gd name="connsiteX44" fmla="*/ 0 w 185739"/>
              <a:gd name="connsiteY44" fmla="*/ 91797 h 300038"/>
              <a:gd name="connsiteX45" fmla="*/ 92870 w 185739"/>
              <a:gd name="connsiteY45" fmla="*/ 0 h 300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85739" h="300038">
                <a:moveTo>
                  <a:pt x="69652" y="278607"/>
                </a:moveTo>
                <a:lnTo>
                  <a:pt x="116086" y="278607"/>
                </a:lnTo>
                <a:cubicBezTo>
                  <a:pt x="115015" y="290751"/>
                  <a:pt x="105014" y="300038"/>
                  <a:pt x="92869" y="300038"/>
                </a:cubicBezTo>
                <a:cubicBezTo>
                  <a:pt x="80725" y="300038"/>
                  <a:pt x="70724" y="290751"/>
                  <a:pt x="69652" y="278607"/>
                </a:cubicBezTo>
                <a:close/>
                <a:moveTo>
                  <a:pt x="57151" y="242888"/>
                </a:moveTo>
                <a:lnTo>
                  <a:pt x="128589" y="242888"/>
                </a:lnTo>
                <a:cubicBezTo>
                  <a:pt x="134661" y="242888"/>
                  <a:pt x="139305" y="247531"/>
                  <a:pt x="139305" y="253604"/>
                </a:cubicBezTo>
                <a:cubicBezTo>
                  <a:pt x="139305" y="259676"/>
                  <a:pt x="134661" y="264319"/>
                  <a:pt x="128589" y="264319"/>
                </a:cubicBezTo>
                <a:lnTo>
                  <a:pt x="57151" y="264319"/>
                </a:lnTo>
                <a:cubicBezTo>
                  <a:pt x="51078" y="264319"/>
                  <a:pt x="46435" y="259676"/>
                  <a:pt x="46435" y="253604"/>
                </a:cubicBezTo>
                <a:cubicBezTo>
                  <a:pt x="46435" y="247531"/>
                  <a:pt x="51078" y="242888"/>
                  <a:pt x="57151" y="242888"/>
                </a:cubicBezTo>
                <a:close/>
                <a:moveTo>
                  <a:pt x="57151" y="207169"/>
                </a:moveTo>
                <a:lnTo>
                  <a:pt x="128589" y="207169"/>
                </a:lnTo>
                <a:cubicBezTo>
                  <a:pt x="134661" y="207169"/>
                  <a:pt x="139305" y="211812"/>
                  <a:pt x="139305" y="217885"/>
                </a:cubicBezTo>
                <a:cubicBezTo>
                  <a:pt x="139305" y="223957"/>
                  <a:pt x="134661" y="228600"/>
                  <a:pt x="128589" y="228600"/>
                </a:cubicBezTo>
                <a:lnTo>
                  <a:pt x="57151" y="228600"/>
                </a:lnTo>
                <a:cubicBezTo>
                  <a:pt x="51078" y="228600"/>
                  <a:pt x="46435" y="223957"/>
                  <a:pt x="46435" y="217885"/>
                </a:cubicBezTo>
                <a:cubicBezTo>
                  <a:pt x="46435" y="211812"/>
                  <a:pt x="51078" y="207169"/>
                  <a:pt x="57151" y="207169"/>
                </a:cubicBezTo>
                <a:close/>
                <a:moveTo>
                  <a:pt x="93227" y="21074"/>
                </a:moveTo>
                <a:cubicBezTo>
                  <a:pt x="54293" y="21431"/>
                  <a:pt x="22503" y="52864"/>
                  <a:pt x="21788" y="91797"/>
                </a:cubicBezTo>
                <a:lnTo>
                  <a:pt x="21788" y="94655"/>
                </a:lnTo>
                <a:cubicBezTo>
                  <a:pt x="22146" y="103227"/>
                  <a:pt x="23574" y="111800"/>
                  <a:pt x="26789" y="119658"/>
                </a:cubicBezTo>
                <a:cubicBezTo>
                  <a:pt x="29647" y="126802"/>
                  <a:pt x="33933" y="133588"/>
                  <a:pt x="38933" y="139303"/>
                </a:cubicBezTo>
                <a:cubicBezTo>
                  <a:pt x="46792" y="149304"/>
                  <a:pt x="53935" y="160020"/>
                  <a:pt x="59650" y="171450"/>
                </a:cubicBezTo>
                <a:lnTo>
                  <a:pt x="92870" y="171450"/>
                </a:lnTo>
                <a:lnTo>
                  <a:pt x="126445" y="171450"/>
                </a:lnTo>
                <a:cubicBezTo>
                  <a:pt x="131803" y="160020"/>
                  <a:pt x="138947" y="149304"/>
                  <a:pt x="147162" y="139303"/>
                </a:cubicBezTo>
                <a:cubicBezTo>
                  <a:pt x="152520" y="133588"/>
                  <a:pt x="156449" y="126802"/>
                  <a:pt x="159307" y="119658"/>
                </a:cubicBezTo>
                <a:cubicBezTo>
                  <a:pt x="162164" y="111800"/>
                  <a:pt x="163950" y="103227"/>
                  <a:pt x="164307" y="94655"/>
                </a:cubicBezTo>
                <a:lnTo>
                  <a:pt x="164664" y="94655"/>
                </a:lnTo>
                <a:lnTo>
                  <a:pt x="164664" y="91797"/>
                </a:lnTo>
                <a:cubicBezTo>
                  <a:pt x="163950" y="52507"/>
                  <a:pt x="132160" y="21431"/>
                  <a:pt x="93227" y="21074"/>
                </a:cubicBezTo>
                <a:close/>
                <a:moveTo>
                  <a:pt x="92870" y="0"/>
                </a:moveTo>
                <a:cubicBezTo>
                  <a:pt x="143590" y="357"/>
                  <a:pt x="184667" y="41077"/>
                  <a:pt x="185739" y="91797"/>
                </a:cubicBezTo>
                <a:lnTo>
                  <a:pt x="185739" y="95012"/>
                </a:lnTo>
                <a:cubicBezTo>
                  <a:pt x="185381" y="106085"/>
                  <a:pt x="183238" y="116800"/>
                  <a:pt x="179309" y="127159"/>
                </a:cubicBezTo>
                <a:cubicBezTo>
                  <a:pt x="175737" y="136803"/>
                  <a:pt x="170022" y="145733"/>
                  <a:pt x="163236" y="153591"/>
                </a:cubicBezTo>
                <a:cubicBezTo>
                  <a:pt x="154663" y="162878"/>
                  <a:pt x="145376" y="181094"/>
                  <a:pt x="141447" y="188952"/>
                </a:cubicBezTo>
                <a:cubicBezTo>
                  <a:pt x="140376" y="191453"/>
                  <a:pt x="137875" y="192881"/>
                  <a:pt x="135018" y="192881"/>
                </a:cubicBezTo>
                <a:lnTo>
                  <a:pt x="50721" y="192881"/>
                </a:lnTo>
                <a:cubicBezTo>
                  <a:pt x="47863" y="192881"/>
                  <a:pt x="45363" y="191453"/>
                  <a:pt x="44291" y="188952"/>
                </a:cubicBezTo>
                <a:cubicBezTo>
                  <a:pt x="40362" y="181094"/>
                  <a:pt x="31075" y="162878"/>
                  <a:pt x="22503" y="153591"/>
                </a:cubicBezTo>
                <a:cubicBezTo>
                  <a:pt x="15716" y="145733"/>
                  <a:pt x="10358" y="136803"/>
                  <a:pt x="6429" y="127159"/>
                </a:cubicBezTo>
                <a:cubicBezTo>
                  <a:pt x="2500" y="116800"/>
                  <a:pt x="357" y="106085"/>
                  <a:pt x="0" y="95012"/>
                </a:cubicBezTo>
                <a:lnTo>
                  <a:pt x="0" y="91797"/>
                </a:lnTo>
                <a:cubicBezTo>
                  <a:pt x="1072" y="41077"/>
                  <a:pt x="42148" y="357"/>
                  <a:pt x="92870" y="0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357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E3B15C5F-0ADD-4BA2-A29E-F3C9D909C53D}"/>
              </a:ext>
            </a:extLst>
          </p:cNvPr>
          <p:cNvSpPr/>
          <p:nvPr/>
        </p:nvSpPr>
        <p:spPr>
          <a:xfrm>
            <a:off x="426167" y="4825893"/>
            <a:ext cx="287676" cy="286702"/>
          </a:xfrm>
          <a:custGeom>
            <a:avLst/>
            <a:gdLst>
              <a:gd name="connsiteX0" fmla="*/ 65702 w 287676"/>
              <a:gd name="connsiteY0" fmla="*/ 199555 h 286702"/>
              <a:gd name="connsiteX1" fmla="*/ 75698 w 287676"/>
              <a:gd name="connsiteY1" fmla="*/ 208345 h 286702"/>
              <a:gd name="connsiteX2" fmla="*/ 79270 w 287676"/>
              <a:gd name="connsiteY2" fmla="*/ 225133 h 286702"/>
              <a:gd name="connsiteX3" fmla="*/ 34979 w 287676"/>
              <a:gd name="connsiteY3" fmla="*/ 249065 h 286702"/>
              <a:gd name="connsiteX4" fmla="*/ 58910 w 287676"/>
              <a:gd name="connsiteY4" fmla="*/ 204774 h 286702"/>
              <a:gd name="connsiteX5" fmla="*/ 65702 w 287676"/>
              <a:gd name="connsiteY5" fmla="*/ 199555 h 286702"/>
              <a:gd name="connsiteX6" fmla="*/ 181783 w 287676"/>
              <a:gd name="connsiteY6" fmla="*/ 196915 h 286702"/>
              <a:gd name="connsiteX7" fmla="*/ 187498 w 287676"/>
              <a:gd name="connsiteY7" fmla="*/ 211560 h 286702"/>
              <a:gd name="connsiteX8" fmla="*/ 184641 w 287676"/>
              <a:gd name="connsiteY8" fmla="*/ 225848 h 286702"/>
              <a:gd name="connsiteX9" fmla="*/ 127848 w 287676"/>
              <a:gd name="connsiteY9" fmla="*/ 282641 h 286702"/>
              <a:gd name="connsiteX10" fmla="*/ 105345 w 287676"/>
              <a:gd name="connsiteY10" fmla="*/ 270497 h 286702"/>
              <a:gd name="connsiteX11" fmla="*/ 116418 w 287676"/>
              <a:gd name="connsiteY11" fmla="*/ 219776 h 286702"/>
              <a:gd name="connsiteX12" fmla="*/ 181783 w 287676"/>
              <a:gd name="connsiteY12" fmla="*/ 196915 h 286702"/>
              <a:gd name="connsiteX13" fmla="*/ 74984 w 287676"/>
              <a:gd name="connsiteY13" fmla="*/ 99045 h 286702"/>
              <a:gd name="connsiteX14" fmla="*/ 87129 w 287676"/>
              <a:gd name="connsiteY14" fmla="*/ 103689 h 286702"/>
              <a:gd name="connsiteX15" fmla="*/ 63554 w 287676"/>
              <a:gd name="connsiteY15" fmla="*/ 170483 h 286702"/>
              <a:gd name="connsiteX16" fmla="*/ 16048 w 287676"/>
              <a:gd name="connsiteY16" fmla="*/ 181199 h 286702"/>
              <a:gd name="connsiteX17" fmla="*/ 3904 w 287676"/>
              <a:gd name="connsiteY17" fmla="*/ 158696 h 286702"/>
              <a:gd name="connsiteX18" fmla="*/ 60697 w 287676"/>
              <a:gd name="connsiteY18" fmla="*/ 101903 h 286702"/>
              <a:gd name="connsiteX19" fmla="*/ 74984 w 287676"/>
              <a:gd name="connsiteY19" fmla="*/ 99045 h 286702"/>
              <a:gd name="connsiteX20" fmla="*/ 205759 w 287676"/>
              <a:gd name="connsiteY20" fmla="*/ 56808 h 286702"/>
              <a:gd name="connsiteX21" fmla="*/ 190712 w 287676"/>
              <a:gd name="connsiteY21" fmla="*/ 62970 h 286702"/>
              <a:gd name="connsiteX22" fmla="*/ 190712 w 287676"/>
              <a:gd name="connsiteY22" fmla="*/ 93331 h 286702"/>
              <a:gd name="connsiteX23" fmla="*/ 221073 w 287676"/>
              <a:gd name="connsiteY23" fmla="*/ 93331 h 286702"/>
              <a:gd name="connsiteX24" fmla="*/ 221073 w 287676"/>
              <a:gd name="connsiteY24" fmla="*/ 62970 h 286702"/>
              <a:gd name="connsiteX25" fmla="*/ 205759 w 287676"/>
              <a:gd name="connsiteY25" fmla="*/ 56808 h 286702"/>
              <a:gd name="connsiteX26" fmla="*/ 202857 w 287676"/>
              <a:gd name="connsiteY26" fmla="*/ 16178 h 286702"/>
              <a:gd name="connsiteX27" fmla="*/ 241076 w 287676"/>
              <a:gd name="connsiteY27" fmla="*/ 42610 h 286702"/>
              <a:gd name="connsiteX28" fmla="*/ 268222 w 287676"/>
              <a:gd name="connsiteY28" fmla="*/ 81901 h 286702"/>
              <a:gd name="connsiteX29" fmla="*/ 221788 w 287676"/>
              <a:gd name="connsiteY29" fmla="*/ 149766 h 286702"/>
              <a:gd name="connsiteX30" fmla="*/ 98201 w 287676"/>
              <a:gd name="connsiteY30" fmla="*/ 207988 h 286702"/>
              <a:gd name="connsiteX31" fmla="*/ 76055 w 287676"/>
              <a:gd name="connsiteY31" fmla="*/ 185842 h 286702"/>
              <a:gd name="connsiteX32" fmla="*/ 134634 w 287676"/>
              <a:gd name="connsiteY32" fmla="*/ 62612 h 286702"/>
              <a:gd name="connsiteX33" fmla="*/ 202857 w 287676"/>
              <a:gd name="connsiteY33" fmla="*/ 16178 h 286702"/>
              <a:gd name="connsiteX34" fmla="*/ 277750 w 287676"/>
              <a:gd name="connsiteY34" fmla="*/ 4 h 286702"/>
              <a:gd name="connsiteX35" fmla="*/ 286083 w 287676"/>
              <a:gd name="connsiteY35" fmla="*/ 1891 h 286702"/>
              <a:gd name="connsiteX36" fmla="*/ 275010 w 287676"/>
              <a:gd name="connsiteY36" fmla="*/ 62971 h 286702"/>
              <a:gd name="connsiteX37" fmla="*/ 251434 w 287676"/>
              <a:gd name="connsiteY37" fmla="*/ 32966 h 286702"/>
              <a:gd name="connsiteX38" fmla="*/ 222145 w 287676"/>
              <a:gd name="connsiteY38" fmla="*/ 9749 h 286702"/>
              <a:gd name="connsiteX39" fmla="*/ 277750 w 287676"/>
              <a:gd name="connsiteY39" fmla="*/ 4 h 286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87676" h="286702">
                <a:moveTo>
                  <a:pt x="65702" y="199555"/>
                </a:moveTo>
                <a:cubicBezTo>
                  <a:pt x="70742" y="197562"/>
                  <a:pt x="71412" y="204059"/>
                  <a:pt x="75698" y="208345"/>
                </a:cubicBezTo>
                <a:cubicBezTo>
                  <a:pt x="81413" y="213703"/>
                  <a:pt x="91057" y="212989"/>
                  <a:pt x="79270" y="225133"/>
                </a:cubicBezTo>
                <a:cubicBezTo>
                  <a:pt x="67483" y="236920"/>
                  <a:pt x="40694" y="254780"/>
                  <a:pt x="34979" y="249065"/>
                </a:cubicBezTo>
                <a:cubicBezTo>
                  <a:pt x="29621" y="243350"/>
                  <a:pt x="47123" y="216561"/>
                  <a:pt x="58910" y="204774"/>
                </a:cubicBezTo>
                <a:cubicBezTo>
                  <a:pt x="61857" y="201827"/>
                  <a:pt x="64022" y="200220"/>
                  <a:pt x="65702" y="199555"/>
                </a:cubicBezTo>
                <a:close/>
                <a:moveTo>
                  <a:pt x="181783" y="196915"/>
                </a:moveTo>
                <a:lnTo>
                  <a:pt x="187498" y="211560"/>
                </a:lnTo>
                <a:cubicBezTo>
                  <a:pt x="189641" y="216560"/>
                  <a:pt x="188212" y="222276"/>
                  <a:pt x="184641" y="225848"/>
                </a:cubicBezTo>
                <a:lnTo>
                  <a:pt x="127848" y="282641"/>
                </a:lnTo>
                <a:cubicBezTo>
                  <a:pt x="118204" y="292285"/>
                  <a:pt x="102487" y="283355"/>
                  <a:pt x="105345" y="270497"/>
                </a:cubicBezTo>
                <a:lnTo>
                  <a:pt x="116418" y="219776"/>
                </a:lnTo>
                <a:cubicBezTo>
                  <a:pt x="134991" y="216203"/>
                  <a:pt x="157851" y="209417"/>
                  <a:pt x="181783" y="196915"/>
                </a:cubicBezTo>
                <a:close/>
                <a:moveTo>
                  <a:pt x="74984" y="99045"/>
                </a:moveTo>
                <a:lnTo>
                  <a:pt x="87129" y="103689"/>
                </a:lnTo>
                <a:cubicBezTo>
                  <a:pt x="73913" y="128692"/>
                  <a:pt x="67483" y="152624"/>
                  <a:pt x="63554" y="170483"/>
                </a:cubicBezTo>
                <a:lnTo>
                  <a:pt x="16048" y="181199"/>
                </a:lnTo>
                <a:cubicBezTo>
                  <a:pt x="3190" y="184056"/>
                  <a:pt x="-5383" y="167983"/>
                  <a:pt x="3904" y="158696"/>
                </a:cubicBezTo>
                <a:lnTo>
                  <a:pt x="60697" y="101903"/>
                </a:lnTo>
                <a:cubicBezTo>
                  <a:pt x="64626" y="98331"/>
                  <a:pt x="69984" y="97259"/>
                  <a:pt x="74984" y="99045"/>
                </a:cubicBezTo>
                <a:close/>
                <a:moveTo>
                  <a:pt x="205759" y="56808"/>
                </a:moveTo>
                <a:cubicBezTo>
                  <a:pt x="200267" y="56808"/>
                  <a:pt x="194820" y="58862"/>
                  <a:pt x="190712" y="62970"/>
                </a:cubicBezTo>
                <a:cubicBezTo>
                  <a:pt x="182497" y="71542"/>
                  <a:pt x="182497" y="85115"/>
                  <a:pt x="190712" y="93331"/>
                </a:cubicBezTo>
                <a:cubicBezTo>
                  <a:pt x="199285" y="101546"/>
                  <a:pt x="212858" y="101546"/>
                  <a:pt x="221073" y="93331"/>
                </a:cubicBezTo>
                <a:cubicBezTo>
                  <a:pt x="229288" y="85115"/>
                  <a:pt x="229288" y="71542"/>
                  <a:pt x="221073" y="62970"/>
                </a:cubicBezTo>
                <a:cubicBezTo>
                  <a:pt x="216787" y="58862"/>
                  <a:pt x="211251" y="56808"/>
                  <a:pt x="205759" y="56808"/>
                </a:cubicBezTo>
                <a:close/>
                <a:moveTo>
                  <a:pt x="202857" y="16178"/>
                </a:moveTo>
                <a:cubicBezTo>
                  <a:pt x="214644" y="20821"/>
                  <a:pt x="228217" y="30108"/>
                  <a:pt x="241076" y="42610"/>
                </a:cubicBezTo>
                <a:cubicBezTo>
                  <a:pt x="254292" y="56183"/>
                  <a:pt x="263578" y="70113"/>
                  <a:pt x="268222" y="81901"/>
                </a:cubicBezTo>
                <a:cubicBezTo>
                  <a:pt x="259649" y="102975"/>
                  <a:pt x="245005" y="126549"/>
                  <a:pt x="221788" y="149766"/>
                </a:cubicBezTo>
                <a:cubicBezTo>
                  <a:pt x="179282" y="192271"/>
                  <a:pt x="127490" y="204416"/>
                  <a:pt x="98201" y="207988"/>
                </a:cubicBezTo>
                <a:lnTo>
                  <a:pt x="76055" y="185842"/>
                </a:lnTo>
                <a:cubicBezTo>
                  <a:pt x="79627" y="156553"/>
                  <a:pt x="92128" y="105118"/>
                  <a:pt x="134634" y="62612"/>
                </a:cubicBezTo>
                <a:cubicBezTo>
                  <a:pt x="157851" y="39395"/>
                  <a:pt x="181782" y="24751"/>
                  <a:pt x="202857" y="16178"/>
                </a:cubicBezTo>
                <a:close/>
                <a:moveTo>
                  <a:pt x="277750" y="4"/>
                </a:moveTo>
                <a:cubicBezTo>
                  <a:pt x="281886" y="60"/>
                  <a:pt x="284833" y="641"/>
                  <a:pt x="286083" y="1891"/>
                </a:cubicBezTo>
                <a:cubicBezTo>
                  <a:pt x="291440" y="6891"/>
                  <a:pt x="282153" y="35466"/>
                  <a:pt x="275010" y="62971"/>
                </a:cubicBezTo>
                <a:cubicBezTo>
                  <a:pt x="269295" y="52970"/>
                  <a:pt x="261437" y="42967"/>
                  <a:pt x="251434" y="32966"/>
                </a:cubicBezTo>
                <a:cubicBezTo>
                  <a:pt x="241790" y="23322"/>
                  <a:pt x="231789" y="15464"/>
                  <a:pt x="222145" y="9749"/>
                </a:cubicBezTo>
                <a:cubicBezTo>
                  <a:pt x="242237" y="4391"/>
                  <a:pt x="265343" y="-163"/>
                  <a:pt x="277750" y="4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357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56" descr="Coins">
            <a:extLst>
              <a:ext uri="{FF2B5EF4-FFF2-40B4-BE49-F238E27FC236}">
                <a16:creationId xmlns:a16="http://schemas.microsoft.com/office/drawing/2014/main" id="{9637A180-C7DD-4542-8CB8-5F0B58BF13E0}"/>
              </a:ext>
            </a:extLst>
          </p:cNvPr>
          <p:cNvSpPr/>
          <p:nvPr/>
        </p:nvSpPr>
        <p:spPr>
          <a:xfrm>
            <a:off x="6587786" y="4838207"/>
            <a:ext cx="300038" cy="257175"/>
          </a:xfrm>
          <a:custGeom>
            <a:avLst/>
            <a:gdLst>
              <a:gd name="connsiteX0" fmla="*/ 278963 w 300037"/>
              <a:gd name="connsiteY0" fmla="*/ 214313 h 257175"/>
              <a:gd name="connsiteX1" fmla="*/ 264676 w 300037"/>
              <a:gd name="connsiteY1" fmla="*/ 226457 h 257175"/>
              <a:gd name="connsiteX2" fmla="*/ 264676 w 300037"/>
              <a:gd name="connsiteY2" fmla="*/ 213598 h 257175"/>
              <a:gd name="connsiteX3" fmla="*/ 278963 w 300037"/>
              <a:gd name="connsiteY3" fmla="*/ 207883 h 257175"/>
              <a:gd name="connsiteX4" fmla="*/ 278963 w 300037"/>
              <a:gd name="connsiteY4" fmla="*/ 214313 h 257175"/>
              <a:gd name="connsiteX5" fmla="*/ 250388 w 300037"/>
              <a:gd name="connsiteY5" fmla="*/ 190738 h 257175"/>
              <a:gd name="connsiteX6" fmla="*/ 250388 w 300037"/>
              <a:gd name="connsiteY6" fmla="*/ 177879 h 257175"/>
              <a:gd name="connsiteX7" fmla="*/ 264676 w 300037"/>
              <a:gd name="connsiteY7" fmla="*/ 172164 h 257175"/>
              <a:gd name="connsiteX8" fmla="*/ 264676 w 300037"/>
              <a:gd name="connsiteY8" fmla="*/ 178594 h 257175"/>
              <a:gd name="connsiteX9" fmla="*/ 250388 w 300037"/>
              <a:gd name="connsiteY9" fmla="*/ 190738 h 257175"/>
              <a:gd name="connsiteX10" fmla="*/ 250388 w 300037"/>
              <a:gd name="connsiteY10" fmla="*/ 230743 h 257175"/>
              <a:gd name="connsiteX11" fmla="*/ 236101 w 300037"/>
              <a:gd name="connsiteY11" fmla="*/ 233243 h 257175"/>
              <a:gd name="connsiteX12" fmla="*/ 236101 w 300037"/>
              <a:gd name="connsiteY12" fmla="*/ 219313 h 257175"/>
              <a:gd name="connsiteX13" fmla="*/ 250388 w 300037"/>
              <a:gd name="connsiteY13" fmla="*/ 217170 h 257175"/>
              <a:gd name="connsiteX14" fmla="*/ 250388 w 300037"/>
              <a:gd name="connsiteY14" fmla="*/ 230743 h 257175"/>
              <a:gd name="connsiteX15" fmla="*/ 221813 w 300037"/>
              <a:gd name="connsiteY15" fmla="*/ 183594 h 257175"/>
              <a:gd name="connsiteX16" fmla="*/ 236101 w 300037"/>
              <a:gd name="connsiteY16" fmla="*/ 181451 h 257175"/>
              <a:gd name="connsiteX17" fmla="*/ 236101 w 300037"/>
              <a:gd name="connsiteY17" fmla="*/ 195024 h 257175"/>
              <a:gd name="connsiteX18" fmla="*/ 221813 w 300037"/>
              <a:gd name="connsiteY18" fmla="*/ 197525 h 257175"/>
              <a:gd name="connsiteX19" fmla="*/ 221813 w 300037"/>
              <a:gd name="connsiteY19" fmla="*/ 183594 h 257175"/>
              <a:gd name="connsiteX20" fmla="*/ 221813 w 300037"/>
              <a:gd name="connsiteY20" fmla="*/ 235029 h 257175"/>
              <a:gd name="connsiteX21" fmla="*/ 207526 w 300037"/>
              <a:gd name="connsiteY21" fmla="*/ 235744 h 257175"/>
              <a:gd name="connsiteX22" fmla="*/ 207526 w 300037"/>
              <a:gd name="connsiteY22" fmla="*/ 221456 h 257175"/>
              <a:gd name="connsiteX23" fmla="*/ 221813 w 300037"/>
              <a:gd name="connsiteY23" fmla="*/ 220742 h 257175"/>
              <a:gd name="connsiteX24" fmla="*/ 221813 w 300037"/>
              <a:gd name="connsiteY24" fmla="*/ 235029 h 257175"/>
              <a:gd name="connsiteX25" fmla="*/ 193238 w 300037"/>
              <a:gd name="connsiteY25" fmla="*/ 200025 h 257175"/>
              <a:gd name="connsiteX26" fmla="*/ 193238 w 300037"/>
              <a:gd name="connsiteY26" fmla="*/ 185738 h 257175"/>
              <a:gd name="connsiteX27" fmla="*/ 207526 w 300037"/>
              <a:gd name="connsiteY27" fmla="*/ 185023 h 257175"/>
              <a:gd name="connsiteX28" fmla="*/ 207526 w 300037"/>
              <a:gd name="connsiteY28" fmla="*/ 199311 h 257175"/>
              <a:gd name="connsiteX29" fmla="*/ 193238 w 300037"/>
              <a:gd name="connsiteY29" fmla="*/ 200025 h 257175"/>
              <a:gd name="connsiteX30" fmla="*/ 193238 w 300037"/>
              <a:gd name="connsiteY30" fmla="*/ 235744 h 257175"/>
              <a:gd name="connsiteX31" fmla="*/ 178951 w 300037"/>
              <a:gd name="connsiteY31" fmla="*/ 235029 h 257175"/>
              <a:gd name="connsiteX32" fmla="*/ 178951 w 300037"/>
              <a:gd name="connsiteY32" fmla="*/ 221456 h 257175"/>
              <a:gd name="connsiteX33" fmla="*/ 186095 w 300037"/>
              <a:gd name="connsiteY33" fmla="*/ 221456 h 257175"/>
              <a:gd name="connsiteX34" fmla="*/ 193238 w 300037"/>
              <a:gd name="connsiteY34" fmla="*/ 221456 h 257175"/>
              <a:gd name="connsiteX35" fmla="*/ 193238 w 300037"/>
              <a:gd name="connsiteY35" fmla="*/ 235744 h 257175"/>
              <a:gd name="connsiteX36" fmla="*/ 164663 w 300037"/>
              <a:gd name="connsiteY36" fmla="*/ 185023 h 257175"/>
              <a:gd name="connsiteX37" fmla="*/ 178951 w 300037"/>
              <a:gd name="connsiteY37" fmla="*/ 185738 h 257175"/>
              <a:gd name="connsiteX38" fmla="*/ 178951 w 300037"/>
              <a:gd name="connsiteY38" fmla="*/ 200025 h 257175"/>
              <a:gd name="connsiteX39" fmla="*/ 164663 w 300037"/>
              <a:gd name="connsiteY39" fmla="*/ 199311 h 257175"/>
              <a:gd name="connsiteX40" fmla="*/ 164663 w 300037"/>
              <a:gd name="connsiteY40" fmla="*/ 185023 h 257175"/>
              <a:gd name="connsiteX41" fmla="*/ 164663 w 300037"/>
              <a:gd name="connsiteY41" fmla="*/ 233243 h 257175"/>
              <a:gd name="connsiteX42" fmla="*/ 150376 w 300037"/>
              <a:gd name="connsiteY42" fmla="*/ 230743 h 257175"/>
              <a:gd name="connsiteX43" fmla="*/ 150376 w 300037"/>
              <a:gd name="connsiteY43" fmla="*/ 219313 h 257175"/>
              <a:gd name="connsiteX44" fmla="*/ 164663 w 300037"/>
              <a:gd name="connsiteY44" fmla="*/ 220742 h 257175"/>
              <a:gd name="connsiteX45" fmla="*/ 164663 w 300037"/>
              <a:gd name="connsiteY45" fmla="*/ 233243 h 257175"/>
              <a:gd name="connsiteX46" fmla="*/ 136088 w 300037"/>
              <a:gd name="connsiteY46" fmla="*/ 195024 h 257175"/>
              <a:gd name="connsiteX47" fmla="*/ 136088 w 300037"/>
              <a:gd name="connsiteY47" fmla="*/ 181094 h 257175"/>
              <a:gd name="connsiteX48" fmla="*/ 150376 w 300037"/>
              <a:gd name="connsiteY48" fmla="*/ 183237 h 257175"/>
              <a:gd name="connsiteX49" fmla="*/ 150376 w 300037"/>
              <a:gd name="connsiteY49" fmla="*/ 197525 h 257175"/>
              <a:gd name="connsiteX50" fmla="*/ 136088 w 300037"/>
              <a:gd name="connsiteY50" fmla="*/ 195024 h 257175"/>
              <a:gd name="connsiteX51" fmla="*/ 136088 w 300037"/>
              <a:gd name="connsiteY51" fmla="*/ 226457 h 257175"/>
              <a:gd name="connsiteX52" fmla="*/ 121801 w 300037"/>
              <a:gd name="connsiteY52" fmla="*/ 214313 h 257175"/>
              <a:gd name="connsiteX53" fmla="*/ 121801 w 300037"/>
              <a:gd name="connsiteY53" fmla="*/ 213598 h 257175"/>
              <a:gd name="connsiteX54" fmla="*/ 122158 w 300037"/>
              <a:gd name="connsiteY54" fmla="*/ 213598 h 257175"/>
              <a:gd name="connsiteX55" fmla="*/ 125016 w 300037"/>
              <a:gd name="connsiteY55" fmla="*/ 214313 h 257175"/>
              <a:gd name="connsiteX56" fmla="*/ 136088 w 300037"/>
              <a:gd name="connsiteY56" fmla="*/ 216813 h 257175"/>
              <a:gd name="connsiteX57" fmla="*/ 136088 w 300037"/>
              <a:gd name="connsiteY57" fmla="*/ 226457 h 257175"/>
              <a:gd name="connsiteX58" fmla="*/ 78938 w 300037"/>
              <a:gd name="connsiteY58" fmla="*/ 177879 h 257175"/>
              <a:gd name="connsiteX59" fmla="*/ 86082 w 300037"/>
              <a:gd name="connsiteY59" fmla="*/ 178237 h 257175"/>
              <a:gd name="connsiteX60" fmla="*/ 86082 w 300037"/>
              <a:gd name="connsiteY60" fmla="*/ 178594 h 257175"/>
              <a:gd name="connsiteX61" fmla="*/ 89654 w 300037"/>
              <a:gd name="connsiteY61" fmla="*/ 192524 h 257175"/>
              <a:gd name="connsiteX62" fmla="*/ 78938 w 300037"/>
              <a:gd name="connsiteY62" fmla="*/ 191810 h 257175"/>
              <a:gd name="connsiteX63" fmla="*/ 78938 w 300037"/>
              <a:gd name="connsiteY63" fmla="*/ 177879 h 257175"/>
              <a:gd name="connsiteX64" fmla="*/ 64651 w 300037"/>
              <a:gd name="connsiteY64" fmla="*/ 135017 h 257175"/>
              <a:gd name="connsiteX65" fmla="*/ 78938 w 300037"/>
              <a:gd name="connsiteY65" fmla="*/ 137160 h 257175"/>
              <a:gd name="connsiteX66" fmla="*/ 78938 w 300037"/>
              <a:gd name="connsiteY66" fmla="*/ 151448 h 257175"/>
              <a:gd name="connsiteX67" fmla="*/ 64651 w 300037"/>
              <a:gd name="connsiteY67" fmla="*/ 148947 h 257175"/>
              <a:gd name="connsiteX68" fmla="*/ 64651 w 300037"/>
              <a:gd name="connsiteY68" fmla="*/ 135017 h 257175"/>
              <a:gd name="connsiteX69" fmla="*/ 64651 w 300037"/>
              <a:gd name="connsiteY69" fmla="*/ 190381 h 257175"/>
              <a:gd name="connsiteX70" fmla="*/ 50363 w 300037"/>
              <a:gd name="connsiteY70" fmla="*/ 187881 h 257175"/>
              <a:gd name="connsiteX71" fmla="*/ 50363 w 300037"/>
              <a:gd name="connsiteY71" fmla="*/ 173950 h 257175"/>
              <a:gd name="connsiteX72" fmla="*/ 64651 w 300037"/>
              <a:gd name="connsiteY72" fmla="*/ 176093 h 257175"/>
              <a:gd name="connsiteX73" fmla="*/ 64651 w 300037"/>
              <a:gd name="connsiteY73" fmla="*/ 190381 h 257175"/>
              <a:gd name="connsiteX74" fmla="*/ 36076 w 300037"/>
              <a:gd name="connsiteY74" fmla="*/ 132159 h 257175"/>
              <a:gd name="connsiteX75" fmla="*/ 36076 w 300037"/>
              <a:gd name="connsiteY75" fmla="*/ 125730 h 257175"/>
              <a:gd name="connsiteX76" fmla="*/ 50363 w 300037"/>
              <a:gd name="connsiteY76" fmla="*/ 131088 h 257175"/>
              <a:gd name="connsiteX77" fmla="*/ 50363 w 300037"/>
              <a:gd name="connsiteY77" fmla="*/ 144304 h 257175"/>
              <a:gd name="connsiteX78" fmla="*/ 36076 w 300037"/>
              <a:gd name="connsiteY78" fmla="*/ 132159 h 257175"/>
              <a:gd name="connsiteX79" fmla="*/ 36076 w 300037"/>
              <a:gd name="connsiteY79" fmla="*/ 183594 h 257175"/>
              <a:gd name="connsiteX80" fmla="*/ 21788 w 300037"/>
              <a:gd name="connsiteY80" fmla="*/ 171450 h 257175"/>
              <a:gd name="connsiteX81" fmla="*/ 21788 w 300037"/>
              <a:gd name="connsiteY81" fmla="*/ 165021 h 257175"/>
              <a:gd name="connsiteX82" fmla="*/ 36076 w 300037"/>
              <a:gd name="connsiteY82" fmla="*/ 170378 h 257175"/>
              <a:gd name="connsiteX83" fmla="*/ 36076 w 300037"/>
              <a:gd name="connsiteY83" fmla="*/ 183594 h 257175"/>
              <a:gd name="connsiteX84" fmla="*/ 21788 w 300037"/>
              <a:gd name="connsiteY84" fmla="*/ 72152 h 257175"/>
              <a:gd name="connsiteX85" fmla="*/ 36076 w 300037"/>
              <a:gd name="connsiteY85" fmla="*/ 77510 h 257175"/>
              <a:gd name="connsiteX86" fmla="*/ 36076 w 300037"/>
              <a:gd name="connsiteY86" fmla="*/ 90726 h 257175"/>
              <a:gd name="connsiteX87" fmla="*/ 21788 w 300037"/>
              <a:gd name="connsiteY87" fmla="*/ 78581 h 257175"/>
              <a:gd name="connsiteX88" fmla="*/ 21788 w 300037"/>
              <a:gd name="connsiteY88" fmla="*/ 72152 h 257175"/>
              <a:gd name="connsiteX89" fmla="*/ 64651 w 300037"/>
              <a:gd name="connsiteY89" fmla="*/ 83582 h 257175"/>
              <a:gd name="connsiteX90" fmla="*/ 64651 w 300037"/>
              <a:gd name="connsiteY90" fmla="*/ 97869 h 257175"/>
              <a:gd name="connsiteX91" fmla="*/ 50363 w 300037"/>
              <a:gd name="connsiteY91" fmla="*/ 95369 h 257175"/>
              <a:gd name="connsiteX92" fmla="*/ 50363 w 300037"/>
              <a:gd name="connsiteY92" fmla="*/ 81439 h 257175"/>
              <a:gd name="connsiteX93" fmla="*/ 64651 w 300037"/>
              <a:gd name="connsiteY93" fmla="*/ 83582 h 257175"/>
              <a:gd name="connsiteX94" fmla="*/ 100370 w 300037"/>
              <a:gd name="connsiteY94" fmla="*/ 21431 h 257175"/>
              <a:gd name="connsiteX95" fmla="*/ 178951 w 300037"/>
              <a:gd name="connsiteY95" fmla="*/ 42863 h 257175"/>
              <a:gd name="connsiteX96" fmla="*/ 100370 w 300037"/>
              <a:gd name="connsiteY96" fmla="*/ 64294 h 257175"/>
              <a:gd name="connsiteX97" fmla="*/ 21788 w 300037"/>
              <a:gd name="connsiteY97" fmla="*/ 42863 h 257175"/>
              <a:gd name="connsiteX98" fmla="*/ 100370 w 300037"/>
              <a:gd name="connsiteY98" fmla="*/ 21431 h 257175"/>
              <a:gd name="connsiteX99" fmla="*/ 121801 w 300037"/>
              <a:gd name="connsiteY99" fmla="*/ 190738 h 257175"/>
              <a:gd name="connsiteX100" fmla="*/ 107513 w 300037"/>
              <a:gd name="connsiteY100" fmla="*/ 178594 h 257175"/>
              <a:gd name="connsiteX101" fmla="*/ 107513 w 300037"/>
              <a:gd name="connsiteY101" fmla="*/ 172164 h 257175"/>
              <a:gd name="connsiteX102" fmla="*/ 121801 w 300037"/>
              <a:gd name="connsiteY102" fmla="*/ 177522 h 257175"/>
              <a:gd name="connsiteX103" fmla="*/ 121801 w 300037"/>
              <a:gd name="connsiteY103" fmla="*/ 190738 h 257175"/>
              <a:gd name="connsiteX104" fmla="*/ 164663 w 300037"/>
              <a:gd name="connsiteY104" fmla="*/ 90726 h 257175"/>
              <a:gd name="connsiteX105" fmla="*/ 164663 w 300037"/>
              <a:gd name="connsiteY105" fmla="*/ 77867 h 257175"/>
              <a:gd name="connsiteX106" fmla="*/ 178951 w 300037"/>
              <a:gd name="connsiteY106" fmla="*/ 72152 h 257175"/>
              <a:gd name="connsiteX107" fmla="*/ 178951 w 300037"/>
              <a:gd name="connsiteY107" fmla="*/ 78581 h 257175"/>
              <a:gd name="connsiteX108" fmla="*/ 164663 w 300037"/>
              <a:gd name="connsiteY108" fmla="*/ 90726 h 257175"/>
              <a:gd name="connsiteX109" fmla="*/ 136088 w 300037"/>
              <a:gd name="connsiteY109" fmla="*/ 97512 h 257175"/>
              <a:gd name="connsiteX110" fmla="*/ 136088 w 300037"/>
              <a:gd name="connsiteY110" fmla="*/ 83582 h 257175"/>
              <a:gd name="connsiteX111" fmla="*/ 150376 w 300037"/>
              <a:gd name="connsiteY111" fmla="*/ 81439 h 257175"/>
              <a:gd name="connsiteX112" fmla="*/ 150376 w 300037"/>
              <a:gd name="connsiteY112" fmla="*/ 95012 h 257175"/>
              <a:gd name="connsiteX113" fmla="*/ 136088 w 300037"/>
              <a:gd name="connsiteY113" fmla="*/ 97512 h 257175"/>
              <a:gd name="connsiteX114" fmla="*/ 107513 w 300037"/>
              <a:gd name="connsiteY114" fmla="*/ 100013 h 257175"/>
              <a:gd name="connsiteX115" fmla="*/ 107513 w 300037"/>
              <a:gd name="connsiteY115" fmla="*/ 85725 h 257175"/>
              <a:gd name="connsiteX116" fmla="*/ 121801 w 300037"/>
              <a:gd name="connsiteY116" fmla="*/ 85011 h 257175"/>
              <a:gd name="connsiteX117" fmla="*/ 121801 w 300037"/>
              <a:gd name="connsiteY117" fmla="*/ 99298 h 257175"/>
              <a:gd name="connsiteX118" fmla="*/ 107513 w 300037"/>
              <a:gd name="connsiteY118" fmla="*/ 100013 h 257175"/>
              <a:gd name="connsiteX119" fmla="*/ 78938 w 300037"/>
              <a:gd name="connsiteY119" fmla="*/ 99298 h 257175"/>
              <a:gd name="connsiteX120" fmla="*/ 78938 w 300037"/>
              <a:gd name="connsiteY120" fmla="*/ 85011 h 257175"/>
              <a:gd name="connsiteX121" fmla="*/ 93226 w 300037"/>
              <a:gd name="connsiteY121" fmla="*/ 85725 h 257175"/>
              <a:gd name="connsiteX122" fmla="*/ 93226 w 300037"/>
              <a:gd name="connsiteY122" fmla="*/ 100013 h 257175"/>
              <a:gd name="connsiteX123" fmla="*/ 78938 w 300037"/>
              <a:gd name="connsiteY123" fmla="*/ 99298 h 257175"/>
              <a:gd name="connsiteX124" fmla="*/ 264676 w 300037"/>
              <a:gd name="connsiteY124" fmla="*/ 142875 h 257175"/>
              <a:gd name="connsiteX125" fmla="*/ 186095 w 300037"/>
              <a:gd name="connsiteY125" fmla="*/ 164306 h 257175"/>
              <a:gd name="connsiteX126" fmla="*/ 107513 w 300037"/>
              <a:gd name="connsiteY126" fmla="*/ 142875 h 257175"/>
              <a:gd name="connsiteX127" fmla="*/ 186095 w 300037"/>
              <a:gd name="connsiteY127" fmla="*/ 121444 h 257175"/>
              <a:gd name="connsiteX128" fmla="*/ 264676 w 300037"/>
              <a:gd name="connsiteY128" fmla="*/ 142875 h 257175"/>
              <a:gd name="connsiteX129" fmla="*/ 286107 w 300037"/>
              <a:gd name="connsiteY129" fmla="*/ 153591 h 257175"/>
              <a:gd name="connsiteX130" fmla="*/ 286107 w 300037"/>
              <a:gd name="connsiteY130" fmla="*/ 142875 h 257175"/>
              <a:gd name="connsiteX131" fmla="*/ 247174 w 300037"/>
              <a:gd name="connsiteY131" fmla="*/ 107156 h 257175"/>
              <a:gd name="connsiteX132" fmla="*/ 213955 w 300037"/>
              <a:gd name="connsiteY132" fmla="*/ 101441 h 257175"/>
              <a:gd name="connsiteX133" fmla="*/ 214313 w 300037"/>
              <a:gd name="connsiteY133" fmla="*/ 96441 h 257175"/>
              <a:gd name="connsiteX134" fmla="*/ 200025 w 300037"/>
              <a:gd name="connsiteY134" fmla="*/ 71438 h 257175"/>
              <a:gd name="connsiteX135" fmla="*/ 200025 w 300037"/>
              <a:gd name="connsiteY135" fmla="*/ 42863 h 257175"/>
              <a:gd name="connsiteX136" fmla="*/ 161092 w 300037"/>
              <a:gd name="connsiteY136" fmla="*/ 7144 h 257175"/>
              <a:gd name="connsiteX137" fmla="*/ 100013 w 300037"/>
              <a:gd name="connsiteY137" fmla="*/ 0 h 257175"/>
              <a:gd name="connsiteX138" fmla="*/ 0 w 300037"/>
              <a:gd name="connsiteY138" fmla="*/ 42863 h 257175"/>
              <a:gd name="connsiteX139" fmla="*/ 0 w 300037"/>
              <a:gd name="connsiteY139" fmla="*/ 78581 h 257175"/>
              <a:gd name="connsiteX140" fmla="*/ 14287 w 300037"/>
              <a:gd name="connsiteY140" fmla="*/ 103584 h 257175"/>
              <a:gd name="connsiteX141" fmla="*/ 14287 w 300037"/>
              <a:gd name="connsiteY141" fmla="*/ 110371 h 257175"/>
              <a:gd name="connsiteX142" fmla="*/ 0 w 300037"/>
              <a:gd name="connsiteY142" fmla="*/ 135731 h 257175"/>
              <a:gd name="connsiteX143" fmla="*/ 0 w 300037"/>
              <a:gd name="connsiteY143" fmla="*/ 171450 h 257175"/>
              <a:gd name="connsiteX144" fmla="*/ 38933 w 300037"/>
              <a:gd name="connsiteY144" fmla="*/ 207169 h 257175"/>
              <a:gd name="connsiteX145" fmla="*/ 100013 w 300037"/>
              <a:gd name="connsiteY145" fmla="*/ 214313 h 257175"/>
              <a:gd name="connsiteX146" fmla="*/ 138946 w 300037"/>
              <a:gd name="connsiteY146" fmla="*/ 250031 h 257175"/>
              <a:gd name="connsiteX147" fmla="*/ 200025 w 300037"/>
              <a:gd name="connsiteY147" fmla="*/ 257175 h 257175"/>
              <a:gd name="connsiteX148" fmla="*/ 300038 w 300037"/>
              <a:gd name="connsiteY148" fmla="*/ 214313 h 257175"/>
              <a:gd name="connsiteX149" fmla="*/ 300038 w 300037"/>
              <a:gd name="connsiteY149" fmla="*/ 178594 h 257175"/>
              <a:gd name="connsiteX150" fmla="*/ 286107 w 300037"/>
              <a:gd name="connsiteY150" fmla="*/ 153591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300037" h="257175">
                <a:moveTo>
                  <a:pt x="278963" y="214313"/>
                </a:moveTo>
                <a:cubicBezTo>
                  <a:pt x="278963" y="218956"/>
                  <a:pt x="273606" y="223242"/>
                  <a:pt x="264676" y="226457"/>
                </a:cubicBezTo>
                <a:lnTo>
                  <a:pt x="264676" y="213598"/>
                </a:lnTo>
                <a:cubicBezTo>
                  <a:pt x="269677" y="212169"/>
                  <a:pt x="274677" y="210026"/>
                  <a:pt x="278963" y="207883"/>
                </a:cubicBezTo>
                <a:lnTo>
                  <a:pt x="278963" y="214313"/>
                </a:lnTo>
                <a:close/>
                <a:moveTo>
                  <a:pt x="250388" y="190738"/>
                </a:moveTo>
                <a:lnTo>
                  <a:pt x="250388" y="177879"/>
                </a:lnTo>
                <a:cubicBezTo>
                  <a:pt x="255389" y="176451"/>
                  <a:pt x="260390" y="174308"/>
                  <a:pt x="264676" y="172164"/>
                </a:cubicBezTo>
                <a:lnTo>
                  <a:pt x="264676" y="178594"/>
                </a:lnTo>
                <a:cubicBezTo>
                  <a:pt x="264676" y="183237"/>
                  <a:pt x="259318" y="187523"/>
                  <a:pt x="250388" y="190738"/>
                </a:cubicBezTo>
                <a:close/>
                <a:moveTo>
                  <a:pt x="250388" y="230743"/>
                </a:moveTo>
                <a:cubicBezTo>
                  <a:pt x="246102" y="231815"/>
                  <a:pt x="241102" y="232529"/>
                  <a:pt x="236101" y="233243"/>
                </a:cubicBezTo>
                <a:lnTo>
                  <a:pt x="236101" y="219313"/>
                </a:lnTo>
                <a:cubicBezTo>
                  <a:pt x="240744" y="218599"/>
                  <a:pt x="245745" y="217884"/>
                  <a:pt x="250388" y="217170"/>
                </a:cubicBezTo>
                <a:lnTo>
                  <a:pt x="250388" y="230743"/>
                </a:lnTo>
                <a:close/>
                <a:moveTo>
                  <a:pt x="221813" y="183594"/>
                </a:moveTo>
                <a:cubicBezTo>
                  <a:pt x="226457" y="182880"/>
                  <a:pt x="231457" y="182166"/>
                  <a:pt x="236101" y="181451"/>
                </a:cubicBezTo>
                <a:lnTo>
                  <a:pt x="236101" y="195024"/>
                </a:lnTo>
                <a:cubicBezTo>
                  <a:pt x="231815" y="196096"/>
                  <a:pt x="226814" y="196810"/>
                  <a:pt x="221813" y="197525"/>
                </a:cubicBezTo>
                <a:lnTo>
                  <a:pt x="221813" y="183594"/>
                </a:lnTo>
                <a:close/>
                <a:moveTo>
                  <a:pt x="221813" y="235029"/>
                </a:moveTo>
                <a:cubicBezTo>
                  <a:pt x="217170" y="235387"/>
                  <a:pt x="212527" y="235744"/>
                  <a:pt x="207526" y="235744"/>
                </a:cubicBezTo>
                <a:lnTo>
                  <a:pt x="207526" y="221456"/>
                </a:lnTo>
                <a:cubicBezTo>
                  <a:pt x="211812" y="221456"/>
                  <a:pt x="216813" y="221099"/>
                  <a:pt x="221813" y="220742"/>
                </a:cubicBezTo>
                <a:lnTo>
                  <a:pt x="221813" y="235029"/>
                </a:lnTo>
                <a:close/>
                <a:moveTo>
                  <a:pt x="193238" y="200025"/>
                </a:moveTo>
                <a:lnTo>
                  <a:pt x="193238" y="185738"/>
                </a:lnTo>
                <a:cubicBezTo>
                  <a:pt x="197525" y="185738"/>
                  <a:pt x="202525" y="185380"/>
                  <a:pt x="207526" y="185023"/>
                </a:cubicBezTo>
                <a:lnTo>
                  <a:pt x="207526" y="199311"/>
                </a:lnTo>
                <a:cubicBezTo>
                  <a:pt x="202882" y="199668"/>
                  <a:pt x="198239" y="199668"/>
                  <a:pt x="193238" y="200025"/>
                </a:cubicBezTo>
                <a:close/>
                <a:moveTo>
                  <a:pt x="193238" y="235744"/>
                </a:moveTo>
                <a:cubicBezTo>
                  <a:pt x="188238" y="235744"/>
                  <a:pt x="183594" y="235387"/>
                  <a:pt x="178951" y="235029"/>
                </a:cubicBezTo>
                <a:lnTo>
                  <a:pt x="178951" y="221456"/>
                </a:lnTo>
                <a:cubicBezTo>
                  <a:pt x="181451" y="221456"/>
                  <a:pt x="183594" y="221456"/>
                  <a:pt x="186095" y="221456"/>
                </a:cubicBezTo>
                <a:cubicBezTo>
                  <a:pt x="188238" y="221456"/>
                  <a:pt x="190738" y="221456"/>
                  <a:pt x="193238" y="221456"/>
                </a:cubicBezTo>
                <a:lnTo>
                  <a:pt x="193238" y="235744"/>
                </a:lnTo>
                <a:close/>
                <a:moveTo>
                  <a:pt x="164663" y="185023"/>
                </a:moveTo>
                <a:cubicBezTo>
                  <a:pt x="169307" y="185380"/>
                  <a:pt x="173950" y="185738"/>
                  <a:pt x="178951" y="185738"/>
                </a:cubicBezTo>
                <a:lnTo>
                  <a:pt x="178951" y="200025"/>
                </a:lnTo>
                <a:cubicBezTo>
                  <a:pt x="173950" y="200025"/>
                  <a:pt x="169307" y="199668"/>
                  <a:pt x="164663" y="199311"/>
                </a:cubicBezTo>
                <a:lnTo>
                  <a:pt x="164663" y="185023"/>
                </a:lnTo>
                <a:close/>
                <a:moveTo>
                  <a:pt x="164663" y="233243"/>
                </a:moveTo>
                <a:cubicBezTo>
                  <a:pt x="159663" y="232529"/>
                  <a:pt x="154662" y="231815"/>
                  <a:pt x="150376" y="230743"/>
                </a:cubicBezTo>
                <a:lnTo>
                  <a:pt x="150376" y="219313"/>
                </a:lnTo>
                <a:cubicBezTo>
                  <a:pt x="155019" y="220028"/>
                  <a:pt x="159663" y="220385"/>
                  <a:pt x="164663" y="220742"/>
                </a:cubicBezTo>
                <a:lnTo>
                  <a:pt x="164663" y="233243"/>
                </a:lnTo>
                <a:close/>
                <a:moveTo>
                  <a:pt x="136088" y="195024"/>
                </a:moveTo>
                <a:lnTo>
                  <a:pt x="136088" y="181094"/>
                </a:lnTo>
                <a:cubicBezTo>
                  <a:pt x="140732" y="181808"/>
                  <a:pt x="145375" y="182880"/>
                  <a:pt x="150376" y="183237"/>
                </a:cubicBezTo>
                <a:lnTo>
                  <a:pt x="150376" y="197525"/>
                </a:lnTo>
                <a:cubicBezTo>
                  <a:pt x="145375" y="196810"/>
                  <a:pt x="140375" y="196096"/>
                  <a:pt x="136088" y="195024"/>
                </a:cubicBezTo>
                <a:close/>
                <a:moveTo>
                  <a:pt x="136088" y="226457"/>
                </a:moveTo>
                <a:cubicBezTo>
                  <a:pt x="127159" y="222885"/>
                  <a:pt x="121801" y="218599"/>
                  <a:pt x="121801" y="214313"/>
                </a:cubicBezTo>
                <a:lnTo>
                  <a:pt x="121801" y="213598"/>
                </a:lnTo>
                <a:cubicBezTo>
                  <a:pt x="121801" y="213598"/>
                  <a:pt x="121801" y="213598"/>
                  <a:pt x="122158" y="213598"/>
                </a:cubicBezTo>
                <a:cubicBezTo>
                  <a:pt x="123230" y="213955"/>
                  <a:pt x="123944" y="214313"/>
                  <a:pt x="125016" y="214313"/>
                </a:cubicBezTo>
                <a:cubicBezTo>
                  <a:pt x="128588" y="215384"/>
                  <a:pt x="132159" y="216098"/>
                  <a:pt x="136088" y="216813"/>
                </a:cubicBezTo>
                <a:lnTo>
                  <a:pt x="136088" y="226457"/>
                </a:lnTo>
                <a:close/>
                <a:moveTo>
                  <a:pt x="78938" y="177879"/>
                </a:moveTo>
                <a:cubicBezTo>
                  <a:pt x="81439" y="177879"/>
                  <a:pt x="83582" y="178237"/>
                  <a:pt x="86082" y="178237"/>
                </a:cubicBezTo>
                <a:lnTo>
                  <a:pt x="86082" y="178594"/>
                </a:lnTo>
                <a:cubicBezTo>
                  <a:pt x="86082" y="183594"/>
                  <a:pt x="87154" y="188595"/>
                  <a:pt x="89654" y="192524"/>
                </a:cubicBezTo>
                <a:cubicBezTo>
                  <a:pt x="86082" y="192524"/>
                  <a:pt x="82510" y="192167"/>
                  <a:pt x="78938" y="191810"/>
                </a:cubicBezTo>
                <a:lnTo>
                  <a:pt x="78938" y="177879"/>
                </a:lnTo>
                <a:close/>
                <a:moveTo>
                  <a:pt x="64651" y="135017"/>
                </a:moveTo>
                <a:cubicBezTo>
                  <a:pt x="69294" y="135731"/>
                  <a:pt x="73938" y="136803"/>
                  <a:pt x="78938" y="137160"/>
                </a:cubicBezTo>
                <a:lnTo>
                  <a:pt x="78938" y="151448"/>
                </a:lnTo>
                <a:cubicBezTo>
                  <a:pt x="73938" y="150733"/>
                  <a:pt x="68937" y="150019"/>
                  <a:pt x="64651" y="148947"/>
                </a:cubicBezTo>
                <a:lnTo>
                  <a:pt x="64651" y="135017"/>
                </a:lnTo>
                <a:close/>
                <a:moveTo>
                  <a:pt x="64651" y="190381"/>
                </a:moveTo>
                <a:cubicBezTo>
                  <a:pt x="59650" y="189667"/>
                  <a:pt x="54650" y="188952"/>
                  <a:pt x="50363" y="187881"/>
                </a:cubicBezTo>
                <a:lnTo>
                  <a:pt x="50363" y="173950"/>
                </a:lnTo>
                <a:cubicBezTo>
                  <a:pt x="55007" y="174665"/>
                  <a:pt x="59650" y="175736"/>
                  <a:pt x="64651" y="176093"/>
                </a:cubicBezTo>
                <a:lnTo>
                  <a:pt x="64651" y="190381"/>
                </a:lnTo>
                <a:close/>
                <a:moveTo>
                  <a:pt x="36076" y="132159"/>
                </a:moveTo>
                <a:lnTo>
                  <a:pt x="36076" y="125730"/>
                </a:lnTo>
                <a:cubicBezTo>
                  <a:pt x="40362" y="127873"/>
                  <a:pt x="45006" y="129659"/>
                  <a:pt x="50363" y="131088"/>
                </a:cubicBezTo>
                <a:lnTo>
                  <a:pt x="50363" y="144304"/>
                </a:lnTo>
                <a:cubicBezTo>
                  <a:pt x="41434" y="141089"/>
                  <a:pt x="36076" y="136803"/>
                  <a:pt x="36076" y="132159"/>
                </a:cubicBezTo>
                <a:close/>
                <a:moveTo>
                  <a:pt x="36076" y="183594"/>
                </a:moveTo>
                <a:cubicBezTo>
                  <a:pt x="27146" y="180023"/>
                  <a:pt x="21788" y="175736"/>
                  <a:pt x="21788" y="171450"/>
                </a:cubicBezTo>
                <a:lnTo>
                  <a:pt x="21788" y="165021"/>
                </a:lnTo>
                <a:cubicBezTo>
                  <a:pt x="26075" y="167164"/>
                  <a:pt x="30718" y="168950"/>
                  <a:pt x="36076" y="170378"/>
                </a:cubicBezTo>
                <a:lnTo>
                  <a:pt x="36076" y="183594"/>
                </a:lnTo>
                <a:close/>
                <a:moveTo>
                  <a:pt x="21788" y="72152"/>
                </a:moveTo>
                <a:cubicBezTo>
                  <a:pt x="26075" y="74295"/>
                  <a:pt x="30718" y="76081"/>
                  <a:pt x="36076" y="77510"/>
                </a:cubicBezTo>
                <a:lnTo>
                  <a:pt x="36076" y="90726"/>
                </a:lnTo>
                <a:cubicBezTo>
                  <a:pt x="27146" y="87154"/>
                  <a:pt x="21788" y="82868"/>
                  <a:pt x="21788" y="78581"/>
                </a:cubicBezTo>
                <a:lnTo>
                  <a:pt x="21788" y="72152"/>
                </a:lnTo>
                <a:close/>
                <a:moveTo>
                  <a:pt x="64651" y="83582"/>
                </a:moveTo>
                <a:lnTo>
                  <a:pt x="64651" y="97869"/>
                </a:lnTo>
                <a:cubicBezTo>
                  <a:pt x="59650" y="97155"/>
                  <a:pt x="54650" y="96441"/>
                  <a:pt x="50363" y="95369"/>
                </a:cubicBezTo>
                <a:lnTo>
                  <a:pt x="50363" y="81439"/>
                </a:lnTo>
                <a:cubicBezTo>
                  <a:pt x="55007" y="82153"/>
                  <a:pt x="59650" y="82868"/>
                  <a:pt x="64651" y="83582"/>
                </a:cubicBezTo>
                <a:close/>
                <a:moveTo>
                  <a:pt x="100370" y="21431"/>
                </a:moveTo>
                <a:cubicBezTo>
                  <a:pt x="143947" y="21431"/>
                  <a:pt x="178951" y="31075"/>
                  <a:pt x="178951" y="42863"/>
                </a:cubicBezTo>
                <a:cubicBezTo>
                  <a:pt x="178951" y="54650"/>
                  <a:pt x="143947" y="64294"/>
                  <a:pt x="100370" y="64294"/>
                </a:cubicBezTo>
                <a:cubicBezTo>
                  <a:pt x="56793" y="64294"/>
                  <a:pt x="21788" y="54650"/>
                  <a:pt x="21788" y="42863"/>
                </a:cubicBezTo>
                <a:cubicBezTo>
                  <a:pt x="21788" y="31075"/>
                  <a:pt x="56793" y="21431"/>
                  <a:pt x="100370" y="21431"/>
                </a:cubicBezTo>
                <a:close/>
                <a:moveTo>
                  <a:pt x="121801" y="190738"/>
                </a:moveTo>
                <a:cubicBezTo>
                  <a:pt x="112871" y="187166"/>
                  <a:pt x="107513" y="182880"/>
                  <a:pt x="107513" y="178594"/>
                </a:cubicBezTo>
                <a:lnTo>
                  <a:pt x="107513" y="172164"/>
                </a:lnTo>
                <a:cubicBezTo>
                  <a:pt x="111800" y="174308"/>
                  <a:pt x="116443" y="176093"/>
                  <a:pt x="121801" y="177522"/>
                </a:cubicBezTo>
                <a:lnTo>
                  <a:pt x="121801" y="190738"/>
                </a:lnTo>
                <a:close/>
                <a:moveTo>
                  <a:pt x="164663" y="90726"/>
                </a:moveTo>
                <a:lnTo>
                  <a:pt x="164663" y="77867"/>
                </a:lnTo>
                <a:cubicBezTo>
                  <a:pt x="169664" y="76438"/>
                  <a:pt x="174665" y="74295"/>
                  <a:pt x="178951" y="72152"/>
                </a:cubicBezTo>
                <a:lnTo>
                  <a:pt x="178951" y="78581"/>
                </a:lnTo>
                <a:cubicBezTo>
                  <a:pt x="178951" y="83225"/>
                  <a:pt x="173593" y="87511"/>
                  <a:pt x="164663" y="90726"/>
                </a:cubicBezTo>
                <a:close/>
                <a:moveTo>
                  <a:pt x="136088" y="97512"/>
                </a:moveTo>
                <a:lnTo>
                  <a:pt x="136088" y="83582"/>
                </a:lnTo>
                <a:cubicBezTo>
                  <a:pt x="140732" y="82868"/>
                  <a:pt x="145733" y="82153"/>
                  <a:pt x="150376" y="81439"/>
                </a:cubicBezTo>
                <a:lnTo>
                  <a:pt x="150376" y="95012"/>
                </a:lnTo>
                <a:cubicBezTo>
                  <a:pt x="146090" y="96083"/>
                  <a:pt x="141089" y="96798"/>
                  <a:pt x="136088" y="97512"/>
                </a:cubicBezTo>
                <a:close/>
                <a:moveTo>
                  <a:pt x="107513" y="100013"/>
                </a:moveTo>
                <a:lnTo>
                  <a:pt x="107513" y="85725"/>
                </a:lnTo>
                <a:cubicBezTo>
                  <a:pt x="111800" y="85725"/>
                  <a:pt x="116800" y="85368"/>
                  <a:pt x="121801" y="85011"/>
                </a:cubicBezTo>
                <a:lnTo>
                  <a:pt x="121801" y="99298"/>
                </a:lnTo>
                <a:cubicBezTo>
                  <a:pt x="117158" y="99655"/>
                  <a:pt x="112514" y="99655"/>
                  <a:pt x="107513" y="100013"/>
                </a:cubicBezTo>
                <a:close/>
                <a:moveTo>
                  <a:pt x="78938" y="99298"/>
                </a:moveTo>
                <a:lnTo>
                  <a:pt x="78938" y="85011"/>
                </a:lnTo>
                <a:cubicBezTo>
                  <a:pt x="83582" y="85368"/>
                  <a:pt x="88225" y="85725"/>
                  <a:pt x="93226" y="85725"/>
                </a:cubicBezTo>
                <a:lnTo>
                  <a:pt x="93226" y="100013"/>
                </a:lnTo>
                <a:cubicBezTo>
                  <a:pt x="88225" y="99655"/>
                  <a:pt x="83582" y="99655"/>
                  <a:pt x="78938" y="99298"/>
                </a:cubicBezTo>
                <a:close/>
                <a:moveTo>
                  <a:pt x="264676" y="142875"/>
                </a:moveTo>
                <a:cubicBezTo>
                  <a:pt x="264676" y="154662"/>
                  <a:pt x="229672" y="164306"/>
                  <a:pt x="186095" y="164306"/>
                </a:cubicBezTo>
                <a:cubicBezTo>
                  <a:pt x="142518" y="164306"/>
                  <a:pt x="107513" y="154662"/>
                  <a:pt x="107513" y="142875"/>
                </a:cubicBezTo>
                <a:cubicBezTo>
                  <a:pt x="107513" y="131088"/>
                  <a:pt x="142518" y="121444"/>
                  <a:pt x="186095" y="121444"/>
                </a:cubicBezTo>
                <a:cubicBezTo>
                  <a:pt x="229672" y="121444"/>
                  <a:pt x="264676" y="131088"/>
                  <a:pt x="264676" y="142875"/>
                </a:cubicBezTo>
                <a:close/>
                <a:moveTo>
                  <a:pt x="286107" y="153591"/>
                </a:moveTo>
                <a:lnTo>
                  <a:pt x="286107" y="142875"/>
                </a:lnTo>
                <a:cubicBezTo>
                  <a:pt x="286107" y="126087"/>
                  <a:pt x="272891" y="113943"/>
                  <a:pt x="247174" y="107156"/>
                </a:cubicBezTo>
                <a:cubicBezTo>
                  <a:pt x="237530" y="104656"/>
                  <a:pt x="226457" y="102513"/>
                  <a:pt x="213955" y="101441"/>
                </a:cubicBezTo>
                <a:cubicBezTo>
                  <a:pt x="214313" y="100013"/>
                  <a:pt x="214313" y="98227"/>
                  <a:pt x="214313" y="96441"/>
                </a:cubicBezTo>
                <a:cubicBezTo>
                  <a:pt x="214313" y="86439"/>
                  <a:pt x="209669" y="77867"/>
                  <a:pt x="200025" y="71438"/>
                </a:cubicBezTo>
                <a:lnTo>
                  <a:pt x="200025" y="42863"/>
                </a:lnTo>
                <a:cubicBezTo>
                  <a:pt x="200025" y="26075"/>
                  <a:pt x="186809" y="13930"/>
                  <a:pt x="161092" y="7144"/>
                </a:cubicBezTo>
                <a:cubicBezTo>
                  <a:pt x="144304" y="2500"/>
                  <a:pt x="122873" y="0"/>
                  <a:pt x="100013" y="0"/>
                </a:cubicBezTo>
                <a:cubicBezTo>
                  <a:pt x="70009" y="0"/>
                  <a:pt x="0" y="4286"/>
                  <a:pt x="0" y="42863"/>
                </a:cubicBezTo>
                <a:lnTo>
                  <a:pt x="0" y="78581"/>
                </a:lnTo>
                <a:cubicBezTo>
                  <a:pt x="0" y="88583"/>
                  <a:pt x="4643" y="97155"/>
                  <a:pt x="14287" y="103584"/>
                </a:cubicBezTo>
                <a:lnTo>
                  <a:pt x="14287" y="110371"/>
                </a:lnTo>
                <a:cubicBezTo>
                  <a:pt x="5715" y="116443"/>
                  <a:pt x="0" y="124658"/>
                  <a:pt x="0" y="135731"/>
                </a:cubicBezTo>
                <a:lnTo>
                  <a:pt x="0" y="171450"/>
                </a:lnTo>
                <a:cubicBezTo>
                  <a:pt x="0" y="188238"/>
                  <a:pt x="13216" y="200382"/>
                  <a:pt x="38933" y="207169"/>
                </a:cubicBezTo>
                <a:cubicBezTo>
                  <a:pt x="55721" y="211812"/>
                  <a:pt x="77153" y="214313"/>
                  <a:pt x="100013" y="214313"/>
                </a:cubicBezTo>
                <a:cubicBezTo>
                  <a:pt x="100013" y="231100"/>
                  <a:pt x="113228" y="243245"/>
                  <a:pt x="138946" y="250031"/>
                </a:cubicBezTo>
                <a:cubicBezTo>
                  <a:pt x="155734" y="254675"/>
                  <a:pt x="177165" y="257175"/>
                  <a:pt x="200025" y="257175"/>
                </a:cubicBezTo>
                <a:cubicBezTo>
                  <a:pt x="230029" y="257175"/>
                  <a:pt x="300038" y="252889"/>
                  <a:pt x="300038" y="214313"/>
                </a:cubicBezTo>
                <a:lnTo>
                  <a:pt x="300038" y="178594"/>
                </a:lnTo>
                <a:cubicBezTo>
                  <a:pt x="300395" y="168593"/>
                  <a:pt x="295751" y="160020"/>
                  <a:pt x="286107" y="15359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357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1DADB2F5-0FC3-4130-B60B-5387E005337A}"/>
              </a:ext>
            </a:extLst>
          </p:cNvPr>
          <p:cNvSpPr/>
          <p:nvPr/>
        </p:nvSpPr>
        <p:spPr>
          <a:xfrm>
            <a:off x="5020707" y="1682482"/>
            <a:ext cx="300038" cy="187167"/>
          </a:xfrm>
          <a:custGeom>
            <a:avLst/>
            <a:gdLst>
              <a:gd name="connsiteX0" fmla="*/ 150020 w 300038"/>
              <a:gd name="connsiteY0" fmla="*/ 122872 h 187167"/>
              <a:gd name="connsiteX1" fmla="*/ 176452 w 300038"/>
              <a:gd name="connsiteY1" fmla="*/ 127158 h 187167"/>
              <a:gd name="connsiteX2" fmla="*/ 207884 w 300038"/>
              <a:gd name="connsiteY2" fmla="*/ 142160 h 187167"/>
              <a:gd name="connsiteX3" fmla="*/ 214314 w 300038"/>
              <a:gd name="connsiteY3" fmla="*/ 155020 h 187167"/>
              <a:gd name="connsiteX4" fmla="*/ 214314 w 300038"/>
              <a:gd name="connsiteY4" fmla="*/ 187167 h 187167"/>
              <a:gd name="connsiteX5" fmla="*/ 85725 w 300038"/>
              <a:gd name="connsiteY5" fmla="*/ 187167 h 187167"/>
              <a:gd name="connsiteX6" fmla="*/ 85725 w 300038"/>
              <a:gd name="connsiteY6" fmla="*/ 155020 h 187167"/>
              <a:gd name="connsiteX7" fmla="*/ 92154 w 300038"/>
              <a:gd name="connsiteY7" fmla="*/ 142160 h 187167"/>
              <a:gd name="connsiteX8" fmla="*/ 123588 w 300038"/>
              <a:gd name="connsiteY8" fmla="*/ 127158 h 187167"/>
              <a:gd name="connsiteX9" fmla="*/ 150020 w 300038"/>
              <a:gd name="connsiteY9" fmla="*/ 122872 h 187167"/>
              <a:gd name="connsiteX10" fmla="*/ 235744 w 300038"/>
              <a:gd name="connsiteY10" fmla="*/ 72866 h 187167"/>
              <a:gd name="connsiteX11" fmla="*/ 262176 w 300038"/>
              <a:gd name="connsiteY11" fmla="*/ 77152 h 187167"/>
              <a:gd name="connsiteX12" fmla="*/ 293609 w 300038"/>
              <a:gd name="connsiteY12" fmla="*/ 92154 h 187167"/>
              <a:gd name="connsiteX13" fmla="*/ 300038 w 300038"/>
              <a:gd name="connsiteY13" fmla="*/ 105014 h 187167"/>
              <a:gd name="connsiteX14" fmla="*/ 300038 w 300038"/>
              <a:gd name="connsiteY14" fmla="*/ 137161 h 187167"/>
              <a:gd name="connsiteX15" fmla="*/ 222171 w 300038"/>
              <a:gd name="connsiteY15" fmla="*/ 137161 h 187167"/>
              <a:gd name="connsiteX16" fmla="*/ 216456 w 300038"/>
              <a:gd name="connsiteY16" fmla="*/ 130731 h 187167"/>
              <a:gd name="connsiteX17" fmla="*/ 183595 w 300038"/>
              <a:gd name="connsiteY17" fmla="*/ 114301 h 187167"/>
              <a:gd name="connsiteX18" fmla="*/ 196454 w 300038"/>
              <a:gd name="connsiteY18" fmla="*/ 82867 h 187167"/>
              <a:gd name="connsiteX19" fmla="*/ 196454 w 300038"/>
              <a:gd name="connsiteY19" fmla="*/ 82153 h 187167"/>
              <a:gd name="connsiteX20" fmla="*/ 209312 w 300038"/>
              <a:gd name="connsiteY20" fmla="*/ 77152 h 187167"/>
              <a:gd name="connsiteX21" fmla="*/ 235744 w 300038"/>
              <a:gd name="connsiteY21" fmla="*/ 72866 h 187167"/>
              <a:gd name="connsiteX22" fmla="*/ 64294 w 300038"/>
              <a:gd name="connsiteY22" fmla="*/ 72866 h 187167"/>
              <a:gd name="connsiteX23" fmla="*/ 90726 w 300038"/>
              <a:gd name="connsiteY23" fmla="*/ 77152 h 187167"/>
              <a:gd name="connsiteX24" fmla="*/ 103584 w 300038"/>
              <a:gd name="connsiteY24" fmla="*/ 81438 h 187167"/>
              <a:gd name="connsiteX25" fmla="*/ 103584 w 300038"/>
              <a:gd name="connsiteY25" fmla="*/ 82867 h 187167"/>
              <a:gd name="connsiteX26" fmla="*/ 116443 w 300038"/>
              <a:gd name="connsiteY26" fmla="*/ 114301 h 187167"/>
              <a:gd name="connsiteX27" fmla="*/ 83582 w 300038"/>
              <a:gd name="connsiteY27" fmla="*/ 130731 h 187167"/>
              <a:gd name="connsiteX28" fmla="*/ 77153 w 300038"/>
              <a:gd name="connsiteY28" fmla="*/ 137161 h 187167"/>
              <a:gd name="connsiteX29" fmla="*/ 0 w 300038"/>
              <a:gd name="connsiteY29" fmla="*/ 137161 h 187167"/>
              <a:gd name="connsiteX30" fmla="*/ 0 w 300038"/>
              <a:gd name="connsiteY30" fmla="*/ 105014 h 187167"/>
              <a:gd name="connsiteX31" fmla="*/ 6429 w 300038"/>
              <a:gd name="connsiteY31" fmla="*/ 92154 h 187167"/>
              <a:gd name="connsiteX32" fmla="*/ 37862 w 300038"/>
              <a:gd name="connsiteY32" fmla="*/ 77152 h 187167"/>
              <a:gd name="connsiteX33" fmla="*/ 64294 w 300038"/>
              <a:gd name="connsiteY33" fmla="*/ 72866 h 187167"/>
              <a:gd name="connsiteX34" fmla="*/ 150020 w 300038"/>
              <a:gd name="connsiteY34" fmla="*/ 50006 h 187167"/>
              <a:gd name="connsiteX35" fmla="*/ 182167 w 300038"/>
              <a:gd name="connsiteY35" fmla="*/ 82154 h 187167"/>
              <a:gd name="connsiteX36" fmla="*/ 150020 w 300038"/>
              <a:gd name="connsiteY36" fmla="*/ 114301 h 187167"/>
              <a:gd name="connsiteX37" fmla="*/ 117872 w 300038"/>
              <a:gd name="connsiteY37" fmla="*/ 82154 h 187167"/>
              <a:gd name="connsiteX38" fmla="*/ 150020 w 300038"/>
              <a:gd name="connsiteY38" fmla="*/ 50006 h 187167"/>
              <a:gd name="connsiteX39" fmla="*/ 235745 w 300038"/>
              <a:gd name="connsiteY39" fmla="*/ 0 h 187167"/>
              <a:gd name="connsiteX40" fmla="*/ 267892 w 300038"/>
              <a:gd name="connsiteY40" fmla="*/ 32147 h 187167"/>
              <a:gd name="connsiteX41" fmla="*/ 235745 w 300038"/>
              <a:gd name="connsiteY41" fmla="*/ 64295 h 187167"/>
              <a:gd name="connsiteX42" fmla="*/ 203597 w 300038"/>
              <a:gd name="connsiteY42" fmla="*/ 32147 h 187167"/>
              <a:gd name="connsiteX43" fmla="*/ 235745 w 300038"/>
              <a:gd name="connsiteY43" fmla="*/ 0 h 187167"/>
              <a:gd name="connsiteX44" fmla="*/ 64295 w 300038"/>
              <a:gd name="connsiteY44" fmla="*/ 0 h 187167"/>
              <a:gd name="connsiteX45" fmla="*/ 96442 w 300038"/>
              <a:gd name="connsiteY45" fmla="*/ 32147 h 187167"/>
              <a:gd name="connsiteX46" fmla="*/ 64295 w 300038"/>
              <a:gd name="connsiteY46" fmla="*/ 64295 h 187167"/>
              <a:gd name="connsiteX47" fmla="*/ 32147 w 300038"/>
              <a:gd name="connsiteY47" fmla="*/ 32147 h 187167"/>
              <a:gd name="connsiteX48" fmla="*/ 64295 w 300038"/>
              <a:gd name="connsiteY48" fmla="*/ 0 h 187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00038" h="187167">
                <a:moveTo>
                  <a:pt x="150020" y="122872"/>
                </a:moveTo>
                <a:cubicBezTo>
                  <a:pt x="159307" y="122872"/>
                  <a:pt x="168594" y="125015"/>
                  <a:pt x="176452" y="127158"/>
                </a:cubicBezTo>
                <a:cubicBezTo>
                  <a:pt x="187882" y="130016"/>
                  <a:pt x="199312" y="135016"/>
                  <a:pt x="207884" y="142160"/>
                </a:cubicBezTo>
                <a:cubicBezTo>
                  <a:pt x="212170" y="145018"/>
                  <a:pt x="214314" y="150019"/>
                  <a:pt x="214314" y="155020"/>
                </a:cubicBezTo>
                <a:lnTo>
                  <a:pt x="214314" y="187167"/>
                </a:lnTo>
                <a:lnTo>
                  <a:pt x="85725" y="187167"/>
                </a:lnTo>
                <a:lnTo>
                  <a:pt x="85725" y="155020"/>
                </a:lnTo>
                <a:cubicBezTo>
                  <a:pt x="85725" y="150019"/>
                  <a:pt x="87868" y="145732"/>
                  <a:pt x="92154" y="142160"/>
                </a:cubicBezTo>
                <a:cubicBezTo>
                  <a:pt x="101441" y="135731"/>
                  <a:pt x="112157" y="130016"/>
                  <a:pt x="123588" y="127158"/>
                </a:cubicBezTo>
                <a:cubicBezTo>
                  <a:pt x="132160" y="124301"/>
                  <a:pt x="141447" y="122872"/>
                  <a:pt x="150020" y="122872"/>
                </a:cubicBezTo>
                <a:close/>
                <a:moveTo>
                  <a:pt x="235744" y="72866"/>
                </a:moveTo>
                <a:cubicBezTo>
                  <a:pt x="245031" y="72866"/>
                  <a:pt x="254318" y="75009"/>
                  <a:pt x="262176" y="77152"/>
                </a:cubicBezTo>
                <a:cubicBezTo>
                  <a:pt x="273606" y="80010"/>
                  <a:pt x="285036" y="85010"/>
                  <a:pt x="293609" y="92154"/>
                </a:cubicBezTo>
                <a:cubicBezTo>
                  <a:pt x="297895" y="95012"/>
                  <a:pt x="300038" y="100012"/>
                  <a:pt x="300038" y="105014"/>
                </a:cubicBezTo>
                <a:lnTo>
                  <a:pt x="300038" y="137161"/>
                </a:lnTo>
                <a:lnTo>
                  <a:pt x="222171" y="137161"/>
                </a:lnTo>
                <a:cubicBezTo>
                  <a:pt x="220743" y="134303"/>
                  <a:pt x="218599" y="132874"/>
                  <a:pt x="216456" y="130731"/>
                </a:cubicBezTo>
                <a:cubicBezTo>
                  <a:pt x="207884" y="124302"/>
                  <a:pt x="197168" y="118587"/>
                  <a:pt x="183595" y="114301"/>
                </a:cubicBezTo>
                <a:cubicBezTo>
                  <a:pt x="191453" y="106443"/>
                  <a:pt x="196454" y="95012"/>
                  <a:pt x="196454" y="82867"/>
                </a:cubicBezTo>
                <a:lnTo>
                  <a:pt x="196454" y="82153"/>
                </a:lnTo>
                <a:cubicBezTo>
                  <a:pt x="200740" y="80010"/>
                  <a:pt x="205026" y="78581"/>
                  <a:pt x="209312" y="77152"/>
                </a:cubicBezTo>
                <a:cubicBezTo>
                  <a:pt x="217885" y="74295"/>
                  <a:pt x="227172" y="72866"/>
                  <a:pt x="235744" y="72866"/>
                </a:cubicBezTo>
                <a:close/>
                <a:moveTo>
                  <a:pt x="64294" y="72866"/>
                </a:moveTo>
                <a:cubicBezTo>
                  <a:pt x="73581" y="72866"/>
                  <a:pt x="82868" y="75009"/>
                  <a:pt x="90726" y="77152"/>
                </a:cubicBezTo>
                <a:cubicBezTo>
                  <a:pt x="95012" y="77867"/>
                  <a:pt x="99298" y="80010"/>
                  <a:pt x="103584" y="81438"/>
                </a:cubicBezTo>
                <a:cubicBezTo>
                  <a:pt x="103584" y="82153"/>
                  <a:pt x="103584" y="82153"/>
                  <a:pt x="103584" y="82867"/>
                </a:cubicBezTo>
                <a:cubicBezTo>
                  <a:pt x="103584" y="95012"/>
                  <a:pt x="108585" y="105728"/>
                  <a:pt x="116443" y="114301"/>
                </a:cubicBezTo>
                <a:cubicBezTo>
                  <a:pt x="105013" y="117873"/>
                  <a:pt x="93583" y="123588"/>
                  <a:pt x="83582" y="130731"/>
                </a:cubicBezTo>
                <a:cubicBezTo>
                  <a:pt x="80724" y="132874"/>
                  <a:pt x="79296" y="134303"/>
                  <a:pt x="77153" y="137161"/>
                </a:cubicBezTo>
                <a:lnTo>
                  <a:pt x="0" y="137161"/>
                </a:lnTo>
                <a:lnTo>
                  <a:pt x="0" y="105014"/>
                </a:lnTo>
                <a:cubicBezTo>
                  <a:pt x="0" y="100012"/>
                  <a:pt x="2143" y="95012"/>
                  <a:pt x="6429" y="92154"/>
                </a:cubicBezTo>
                <a:cubicBezTo>
                  <a:pt x="15716" y="85725"/>
                  <a:pt x="26432" y="80724"/>
                  <a:pt x="37862" y="77152"/>
                </a:cubicBezTo>
                <a:cubicBezTo>
                  <a:pt x="46434" y="74295"/>
                  <a:pt x="55721" y="72866"/>
                  <a:pt x="64294" y="72866"/>
                </a:cubicBezTo>
                <a:close/>
                <a:moveTo>
                  <a:pt x="150020" y="50006"/>
                </a:moveTo>
                <a:cubicBezTo>
                  <a:pt x="167774" y="50006"/>
                  <a:pt x="182167" y="64399"/>
                  <a:pt x="182167" y="82154"/>
                </a:cubicBezTo>
                <a:cubicBezTo>
                  <a:pt x="182167" y="99908"/>
                  <a:pt x="167774" y="114301"/>
                  <a:pt x="150020" y="114301"/>
                </a:cubicBezTo>
                <a:cubicBezTo>
                  <a:pt x="132265" y="114301"/>
                  <a:pt x="117872" y="99908"/>
                  <a:pt x="117872" y="82154"/>
                </a:cubicBezTo>
                <a:cubicBezTo>
                  <a:pt x="117872" y="64399"/>
                  <a:pt x="132265" y="50006"/>
                  <a:pt x="150020" y="50006"/>
                </a:cubicBezTo>
                <a:close/>
                <a:moveTo>
                  <a:pt x="235745" y="0"/>
                </a:moveTo>
                <a:cubicBezTo>
                  <a:pt x="253499" y="0"/>
                  <a:pt x="267892" y="14393"/>
                  <a:pt x="267892" y="32147"/>
                </a:cubicBezTo>
                <a:cubicBezTo>
                  <a:pt x="267892" y="49902"/>
                  <a:pt x="253499" y="64295"/>
                  <a:pt x="235745" y="64295"/>
                </a:cubicBezTo>
                <a:cubicBezTo>
                  <a:pt x="217990" y="64295"/>
                  <a:pt x="203597" y="49902"/>
                  <a:pt x="203597" y="32147"/>
                </a:cubicBezTo>
                <a:cubicBezTo>
                  <a:pt x="203597" y="14393"/>
                  <a:pt x="217990" y="0"/>
                  <a:pt x="235745" y="0"/>
                </a:cubicBezTo>
                <a:close/>
                <a:moveTo>
                  <a:pt x="64295" y="0"/>
                </a:moveTo>
                <a:cubicBezTo>
                  <a:pt x="82049" y="0"/>
                  <a:pt x="96442" y="14393"/>
                  <a:pt x="96442" y="32147"/>
                </a:cubicBezTo>
                <a:cubicBezTo>
                  <a:pt x="96442" y="49902"/>
                  <a:pt x="82049" y="64295"/>
                  <a:pt x="64295" y="64295"/>
                </a:cubicBezTo>
                <a:cubicBezTo>
                  <a:pt x="46540" y="64295"/>
                  <a:pt x="32147" y="49902"/>
                  <a:pt x="32147" y="32147"/>
                </a:cubicBezTo>
                <a:cubicBezTo>
                  <a:pt x="32147" y="14393"/>
                  <a:pt x="46540" y="0"/>
                  <a:pt x="64295" y="0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357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Graphic 53" descr="Puzzle">
            <a:extLst>
              <a:ext uri="{FF2B5EF4-FFF2-40B4-BE49-F238E27FC236}">
                <a16:creationId xmlns:a16="http://schemas.microsoft.com/office/drawing/2014/main" id="{7151A167-115F-4DB3-AC4C-1D0AF311C9A1}"/>
              </a:ext>
            </a:extLst>
          </p:cNvPr>
          <p:cNvSpPr/>
          <p:nvPr/>
        </p:nvSpPr>
        <p:spPr>
          <a:xfrm>
            <a:off x="1965254" y="1630445"/>
            <a:ext cx="285750" cy="285750"/>
          </a:xfrm>
          <a:custGeom>
            <a:avLst/>
            <a:gdLst>
              <a:gd name="connsiteX0" fmla="*/ 184666 w 285750"/>
              <a:gd name="connsiteY0" fmla="*/ 216813 h 285750"/>
              <a:gd name="connsiteX1" fmla="*/ 169307 w 285750"/>
              <a:gd name="connsiteY1" fmla="*/ 169664 h 285750"/>
              <a:gd name="connsiteX2" fmla="*/ 171807 w 285750"/>
              <a:gd name="connsiteY2" fmla="*/ 167164 h 285750"/>
              <a:gd name="connsiteX3" fmla="*/ 219670 w 285750"/>
              <a:gd name="connsiteY3" fmla="*/ 181808 h 285750"/>
              <a:gd name="connsiteX4" fmla="*/ 245031 w 285750"/>
              <a:gd name="connsiteY4" fmla="*/ 202168 h 285750"/>
              <a:gd name="connsiteX5" fmla="*/ 285750 w 285750"/>
              <a:gd name="connsiteY5" fmla="*/ 161449 h 285750"/>
              <a:gd name="connsiteX6" fmla="*/ 225028 w 285750"/>
              <a:gd name="connsiteY6" fmla="*/ 100727 h 285750"/>
              <a:gd name="connsiteX7" fmla="*/ 245388 w 285750"/>
              <a:gd name="connsiteY7" fmla="*/ 75367 h 285750"/>
              <a:gd name="connsiteX8" fmla="*/ 260033 w 285750"/>
              <a:gd name="connsiteY8" fmla="*/ 27503 h 285750"/>
              <a:gd name="connsiteX9" fmla="*/ 257532 w 285750"/>
              <a:gd name="connsiteY9" fmla="*/ 25003 h 285750"/>
              <a:gd name="connsiteX10" fmla="*/ 210383 w 285750"/>
              <a:gd name="connsiteY10" fmla="*/ 40362 h 285750"/>
              <a:gd name="connsiteX11" fmla="*/ 185023 w 285750"/>
              <a:gd name="connsiteY11" fmla="*/ 60722 h 285750"/>
              <a:gd name="connsiteX12" fmla="*/ 124301 w 285750"/>
              <a:gd name="connsiteY12" fmla="*/ 0 h 285750"/>
              <a:gd name="connsiteX13" fmla="*/ 83225 w 285750"/>
              <a:gd name="connsiteY13" fmla="*/ 40719 h 285750"/>
              <a:gd name="connsiteX14" fmla="*/ 103584 w 285750"/>
              <a:gd name="connsiteY14" fmla="*/ 66080 h 285750"/>
              <a:gd name="connsiteX15" fmla="*/ 118943 w 285750"/>
              <a:gd name="connsiteY15" fmla="*/ 113228 h 285750"/>
              <a:gd name="connsiteX16" fmla="*/ 116443 w 285750"/>
              <a:gd name="connsiteY16" fmla="*/ 115729 h 285750"/>
              <a:gd name="connsiteX17" fmla="*/ 68580 w 285750"/>
              <a:gd name="connsiteY17" fmla="*/ 101084 h 285750"/>
              <a:gd name="connsiteX18" fmla="*/ 43220 w 285750"/>
              <a:gd name="connsiteY18" fmla="*/ 80724 h 285750"/>
              <a:gd name="connsiteX19" fmla="*/ 0 w 285750"/>
              <a:gd name="connsiteY19" fmla="*/ 124301 h 285750"/>
              <a:gd name="connsiteX20" fmla="*/ 60722 w 285750"/>
              <a:gd name="connsiteY20" fmla="*/ 185023 h 285750"/>
              <a:gd name="connsiteX21" fmla="*/ 40362 w 285750"/>
              <a:gd name="connsiteY21" fmla="*/ 210383 h 285750"/>
              <a:gd name="connsiteX22" fmla="*/ 25718 w 285750"/>
              <a:gd name="connsiteY22" fmla="*/ 258247 h 285750"/>
              <a:gd name="connsiteX23" fmla="*/ 28218 w 285750"/>
              <a:gd name="connsiteY23" fmla="*/ 260747 h 285750"/>
              <a:gd name="connsiteX24" fmla="*/ 75367 w 285750"/>
              <a:gd name="connsiteY24" fmla="*/ 245388 h 285750"/>
              <a:gd name="connsiteX25" fmla="*/ 100727 w 285750"/>
              <a:gd name="connsiteY25" fmla="*/ 225028 h 285750"/>
              <a:gd name="connsiteX26" fmla="*/ 161449 w 285750"/>
              <a:gd name="connsiteY26" fmla="*/ 285750 h 285750"/>
              <a:gd name="connsiteX27" fmla="*/ 205026 w 285750"/>
              <a:gd name="connsiteY27" fmla="*/ 242173 h 285750"/>
              <a:gd name="connsiteX28" fmla="*/ 184666 w 285750"/>
              <a:gd name="connsiteY28" fmla="*/ 216813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85750" h="285750">
                <a:moveTo>
                  <a:pt x="184666" y="216813"/>
                </a:moveTo>
                <a:cubicBezTo>
                  <a:pt x="161092" y="217527"/>
                  <a:pt x="152519" y="187166"/>
                  <a:pt x="169307" y="169664"/>
                </a:cubicBezTo>
                <a:lnTo>
                  <a:pt x="171807" y="167164"/>
                </a:lnTo>
                <a:cubicBezTo>
                  <a:pt x="189309" y="150376"/>
                  <a:pt x="220385" y="158234"/>
                  <a:pt x="219670" y="181808"/>
                </a:cubicBezTo>
                <a:cubicBezTo>
                  <a:pt x="219313" y="195382"/>
                  <a:pt x="235387" y="211812"/>
                  <a:pt x="245031" y="202168"/>
                </a:cubicBezTo>
                <a:lnTo>
                  <a:pt x="285750" y="161449"/>
                </a:lnTo>
                <a:lnTo>
                  <a:pt x="225028" y="100727"/>
                </a:lnTo>
                <a:cubicBezTo>
                  <a:pt x="215384" y="91083"/>
                  <a:pt x="231815" y="75009"/>
                  <a:pt x="245388" y="75367"/>
                </a:cubicBezTo>
                <a:cubicBezTo>
                  <a:pt x="268962" y="76081"/>
                  <a:pt x="276820" y="45006"/>
                  <a:pt x="260033" y="27503"/>
                </a:cubicBezTo>
                <a:lnTo>
                  <a:pt x="257532" y="25003"/>
                </a:lnTo>
                <a:cubicBezTo>
                  <a:pt x="240030" y="8215"/>
                  <a:pt x="209669" y="16788"/>
                  <a:pt x="210383" y="40362"/>
                </a:cubicBezTo>
                <a:cubicBezTo>
                  <a:pt x="210741" y="53935"/>
                  <a:pt x="194667" y="70366"/>
                  <a:pt x="185023" y="60722"/>
                </a:cubicBezTo>
                <a:lnTo>
                  <a:pt x="124301" y="0"/>
                </a:lnTo>
                <a:lnTo>
                  <a:pt x="83225" y="40719"/>
                </a:lnTo>
                <a:cubicBezTo>
                  <a:pt x="73581" y="50363"/>
                  <a:pt x="90011" y="66437"/>
                  <a:pt x="103584" y="66080"/>
                </a:cubicBezTo>
                <a:cubicBezTo>
                  <a:pt x="127159" y="65365"/>
                  <a:pt x="135731" y="95726"/>
                  <a:pt x="118943" y="113228"/>
                </a:cubicBezTo>
                <a:lnTo>
                  <a:pt x="116443" y="115729"/>
                </a:lnTo>
                <a:cubicBezTo>
                  <a:pt x="98941" y="132517"/>
                  <a:pt x="67866" y="124658"/>
                  <a:pt x="68580" y="101084"/>
                </a:cubicBezTo>
                <a:cubicBezTo>
                  <a:pt x="68937" y="87511"/>
                  <a:pt x="52864" y="71080"/>
                  <a:pt x="43220" y="80724"/>
                </a:cubicBezTo>
                <a:lnTo>
                  <a:pt x="0" y="124301"/>
                </a:lnTo>
                <a:lnTo>
                  <a:pt x="60722" y="185023"/>
                </a:lnTo>
                <a:cubicBezTo>
                  <a:pt x="70366" y="194667"/>
                  <a:pt x="53935" y="210741"/>
                  <a:pt x="40362" y="210383"/>
                </a:cubicBezTo>
                <a:cubicBezTo>
                  <a:pt x="16788" y="209669"/>
                  <a:pt x="8930" y="240744"/>
                  <a:pt x="25718" y="258247"/>
                </a:cubicBezTo>
                <a:lnTo>
                  <a:pt x="28218" y="260747"/>
                </a:lnTo>
                <a:cubicBezTo>
                  <a:pt x="45720" y="277535"/>
                  <a:pt x="76081" y="268962"/>
                  <a:pt x="75367" y="245388"/>
                </a:cubicBezTo>
                <a:cubicBezTo>
                  <a:pt x="75009" y="231815"/>
                  <a:pt x="91083" y="215384"/>
                  <a:pt x="100727" y="225028"/>
                </a:cubicBezTo>
                <a:lnTo>
                  <a:pt x="161449" y="285750"/>
                </a:lnTo>
                <a:lnTo>
                  <a:pt x="205026" y="242173"/>
                </a:lnTo>
                <a:cubicBezTo>
                  <a:pt x="214670" y="232529"/>
                  <a:pt x="198596" y="216456"/>
                  <a:pt x="184666" y="216813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357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1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10128</TotalTime>
  <Words>447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Process Diagram – Slide Template</vt:lpstr>
      <vt:lpstr>Hexagon Process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Process Diagram</dc:title>
  <dc:creator>PresentationGO.com</dc:creator>
  <dc:description>© Copyright PresentationGO.com</dc:description>
  <dcterms:created xsi:type="dcterms:W3CDTF">2014-11-26T05:14:11Z</dcterms:created>
  <dcterms:modified xsi:type="dcterms:W3CDTF">2019-08-12T15:45:38Z</dcterms:modified>
  <cp:category>Charts &amp; Diagrams</cp:category>
</cp:coreProperties>
</file>