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2" d="100"/>
          <a:sy n="142" d="100"/>
        </p:scale>
        <p:origin x="108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3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740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Process Diagram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3441312-C862-48A1-8C55-D797962FAC27}"/>
              </a:ext>
            </a:extLst>
          </p:cNvPr>
          <p:cNvGrpSpPr/>
          <p:nvPr/>
        </p:nvGrpSpPr>
        <p:grpSpPr>
          <a:xfrm>
            <a:off x="2193282" y="2656634"/>
            <a:ext cx="7805436" cy="1810556"/>
            <a:chOff x="13208000" y="17995899"/>
            <a:chExt cx="3137757" cy="727837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AFC0490F-2B39-4760-923F-C4337BEB4A9D}"/>
                </a:ext>
              </a:extLst>
            </p:cNvPr>
            <p:cNvSpPr/>
            <p:nvPr/>
          </p:nvSpPr>
          <p:spPr>
            <a:xfrm>
              <a:off x="13208000" y="17995900"/>
              <a:ext cx="1156515" cy="722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600" extrusionOk="0">
                  <a:moveTo>
                    <a:pt x="17152" y="6295"/>
                  </a:moveTo>
                  <a:lnTo>
                    <a:pt x="19087" y="6295"/>
                  </a:lnTo>
                  <a:cubicBezTo>
                    <a:pt x="19481" y="6295"/>
                    <a:pt x="19847" y="6637"/>
                    <a:pt x="20044" y="7191"/>
                  </a:cubicBezTo>
                  <a:cubicBezTo>
                    <a:pt x="20238" y="7734"/>
                    <a:pt x="20668" y="7924"/>
                    <a:pt x="21005" y="7609"/>
                  </a:cubicBezTo>
                  <a:cubicBezTo>
                    <a:pt x="21341" y="7294"/>
                    <a:pt x="21458" y="6599"/>
                    <a:pt x="21263" y="6052"/>
                  </a:cubicBezTo>
                  <a:cubicBezTo>
                    <a:pt x="20815" y="4799"/>
                    <a:pt x="19983" y="4017"/>
                    <a:pt x="19087" y="4017"/>
                  </a:cubicBezTo>
                  <a:lnTo>
                    <a:pt x="17152" y="4017"/>
                  </a:lnTo>
                  <a:cubicBezTo>
                    <a:pt x="16258" y="4017"/>
                    <a:pt x="15424" y="4795"/>
                    <a:pt x="14976" y="6052"/>
                  </a:cubicBezTo>
                  <a:lnTo>
                    <a:pt x="13486" y="10229"/>
                  </a:lnTo>
                  <a:lnTo>
                    <a:pt x="10564" y="18426"/>
                  </a:lnTo>
                  <a:cubicBezTo>
                    <a:pt x="10367" y="18976"/>
                    <a:pt x="10001" y="19322"/>
                    <a:pt x="9607" y="19322"/>
                  </a:cubicBezTo>
                  <a:lnTo>
                    <a:pt x="4807" y="19322"/>
                  </a:lnTo>
                  <a:cubicBezTo>
                    <a:pt x="4413" y="19322"/>
                    <a:pt x="4047" y="18980"/>
                    <a:pt x="3850" y="18426"/>
                  </a:cubicBezTo>
                  <a:lnTo>
                    <a:pt x="1647" y="12252"/>
                  </a:lnTo>
                  <a:cubicBezTo>
                    <a:pt x="1329" y="11356"/>
                    <a:pt x="1329" y="10244"/>
                    <a:pt x="1647" y="9348"/>
                  </a:cubicBezTo>
                  <a:lnTo>
                    <a:pt x="3850" y="3174"/>
                  </a:lnTo>
                  <a:cubicBezTo>
                    <a:pt x="4047" y="2624"/>
                    <a:pt x="4413" y="2278"/>
                    <a:pt x="4807" y="2278"/>
                  </a:cubicBezTo>
                  <a:lnTo>
                    <a:pt x="9607" y="2278"/>
                  </a:lnTo>
                  <a:cubicBezTo>
                    <a:pt x="10001" y="2278"/>
                    <a:pt x="10367" y="2620"/>
                    <a:pt x="10564" y="3174"/>
                  </a:cubicBezTo>
                  <a:lnTo>
                    <a:pt x="12405" y="7575"/>
                  </a:lnTo>
                  <a:cubicBezTo>
                    <a:pt x="12623" y="8095"/>
                    <a:pt x="13060" y="8231"/>
                    <a:pt x="13383" y="7878"/>
                  </a:cubicBezTo>
                  <a:cubicBezTo>
                    <a:pt x="13705" y="7525"/>
                    <a:pt x="13789" y="6819"/>
                    <a:pt x="13571" y="6295"/>
                  </a:cubicBezTo>
                  <a:lnTo>
                    <a:pt x="11770" y="1993"/>
                  </a:lnTo>
                  <a:cubicBezTo>
                    <a:pt x="11319" y="763"/>
                    <a:pt x="10494" y="0"/>
                    <a:pt x="9607" y="0"/>
                  </a:cubicBezTo>
                  <a:lnTo>
                    <a:pt x="4807" y="0"/>
                  </a:lnTo>
                  <a:cubicBezTo>
                    <a:pt x="3913" y="0"/>
                    <a:pt x="3078" y="778"/>
                    <a:pt x="2630" y="2035"/>
                  </a:cubicBezTo>
                  <a:lnTo>
                    <a:pt x="428" y="8209"/>
                  </a:lnTo>
                  <a:cubicBezTo>
                    <a:pt x="-142" y="9807"/>
                    <a:pt x="-142" y="11793"/>
                    <a:pt x="428" y="13391"/>
                  </a:cubicBezTo>
                  <a:lnTo>
                    <a:pt x="2630" y="19565"/>
                  </a:lnTo>
                  <a:cubicBezTo>
                    <a:pt x="3078" y="20818"/>
                    <a:pt x="3911" y="21600"/>
                    <a:pt x="4807" y="21600"/>
                  </a:cubicBezTo>
                  <a:lnTo>
                    <a:pt x="9607" y="21600"/>
                  </a:lnTo>
                  <a:cubicBezTo>
                    <a:pt x="10501" y="21600"/>
                    <a:pt x="11336" y="20822"/>
                    <a:pt x="11784" y="19565"/>
                  </a:cubicBezTo>
                  <a:lnTo>
                    <a:pt x="14706" y="11368"/>
                  </a:lnTo>
                  <a:lnTo>
                    <a:pt x="16195" y="7191"/>
                  </a:lnTo>
                  <a:cubicBezTo>
                    <a:pt x="16392" y="6637"/>
                    <a:pt x="16760" y="6295"/>
                    <a:pt x="17152" y="6295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D2CBB884-A15E-4E7F-8E5C-B0E4434DB040}"/>
                </a:ext>
              </a:extLst>
            </p:cNvPr>
            <p:cNvSpPr/>
            <p:nvPr/>
          </p:nvSpPr>
          <p:spPr>
            <a:xfrm>
              <a:off x="14008099" y="17995900"/>
              <a:ext cx="1116810" cy="588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extrusionOk="0">
                  <a:moveTo>
                    <a:pt x="11200" y="3899"/>
                  </a:moveTo>
                  <a:cubicBezTo>
                    <a:pt x="11404" y="3223"/>
                    <a:pt x="11784" y="2799"/>
                    <a:pt x="12192" y="2799"/>
                  </a:cubicBezTo>
                  <a:lnTo>
                    <a:pt x="17175" y="2799"/>
                  </a:lnTo>
                  <a:cubicBezTo>
                    <a:pt x="17584" y="2799"/>
                    <a:pt x="17963" y="3218"/>
                    <a:pt x="18168" y="3899"/>
                  </a:cubicBezTo>
                  <a:lnTo>
                    <a:pt x="20061" y="9300"/>
                  </a:lnTo>
                  <a:cubicBezTo>
                    <a:pt x="20284" y="9939"/>
                    <a:pt x="20739" y="10112"/>
                    <a:pt x="21073" y="9678"/>
                  </a:cubicBezTo>
                  <a:cubicBezTo>
                    <a:pt x="21408" y="9249"/>
                    <a:pt x="21496" y="8377"/>
                    <a:pt x="21270" y="7738"/>
                  </a:cubicBezTo>
                  <a:lnTo>
                    <a:pt x="19416" y="2453"/>
                  </a:lnTo>
                  <a:cubicBezTo>
                    <a:pt x="18949" y="938"/>
                    <a:pt x="18092" y="0"/>
                    <a:pt x="17173" y="0"/>
                  </a:cubicBezTo>
                  <a:lnTo>
                    <a:pt x="12190" y="0"/>
                  </a:lnTo>
                  <a:cubicBezTo>
                    <a:pt x="11263" y="0"/>
                    <a:pt x="10397" y="956"/>
                    <a:pt x="9932" y="2500"/>
                  </a:cubicBezTo>
                  <a:lnTo>
                    <a:pt x="6901" y="12570"/>
                  </a:lnTo>
                  <a:lnTo>
                    <a:pt x="5356" y="17701"/>
                  </a:lnTo>
                  <a:cubicBezTo>
                    <a:pt x="5151" y="18377"/>
                    <a:pt x="4772" y="18801"/>
                    <a:pt x="4363" y="18801"/>
                  </a:cubicBezTo>
                  <a:lnTo>
                    <a:pt x="2356" y="18801"/>
                  </a:lnTo>
                  <a:cubicBezTo>
                    <a:pt x="1947" y="18801"/>
                    <a:pt x="1567" y="18382"/>
                    <a:pt x="1363" y="17701"/>
                  </a:cubicBezTo>
                  <a:cubicBezTo>
                    <a:pt x="1161" y="17034"/>
                    <a:pt x="716" y="16800"/>
                    <a:pt x="366" y="17188"/>
                  </a:cubicBezTo>
                  <a:cubicBezTo>
                    <a:pt x="18" y="17575"/>
                    <a:pt x="-104" y="18428"/>
                    <a:pt x="98" y="19100"/>
                  </a:cubicBezTo>
                  <a:cubicBezTo>
                    <a:pt x="563" y="20639"/>
                    <a:pt x="1426" y="21600"/>
                    <a:pt x="2356" y="21600"/>
                  </a:cubicBezTo>
                  <a:lnTo>
                    <a:pt x="4363" y="21600"/>
                  </a:lnTo>
                  <a:cubicBezTo>
                    <a:pt x="5292" y="21600"/>
                    <a:pt x="6156" y="20644"/>
                    <a:pt x="6621" y="19100"/>
                  </a:cubicBezTo>
                  <a:lnTo>
                    <a:pt x="8166" y="13969"/>
                  </a:lnTo>
                  <a:lnTo>
                    <a:pt x="11200" y="3899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6E091D81-4D17-4394-B749-6E483B40BF2A}"/>
                </a:ext>
              </a:extLst>
            </p:cNvPr>
            <p:cNvSpPr/>
            <p:nvPr/>
          </p:nvSpPr>
          <p:spPr>
            <a:xfrm>
              <a:off x="15189199" y="17995899"/>
              <a:ext cx="1156558" cy="722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600" extrusionOk="0">
                  <a:moveTo>
                    <a:pt x="20930" y="8205"/>
                  </a:moveTo>
                  <a:lnTo>
                    <a:pt x="18730" y="2035"/>
                  </a:lnTo>
                  <a:cubicBezTo>
                    <a:pt x="18282" y="782"/>
                    <a:pt x="17450" y="0"/>
                    <a:pt x="16554" y="0"/>
                  </a:cubicBezTo>
                  <a:lnTo>
                    <a:pt x="11751" y="0"/>
                  </a:lnTo>
                  <a:cubicBezTo>
                    <a:pt x="10857" y="0"/>
                    <a:pt x="10022" y="778"/>
                    <a:pt x="9574" y="2035"/>
                  </a:cubicBezTo>
                  <a:lnTo>
                    <a:pt x="6652" y="10232"/>
                  </a:lnTo>
                  <a:lnTo>
                    <a:pt x="5163" y="14409"/>
                  </a:lnTo>
                  <a:cubicBezTo>
                    <a:pt x="4966" y="14959"/>
                    <a:pt x="4600" y="15305"/>
                    <a:pt x="4206" y="15305"/>
                  </a:cubicBezTo>
                  <a:lnTo>
                    <a:pt x="2271" y="15305"/>
                  </a:lnTo>
                  <a:cubicBezTo>
                    <a:pt x="1877" y="15305"/>
                    <a:pt x="1511" y="14963"/>
                    <a:pt x="1314" y="14409"/>
                  </a:cubicBezTo>
                  <a:cubicBezTo>
                    <a:pt x="1120" y="13862"/>
                    <a:pt x="690" y="13676"/>
                    <a:pt x="353" y="13991"/>
                  </a:cubicBezTo>
                  <a:cubicBezTo>
                    <a:pt x="15" y="14306"/>
                    <a:pt x="-100" y="15001"/>
                    <a:pt x="95" y="15548"/>
                  </a:cubicBezTo>
                  <a:cubicBezTo>
                    <a:pt x="543" y="16801"/>
                    <a:pt x="1375" y="17583"/>
                    <a:pt x="2271" y="17583"/>
                  </a:cubicBezTo>
                  <a:lnTo>
                    <a:pt x="4206" y="17583"/>
                  </a:lnTo>
                  <a:cubicBezTo>
                    <a:pt x="5102" y="17583"/>
                    <a:pt x="5934" y="16805"/>
                    <a:pt x="6382" y="15548"/>
                  </a:cubicBezTo>
                  <a:lnTo>
                    <a:pt x="7872" y="11371"/>
                  </a:lnTo>
                  <a:lnTo>
                    <a:pt x="10794" y="3174"/>
                  </a:lnTo>
                  <a:cubicBezTo>
                    <a:pt x="10991" y="2624"/>
                    <a:pt x="11357" y="2278"/>
                    <a:pt x="11751" y="2278"/>
                  </a:cubicBezTo>
                  <a:lnTo>
                    <a:pt x="16554" y="2278"/>
                  </a:lnTo>
                  <a:cubicBezTo>
                    <a:pt x="16948" y="2278"/>
                    <a:pt x="17314" y="2620"/>
                    <a:pt x="17511" y="3174"/>
                  </a:cubicBezTo>
                  <a:lnTo>
                    <a:pt x="19711" y="9344"/>
                  </a:lnTo>
                  <a:cubicBezTo>
                    <a:pt x="20032" y="10244"/>
                    <a:pt x="20032" y="11360"/>
                    <a:pt x="19711" y="12260"/>
                  </a:cubicBezTo>
                  <a:lnTo>
                    <a:pt x="17511" y="18430"/>
                  </a:lnTo>
                  <a:cubicBezTo>
                    <a:pt x="17314" y="18980"/>
                    <a:pt x="16948" y="19326"/>
                    <a:pt x="16554" y="19326"/>
                  </a:cubicBezTo>
                  <a:lnTo>
                    <a:pt x="11751" y="19326"/>
                  </a:lnTo>
                  <a:cubicBezTo>
                    <a:pt x="11357" y="19326"/>
                    <a:pt x="10991" y="18984"/>
                    <a:pt x="10794" y="18430"/>
                  </a:cubicBezTo>
                  <a:lnTo>
                    <a:pt x="8784" y="13900"/>
                  </a:lnTo>
                  <a:cubicBezTo>
                    <a:pt x="8556" y="13391"/>
                    <a:pt x="8118" y="13274"/>
                    <a:pt x="7801" y="13642"/>
                  </a:cubicBezTo>
                  <a:cubicBezTo>
                    <a:pt x="7487" y="14010"/>
                    <a:pt x="7414" y="14720"/>
                    <a:pt x="7642" y="15233"/>
                  </a:cubicBezTo>
                  <a:lnTo>
                    <a:pt x="9595" y="19622"/>
                  </a:lnTo>
                  <a:cubicBezTo>
                    <a:pt x="10048" y="20844"/>
                    <a:pt x="10869" y="21600"/>
                    <a:pt x="11753" y="21600"/>
                  </a:cubicBezTo>
                  <a:lnTo>
                    <a:pt x="16556" y="21600"/>
                  </a:lnTo>
                  <a:cubicBezTo>
                    <a:pt x="17452" y="21600"/>
                    <a:pt x="18285" y="20822"/>
                    <a:pt x="18733" y="19565"/>
                  </a:cubicBezTo>
                  <a:lnTo>
                    <a:pt x="20932" y="13395"/>
                  </a:lnTo>
                  <a:cubicBezTo>
                    <a:pt x="21500" y="11797"/>
                    <a:pt x="21500" y="9807"/>
                    <a:pt x="20930" y="820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91E8DCDC-8662-450A-9540-FDA01B86A081}"/>
                </a:ext>
              </a:extLst>
            </p:cNvPr>
            <p:cNvSpPr/>
            <p:nvPr/>
          </p:nvSpPr>
          <p:spPr>
            <a:xfrm>
              <a:off x="14427200" y="18135600"/>
              <a:ext cx="1117370" cy="588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extrusionOk="0">
                  <a:moveTo>
                    <a:pt x="17034" y="2799"/>
                  </a:moveTo>
                  <a:lnTo>
                    <a:pt x="19040" y="2799"/>
                  </a:lnTo>
                  <a:cubicBezTo>
                    <a:pt x="19448" y="2799"/>
                    <a:pt x="19827" y="3218"/>
                    <a:pt x="20032" y="3899"/>
                  </a:cubicBezTo>
                  <a:cubicBezTo>
                    <a:pt x="20234" y="4566"/>
                    <a:pt x="20679" y="4800"/>
                    <a:pt x="21029" y="4412"/>
                  </a:cubicBezTo>
                  <a:cubicBezTo>
                    <a:pt x="21376" y="4025"/>
                    <a:pt x="21498" y="3172"/>
                    <a:pt x="21296" y="2500"/>
                  </a:cubicBezTo>
                  <a:cubicBezTo>
                    <a:pt x="20832" y="961"/>
                    <a:pt x="19969" y="0"/>
                    <a:pt x="19040" y="0"/>
                  </a:cubicBezTo>
                  <a:lnTo>
                    <a:pt x="17034" y="0"/>
                  </a:lnTo>
                  <a:cubicBezTo>
                    <a:pt x="16105" y="0"/>
                    <a:pt x="15241" y="956"/>
                    <a:pt x="14777" y="2500"/>
                  </a:cubicBezTo>
                  <a:lnTo>
                    <a:pt x="13233" y="7631"/>
                  </a:lnTo>
                  <a:lnTo>
                    <a:pt x="10203" y="17701"/>
                  </a:lnTo>
                  <a:cubicBezTo>
                    <a:pt x="9999" y="18377"/>
                    <a:pt x="9620" y="18801"/>
                    <a:pt x="9211" y="18801"/>
                  </a:cubicBezTo>
                  <a:lnTo>
                    <a:pt x="4231" y="18801"/>
                  </a:lnTo>
                  <a:cubicBezTo>
                    <a:pt x="3823" y="18801"/>
                    <a:pt x="3443" y="18382"/>
                    <a:pt x="3239" y="17701"/>
                  </a:cubicBezTo>
                  <a:lnTo>
                    <a:pt x="1345" y="11978"/>
                  </a:lnTo>
                  <a:cubicBezTo>
                    <a:pt x="1128" y="11325"/>
                    <a:pt x="679" y="11133"/>
                    <a:pt x="338" y="11549"/>
                  </a:cubicBezTo>
                  <a:cubicBezTo>
                    <a:pt x="-2" y="11964"/>
                    <a:pt x="-102" y="12827"/>
                    <a:pt x="114" y="13480"/>
                  </a:cubicBezTo>
                  <a:lnTo>
                    <a:pt x="1984" y="19128"/>
                  </a:lnTo>
                  <a:cubicBezTo>
                    <a:pt x="2451" y="20653"/>
                    <a:pt x="3310" y="21600"/>
                    <a:pt x="4231" y="21600"/>
                  </a:cubicBezTo>
                  <a:lnTo>
                    <a:pt x="9211" y="21600"/>
                  </a:lnTo>
                  <a:cubicBezTo>
                    <a:pt x="10138" y="21600"/>
                    <a:pt x="11003" y="20644"/>
                    <a:pt x="11468" y="19100"/>
                  </a:cubicBezTo>
                  <a:lnTo>
                    <a:pt x="14497" y="9030"/>
                  </a:lnTo>
                  <a:lnTo>
                    <a:pt x="16041" y="3899"/>
                  </a:lnTo>
                  <a:cubicBezTo>
                    <a:pt x="16246" y="3218"/>
                    <a:pt x="16627" y="2799"/>
                    <a:pt x="17034" y="2799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668D946-6902-42F5-8720-A087D9DAC0E4}"/>
              </a:ext>
            </a:extLst>
          </p:cNvPr>
          <p:cNvGrpSpPr/>
          <p:nvPr/>
        </p:nvGrpSpPr>
        <p:grpSpPr>
          <a:xfrm>
            <a:off x="1206874" y="4737543"/>
            <a:ext cx="2937088" cy="1290153"/>
            <a:chOff x="332936" y="2627766"/>
            <a:chExt cx="2937088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9EE86CB3-5F6C-4A32-9492-437E8B65A9D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1A97CCC3-EF44-4E2D-B9BD-A354C0ED8A28}"/>
                </a:ext>
              </a:extLst>
            </p:cNvPr>
            <p:cNvSpPr txBox="1"/>
            <p:nvPr/>
          </p:nvSpPr>
          <p:spPr>
            <a:xfrm>
              <a:off x="336834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1B79A9DD-605C-4546-B929-1EE1AB7EAE4D}"/>
              </a:ext>
            </a:extLst>
          </p:cNvPr>
          <p:cNvGrpSpPr/>
          <p:nvPr/>
        </p:nvGrpSpPr>
        <p:grpSpPr>
          <a:xfrm>
            <a:off x="4604232" y="4737543"/>
            <a:ext cx="2937088" cy="1290153"/>
            <a:chOff x="332936" y="2627766"/>
            <a:chExt cx="2937088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BF9775C-9632-445F-8009-DD1BDA97DF0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86F7F84D-2E83-48F6-AFC4-037E7E3F026E}"/>
                </a:ext>
              </a:extLst>
            </p:cNvPr>
            <p:cNvSpPr txBox="1"/>
            <p:nvPr/>
          </p:nvSpPr>
          <p:spPr>
            <a:xfrm>
              <a:off x="336834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E5271821-1CD5-4CA2-9512-756CF19AD672}"/>
              </a:ext>
            </a:extLst>
          </p:cNvPr>
          <p:cNvGrpSpPr/>
          <p:nvPr/>
        </p:nvGrpSpPr>
        <p:grpSpPr>
          <a:xfrm>
            <a:off x="8063752" y="4737543"/>
            <a:ext cx="2937088" cy="1290153"/>
            <a:chOff x="332936" y="2627766"/>
            <a:chExt cx="2937088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709C6FE-347C-4F24-BDE2-B97FD65CFAD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03B8095D-C6F6-4973-A7A1-76C85013AA2D}"/>
                </a:ext>
              </a:extLst>
            </p:cNvPr>
            <p:cNvSpPr txBox="1"/>
            <p:nvPr/>
          </p:nvSpPr>
          <p:spPr>
            <a:xfrm>
              <a:off x="336834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CF517CFF-B4DB-4ECE-9068-90160AB5FDC2}"/>
              </a:ext>
            </a:extLst>
          </p:cNvPr>
          <p:cNvGrpSpPr/>
          <p:nvPr/>
        </p:nvGrpSpPr>
        <p:grpSpPr>
          <a:xfrm>
            <a:off x="2908790" y="1114388"/>
            <a:ext cx="2937088" cy="1290153"/>
            <a:chOff x="332936" y="2627766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63E0774F-0847-4855-9015-38258DDADAB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4F384F83-C3C4-40F8-8476-32D082853DA6}"/>
                </a:ext>
              </a:extLst>
            </p:cNvPr>
            <p:cNvSpPr txBox="1"/>
            <p:nvPr/>
          </p:nvSpPr>
          <p:spPr>
            <a:xfrm>
              <a:off x="336834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24097E0-D3DE-442A-BBE8-6547740C9285}"/>
              </a:ext>
            </a:extLst>
          </p:cNvPr>
          <p:cNvGrpSpPr/>
          <p:nvPr/>
        </p:nvGrpSpPr>
        <p:grpSpPr>
          <a:xfrm>
            <a:off x="6346124" y="1114388"/>
            <a:ext cx="2937088" cy="1290153"/>
            <a:chOff x="332936" y="2627766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5690D519-3973-406A-90FF-F5B0C141587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B34A5E7A-5CC2-4412-B217-680F599A7B2A}"/>
                </a:ext>
              </a:extLst>
            </p:cNvPr>
            <p:cNvSpPr txBox="1"/>
            <p:nvPr/>
          </p:nvSpPr>
          <p:spPr>
            <a:xfrm>
              <a:off x="336834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FE62AFA2-0D75-4E28-BA6D-ACB3ADEB987F}"/>
              </a:ext>
            </a:extLst>
          </p:cNvPr>
          <p:cNvSpPr/>
          <p:nvPr/>
        </p:nvSpPr>
        <p:spPr>
          <a:xfrm>
            <a:off x="7292329" y="3398019"/>
            <a:ext cx="546379" cy="340837"/>
          </a:xfrm>
          <a:custGeom>
            <a:avLst/>
            <a:gdLst>
              <a:gd name="connsiteX0" fmla="*/ 273189 w 546379"/>
              <a:gd name="connsiteY0" fmla="*/ 223755 h 340837"/>
              <a:gd name="connsiteX1" fmla="*/ 321323 w 546379"/>
              <a:gd name="connsiteY1" fmla="*/ 231560 h 340837"/>
              <a:gd name="connsiteX2" fmla="*/ 378562 w 546379"/>
              <a:gd name="connsiteY2" fmla="*/ 258879 h 340837"/>
              <a:gd name="connsiteX3" fmla="*/ 390270 w 546379"/>
              <a:gd name="connsiteY3" fmla="*/ 282297 h 340837"/>
              <a:gd name="connsiteX4" fmla="*/ 390270 w 546379"/>
              <a:gd name="connsiteY4" fmla="*/ 340837 h 340837"/>
              <a:gd name="connsiteX5" fmla="*/ 156108 w 546379"/>
              <a:gd name="connsiteY5" fmla="*/ 340837 h 340837"/>
              <a:gd name="connsiteX6" fmla="*/ 156108 w 546379"/>
              <a:gd name="connsiteY6" fmla="*/ 282297 h 340837"/>
              <a:gd name="connsiteX7" fmla="*/ 167816 w 546379"/>
              <a:gd name="connsiteY7" fmla="*/ 258879 h 340837"/>
              <a:gd name="connsiteX8" fmla="*/ 225056 w 546379"/>
              <a:gd name="connsiteY8" fmla="*/ 231560 h 340837"/>
              <a:gd name="connsiteX9" fmla="*/ 273189 w 546379"/>
              <a:gd name="connsiteY9" fmla="*/ 223755 h 340837"/>
              <a:gd name="connsiteX10" fmla="*/ 429298 w 546379"/>
              <a:gd name="connsiteY10" fmla="*/ 132692 h 340837"/>
              <a:gd name="connsiteX11" fmla="*/ 477431 w 546379"/>
              <a:gd name="connsiteY11" fmla="*/ 140497 h 340837"/>
              <a:gd name="connsiteX12" fmla="*/ 534671 w 546379"/>
              <a:gd name="connsiteY12" fmla="*/ 167816 h 340837"/>
              <a:gd name="connsiteX13" fmla="*/ 546379 w 546379"/>
              <a:gd name="connsiteY13" fmla="*/ 191233 h 340837"/>
              <a:gd name="connsiteX14" fmla="*/ 546379 w 546379"/>
              <a:gd name="connsiteY14" fmla="*/ 249773 h 340837"/>
              <a:gd name="connsiteX15" fmla="*/ 404581 w 546379"/>
              <a:gd name="connsiteY15" fmla="*/ 249773 h 340837"/>
              <a:gd name="connsiteX16" fmla="*/ 394173 w 546379"/>
              <a:gd name="connsiteY16" fmla="*/ 238065 h 340837"/>
              <a:gd name="connsiteX17" fmla="*/ 334332 w 546379"/>
              <a:gd name="connsiteY17" fmla="*/ 208144 h 340837"/>
              <a:gd name="connsiteX18" fmla="*/ 357748 w 546379"/>
              <a:gd name="connsiteY18" fmla="*/ 150905 h 340837"/>
              <a:gd name="connsiteX19" fmla="*/ 357748 w 546379"/>
              <a:gd name="connsiteY19" fmla="*/ 149604 h 340837"/>
              <a:gd name="connsiteX20" fmla="*/ 381164 w 546379"/>
              <a:gd name="connsiteY20" fmla="*/ 140497 h 340837"/>
              <a:gd name="connsiteX21" fmla="*/ 429298 w 546379"/>
              <a:gd name="connsiteY21" fmla="*/ 132692 h 340837"/>
              <a:gd name="connsiteX22" fmla="*/ 117081 w 546379"/>
              <a:gd name="connsiteY22" fmla="*/ 132692 h 340837"/>
              <a:gd name="connsiteX23" fmla="*/ 165215 w 546379"/>
              <a:gd name="connsiteY23" fmla="*/ 140497 h 340837"/>
              <a:gd name="connsiteX24" fmla="*/ 188631 w 546379"/>
              <a:gd name="connsiteY24" fmla="*/ 148303 h 340837"/>
              <a:gd name="connsiteX25" fmla="*/ 188631 w 546379"/>
              <a:gd name="connsiteY25" fmla="*/ 150905 h 340837"/>
              <a:gd name="connsiteX26" fmla="*/ 212047 w 546379"/>
              <a:gd name="connsiteY26" fmla="*/ 208144 h 340837"/>
              <a:gd name="connsiteX27" fmla="*/ 152206 w 546379"/>
              <a:gd name="connsiteY27" fmla="*/ 238065 h 340837"/>
              <a:gd name="connsiteX28" fmla="*/ 140497 w 546379"/>
              <a:gd name="connsiteY28" fmla="*/ 249773 h 340837"/>
              <a:gd name="connsiteX29" fmla="*/ 0 w 546379"/>
              <a:gd name="connsiteY29" fmla="*/ 249773 h 340837"/>
              <a:gd name="connsiteX30" fmla="*/ 0 w 546379"/>
              <a:gd name="connsiteY30" fmla="*/ 191233 h 340837"/>
              <a:gd name="connsiteX31" fmla="*/ 11708 w 546379"/>
              <a:gd name="connsiteY31" fmla="*/ 167816 h 340837"/>
              <a:gd name="connsiteX32" fmla="*/ 68948 w 546379"/>
              <a:gd name="connsiteY32" fmla="*/ 140497 h 340837"/>
              <a:gd name="connsiteX33" fmla="*/ 117081 w 546379"/>
              <a:gd name="connsiteY33" fmla="*/ 132692 h 340837"/>
              <a:gd name="connsiteX34" fmla="*/ 273190 w 546379"/>
              <a:gd name="connsiteY34" fmla="*/ 91063 h 340837"/>
              <a:gd name="connsiteX35" fmla="*/ 331730 w 546379"/>
              <a:gd name="connsiteY35" fmla="*/ 149604 h 340837"/>
              <a:gd name="connsiteX36" fmla="*/ 273190 w 546379"/>
              <a:gd name="connsiteY36" fmla="*/ 208144 h 340837"/>
              <a:gd name="connsiteX37" fmla="*/ 214649 w 546379"/>
              <a:gd name="connsiteY37" fmla="*/ 149604 h 340837"/>
              <a:gd name="connsiteX38" fmla="*/ 273190 w 546379"/>
              <a:gd name="connsiteY38" fmla="*/ 91063 h 340837"/>
              <a:gd name="connsiteX39" fmla="*/ 429298 w 546379"/>
              <a:gd name="connsiteY39" fmla="*/ 0 h 340837"/>
              <a:gd name="connsiteX40" fmla="*/ 487838 w 546379"/>
              <a:gd name="connsiteY40" fmla="*/ 58541 h 340837"/>
              <a:gd name="connsiteX41" fmla="*/ 429298 w 546379"/>
              <a:gd name="connsiteY41" fmla="*/ 117082 h 340837"/>
              <a:gd name="connsiteX42" fmla="*/ 370757 w 546379"/>
              <a:gd name="connsiteY42" fmla="*/ 58541 h 340837"/>
              <a:gd name="connsiteX43" fmla="*/ 429298 w 546379"/>
              <a:gd name="connsiteY43" fmla="*/ 0 h 340837"/>
              <a:gd name="connsiteX44" fmla="*/ 117082 w 546379"/>
              <a:gd name="connsiteY44" fmla="*/ 0 h 340837"/>
              <a:gd name="connsiteX45" fmla="*/ 175622 w 546379"/>
              <a:gd name="connsiteY45" fmla="*/ 58541 h 340837"/>
              <a:gd name="connsiteX46" fmla="*/ 117082 w 546379"/>
              <a:gd name="connsiteY46" fmla="*/ 117082 h 340837"/>
              <a:gd name="connsiteX47" fmla="*/ 58541 w 546379"/>
              <a:gd name="connsiteY47" fmla="*/ 58541 h 340837"/>
              <a:gd name="connsiteX48" fmla="*/ 117082 w 546379"/>
              <a:gd name="connsiteY48" fmla="*/ 0 h 34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46379" h="340837">
                <a:moveTo>
                  <a:pt x="273189" y="223755"/>
                </a:moveTo>
                <a:cubicBezTo>
                  <a:pt x="290101" y="223755"/>
                  <a:pt x="307013" y="227658"/>
                  <a:pt x="321323" y="231560"/>
                </a:cubicBezTo>
                <a:cubicBezTo>
                  <a:pt x="342137" y="236764"/>
                  <a:pt x="362951" y="245870"/>
                  <a:pt x="378562" y="258879"/>
                </a:cubicBezTo>
                <a:cubicBezTo>
                  <a:pt x="386368" y="264083"/>
                  <a:pt x="390270" y="273190"/>
                  <a:pt x="390270" y="282297"/>
                </a:cubicBezTo>
                <a:lnTo>
                  <a:pt x="390270" y="340837"/>
                </a:lnTo>
                <a:lnTo>
                  <a:pt x="156108" y="340837"/>
                </a:lnTo>
                <a:lnTo>
                  <a:pt x="156108" y="282297"/>
                </a:lnTo>
                <a:cubicBezTo>
                  <a:pt x="156108" y="273190"/>
                  <a:pt x="160011" y="265385"/>
                  <a:pt x="167816" y="258879"/>
                </a:cubicBezTo>
                <a:cubicBezTo>
                  <a:pt x="184728" y="247171"/>
                  <a:pt x="204241" y="236764"/>
                  <a:pt x="225056" y="231560"/>
                </a:cubicBezTo>
                <a:cubicBezTo>
                  <a:pt x="240667" y="226357"/>
                  <a:pt x="257578" y="223755"/>
                  <a:pt x="273189" y="223755"/>
                </a:cubicBezTo>
                <a:close/>
                <a:moveTo>
                  <a:pt x="429298" y="132692"/>
                </a:moveTo>
                <a:cubicBezTo>
                  <a:pt x="446210" y="132692"/>
                  <a:pt x="463121" y="136595"/>
                  <a:pt x="477431" y="140497"/>
                </a:cubicBezTo>
                <a:cubicBezTo>
                  <a:pt x="498246" y="145701"/>
                  <a:pt x="519060" y="154807"/>
                  <a:pt x="534671" y="167816"/>
                </a:cubicBezTo>
                <a:cubicBezTo>
                  <a:pt x="542476" y="173020"/>
                  <a:pt x="546379" y="182126"/>
                  <a:pt x="546379" y="191233"/>
                </a:cubicBezTo>
                <a:lnTo>
                  <a:pt x="546379" y="249773"/>
                </a:lnTo>
                <a:lnTo>
                  <a:pt x="404581" y="249773"/>
                </a:lnTo>
                <a:cubicBezTo>
                  <a:pt x="401979" y="244570"/>
                  <a:pt x="398076" y="241968"/>
                  <a:pt x="394173" y="238065"/>
                </a:cubicBezTo>
                <a:cubicBezTo>
                  <a:pt x="378563" y="226357"/>
                  <a:pt x="359049" y="215950"/>
                  <a:pt x="334332" y="208144"/>
                </a:cubicBezTo>
                <a:cubicBezTo>
                  <a:pt x="348642" y="193834"/>
                  <a:pt x="357748" y="173020"/>
                  <a:pt x="357748" y="150905"/>
                </a:cubicBezTo>
                <a:lnTo>
                  <a:pt x="357748" y="149604"/>
                </a:lnTo>
                <a:cubicBezTo>
                  <a:pt x="365554" y="145701"/>
                  <a:pt x="373359" y="143099"/>
                  <a:pt x="381164" y="140497"/>
                </a:cubicBezTo>
                <a:cubicBezTo>
                  <a:pt x="396775" y="135294"/>
                  <a:pt x="413687" y="132692"/>
                  <a:pt x="429298" y="132692"/>
                </a:cubicBezTo>
                <a:close/>
                <a:moveTo>
                  <a:pt x="117081" y="132692"/>
                </a:moveTo>
                <a:cubicBezTo>
                  <a:pt x="133993" y="132692"/>
                  <a:pt x="150905" y="136595"/>
                  <a:pt x="165215" y="140497"/>
                </a:cubicBezTo>
                <a:cubicBezTo>
                  <a:pt x="173020" y="141798"/>
                  <a:pt x="180825" y="145701"/>
                  <a:pt x="188631" y="148303"/>
                </a:cubicBezTo>
                <a:cubicBezTo>
                  <a:pt x="188631" y="149604"/>
                  <a:pt x="188631" y="149604"/>
                  <a:pt x="188631" y="150905"/>
                </a:cubicBezTo>
                <a:cubicBezTo>
                  <a:pt x="188631" y="173020"/>
                  <a:pt x="197737" y="192534"/>
                  <a:pt x="212047" y="208144"/>
                </a:cubicBezTo>
                <a:cubicBezTo>
                  <a:pt x="191233" y="214649"/>
                  <a:pt x="170418" y="225056"/>
                  <a:pt x="152206" y="238065"/>
                </a:cubicBezTo>
                <a:cubicBezTo>
                  <a:pt x="147002" y="241968"/>
                  <a:pt x="144400" y="244570"/>
                  <a:pt x="140497" y="249773"/>
                </a:cubicBezTo>
                <a:lnTo>
                  <a:pt x="0" y="249773"/>
                </a:lnTo>
                <a:lnTo>
                  <a:pt x="0" y="191233"/>
                </a:lnTo>
                <a:cubicBezTo>
                  <a:pt x="0" y="182126"/>
                  <a:pt x="3903" y="173020"/>
                  <a:pt x="11708" y="167816"/>
                </a:cubicBezTo>
                <a:cubicBezTo>
                  <a:pt x="28620" y="156108"/>
                  <a:pt x="48133" y="147002"/>
                  <a:pt x="68948" y="140497"/>
                </a:cubicBezTo>
                <a:cubicBezTo>
                  <a:pt x="84559" y="135294"/>
                  <a:pt x="101470" y="132692"/>
                  <a:pt x="117081" y="132692"/>
                </a:cubicBezTo>
                <a:close/>
                <a:moveTo>
                  <a:pt x="273190" y="91063"/>
                </a:moveTo>
                <a:cubicBezTo>
                  <a:pt x="305521" y="91063"/>
                  <a:pt x="331730" y="117273"/>
                  <a:pt x="331730" y="149604"/>
                </a:cubicBezTo>
                <a:cubicBezTo>
                  <a:pt x="331730" y="181935"/>
                  <a:pt x="305521" y="208144"/>
                  <a:pt x="273190" y="208144"/>
                </a:cubicBezTo>
                <a:cubicBezTo>
                  <a:pt x="240859" y="208144"/>
                  <a:pt x="214649" y="181935"/>
                  <a:pt x="214649" y="149604"/>
                </a:cubicBezTo>
                <a:cubicBezTo>
                  <a:pt x="214649" y="117273"/>
                  <a:pt x="240859" y="91063"/>
                  <a:pt x="273190" y="91063"/>
                </a:cubicBezTo>
                <a:close/>
                <a:moveTo>
                  <a:pt x="429298" y="0"/>
                </a:moveTo>
                <a:cubicBezTo>
                  <a:pt x="461629" y="0"/>
                  <a:pt x="487838" y="26210"/>
                  <a:pt x="487838" y="58541"/>
                </a:cubicBezTo>
                <a:cubicBezTo>
                  <a:pt x="487838" y="90873"/>
                  <a:pt x="461629" y="117082"/>
                  <a:pt x="429298" y="117082"/>
                </a:cubicBezTo>
                <a:cubicBezTo>
                  <a:pt x="396966" y="117082"/>
                  <a:pt x="370757" y="90873"/>
                  <a:pt x="370757" y="58541"/>
                </a:cubicBezTo>
                <a:cubicBezTo>
                  <a:pt x="370757" y="26210"/>
                  <a:pt x="396966" y="0"/>
                  <a:pt x="429298" y="0"/>
                </a:cubicBezTo>
                <a:close/>
                <a:moveTo>
                  <a:pt x="117082" y="0"/>
                </a:moveTo>
                <a:cubicBezTo>
                  <a:pt x="149413" y="0"/>
                  <a:pt x="175622" y="26210"/>
                  <a:pt x="175622" y="58541"/>
                </a:cubicBezTo>
                <a:cubicBezTo>
                  <a:pt x="175622" y="90873"/>
                  <a:pt x="149413" y="117082"/>
                  <a:pt x="117082" y="117082"/>
                </a:cubicBezTo>
                <a:cubicBezTo>
                  <a:pt x="84751" y="117082"/>
                  <a:pt x="58541" y="90873"/>
                  <a:pt x="58541" y="58541"/>
                </a:cubicBezTo>
                <a:cubicBezTo>
                  <a:pt x="58541" y="26210"/>
                  <a:pt x="84751" y="0"/>
                  <a:pt x="117082" y="0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644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Graphic 38" descr="Puzzle">
            <a:extLst>
              <a:ext uri="{FF2B5EF4-FFF2-40B4-BE49-F238E27FC236}">
                <a16:creationId xmlns:a16="http://schemas.microsoft.com/office/drawing/2014/main" id="{473DAE78-ABD4-4647-BD15-0AA1F7A8B1FC}"/>
              </a:ext>
            </a:extLst>
          </p:cNvPr>
          <p:cNvSpPr/>
          <p:nvPr/>
        </p:nvSpPr>
        <p:spPr>
          <a:xfrm>
            <a:off x="4366301" y="3295248"/>
            <a:ext cx="520361" cy="520361"/>
          </a:xfrm>
          <a:custGeom>
            <a:avLst/>
            <a:gdLst>
              <a:gd name="connsiteX0" fmla="*/ 336283 w 520360"/>
              <a:gd name="connsiteY0" fmla="*/ 394824 h 520360"/>
              <a:gd name="connsiteX1" fmla="*/ 308314 w 520360"/>
              <a:gd name="connsiteY1" fmla="*/ 308964 h 520360"/>
              <a:gd name="connsiteX2" fmla="*/ 312867 w 520360"/>
              <a:gd name="connsiteY2" fmla="*/ 304411 h 520360"/>
              <a:gd name="connsiteX3" fmla="*/ 400027 w 520360"/>
              <a:gd name="connsiteY3" fmla="*/ 331080 h 520360"/>
              <a:gd name="connsiteX4" fmla="*/ 446209 w 520360"/>
              <a:gd name="connsiteY4" fmla="*/ 368155 h 520360"/>
              <a:gd name="connsiteX5" fmla="*/ 520361 w 520360"/>
              <a:gd name="connsiteY5" fmla="*/ 294004 h 520360"/>
              <a:gd name="connsiteX6" fmla="*/ 409784 w 520360"/>
              <a:gd name="connsiteY6" fmla="*/ 183427 h 520360"/>
              <a:gd name="connsiteX7" fmla="*/ 446860 w 520360"/>
              <a:gd name="connsiteY7" fmla="*/ 137245 h 520360"/>
              <a:gd name="connsiteX8" fmla="*/ 473528 w 520360"/>
              <a:gd name="connsiteY8" fmla="*/ 50085 h 520360"/>
              <a:gd name="connsiteX9" fmla="*/ 468975 w 520360"/>
              <a:gd name="connsiteY9" fmla="*/ 45532 h 520360"/>
              <a:gd name="connsiteX10" fmla="*/ 383116 w 520360"/>
              <a:gd name="connsiteY10" fmla="*/ 73501 h 520360"/>
              <a:gd name="connsiteX11" fmla="*/ 336934 w 520360"/>
              <a:gd name="connsiteY11" fmla="*/ 110577 h 520360"/>
              <a:gd name="connsiteX12" fmla="*/ 226357 w 520360"/>
              <a:gd name="connsiteY12" fmla="*/ 0 h 520360"/>
              <a:gd name="connsiteX13" fmla="*/ 151555 w 520360"/>
              <a:gd name="connsiteY13" fmla="*/ 74151 h 520360"/>
              <a:gd name="connsiteX14" fmla="*/ 188631 w 520360"/>
              <a:gd name="connsiteY14" fmla="*/ 120333 h 520360"/>
              <a:gd name="connsiteX15" fmla="*/ 216600 w 520360"/>
              <a:gd name="connsiteY15" fmla="*/ 206193 h 520360"/>
              <a:gd name="connsiteX16" fmla="*/ 212047 w 520360"/>
              <a:gd name="connsiteY16" fmla="*/ 210746 h 520360"/>
              <a:gd name="connsiteX17" fmla="*/ 124887 w 520360"/>
              <a:gd name="connsiteY17" fmla="*/ 184078 h 520360"/>
              <a:gd name="connsiteX18" fmla="*/ 78705 w 520360"/>
              <a:gd name="connsiteY18" fmla="*/ 147002 h 520360"/>
              <a:gd name="connsiteX19" fmla="*/ 0 w 520360"/>
              <a:gd name="connsiteY19" fmla="*/ 226357 h 520360"/>
              <a:gd name="connsiteX20" fmla="*/ 110577 w 520360"/>
              <a:gd name="connsiteY20" fmla="*/ 336934 h 520360"/>
              <a:gd name="connsiteX21" fmla="*/ 73501 w 520360"/>
              <a:gd name="connsiteY21" fmla="*/ 383116 h 520360"/>
              <a:gd name="connsiteX22" fmla="*/ 46832 w 520360"/>
              <a:gd name="connsiteY22" fmla="*/ 470276 h 520360"/>
              <a:gd name="connsiteX23" fmla="*/ 51386 w 520360"/>
              <a:gd name="connsiteY23" fmla="*/ 474829 h 520360"/>
              <a:gd name="connsiteX24" fmla="*/ 137245 w 520360"/>
              <a:gd name="connsiteY24" fmla="*/ 446860 h 520360"/>
              <a:gd name="connsiteX25" fmla="*/ 183427 w 520360"/>
              <a:gd name="connsiteY25" fmla="*/ 409784 h 520360"/>
              <a:gd name="connsiteX26" fmla="*/ 294004 w 520360"/>
              <a:gd name="connsiteY26" fmla="*/ 520361 h 520360"/>
              <a:gd name="connsiteX27" fmla="*/ 373359 w 520360"/>
              <a:gd name="connsiteY27" fmla="*/ 441006 h 520360"/>
              <a:gd name="connsiteX28" fmla="*/ 336283 w 520360"/>
              <a:gd name="connsiteY28" fmla="*/ 394824 h 52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20360" h="520360">
                <a:moveTo>
                  <a:pt x="336283" y="394824"/>
                </a:moveTo>
                <a:cubicBezTo>
                  <a:pt x="293353" y="396125"/>
                  <a:pt x="277743" y="340836"/>
                  <a:pt x="308314" y="308964"/>
                </a:cubicBezTo>
                <a:lnTo>
                  <a:pt x="312867" y="304411"/>
                </a:lnTo>
                <a:cubicBezTo>
                  <a:pt x="344739" y="273840"/>
                  <a:pt x="401328" y="288150"/>
                  <a:pt x="400027" y="331080"/>
                </a:cubicBezTo>
                <a:cubicBezTo>
                  <a:pt x="399377" y="355797"/>
                  <a:pt x="428647" y="385718"/>
                  <a:pt x="446209" y="368155"/>
                </a:cubicBezTo>
                <a:lnTo>
                  <a:pt x="520361" y="294004"/>
                </a:lnTo>
                <a:lnTo>
                  <a:pt x="409784" y="183427"/>
                </a:lnTo>
                <a:cubicBezTo>
                  <a:pt x="392222" y="165865"/>
                  <a:pt x="422143" y="136595"/>
                  <a:pt x="446860" y="137245"/>
                </a:cubicBezTo>
                <a:cubicBezTo>
                  <a:pt x="489790" y="138546"/>
                  <a:pt x="504100" y="81957"/>
                  <a:pt x="473528" y="50085"/>
                </a:cubicBezTo>
                <a:lnTo>
                  <a:pt x="468975" y="45532"/>
                </a:lnTo>
                <a:cubicBezTo>
                  <a:pt x="437103" y="14960"/>
                  <a:pt x="381815" y="30571"/>
                  <a:pt x="383116" y="73501"/>
                </a:cubicBezTo>
                <a:cubicBezTo>
                  <a:pt x="383766" y="98218"/>
                  <a:pt x="354496" y="128139"/>
                  <a:pt x="336934" y="110577"/>
                </a:cubicBezTo>
                <a:lnTo>
                  <a:pt x="226357" y="0"/>
                </a:lnTo>
                <a:lnTo>
                  <a:pt x="151555" y="74151"/>
                </a:lnTo>
                <a:cubicBezTo>
                  <a:pt x="133993" y="91714"/>
                  <a:pt x="163914" y="120984"/>
                  <a:pt x="188631" y="120333"/>
                </a:cubicBezTo>
                <a:cubicBezTo>
                  <a:pt x="231561" y="119033"/>
                  <a:pt x="247171" y="174321"/>
                  <a:pt x="216600" y="206193"/>
                </a:cubicBezTo>
                <a:lnTo>
                  <a:pt x="212047" y="210746"/>
                </a:lnTo>
                <a:cubicBezTo>
                  <a:pt x="180175" y="241317"/>
                  <a:pt x="123586" y="227007"/>
                  <a:pt x="124887" y="184078"/>
                </a:cubicBezTo>
                <a:cubicBezTo>
                  <a:pt x="125537" y="159361"/>
                  <a:pt x="96267" y="129440"/>
                  <a:pt x="78705" y="147002"/>
                </a:cubicBezTo>
                <a:lnTo>
                  <a:pt x="0" y="226357"/>
                </a:lnTo>
                <a:lnTo>
                  <a:pt x="110577" y="336934"/>
                </a:lnTo>
                <a:cubicBezTo>
                  <a:pt x="128139" y="354496"/>
                  <a:pt x="98218" y="383766"/>
                  <a:pt x="73501" y="383116"/>
                </a:cubicBezTo>
                <a:cubicBezTo>
                  <a:pt x="30571" y="381815"/>
                  <a:pt x="16261" y="438404"/>
                  <a:pt x="46832" y="470276"/>
                </a:cubicBezTo>
                <a:lnTo>
                  <a:pt x="51386" y="474829"/>
                </a:lnTo>
                <a:cubicBezTo>
                  <a:pt x="83258" y="505400"/>
                  <a:pt x="138546" y="489790"/>
                  <a:pt x="137245" y="446860"/>
                </a:cubicBezTo>
                <a:cubicBezTo>
                  <a:pt x="136595" y="422143"/>
                  <a:pt x="165865" y="392222"/>
                  <a:pt x="183427" y="409784"/>
                </a:cubicBezTo>
                <a:lnTo>
                  <a:pt x="294004" y="520361"/>
                </a:lnTo>
                <a:lnTo>
                  <a:pt x="373359" y="441006"/>
                </a:lnTo>
                <a:cubicBezTo>
                  <a:pt x="390921" y="423444"/>
                  <a:pt x="361651" y="394173"/>
                  <a:pt x="336283" y="394824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644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F38FD0D4-7C34-4451-A829-62BFE9FB4D49}"/>
              </a:ext>
            </a:extLst>
          </p:cNvPr>
          <p:cNvSpPr/>
          <p:nvPr/>
        </p:nvSpPr>
        <p:spPr>
          <a:xfrm>
            <a:off x="5848350" y="3161862"/>
            <a:ext cx="495300" cy="800100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A1B2EFC0-9A02-4396-94C0-949B6636BCF0}"/>
              </a:ext>
            </a:extLst>
          </p:cNvPr>
          <p:cNvSpPr/>
          <p:nvPr/>
        </p:nvSpPr>
        <p:spPr>
          <a:xfrm>
            <a:off x="2773170" y="3188808"/>
            <a:ext cx="767138" cy="764538"/>
          </a:xfrm>
          <a:custGeom>
            <a:avLst/>
            <a:gdLst>
              <a:gd name="connsiteX0" fmla="*/ 175211 w 767138"/>
              <a:gd name="connsiteY0" fmla="*/ 532146 h 764538"/>
              <a:gd name="connsiteX1" fmla="*/ 201866 w 767138"/>
              <a:gd name="connsiteY1" fmla="*/ 555587 h 764538"/>
              <a:gd name="connsiteX2" fmla="*/ 211391 w 767138"/>
              <a:gd name="connsiteY2" fmla="*/ 600354 h 764538"/>
              <a:gd name="connsiteX3" fmla="*/ 93281 w 767138"/>
              <a:gd name="connsiteY3" fmla="*/ 664172 h 764538"/>
              <a:gd name="connsiteX4" fmla="*/ 157098 w 767138"/>
              <a:gd name="connsiteY4" fmla="*/ 546062 h 764538"/>
              <a:gd name="connsiteX5" fmla="*/ 175211 w 767138"/>
              <a:gd name="connsiteY5" fmla="*/ 532146 h 764538"/>
              <a:gd name="connsiteX6" fmla="*/ 484758 w 767138"/>
              <a:gd name="connsiteY6" fmla="*/ 525107 h 764538"/>
              <a:gd name="connsiteX7" fmla="*/ 499998 w 767138"/>
              <a:gd name="connsiteY7" fmla="*/ 564159 h 764538"/>
              <a:gd name="connsiteX8" fmla="*/ 492378 w 767138"/>
              <a:gd name="connsiteY8" fmla="*/ 602259 h 764538"/>
              <a:gd name="connsiteX9" fmla="*/ 340930 w 767138"/>
              <a:gd name="connsiteY9" fmla="*/ 753707 h 764538"/>
              <a:gd name="connsiteX10" fmla="*/ 280923 w 767138"/>
              <a:gd name="connsiteY10" fmla="*/ 721322 h 764538"/>
              <a:gd name="connsiteX11" fmla="*/ 310450 w 767138"/>
              <a:gd name="connsiteY11" fmla="*/ 586067 h 764538"/>
              <a:gd name="connsiteX12" fmla="*/ 484758 w 767138"/>
              <a:gd name="connsiteY12" fmla="*/ 525107 h 764538"/>
              <a:gd name="connsiteX13" fmla="*/ 179839 w 767138"/>
              <a:gd name="connsiteY13" fmla="*/ 262574 h 764538"/>
              <a:gd name="connsiteX14" fmla="*/ 199961 w 767138"/>
              <a:gd name="connsiteY14" fmla="*/ 264122 h 764538"/>
              <a:gd name="connsiteX15" fmla="*/ 232346 w 767138"/>
              <a:gd name="connsiteY15" fmla="*/ 276505 h 764538"/>
              <a:gd name="connsiteX16" fmla="*/ 169481 w 767138"/>
              <a:gd name="connsiteY16" fmla="*/ 454622 h 764538"/>
              <a:gd name="connsiteX17" fmla="*/ 42798 w 767138"/>
              <a:gd name="connsiteY17" fmla="*/ 483197 h 764538"/>
              <a:gd name="connsiteX18" fmla="*/ 10413 w 767138"/>
              <a:gd name="connsiteY18" fmla="*/ 423190 h 764538"/>
              <a:gd name="connsiteX19" fmla="*/ 161861 w 767138"/>
              <a:gd name="connsiteY19" fmla="*/ 271742 h 764538"/>
              <a:gd name="connsiteX20" fmla="*/ 179839 w 767138"/>
              <a:gd name="connsiteY20" fmla="*/ 262574 h 764538"/>
              <a:gd name="connsiteX21" fmla="*/ 548694 w 767138"/>
              <a:gd name="connsiteY21" fmla="*/ 151489 h 764538"/>
              <a:gd name="connsiteX22" fmla="*/ 508571 w 767138"/>
              <a:gd name="connsiteY22" fmla="*/ 167920 h 764538"/>
              <a:gd name="connsiteX23" fmla="*/ 508571 w 767138"/>
              <a:gd name="connsiteY23" fmla="*/ 248882 h 764538"/>
              <a:gd name="connsiteX24" fmla="*/ 589533 w 767138"/>
              <a:gd name="connsiteY24" fmla="*/ 248882 h 764538"/>
              <a:gd name="connsiteX25" fmla="*/ 589533 w 767138"/>
              <a:gd name="connsiteY25" fmla="*/ 167920 h 764538"/>
              <a:gd name="connsiteX26" fmla="*/ 548694 w 767138"/>
              <a:gd name="connsiteY26" fmla="*/ 151489 h 764538"/>
              <a:gd name="connsiteX27" fmla="*/ 540956 w 767138"/>
              <a:gd name="connsiteY27" fmla="*/ 43142 h 764538"/>
              <a:gd name="connsiteX28" fmla="*/ 642873 w 767138"/>
              <a:gd name="connsiteY28" fmla="*/ 113627 h 764538"/>
              <a:gd name="connsiteX29" fmla="*/ 715263 w 767138"/>
              <a:gd name="connsiteY29" fmla="*/ 218402 h 764538"/>
              <a:gd name="connsiteX30" fmla="*/ 591438 w 767138"/>
              <a:gd name="connsiteY30" fmla="*/ 399377 h 764538"/>
              <a:gd name="connsiteX31" fmla="*/ 261873 w 767138"/>
              <a:gd name="connsiteY31" fmla="*/ 554635 h 764538"/>
              <a:gd name="connsiteX32" fmla="*/ 202818 w 767138"/>
              <a:gd name="connsiteY32" fmla="*/ 495580 h 764538"/>
              <a:gd name="connsiteX33" fmla="*/ 359028 w 767138"/>
              <a:gd name="connsiteY33" fmla="*/ 166967 h 764538"/>
              <a:gd name="connsiteX34" fmla="*/ 540956 w 767138"/>
              <a:gd name="connsiteY34" fmla="*/ 43142 h 764538"/>
              <a:gd name="connsiteX35" fmla="*/ 740669 w 767138"/>
              <a:gd name="connsiteY35" fmla="*/ 12 h 764538"/>
              <a:gd name="connsiteX36" fmla="*/ 762889 w 767138"/>
              <a:gd name="connsiteY36" fmla="*/ 5042 h 764538"/>
              <a:gd name="connsiteX37" fmla="*/ 733361 w 767138"/>
              <a:gd name="connsiteY37" fmla="*/ 167920 h 764538"/>
              <a:gd name="connsiteX38" fmla="*/ 670496 w 767138"/>
              <a:gd name="connsiteY38" fmla="*/ 87910 h 764538"/>
              <a:gd name="connsiteX39" fmla="*/ 592391 w 767138"/>
              <a:gd name="connsiteY39" fmla="*/ 25997 h 764538"/>
              <a:gd name="connsiteX40" fmla="*/ 740669 w 767138"/>
              <a:gd name="connsiteY40" fmla="*/ 12 h 76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767138" h="764538">
                <a:moveTo>
                  <a:pt x="175211" y="532146"/>
                </a:moveTo>
                <a:cubicBezTo>
                  <a:pt x="188650" y="526833"/>
                  <a:pt x="190436" y="544157"/>
                  <a:pt x="201866" y="555587"/>
                </a:cubicBezTo>
                <a:cubicBezTo>
                  <a:pt x="217106" y="569874"/>
                  <a:pt x="242823" y="567969"/>
                  <a:pt x="211391" y="600354"/>
                </a:cubicBezTo>
                <a:cubicBezTo>
                  <a:pt x="179958" y="631787"/>
                  <a:pt x="108521" y="679412"/>
                  <a:pt x="93281" y="664172"/>
                </a:cubicBezTo>
                <a:cubicBezTo>
                  <a:pt x="78993" y="648932"/>
                  <a:pt x="125666" y="577494"/>
                  <a:pt x="157098" y="546062"/>
                </a:cubicBezTo>
                <a:cubicBezTo>
                  <a:pt x="164956" y="538204"/>
                  <a:pt x="170731" y="533918"/>
                  <a:pt x="175211" y="532146"/>
                </a:cubicBezTo>
                <a:close/>
                <a:moveTo>
                  <a:pt x="484758" y="525107"/>
                </a:moveTo>
                <a:lnTo>
                  <a:pt x="499998" y="564159"/>
                </a:lnTo>
                <a:cubicBezTo>
                  <a:pt x="505713" y="577495"/>
                  <a:pt x="501903" y="592734"/>
                  <a:pt x="492378" y="602259"/>
                </a:cubicBezTo>
                <a:lnTo>
                  <a:pt x="340930" y="753707"/>
                </a:lnTo>
                <a:cubicBezTo>
                  <a:pt x="315213" y="779424"/>
                  <a:pt x="273303" y="755612"/>
                  <a:pt x="280923" y="721322"/>
                </a:cubicBezTo>
                <a:lnTo>
                  <a:pt x="310450" y="586067"/>
                </a:lnTo>
                <a:cubicBezTo>
                  <a:pt x="359980" y="576542"/>
                  <a:pt x="420940" y="558445"/>
                  <a:pt x="484758" y="525107"/>
                </a:cubicBezTo>
                <a:close/>
                <a:moveTo>
                  <a:pt x="179839" y="262574"/>
                </a:moveTo>
                <a:cubicBezTo>
                  <a:pt x="186388" y="261265"/>
                  <a:pt x="193293" y="261741"/>
                  <a:pt x="199961" y="264122"/>
                </a:cubicBezTo>
                <a:lnTo>
                  <a:pt x="232346" y="276505"/>
                </a:lnTo>
                <a:cubicBezTo>
                  <a:pt x="197103" y="343180"/>
                  <a:pt x="179958" y="406997"/>
                  <a:pt x="169481" y="454622"/>
                </a:cubicBezTo>
                <a:lnTo>
                  <a:pt x="42798" y="483197"/>
                </a:lnTo>
                <a:cubicBezTo>
                  <a:pt x="8508" y="490817"/>
                  <a:pt x="-14352" y="447955"/>
                  <a:pt x="10413" y="423190"/>
                </a:cubicBezTo>
                <a:lnTo>
                  <a:pt x="161861" y="271742"/>
                </a:lnTo>
                <a:cubicBezTo>
                  <a:pt x="167099" y="266980"/>
                  <a:pt x="173291" y="263884"/>
                  <a:pt x="179839" y="262574"/>
                </a:cubicBezTo>
                <a:close/>
                <a:moveTo>
                  <a:pt x="548694" y="151489"/>
                </a:moveTo>
                <a:cubicBezTo>
                  <a:pt x="534050" y="151489"/>
                  <a:pt x="519524" y="156966"/>
                  <a:pt x="508571" y="167920"/>
                </a:cubicBezTo>
                <a:cubicBezTo>
                  <a:pt x="486663" y="190780"/>
                  <a:pt x="486663" y="226975"/>
                  <a:pt x="508571" y="248882"/>
                </a:cubicBezTo>
                <a:cubicBezTo>
                  <a:pt x="531431" y="270790"/>
                  <a:pt x="567626" y="270790"/>
                  <a:pt x="589533" y="248882"/>
                </a:cubicBezTo>
                <a:cubicBezTo>
                  <a:pt x="611441" y="226975"/>
                  <a:pt x="611441" y="190780"/>
                  <a:pt x="589533" y="167920"/>
                </a:cubicBezTo>
                <a:cubicBezTo>
                  <a:pt x="578103" y="156966"/>
                  <a:pt x="563339" y="151489"/>
                  <a:pt x="548694" y="151489"/>
                </a:cubicBezTo>
                <a:close/>
                <a:moveTo>
                  <a:pt x="540956" y="43142"/>
                </a:moveTo>
                <a:cubicBezTo>
                  <a:pt x="572388" y="55525"/>
                  <a:pt x="608583" y="80289"/>
                  <a:pt x="642873" y="113627"/>
                </a:cubicBezTo>
                <a:cubicBezTo>
                  <a:pt x="678116" y="149822"/>
                  <a:pt x="702881" y="186970"/>
                  <a:pt x="715263" y="218402"/>
                </a:cubicBezTo>
                <a:cubicBezTo>
                  <a:pt x="692403" y="274600"/>
                  <a:pt x="653351" y="337465"/>
                  <a:pt x="591438" y="399377"/>
                </a:cubicBezTo>
                <a:cubicBezTo>
                  <a:pt x="478091" y="512725"/>
                  <a:pt x="339978" y="545110"/>
                  <a:pt x="261873" y="554635"/>
                </a:cubicBezTo>
                <a:lnTo>
                  <a:pt x="202818" y="495580"/>
                </a:lnTo>
                <a:cubicBezTo>
                  <a:pt x="212343" y="417475"/>
                  <a:pt x="245681" y="280315"/>
                  <a:pt x="359028" y="166967"/>
                </a:cubicBezTo>
                <a:cubicBezTo>
                  <a:pt x="420941" y="105055"/>
                  <a:pt x="484758" y="66002"/>
                  <a:pt x="540956" y="43142"/>
                </a:cubicBezTo>
                <a:close/>
                <a:moveTo>
                  <a:pt x="740669" y="12"/>
                </a:moveTo>
                <a:cubicBezTo>
                  <a:pt x="751697" y="161"/>
                  <a:pt x="759555" y="1708"/>
                  <a:pt x="762889" y="5042"/>
                </a:cubicBezTo>
                <a:cubicBezTo>
                  <a:pt x="777176" y="18377"/>
                  <a:pt x="752411" y="94577"/>
                  <a:pt x="733361" y="167920"/>
                </a:cubicBezTo>
                <a:cubicBezTo>
                  <a:pt x="718121" y="141250"/>
                  <a:pt x="697166" y="114580"/>
                  <a:pt x="670496" y="87910"/>
                </a:cubicBezTo>
                <a:cubicBezTo>
                  <a:pt x="644779" y="62192"/>
                  <a:pt x="618108" y="41237"/>
                  <a:pt x="592391" y="25997"/>
                </a:cubicBezTo>
                <a:cubicBezTo>
                  <a:pt x="645970" y="11710"/>
                  <a:pt x="707585" y="-435"/>
                  <a:pt x="740669" y="12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Graphic 41" descr="Coins">
            <a:extLst>
              <a:ext uri="{FF2B5EF4-FFF2-40B4-BE49-F238E27FC236}">
                <a16:creationId xmlns:a16="http://schemas.microsoft.com/office/drawing/2014/main" id="{1112370A-77F0-4CB6-B04E-31DC8DF4ACBA}"/>
              </a:ext>
            </a:extLst>
          </p:cNvPr>
          <p:cNvSpPr/>
          <p:nvPr/>
        </p:nvSpPr>
        <p:spPr>
          <a:xfrm>
            <a:off x="8653086" y="3228142"/>
            <a:ext cx="800100" cy="685800"/>
          </a:xfrm>
          <a:custGeom>
            <a:avLst/>
            <a:gdLst>
              <a:gd name="connsiteX0" fmla="*/ 743903 w 800100"/>
              <a:gd name="connsiteY0" fmla="*/ 571500 h 685800"/>
              <a:gd name="connsiteX1" fmla="*/ 705803 w 800100"/>
              <a:gd name="connsiteY1" fmla="*/ 603885 h 685800"/>
              <a:gd name="connsiteX2" fmla="*/ 705803 w 800100"/>
              <a:gd name="connsiteY2" fmla="*/ 569595 h 685800"/>
              <a:gd name="connsiteX3" fmla="*/ 743903 w 800100"/>
              <a:gd name="connsiteY3" fmla="*/ 554355 h 685800"/>
              <a:gd name="connsiteX4" fmla="*/ 743903 w 800100"/>
              <a:gd name="connsiteY4" fmla="*/ 571500 h 685800"/>
              <a:gd name="connsiteX5" fmla="*/ 667703 w 800100"/>
              <a:gd name="connsiteY5" fmla="*/ 508635 h 685800"/>
              <a:gd name="connsiteX6" fmla="*/ 667703 w 800100"/>
              <a:gd name="connsiteY6" fmla="*/ 474345 h 685800"/>
              <a:gd name="connsiteX7" fmla="*/ 705803 w 800100"/>
              <a:gd name="connsiteY7" fmla="*/ 459105 h 685800"/>
              <a:gd name="connsiteX8" fmla="*/ 705803 w 800100"/>
              <a:gd name="connsiteY8" fmla="*/ 476250 h 685800"/>
              <a:gd name="connsiteX9" fmla="*/ 667703 w 800100"/>
              <a:gd name="connsiteY9" fmla="*/ 508635 h 685800"/>
              <a:gd name="connsiteX10" fmla="*/ 667703 w 800100"/>
              <a:gd name="connsiteY10" fmla="*/ 615315 h 685800"/>
              <a:gd name="connsiteX11" fmla="*/ 629603 w 800100"/>
              <a:gd name="connsiteY11" fmla="*/ 621983 h 685800"/>
              <a:gd name="connsiteX12" fmla="*/ 629603 w 800100"/>
              <a:gd name="connsiteY12" fmla="*/ 584835 h 685800"/>
              <a:gd name="connsiteX13" fmla="*/ 667703 w 800100"/>
              <a:gd name="connsiteY13" fmla="*/ 579120 h 685800"/>
              <a:gd name="connsiteX14" fmla="*/ 667703 w 800100"/>
              <a:gd name="connsiteY14" fmla="*/ 615315 h 685800"/>
              <a:gd name="connsiteX15" fmla="*/ 591503 w 800100"/>
              <a:gd name="connsiteY15" fmla="*/ 489585 h 685800"/>
              <a:gd name="connsiteX16" fmla="*/ 629603 w 800100"/>
              <a:gd name="connsiteY16" fmla="*/ 483870 h 685800"/>
              <a:gd name="connsiteX17" fmla="*/ 629603 w 800100"/>
              <a:gd name="connsiteY17" fmla="*/ 520065 h 685800"/>
              <a:gd name="connsiteX18" fmla="*/ 591503 w 800100"/>
              <a:gd name="connsiteY18" fmla="*/ 526733 h 685800"/>
              <a:gd name="connsiteX19" fmla="*/ 591503 w 800100"/>
              <a:gd name="connsiteY19" fmla="*/ 489585 h 685800"/>
              <a:gd name="connsiteX20" fmla="*/ 591503 w 800100"/>
              <a:gd name="connsiteY20" fmla="*/ 626745 h 685800"/>
              <a:gd name="connsiteX21" fmla="*/ 553403 w 800100"/>
              <a:gd name="connsiteY21" fmla="*/ 628650 h 685800"/>
              <a:gd name="connsiteX22" fmla="*/ 553403 w 800100"/>
              <a:gd name="connsiteY22" fmla="*/ 590550 h 685800"/>
              <a:gd name="connsiteX23" fmla="*/ 591503 w 800100"/>
              <a:gd name="connsiteY23" fmla="*/ 588645 h 685800"/>
              <a:gd name="connsiteX24" fmla="*/ 591503 w 800100"/>
              <a:gd name="connsiteY24" fmla="*/ 626745 h 685800"/>
              <a:gd name="connsiteX25" fmla="*/ 515303 w 800100"/>
              <a:gd name="connsiteY25" fmla="*/ 533400 h 685800"/>
              <a:gd name="connsiteX26" fmla="*/ 515303 w 800100"/>
              <a:gd name="connsiteY26" fmla="*/ 495300 h 685800"/>
              <a:gd name="connsiteX27" fmla="*/ 553403 w 800100"/>
              <a:gd name="connsiteY27" fmla="*/ 493395 h 685800"/>
              <a:gd name="connsiteX28" fmla="*/ 553403 w 800100"/>
              <a:gd name="connsiteY28" fmla="*/ 531495 h 685800"/>
              <a:gd name="connsiteX29" fmla="*/ 515303 w 800100"/>
              <a:gd name="connsiteY29" fmla="*/ 533400 h 685800"/>
              <a:gd name="connsiteX30" fmla="*/ 515303 w 800100"/>
              <a:gd name="connsiteY30" fmla="*/ 628650 h 685800"/>
              <a:gd name="connsiteX31" fmla="*/ 477203 w 800100"/>
              <a:gd name="connsiteY31" fmla="*/ 626745 h 685800"/>
              <a:gd name="connsiteX32" fmla="*/ 477203 w 800100"/>
              <a:gd name="connsiteY32" fmla="*/ 590550 h 685800"/>
              <a:gd name="connsiteX33" fmla="*/ 496253 w 800100"/>
              <a:gd name="connsiteY33" fmla="*/ 590550 h 685800"/>
              <a:gd name="connsiteX34" fmla="*/ 515303 w 800100"/>
              <a:gd name="connsiteY34" fmla="*/ 590550 h 685800"/>
              <a:gd name="connsiteX35" fmla="*/ 515303 w 800100"/>
              <a:gd name="connsiteY35" fmla="*/ 628650 h 685800"/>
              <a:gd name="connsiteX36" fmla="*/ 439103 w 800100"/>
              <a:gd name="connsiteY36" fmla="*/ 493395 h 685800"/>
              <a:gd name="connsiteX37" fmla="*/ 477203 w 800100"/>
              <a:gd name="connsiteY37" fmla="*/ 495300 h 685800"/>
              <a:gd name="connsiteX38" fmla="*/ 477203 w 800100"/>
              <a:gd name="connsiteY38" fmla="*/ 533400 h 685800"/>
              <a:gd name="connsiteX39" fmla="*/ 439103 w 800100"/>
              <a:gd name="connsiteY39" fmla="*/ 531495 h 685800"/>
              <a:gd name="connsiteX40" fmla="*/ 439103 w 800100"/>
              <a:gd name="connsiteY40" fmla="*/ 493395 h 685800"/>
              <a:gd name="connsiteX41" fmla="*/ 439103 w 800100"/>
              <a:gd name="connsiteY41" fmla="*/ 621983 h 685800"/>
              <a:gd name="connsiteX42" fmla="*/ 401003 w 800100"/>
              <a:gd name="connsiteY42" fmla="*/ 615315 h 685800"/>
              <a:gd name="connsiteX43" fmla="*/ 401003 w 800100"/>
              <a:gd name="connsiteY43" fmla="*/ 584835 h 685800"/>
              <a:gd name="connsiteX44" fmla="*/ 439103 w 800100"/>
              <a:gd name="connsiteY44" fmla="*/ 588645 h 685800"/>
              <a:gd name="connsiteX45" fmla="*/ 439103 w 800100"/>
              <a:gd name="connsiteY45" fmla="*/ 621983 h 685800"/>
              <a:gd name="connsiteX46" fmla="*/ 362903 w 800100"/>
              <a:gd name="connsiteY46" fmla="*/ 520065 h 685800"/>
              <a:gd name="connsiteX47" fmla="*/ 362903 w 800100"/>
              <a:gd name="connsiteY47" fmla="*/ 482918 h 685800"/>
              <a:gd name="connsiteX48" fmla="*/ 401003 w 800100"/>
              <a:gd name="connsiteY48" fmla="*/ 488633 h 685800"/>
              <a:gd name="connsiteX49" fmla="*/ 401003 w 800100"/>
              <a:gd name="connsiteY49" fmla="*/ 526733 h 685800"/>
              <a:gd name="connsiteX50" fmla="*/ 362903 w 800100"/>
              <a:gd name="connsiteY50" fmla="*/ 520065 h 685800"/>
              <a:gd name="connsiteX51" fmla="*/ 362903 w 800100"/>
              <a:gd name="connsiteY51" fmla="*/ 603885 h 685800"/>
              <a:gd name="connsiteX52" fmla="*/ 324803 w 800100"/>
              <a:gd name="connsiteY52" fmla="*/ 571500 h 685800"/>
              <a:gd name="connsiteX53" fmla="*/ 324803 w 800100"/>
              <a:gd name="connsiteY53" fmla="*/ 569595 h 685800"/>
              <a:gd name="connsiteX54" fmla="*/ 325755 w 800100"/>
              <a:gd name="connsiteY54" fmla="*/ 569595 h 685800"/>
              <a:gd name="connsiteX55" fmla="*/ 333375 w 800100"/>
              <a:gd name="connsiteY55" fmla="*/ 571500 h 685800"/>
              <a:gd name="connsiteX56" fmla="*/ 362903 w 800100"/>
              <a:gd name="connsiteY56" fmla="*/ 578168 h 685800"/>
              <a:gd name="connsiteX57" fmla="*/ 362903 w 800100"/>
              <a:gd name="connsiteY57" fmla="*/ 603885 h 685800"/>
              <a:gd name="connsiteX58" fmla="*/ 210503 w 800100"/>
              <a:gd name="connsiteY58" fmla="*/ 474345 h 685800"/>
              <a:gd name="connsiteX59" fmla="*/ 229553 w 800100"/>
              <a:gd name="connsiteY59" fmla="*/ 475298 h 685800"/>
              <a:gd name="connsiteX60" fmla="*/ 229553 w 800100"/>
              <a:gd name="connsiteY60" fmla="*/ 476250 h 685800"/>
              <a:gd name="connsiteX61" fmla="*/ 239078 w 800100"/>
              <a:gd name="connsiteY61" fmla="*/ 513398 h 685800"/>
              <a:gd name="connsiteX62" fmla="*/ 210503 w 800100"/>
              <a:gd name="connsiteY62" fmla="*/ 511492 h 685800"/>
              <a:gd name="connsiteX63" fmla="*/ 210503 w 800100"/>
              <a:gd name="connsiteY63" fmla="*/ 474345 h 685800"/>
              <a:gd name="connsiteX64" fmla="*/ 172403 w 800100"/>
              <a:gd name="connsiteY64" fmla="*/ 360045 h 685800"/>
              <a:gd name="connsiteX65" fmla="*/ 210503 w 800100"/>
              <a:gd name="connsiteY65" fmla="*/ 365760 h 685800"/>
              <a:gd name="connsiteX66" fmla="*/ 210503 w 800100"/>
              <a:gd name="connsiteY66" fmla="*/ 403860 h 685800"/>
              <a:gd name="connsiteX67" fmla="*/ 172403 w 800100"/>
              <a:gd name="connsiteY67" fmla="*/ 397193 h 685800"/>
              <a:gd name="connsiteX68" fmla="*/ 172403 w 800100"/>
              <a:gd name="connsiteY68" fmla="*/ 360045 h 685800"/>
              <a:gd name="connsiteX69" fmla="*/ 172403 w 800100"/>
              <a:gd name="connsiteY69" fmla="*/ 507683 h 685800"/>
              <a:gd name="connsiteX70" fmla="*/ 134303 w 800100"/>
              <a:gd name="connsiteY70" fmla="*/ 501015 h 685800"/>
              <a:gd name="connsiteX71" fmla="*/ 134303 w 800100"/>
              <a:gd name="connsiteY71" fmla="*/ 463868 h 685800"/>
              <a:gd name="connsiteX72" fmla="*/ 172403 w 800100"/>
              <a:gd name="connsiteY72" fmla="*/ 469583 h 685800"/>
              <a:gd name="connsiteX73" fmla="*/ 172403 w 800100"/>
              <a:gd name="connsiteY73" fmla="*/ 507683 h 685800"/>
              <a:gd name="connsiteX74" fmla="*/ 96203 w 800100"/>
              <a:gd name="connsiteY74" fmla="*/ 352425 h 685800"/>
              <a:gd name="connsiteX75" fmla="*/ 96203 w 800100"/>
              <a:gd name="connsiteY75" fmla="*/ 335280 h 685800"/>
              <a:gd name="connsiteX76" fmla="*/ 134303 w 800100"/>
              <a:gd name="connsiteY76" fmla="*/ 349568 h 685800"/>
              <a:gd name="connsiteX77" fmla="*/ 134303 w 800100"/>
              <a:gd name="connsiteY77" fmla="*/ 384810 h 685800"/>
              <a:gd name="connsiteX78" fmla="*/ 96203 w 800100"/>
              <a:gd name="connsiteY78" fmla="*/ 352425 h 685800"/>
              <a:gd name="connsiteX79" fmla="*/ 96203 w 800100"/>
              <a:gd name="connsiteY79" fmla="*/ 489585 h 685800"/>
              <a:gd name="connsiteX80" fmla="*/ 58103 w 800100"/>
              <a:gd name="connsiteY80" fmla="*/ 457200 h 685800"/>
              <a:gd name="connsiteX81" fmla="*/ 58103 w 800100"/>
              <a:gd name="connsiteY81" fmla="*/ 440055 h 685800"/>
              <a:gd name="connsiteX82" fmla="*/ 96203 w 800100"/>
              <a:gd name="connsiteY82" fmla="*/ 454343 h 685800"/>
              <a:gd name="connsiteX83" fmla="*/ 96203 w 800100"/>
              <a:gd name="connsiteY83" fmla="*/ 489585 h 685800"/>
              <a:gd name="connsiteX84" fmla="*/ 58103 w 800100"/>
              <a:gd name="connsiteY84" fmla="*/ 192405 h 685800"/>
              <a:gd name="connsiteX85" fmla="*/ 96203 w 800100"/>
              <a:gd name="connsiteY85" fmla="*/ 206693 h 685800"/>
              <a:gd name="connsiteX86" fmla="*/ 96203 w 800100"/>
              <a:gd name="connsiteY86" fmla="*/ 241935 h 685800"/>
              <a:gd name="connsiteX87" fmla="*/ 58103 w 800100"/>
              <a:gd name="connsiteY87" fmla="*/ 209550 h 685800"/>
              <a:gd name="connsiteX88" fmla="*/ 58103 w 800100"/>
              <a:gd name="connsiteY88" fmla="*/ 192405 h 685800"/>
              <a:gd name="connsiteX89" fmla="*/ 172403 w 800100"/>
              <a:gd name="connsiteY89" fmla="*/ 222885 h 685800"/>
              <a:gd name="connsiteX90" fmla="*/ 172403 w 800100"/>
              <a:gd name="connsiteY90" fmla="*/ 260985 h 685800"/>
              <a:gd name="connsiteX91" fmla="*/ 134303 w 800100"/>
              <a:gd name="connsiteY91" fmla="*/ 254318 h 685800"/>
              <a:gd name="connsiteX92" fmla="*/ 134303 w 800100"/>
              <a:gd name="connsiteY92" fmla="*/ 217170 h 685800"/>
              <a:gd name="connsiteX93" fmla="*/ 172403 w 800100"/>
              <a:gd name="connsiteY93" fmla="*/ 222885 h 685800"/>
              <a:gd name="connsiteX94" fmla="*/ 267653 w 800100"/>
              <a:gd name="connsiteY94" fmla="*/ 57150 h 685800"/>
              <a:gd name="connsiteX95" fmla="*/ 477203 w 800100"/>
              <a:gd name="connsiteY95" fmla="*/ 114300 h 685800"/>
              <a:gd name="connsiteX96" fmla="*/ 267653 w 800100"/>
              <a:gd name="connsiteY96" fmla="*/ 171450 h 685800"/>
              <a:gd name="connsiteX97" fmla="*/ 58103 w 800100"/>
              <a:gd name="connsiteY97" fmla="*/ 114300 h 685800"/>
              <a:gd name="connsiteX98" fmla="*/ 267653 w 800100"/>
              <a:gd name="connsiteY98" fmla="*/ 57150 h 685800"/>
              <a:gd name="connsiteX99" fmla="*/ 324803 w 800100"/>
              <a:gd name="connsiteY99" fmla="*/ 508635 h 685800"/>
              <a:gd name="connsiteX100" fmla="*/ 286703 w 800100"/>
              <a:gd name="connsiteY100" fmla="*/ 476250 h 685800"/>
              <a:gd name="connsiteX101" fmla="*/ 286703 w 800100"/>
              <a:gd name="connsiteY101" fmla="*/ 459105 h 685800"/>
              <a:gd name="connsiteX102" fmla="*/ 324803 w 800100"/>
              <a:gd name="connsiteY102" fmla="*/ 473393 h 685800"/>
              <a:gd name="connsiteX103" fmla="*/ 324803 w 800100"/>
              <a:gd name="connsiteY103" fmla="*/ 508635 h 685800"/>
              <a:gd name="connsiteX104" fmla="*/ 439103 w 800100"/>
              <a:gd name="connsiteY104" fmla="*/ 241935 h 685800"/>
              <a:gd name="connsiteX105" fmla="*/ 439103 w 800100"/>
              <a:gd name="connsiteY105" fmla="*/ 207645 h 685800"/>
              <a:gd name="connsiteX106" fmla="*/ 477203 w 800100"/>
              <a:gd name="connsiteY106" fmla="*/ 192405 h 685800"/>
              <a:gd name="connsiteX107" fmla="*/ 477203 w 800100"/>
              <a:gd name="connsiteY107" fmla="*/ 209550 h 685800"/>
              <a:gd name="connsiteX108" fmla="*/ 439103 w 800100"/>
              <a:gd name="connsiteY108" fmla="*/ 241935 h 685800"/>
              <a:gd name="connsiteX109" fmla="*/ 362903 w 800100"/>
              <a:gd name="connsiteY109" fmla="*/ 260033 h 685800"/>
              <a:gd name="connsiteX110" fmla="*/ 362903 w 800100"/>
              <a:gd name="connsiteY110" fmla="*/ 222885 h 685800"/>
              <a:gd name="connsiteX111" fmla="*/ 401003 w 800100"/>
              <a:gd name="connsiteY111" fmla="*/ 217170 h 685800"/>
              <a:gd name="connsiteX112" fmla="*/ 401003 w 800100"/>
              <a:gd name="connsiteY112" fmla="*/ 253365 h 685800"/>
              <a:gd name="connsiteX113" fmla="*/ 362903 w 800100"/>
              <a:gd name="connsiteY113" fmla="*/ 260033 h 685800"/>
              <a:gd name="connsiteX114" fmla="*/ 286703 w 800100"/>
              <a:gd name="connsiteY114" fmla="*/ 266700 h 685800"/>
              <a:gd name="connsiteX115" fmla="*/ 286703 w 800100"/>
              <a:gd name="connsiteY115" fmla="*/ 228600 h 685800"/>
              <a:gd name="connsiteX116" fmla="*/ 324803 w 800100"/>
              <a:gd name="connsiteY116" fmla="*/ 226695 h 685800"/>
              <a:gd name="connsiteX117" fmla="*/ 324803 w 800100"/>
              <a:gd name="connsiteY117" fmla="*/ 264795 h 685800"/>
              <a:gd name="connsiteX118" fmla="*/ 286703 w 800100"/>
              <a:gd name="connsiteY118" fmla="*/ 266700 h 685800"/>
              <a:gd name="connsiteX119" fmla="*/ 210503 w 800100"/>
              <a:gd name="connsiteY119" fmla="*/ 264795 h 685800"/>
              <a:gd name="connsiteX120" fmla="*/ 210503 w 800100"/>
              <a:gd name="connsiteY120" fmla="*/ 226695 h 685800"/>
              <a:gd name="connsiteX121" fmla="*/ 248603 w 800100"/>
              <a:gd name="connsiteY121" fmla="*/ 228600 h 685800"/>
              <a:gd name="connsiteX122" fmla="*/ 248603 w 800100"/>
              <a:gd name="connsiteY122" fmla="*/ 266700 h 685800"/>
              <a:gd name="connsiteX123" fmla="*/ 210503 w 800100"/>
              <a:gd name="connsiteY123" fmla="*/ 264795 h 685800"/>
              <a:gd name="connsiteX124" fmla="*/ 705803 w 800100"/>
              <a:gd name="connsiteY124" fmla="*/ 381000 h 685800"/>
              <a:gd name="connsiteX125" fmla="*/ 496253 w 800100"/>
              <a:gd name="connsiteY125" fmla="*/ 438150 h 685800"/>
              <a:gd name="connsiteX126" fmla="*/ 286703 w 800100"/>
              <a:gd name="connsiteY126" fmla="*/ 381000 h 685800"/>
              <a:gd name="connsiteX127" fmla="*/ 496253 w 800100"/>
              <a:gd name="connsiteY127" fmla="*/ 323850 h 685800"/>
              <a:gd name="connsiteX128" fmla="*/ 705803 w 800100"/>
              <a:gd name="connsiteY128" fmla="*/ 381000 h 685800"/>
              <a:gd name="connsiteX129" fmla="*/ 762953 w 800100"/>
              <a:gd name="connsiteY129" fmla="*/ 409575 h 685800"/>
              <a:gd name="connsiteX130" fmla="*/ 762953 w 800100"/>
              <a:gd name="connsiteY130" fmla="*/ 381000 h 685800"/>
              <a:gd name="connsiteX131" fmla="*/ 659130 w 800100"/>
              <a:gd name="connsiteY131" fmla="*/ 285750 h 685800"/>
              <a:gd name="connsiteX132" fmla="*/ 570548 w 800100"/>
              <a:gd name="connsiteY132" fmla="*/ 270510 h 685800"/>
              <a:gd name="connsiteX133" fmla="*/ 571500 w 800100"/>
              <a:gd name="connsiteY133" fmla="*/ 257175 h 685800"/>
              <a:gd name="connsiteX134" fmla="*/ 533400 w 800100"/>
              <a:gd name="connsiteY134" fmla="*/ 190500 h 685800"/>
              <a:gd name="connsiteX135" fmla="*/ 533400 w 800100"/>
              <a:gd name="connsiteY135" fmla="*/ 114300 h 685800"/>
              <a:gd name="connsiteX136" fmla="*/ 429578 w 800100"/>
              <a:gd name="connsiteY136" fmla="*/ 19050 h 685800"/>
              <a:gd name="connsiteX137" fmla="*/ 266700 w 800100"/>
              <a:gd name="connsiteY137" fmla="*/ 0 h 685800"/>
              <a:gd name="connsiteX138" fmla="*/ 0 w 800100"/>
              <a:gd name="connsiteY138" fmla="*/ 114300 h 685800"/>
              <a:gd name="connsiteX139" fmla="*/ 0 w 800100"/>
              <a:gd name="connsiteY139" fmla="*/ 209550 h 685800"/>
              <a:gd name="connsiteX140" fmla="*/ 38100 w 800100"/>
              <a:gd name="connsiteY140" fmla="*/ 276225 h 685800"/>
              <a:gd name="connsiteX141" fmla="*/ 38100 w 800100"/>
              <a:gd name="connsiteY141" fmla="*/ 294323 h 685800"/>
              <a:gd name="connsiteX142" fmla="*/ 0 w 800100"/>
              <a:gd name="connsiteY142" fmla="*/ 361950 h 685800"/>
              <a:gd name="connsiteX143" fmla="*/ 0 w 800100"/>
              <a:gd name="connsiteY143" fmla="*/ 457200 h 685800"/>
              <a:gd name="connsiteX144" fmla="*/ 103822 w 800100"/>
              <a:gd name="connsiteY144" fmla="*/ 552450 h 685800"/>
              <a:gd name="connsiteX145" fmla="*/ 266700 w 800100"/>
              <a:gd name="connsiteY145" fmla="*/ 571500 h 685800"/>
              <a:gd name="connsiteX146" fmla="*/ 370523 w 800100"/>
              <a:gd name="connsiteY146" fmla="*/ 666750 h 685800"/>
              <a:gd name="connsiteX147" fmla="*/ 533400 w 800100"/>
              <a:gd name="connsiteY147" fmla="*/ 685800 h 685800"/>
              <a:gd name="connsiteX148" fmla="*/ 800100 w 800100"/>
              <a:gd name="connsiteY148" fmla="*/ 571500 h 685800"/>
              <a:gd name="connsiteX149" fmla="*/ 800100 w 800100"/>
              <a:gd name="connsiteY149" fmla="*/ 476250 h 685800"/>
              <a:gd name="connsiteX150" fmla="*/ 762953 w 800100"/>
              <a:gd name="connsiteY150" fmla="*/ 409575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800100" h="685800">
                <a:moveTo>
                  <a:pt x="743903" y="571500"/>
                </a:moveTo>
                <a:cubicBezTo>
                  <a:pt x="743903" y="583883"/>
                  <a:pt x="729615" y="595313"/>
                  <a:pt x="705803" y="603885"/>
                </a:cubicBezTo>
                <a:lnTo>
                  <a:pt x="705803" y="569595"/>
                </a:lnTo>
                <a:cubicBezTo>
                  <a:pt x="719138" y="565785"/>
                  <a:pt x="732473" y="560070"/>
                  <a:pt x="743903" y="554355"/>
                </a:cubicBezTo>
                <a:lnTo>
                  <a:pt x="743903" y="571500"/>
                </a:lnTo>
                <a:close/>
                <a:moveTo>
                  <a:pt x="667703" y="508635"/>
                </a:moveTo>
                <a:lnTo>
                  <a:pt x="667703" y="474345"/>
                </a:lnTo>
                <a:cubicBezTo>
                  <a:pt x="681038" y="470535"/>
                  <a:pt x="694373" y="464820"/>
                  <a:pt x="705803" y="459105"/>
                </a:cubicBezTo>
                <a:lnTo>
                  <a:pt x="705803" y="476250"/>
                </a:lnTo>
                <a:cubicBezTo>
                  <a:pt x="705803" y="488633"/>
                  <a:pt x="691515" y="500063"/>
                  <a:pt x="667703" y="508635"/>
                </a:cubicBezTo>
                <a:close/>
                <a:moveTo>
                  <a:pt x="667703" y="615315"/>
                </a:moveTo>
                <a:cubicBezTo>
                  <a:pt x="656273" y="618173"/>
                  <a:pt x="642938" y="620078"/>
                  <a:pt x="629603" y="621983"/>
                </a:cubicBezTo>
                <a:lnTo>
                  <a:pt x="629603" y="584835"/>
                </a:lnTo>
                <a:cubicBezTo>
                  <a:pt x="641985" y="582930"/>
                  <a:pt x="655320" y="581025"/>
                  <a:pt x="667703" y="579120"/>
                </a:cubicBezTo>
                <a:lnTo>
                  <a:pt x="667703" y="615315"/>
                </a:lnTo>
                <a:close/>
                <a:moveTo>
                  <a:pt x="591503" y="489585"/>
                </a:moveTo>
                <a:cubicBezTo>
                  <a:pt x="603885" y="487680"/>
                  <a:pt x="617220" y="485775"/>
                  <a:pt x="629603" y="483870"/>
                </a:cubicBezTo>
                <a:lnTo>
                  <a:pt x="629603" y="520065"/>
                </a:lnTo>
                <a:cubicBezTo>
                  <a:pt x="618173" y="522923"/>
                  <a:pt x="604838" y="524828"/>
                  <a:pt x="591503" y="526733"/>
                </a:cubicBezTo>
                <a:lnTo>
                  <a:pt x="591503" y="489585"/>
                </a:lnTo>
                <a:close/>
                <a:moveTo>
                  <a:pt x="591503" y="626745"/>
                </a:moveTo>
                <a:cubicBezTo>
                  <a:pt x="579120" y="627698"/>
                  <a:pt x="566738" y="628650"/>
                  <a:pt x="553403" y="628650"/>
                </a:cubicBezTo>
                <a:lnTo>
                  <a:pt x="553403" y="590550"/>
                </a:lnTo>
                <a:cubicBezTo>
                  <a:pt x="564833" y="590550"/>
                  <a:pt x="578168" y="589598"/>
                  <a:pt x="591503" y="588645"/>
                </a:cubicBezTo>
                <a:lnTo>
                  <a:pt x="591503" y="626745"/>
                </a:lnTo>
                <a:close/>
                <a:moveTo>
                  <a:pt x="515303" y="533400"/>
                </a:moveTo>
                <a:lnTo>
                  <a:pt x="515303" y="495300"/>
                </a:lnTo>
                <a:cubicBezTo>
                  <a:pt x="526733" y="495300"/>
                  <a:pt x="540068" y="494348"/>
                  <a:pt x="553403" y="493395"/>
                </a:cubicBezTo>
                <a:lnTo>
                  <a:pt x="553403" y="531495"/>
                </a:lnTo>
                <a:cubicBezTo>
                  <a:pt x="541020" y="532448"/>
                  <a:pt x="528638" y="532448"/>
                  <a:pt x="515303" y="533400"/>
                </a:cubicBezTo>
                <a:close/>
                <a:moveTo>
                  <a:pt x="515303" y="628650"/>
                </a:moveTo>
                <a:cubicBezTo>
                  <a:pt x="501968" y="628650"/>
                  <a:pt x="489585" y="627698"/>
                  <a:pt x="477203" y="626745"/>
                </a:cubicBezTo>
                <a:lnTo>
                  <a:pt x="477203" y="590550"/>
                </a:lnTo>
                <a:cubicBezTo>
                  <a:pt x="483870" y="590550"/>
                  <a:pt x="489585" y="590550"/>
                  <a:pt x="496253" y="590550"/>
                </a:cubicBezTo>
                <a:cubicBezTo>
                  <a:pt x="501968" y="590550"/>
                  <a:pt x="508635" y="590550"/>
                  <a:pt x="515303" y="590550"/>
                </a:cubicBezTo>
                <a:lnTo>
                  <a:pt x="515303" y="628650"/>
                </a:lnTo>
                <a:close/>
                <a:moveTo>
                  <a:pt x="439103" y="493395"/>
                </a:moveTo>
                <a:cubicBezTo>
                  <a:pt x="451485" y="494348"/>
                  <a:pt x="463868" y="495300"/>
                  <a:pt x="477203" y="495300"/>
                </a:cubicBezTo>
                <a:lnTo>
                  <a:pt x="477203" y="533400"/>
                </a:lnTo>
                <a:cubicBezTo>
                  <a:pt x="463868" y="533400"/>
                  <a:pt x="451485" y="532448"/>
                  <a:pt x="439103" y="531495"/>
                </a:cubicBezTo>
                <a:lnTo>
                  <a:pt x="439103" y="493395"/>
                </a:lnTo>
                <a:close/>
                <a:moveTo>
                  <a:pt x="439103" y="621983"/>
                </a:moveTo>
                <a:cubicBezTo>
                  <a:pt x="425768" y="620078"/>
                  <a:pt x="412433" y="618173"/>
                  <a:pt x="401003" y="615315"/>
                </a:cubicBezTo>
                <a:lnTo>
                  <a:pt x="401003" y="584835"/>
                </a:lnTo>
                <a:cubicBezTo>
                  <a:pt x="413385" y="586740"/>
                  <a:pt x="425768" y="587693"/>
                  <a:pt x="439103" y="588645"/>
                </a:cubicBezTo>
                <a:lnTo>
                  <a:pt x="439103" y="621983"/>
                </a:lnTo>
                <a:close/>
                <a:moveTo>
                  <a:pt x="362903" y="520065"/>
                </a:moveTo>
                <a:lnTo>
                  <a:pt x="362903" y="482918"/>
                </a:lnTo>
                <a:cubicBezTo>
                  <a:pt x="375285" y="484823"/>
                  <a:pt x="387668" y="487680"/>
                  <a:pt x="401003" y="488633"/>
                </a:cubicBezTo>
                <a:lnTo>
                  <a:pt x="401003" y="526733"/>
                </a:lnTo>
                <a:cubicBezTo>
                  <a:pt x="387668" y="524828"/>
                  <a:pt x="374333" y="522923"/>
                  <a:pt x="362903" y="520065"/>
                </a:cubicBezTo>
                <a:close/>
                <a:moveTo>
                  <a:pt x="362903" y="603885"/>
                </a:moveTo>
                <a:cubicBezTo>
                  <a:pt x="339090" y="594360"/>
                  <a:pt x="324803" y="582930"/>
                  <a:pt x="324803" y="571500"/>
                </a:cubicBezTo>
                <a:lnTo>
                  <a:pt x="324803" y="569595"/>
                </a:lnTo>
                <a:cubicBezTo>
                  <a:pt x="324803" y="569595"/>
                  <a:pt x="324803" y="569595"/>
                  <a:pt x="325755" y="569595"/>
                </a:cubicBezTo>
                <a:cubicBezTo>
                  <a:pt x="328613" y="570548"/>
                  <a:pt x="330518" y="571500"/>
                  <a:pt x="333375" y="571500"/>
                </a:cubicBezTo>
                <a:cubicBezTo>
                  <a:pt x="342900" y="574358"/>
                  <a:pt x="352425" y="576263"/>
                  <a:pt x="362903" y="578168"/>
                </a:cubicBezTo>
                <a:lnTo>
                  <a:pt x="362903" y="603885"/>
                </a:lnTo>
                <a:close/>
                <a:moveTo>
                  <a:pt x="210503" y="474345"/>
                </a:moveTo>
                <a:cubicBezTo>
                  <a:pt x="217170" y="474345"/>
                  <a:pt x="222885" y="475298"/>
                  <a:pt x="229553" y="475298"/>
                </a:cubicBezTo>
                <a:lnTo>
                  <a:pt x="229553" y="476250"/>
                </a:lnTo>
                <a:cubicBezTo>
                  <a:pt x="229553" y="489585"/>
                  <a:pt x="232410" y="502920"/>
                  <a:pt x="239078" y="513398"/>
                </a:cubicBezTo>
                <a:cubicBezTo>
                  <a:pt x="229553" y="513398"/>
                  <a:pt x="220028" y="512445"/>
                  <a:pt x="210503" y="511492"/>
                </a:cubicBezTo>
                <a:lnTo>
                  <a:pt x="210503" y="474345"/>
                </a:lnTo>
                <a:close/>
                <a:moveTo>
                  <a:pt x="172403" y="360045"/>
                </a:moveTo>
                <a:cubicBezTo>
                  <a:pt x="184785" y="361950"/>
                  <a:pt x="197168" y="364808"/>
                  <a:pt x="210503" y="365760"/>
                </a:cubicBezTo>
                <a:lnTo>
                  <a:pt x="210503" y="403860"/>
                </a:lnTo>
                <a:cubicBezTo>
                  <a:pt x="197168" y="401955"/>
                  <a:pt x="183833" y="400050"/>
                  <a:pt x="172403" y="397193"/>
                </a:cubicBezTo>
                <a:lnTo>
                  <a:pt x="172403" y="360045"/>
                </a:lnTo>
                <a:close/>
                <a:moveTo>
                  <a:pt x="172403" y="507683"/>
                </a:moveTo>
                <a:cubicBezTo>
                  <a:pt x="159068" y="505778"/>
                  <a:pt x="145733" y="503873"/>
                  <a:pt x="134303" y="501015"/>
                </a:cubicBezTo>
                <a:lnTo>
                  <a:pt x="134303" y="463868"/>
                </a:lnTo>
                <a:cubicBezTo>
                  <a:pt x="146685" y="465773"/>
                  <a:pt x="159068" y="468630"/>
                  <a:pt x="172403" y="469583"/>
                </a:cubicBezTo>
                <a:lnTo>
                  <a:pt x="172403" y="507683"/>
                </a:lnTo>
                <a:close/>
                <a:moveTo>
                  <a:pt x="96203" y="352425"/>
                </a:moveTo>
                <a:lnTo>
                  <a:pt x="96203" y="335280"/>
                </a:lnTo>
                <a:cubicBezTo>
                  <a:pt x="107633" y="340995"/>
                  <a:pt x="120015" y="345758"/>
                  <a:pt x="134303" y="349568"/>
                </a:cubicBezTo>
                <a:lnTo>
                  <a:pt x="134303" y="384810"/>
                </a:lnTo>
                <a:cubicBezTo>
                  <a:pt x="110490" y="376238"/>
                  <a:pt x="96203" y="364808"/>
                  <a:pt x="96203" y="352425"/>
                </a:cubicBezTo>
                <a:close/>
                <a:moveTo>
                  <a:pt x="96203" y="489585"/>
                </a:moveTo>
                <a:cubicBezTo>
                  <a:pt x="72390" y="480060"/>
                  <a:pt x="58103" y="468630"/>
                  <a:pt x="58103" y="457200"/>
                </a:cubicBezTo>
                <a:lnTo>
                  <a:pt x="58103" y="440055"/>
                </a:lnTo>
                <a:cubicBezTo>
                  <a:pt x="69533" y="445770"/>
                  <a:pt x="81915" y="450533"/>
                  <a:pt x="96203" y="454343"/>
                </a:cubicBezTo>
                <a:lnTo>
                  <a:pt x="96203" y="489585"/>
                </a:lnTo>
                <a:close/>
                <a:moveTo>
                  <a:pt x="58103" y="192405"/>
                </a:moveTo>
                <a:cubicBezTo>
                  <a:pt x="69533" y="198120"/>
                  <a:pt x="81915" y="202883"/>
                  <a:pt x="96203" y="206693"/>
                </a:cubicBezTo>
                <a:lnTo>
                  <a:pt x="96203" y="241935"/>
                </a:lnTo>
                <a:cubicBezTo>
                  <a:pt x="72390" y="232410"/>
                  <a:pt x="58103" y="220980"/>
                  <a:pt x="58103" y="209550"/>
                </a:cubicBezTo>
                <a:lnTo>
                  <a:pt x="58103" y="192405"/>
                </a:lnTo>
                <a:close/>
                <a:moveTo>
                  <a:pt x="172403" y="222885"/>
                </a:moveTo>
                <a:lnTo>
                  <a:pt x="172403" y="260985"/>
                </a:lnTo>
                <a:cubicBezTo>
                  <a:pt x="159068" y="259080"/>
                  <a:pt x="145733" y="257175"/>
                  <a:pt x="134303" y="254318"/>
                </a:cubicBezTo>
                <a:lnTo>
                  <a:pt x="134303" y="217170"/>
                </a:lnTo>
                <a:cubicBezTo>
                  <a:pt x="146685" y="219075"/>
                  <a:pt x="159068" y="220980"/>
                  <a:pt x="172403" y="222885"/>
                </a:cubicBezTo>
                <a:close/>
                <a:moveTo>
                  <a:pt x="267653" y="57150"/>
                </a:moveTo>
                <a:cubicBezTo>
                  <a:pt x="383858" y="57150"/>
                  <a:pt x="477203" y="82868"/>
                  <a:pt x="477203" y="114300"/>
                </a:cubicBezTo>
                <a:cubicBezTo>
                  <a:pt x="477203" y="145733"/>
                  <a:pt x="383858" y="171450"/>
                  <a:pt x="267653" y="171450"/>
                </a:cubicBezTo>
                <a:cubicBezTo>
                  <a:pt x="151447" y="171450"/>
                  <a:pt x="58103" y="145733"/>
                  <a:pt x="58103" y="114300"/>
                </a:cubicBezTo>
                <a:cubicBezTo>
                  <a:pt x="58103" y="82868"/>
                  <a:pt x="151447" y="57150"/>
                  <a:pt x="267653" y="57150"/>
                </a:cubicBezTo>
                <a:close/>
                <a:moveTo>
                  <a:pt x="324803" y="508635"/>
                </a:moveTo>
                <a:cubicBezTo>
                  <a:pt x="300990" y="499110"/>
                  <a:pt x="286703" y="487680"/>
                  <a:pt x="286703" y="476250"/>
                </a:cubicBezTo>
                <a:lnTo>
                  <a:pt x="286703" y="459105"/>
                </a:lnTo>
                <a:cubicBezTo>
                  <a:pt x="298133" y="464820"/>
                  <a:pt x="310515" y="469583"/>
                  <a:pt x="324803" y="473393"/>
                </a:cubicBezTo>
                <a:lnTo>
                  <a:pt x="324803" y="508635"/>
                </a:lnTo>
                <a:close/>
                <a:moveTo>
                  <a:pt x="439103" y="241935"/>
                </a:moveTo>
                <a:lnTo>
                  <a:pt x="439103" y="207645"/>
                </a:lnTo>
                <a:cubicBezTo>
                  <a:pt x="452438" y="203835"/>
                  <a:pt x="465773" y="198120"/>
                  <a:pt x="477203" y="192405"/>
                </a:cubicBezTo>
                <a:lnTo>
                  <a:pt x="477203" y="209550"/>
                </a:lnTo>
                <a:cubicBezTo>
                  <a:pt x="477203" y="221933"/>
                  <a:pt x="462915" y="233363"/>
                  <a:pt x="439103" y="241935"/>
                </a:cubicBezTo>
                <a:close/>
                <a:moveTo>
                  <a:pt x="362903" y="260033"/>
                </a:moveTo>
                <a:lnTo>
                  <a:pt x="362903" y="222885"/>
                </a:lnTo>
                <a:cubicBezTo>
                  <a:pt x="375285" y="220980"/>
                  <a:pt x="388620" y="219075"/>
                  <a:pt x="401003" y="217170"/>
                </a:cubicBezTo>
                <a:lnTo>
                  <a:pt x="401003" y="253365"/>
                </a:lnTo>
                <a:cubicBezTo>
                  <a:pt x="389573" y="256223"/>
                  <a:pt x="376238" y="258127"/>
                  <a:pt x="362903" y="260033"/>
                </a:cubicBezTo>
                <a:close/>
                <a:moveTo>
                  <a:pt x="286703" y="266700"/>
                </a:moveTo>
                <a:lnTo>
                  <a:pt x="286703" y="228600"/>
                </a:lnTo>
                <a:cubicBezTo>
                  <a:pt x="298133" y="228600"/>
                  <a:pt x="311468" y="227648"/>
                  <a:pt x="324803" y="226695"/>
                </a:cubicBezTo>
                <a:lnTo>
                  <a:pt x="324803" y="264795"/>
                </a:lnTo>
                <a:cubicBezTo>
                  <a:pt x="312420" y="265748"/>
                  <a:pt x="300038" y="265748"/>
                  <a:pt x="286703" y="266700"/>
                </a:cubicBezTo>
                <a:close/>
                <a:moveTo>
                  <a:pt x="210503" y="264795"/>
                </a:moveTo>
                <a:lnTo>
                  <a:pt x="210503" y="226695"/>
                </a:lnTo>
                <a:cubicBezTo>
                  <a:pt x="222885" y="227648"/>
                  <a:pt x="235267" y="228600"/>
                  <a:pt x="248603" y="228600"/>
                </a:cubicBezTo>
                <a:lnTo>
                  <a:pt x="248603" y="266700"/>
                </a:lnTo>
                <a:cubicBezTo>
                  <a:pt x="235267" y="265748"/>
                  <a:pt x="222885" y="265748"/>
                  <a:pt x="210503" y="264795"/>
                </a:cubicBezTo>
                <a:close/>
                <a:moveTo>
                  <a:pt x="705803" y="381000"/>
                </a:moveTo>
                <a:cubicBezTo>
                  <a:pt x="705803" y="412433"/>
                  <a:pt x="612458" y="438150"/>
                  <a:pt x="496253" y="438150"/>
                </a:cubicBezTo>
                <a:cubicBezTo>
                  <a:pt x="380048" y="438150"/>
                  <a:pt x="286703" y="412433"/>
                  <a:pt x="286703" y="381000"/>
                </a:cubicBezTo>
                <a:cubicBezTo>
                  <a:pt x="286703" y="349568"/>
                  <a:pt x="380048" y="323850"/>
                  <a:pt x="496253" y="323850"/>
                </a:cubicBezTo>
                <a:cubicBezTo>
                  <a:pt x="612458" y="323850"/>
                  <a:pt x="705803" y="349568"/>
                  <a:pt x="705803" y="381000"/>
                </a:cubicBezTo>
                <a:close/>
                <a:moveTo>
                  <a:pt x="762953" y="409575"/>
                </a:moveTo>
                <a:lnTo>
                  <a:pt x="762953" y="381000"/>
                </a:lnTo>
                <a:cubicBezTo>
                  <a:pt x="762953" y="336233"/>
                  <a:pt x="727710" y="303848"/>
                  <a:pt x="659130" y="285750"/>
                </a:cubicBezTo>
                <a:cubicBezTo>
                  <a:pt x="633413" y="279083"/>
                  <a:pt x="603885" y="273368"/>
                  <a:pt x="570548" y="270510"/>
                </a:cubicBezTo>
                <a:cubicBezTo>
                  <a:pt x="571500" y="266700"/>
                  <a:pt x="571500" y="261938"/>
                  <a:pt x="571500" y="257175"/>
                </a:cubicBezTo>
                <a:cubicBezTo>
                  <a:pt x="571500" y="230505"/>
                  <a:pt x="559118" y="207645"/>
                  <a:pt x="533400" y="190500"/>
                </a:cubicBezTo>
                <a:lnTo>
                  <a:pt x="533400" y="114300"/>
                </a:lnTo>
                <a:cubicBezTo>
                  <a:pt x="533400" y="69532"/>
                  <a:pt x="498158" y="37147"/>
                  <a:pt x="429578" y="19050"/>
                </a:cubicBezTo>
                <a:cubicBezTo>
                  <a:pt x="384810" y="6667"/>
                  <a:pt x="327660" y="0"/>
                  <a:pt x="266700" y="0"/>
                </a:cubicBezTo>
                <a:cubicBezTo>
                  <a:pt x="186690" y="0"/>
                  <a:pt x="0" y="11430"/>
                  <a:pt x="0" y="114300"/>
                </a:cubicBezTo>
                <a:lnTo>
                  <a:pt x="0" y="209550"/>
                </a:lnTo>
                <a:cubicBezTo>
                  <a:pt x="0" y="236220"/>
                  <a:pt x="12382" y="259080"/>
                  <a:pt x="38100" y="276225"/>
                </a:cubicBezTo>
                <a:lnTo>
                  <a:pt x="38100" y="294323"/>
                </a:lnTo>
                <a:cubicBezTo>
                  <a:pt x="15240" y="310515"/>
                  <a:pt x="0" y="332423"/>
                  <a:pt x="0" y="361950"/>
                </a:cubicBezTo>
                <a:lnTo>
                  <a:pt x="0" y="457200"/>
                </a:lnTo>
                <a:cubicBezTo>
                  <a:pt x="0" y="501967"/>
                  <a:pt x="35243" y="534353"/>
                  <a:pt x="103822" y="552450"/>
                </a:cubicBezTo>
                <a:cubicBezTo>
                  <a:pt x="148590" y="564833"/>
                  <a:pt x="205740" y="571500"/>
                  <a:pt x="266700" y="571500"/>
                </a:cubicBezTo>
                <a:cubicBezTo>
                  <a:pt x="266700" y="616268"/>
                  <a:pt x="301943" y="648653"/>
                  <a:pt x="370523" y="666750"/>
                </a:cubicBezTo>
                <a:cubicBezTo>
                  <a:pt x="415290" y="679133"/>
                  <a:pt x="472440" y="685800"/>
                  <a:pt x="533400" y="685800"/>
                </a:cubicBezTo>
                <a:cubicBezTo>
                  <a:pt x="613410" y="685800"/>
                  <a:pt x="800100" y="674370"/>
                  <a:pt x="800100" y="571500"/>
                </a:cubicBezTo>
                <a:lnTo>
                  <a:pt x="800100" y="476250"/>
                </a:lnTo>
                <a:cubicBezTo>
                  <a:pt x="801053" y="449580"/>
                  <a:pt x="788670" y="426720"/>
                  <a:pt x="762953" y="409575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9E344B68-C7CC-4DED-A3AB-376787060373}"/>
              </a:ext>
            </a:extLst>
          </p:cNvPr>
          <p:cNvSpPr/>
          <p:nvPr/>
        </p:nvSpPr>
        <p:spPr>
          <a:xfrm>
            <a:off x="1247475" y="4777548"/>
            <a:ext cx="383568" cy="382269"/>
          </a:xfrm>
          <a:custGeom>
            <a:avLst/>
            <a:gdLst>
              <a:gd name="connsiteX0" fmla="*/ 87605 w 383568"/>
              <a:gd name="connsiteY0" fmla="*/ 266073 h 382269"/>
              <a:gd name="connsiteX1" fmla="*/ 100932 w 383568"/>
              <a:gd name="connsiteY1" fmla="*/ 277793 h 382269"/>
              <a:gd name="connsiteX2" fmla="*/ 105695 w 383568"/>
              <a:gd name="connsiteY2" fmla="*/ 300177 h 382269"/>
              <a:gd name="connsiteX3" fmla="*/ 46640 w 383568"/>
              <a:gd name="connsiteY3" fmla="*/ 332085 h 382269"/>
              <a:gd name="connsiteX4" fmla="*/ 78549 w 383568"/>
              <a:gd name="connsiteY4" fmla="*/ 273030 h 382269"/>
              <a:gd name="connsiteX5" fmla="*/ 87605 w 383568"/>
              <a:gd name="connsiteY5" fmla="*/ 266073 h 382269"/>
              <a:gd name="connsiteX6" fmla="*/ 242379 w 383568"/>
              <a:gd name="connsiteY6" fmla="*/ 262553 h 382269"/>
              <a:gd name="connsiteX7" fmla="*/ 249999 w 383568"/>
              <a:gd name="connsiteY7" fmla="*/ 282079 h 382269"/>
              <a:gd name="connsiteX8" fmla="*/ 246189 w 383568"/>
              <a:gd name="connsiteY8" fmla="*/ 301130 h 382269"/>
              <a:gd name="connsiteX9" fmla="*/ 170465 w 383568"/>
              <a:gd name="connsiteY9" fmla="*/ 376854 h 382269"/>
              <a:gd name="connsiteX10" fmla="*/ 140461 w 383568"/>
              <a:gd name="connsiteY10" fmla="*/ 360661 h 382269"/>
              <a:gd name="connsiteX11" fmla="*/ 155225 w 383568"/>
              <a:gd name="connsiteY11" fmla="*/ 293034 h 382269"/>
              <a:gd name="connsiteX12" fmla="*/ 242379 w 383568"/>
              <a:gd name="connsiteY12" fmla="*/ 262553 h 382269"/>
              <a:gd name="connsiteX13" fmla="*/ 99979 w 383568"/>
              <a:gd name="connsiteY13" fmla="*/ 132060 h 382269"/>
              <a:gd name="connsiteX14" fmla="*/ 116172 w 383568"/>
              <a:gd name="connsiteY14" fmla="*/ 138251 h 382269"/>
              <a:gd name="connsiteX15" fmla="*/ 84739 w 383568"/>
              <a:gd name="connsiteY15" fmla="*/ 227311 h 382269"/>
              <a:gd name="connsiteX16" fmla="*/ 21398 w 383568"/>
              <a:gd name="connsiteY16" fmla="*/ 241599 h 382269"/>
              <a:gd name="connsiteX17" fmla="*/ 5206 w 383568"/>
              <a:gd name="connsiteY17" fmla="*/ 211594 h 382269"/>
              <a:gd name="connsiteX18" fmla="*/ 80929 w 383568"/>
              <a:gd name="connsiteY18" fmla="*/ 135870 h 382269"/>
              <a:gd name="connsiteX19" fmla="*/ 99979 w 383568"/>
              <a:gd name="connsiteY19" fmla="*/ 132060 h 382269"/>
              <a:gd name="connsiteX20" fmla="*/ 274348 w 383568"/>
              <a:gd name="connsiteY20" fmla="*/ 75743 h 382269"/>
              <a:gd name="connsiteX21" fmla="*/ 254286 w 383568"/>
              <a:gd name="connsiteY21" fmla="*/ 83959 h 382269"/>
              <a:gd name="connsiteX22" fmla="*/ 254286 w 383568"/>
              <a:gd name="connsiteY22" fmla="*/ 124440 h 382269"/>
              <a:gd name="connsiteX23" fmla="*/ 294768 w 383568"/>
              <a:gd name="connsiteY23" fmla="*/ 124440 h 382269"/>
              <a:gd name="connsiteX24" fmla="*/ 294768 w 383568"/>
              <a:gd name="connsiteY24" fmla="*/ 83959 h 382269"/>
              <a:gd name="connsiteX25" fmla="*/ 274348 w 383568"/>
              <a:gd name="connsiteY25" fmla="*/ 75743 h 382269"/>
              <a:gd name="connsiteX26" fmla="*/ 270479 w 383568"/>
              <a:gd name="connsiteY26" fmla="*/ 21570 h 382269"/>
              <a:gd name="connsiteX27" fmla="*/ 321437 w 383568"/>
              <a:gd name="connsiteY27" fmla="*/ 56813 h 382269"/>
              <a:gd name="connsiteX28" fmla="*/ 357633 w 383568"/>
              <a:gd name="connsiteY28" fmla="*/ 109200 h 382269"/>
              <a:gd name="connsiteX29" fmla="*/ 295720 w 383568"/>
              <a:gd name="connsiteY29" fmla="*/ 199688 h 382269"/>
              <a:gd name="connsiteX30" fmla="*/ 130937 w 383568"/>
              <a:gd name="connsiteY30" fmla="*/ 277317 h 382269"/>
              <a:gd name="connsiteX31" fmla="*/ 101409 w 383568"/>
              <a:gd name="connsiteY31" fmla="*/ 247790 h 382269"/>
              <a:gd name="connsiteX32" fmla="*/ 179514 w 383568"/>
              <a:gd name="connsiteY32" fmla="*/ 83483 h 382269"/>
              <a:gd name="connsiteX33" fmla="*/ 270479 w 383568"/>
              <a:gd name="connsiteY33" fmla="*/ 21570 h 382269"/>
              <a:gd name="connsiteX34" fmla="*/ 370334 w 383568"/>
              <a:gd name="connsiteY34" fmla="*/ 5 h 382269"/>
              <a:gd name="connsiteX35" fmla="*/ 381444 w 383568"/>
              <a:gd name="connsiteY35" fmla="*/ 2520 h 382269"/>
              <a:gd name="connsiteX36" fmla="*/ 366680 w 383568"/>
              <a:gd name="connsiteY36" fmla="*/ 83960 h 382269"/>
              <a:gd name="connsiteX37" fmla="*/ 335247 w 383568"/>
              <a:gd name="connsiteY37" fmla="*/ 43954 h 382269"/>
              <a:gd name="connsiteX38" fmla="*/ 296195 w 383568"/>
              <a:gd name="connsiteY38" fmla="*/ 12998 h 382269"/>
              <a:gd name="connsiteX39" fmla="*/ 370334 w 383568"/>
              <a:gd name="connsiteY39" fmla="*/ 5 h 382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383568" h="382269">
                <a:moveTo>
                  <a:pt x="87605" y="266073"/>
                </a:moveTo>
                <a:cubicBezTo>
                  <a:pt x="94324" y="263416"/>
                  <a:pt x="95217" y="272078"/>
                  <a:pt x="100932" y="277793"/>
                </a:cubicBezTo>
                <a:cubicBezTo>
                  <a:pt x="108552" y="284937"/>
                  <a:pt x="121411" y="283984"/>
                  <a:pt x="105695" y="300177"/>
                </a:cubicBezTo>
                <a:cubicBezTo>
                  <a:pt x="89979" y="315893"/>
                  <a:pt x="54260" y="339705"/>
                  <a:pt x="46640" y="332085"/>
                </a:cubicBezTo>
                <a:cubicBezTo>
                  <a:pt x="39496" y="324465"/>
                  <a:pt x="62832" y="288747"/>
                  <a:pt x="78549" y="273030"/>
                </a:cubicBezTo>
                <a:cubicBezTo>
                  <a:pt x="82478" y="269101"/>
                  <a:pt x="85365" y="266958"/>
                  <a:pt x="87605" y="266073"/>
                </a:cubicBezTo>
                <a:close/>
                <a:moveTo>
                  <a:pt x="242379" y="262553"/>
                </a:moveTo>
                <a:lnTo>
                  <a:pt x="249999" y="282079"/>
                </a:lnTo>
                <a:cubicBezTo>
                  <a:pt x="252857" y="288747"/>
                  <a:pt x="250952" y="296368"/>
                  <a:pt x="246189" y="301130"/>
                </a:cubicBezTo>
                <a:lnTo>
                  <a:pt x="170465" y="376854"/>
                </a:lnTo>
                <a:cubicBezTo>
                  <a:pt x="157606" y="389713"/>
                  <a:pt x="136651" y="377806"/>
                  <a:pt x="140461" y="360661"/>
                </a:cubicBezTo>
                <a:lnTo>
                  <a:pt x="155225" y="293034"/>
                </a:lnTo>
                <a:cubicBezTo>
                  <a:pt x="179990" y="288271"/>
                  <a:pt x="210471" y="279222"/>
                  <a:pt x="242379" y="262553"/>
                </a:cubicBezTo>
                <a:close/>
                <a:moveTo>
                  <a:pt x="99979" y="132060"/>
                </a:moveTo>
                <a:lnTo>
                  <a:pt x="116172" y="138251"/>
                </a:lnTo>
                <a:cubicBezTo>
                  <a:pt x="98551" y="171589"/>
                  <a:pt x="89978" y="203498"/>
                  <a:pt x="84739" y="227311"/>
                </a:cubicBezTo>
                <a:lnTo>
                  <a:pt x="21398" y="241599"/>
                </a:lnTo>
                <a:cubicBezTo>
                  <a:pt x="4253" y="245409"/>
                  <a:pt x="-7177" y="223977"/>
                  <a:pt x="5206" y="211594"/>
                </a:cubicBezTo>
                <a:lnTo>
                  <a:pt x="80929" y="135870"/>
                </a:lnTo>
                <a:cubicBezTo>
                  <a:pt x="86168" y="131108"/>
                  <a:pt x="93312" y="129679"/>
                  <a:pt x="99979" y="132060"/>
                </a:cubicBezTo>
                <a:close/>
                <a:moveTo>
                  <a:pt x="274348" y="75743"/>
                </a:moveTo>
                <a:cubicBezTo>
                  <a:pt x="267025" y="75743"/>
                  <a:pt x="259763" y="78482"/>
                  <a:pt x="254286" y="83959"/>
                </a:cubicBezTo>
                <a:cubicBezTo>
                  <a:pt x="243333" y="95389"/>
                  <a:pt x="243333" y="113486"/>
                  <a:pt x="254286" y="124440"/>
                </a:cubicBezTo>
                <a:cubicBezTo>
                  <a:pt x="265716" y="135394"/>
                  <a:pt x="283814" y="135394"/>
                  <a:pt x="294768" y="124440"/>
                </a:cubicBezTo>
                <a:cubicBezTo>
                  <a:pt x="305721" y="113486"/>
                  <a:pt x="305721" y="95389"/>
                  <a:pt x="294768" y="83959"/>
                </a:cubicBezTo>
                <a:cubicBezTo>
                  <a:pt x="289052" y="78482"/>
                  <a:pt x="281670" y="75743"/>
                  <a:pt x="274348" y="75743"/>
                </a:cubicBezTo>
                <a:close/>
                <a:moveTo>
                  <a:pt x="270479" y="21570"/>
                </a:moveTo>
                <a:cubicBezTo>
                  <a:pt x="286195" y="27761"/>
                  <a:pt x="304293" y="40144"/>
                  <a:pt x="321437" y="56813"/>
                </a:cubicBezTo>
                <a:cubicBezTo>
                  <a:pt x="339059" y="74910"/>
                  <a:pt x="351441" y="93484"/>
                  <a:pt x="357633" y="109200"/>
                </a:cubicBezTo>
                <a:cubicBezTo>
                  <a:pt x="346203" y="137299"/>
                  <a:pt x="326676" y="168731"/>
                  <a:pt x="295720" y="199688"/>
                </a:cubicBezTo>
                <a:cubicBezTo>
                  <a:pt x="239046" y="256362"/>
                  <a:pt x="169989" y="272555"/>
                  <a:pt x="130937" y="277317"/>
                </a:cubicBezTo>
                <a:lnTo>
                  <a:pt x="101409" y="247790"/>
                </a:lnTo>
                <a:cubicBezTo>
                  <a:pt x="106172" y="208736"/>
                  <a:pt x="122840" y="140156"/>
                  <a:pt x="179514" y="83483"/>
                </a:cubicBezTo>
                <a:cubicBezTo>
                  <a:pt x="210470" y="52526"/>
                  <a:pt x="242380" y="33000"/>
                  <a:pt x="270479" y="21570"/>
                </a:cubicBezTo>
                <a:close/>
                <a:moveTo>
                  <a:pt x="370334" y="5"/>
                </a:moveTo>
                <a:cubicBezTo>
                  <a:pt x="375848" y="79"/>
                  <a:pt x="379777" y="853"/>
                  <a:pt x="381444" y="2520"/>
                </a:cubicBezTo>
                <a:cubicBezTo>
                  <a:pt x="388588" y="9188"/>
                  <a:pt x="376205" y="47288"/>
                  <a:pt x="366680" y="83960"/>
                </a:cubicBezTo>
                <a:cubicBezTo>
                  <a:pt x="359060" y="70625"/>
                  <a:pt x="348583" y="57289"/>
                  <a:pt x="335247" y="43954"/>
                </a:cubicBezTo>
                <a:cubicBezTo>
                  <a:pt x="322389" y="31095"/>
                  <a:pt x="309054" y="20618"/>
                  <a:pt x="296195" y="12998"/>
                </a:cubicBezTo>
                <a:cubicBezTo>
                  <a:pt x="322984" y="5854"/>
                  <a:pt x="353792" y="-218"/>
                  <a:pt x="370334" y="5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EC8EF646-9E7B-4A54-8221-44980DEBB5FE}"/>
              </a:ext>
            </a:extLst>
          </p:cNvPr>
          <p:cNvSpPr/>
          <p:nvPr/>
        </p:nvSpPr>
        <p:spPr>
          <a:xfrm>
            <a:off x="4740088" y="4765389"/>
            <a:ext cx="247650" cy="400050"/>
          </a:xfrm>
          <a:custGeom>
            <a:avLst/>
            <a:gdLst>
              <a:gd name="connsiteX0" fmla="*/ 92869 w 247650"/>
              <a:gd name="connsiteY0" fmla="*/ 371475 h 400050"/>
              <a:gd name="connsiteX1" fmla="*/ 154783 w 247650"/>
              <a:gd name="connsiteY1" fmla="*/ 371475 h 400050"/>
              <a:gd name="connsiteX2" fmla="*/ 123826 w 247650"/>
              <a:gd name="connsiteY2" fmla="*/ 400050 h 400050"/>
              <a:gd name="connsiteX3" fmla="*/ 92869 w 247650"/>
              <a:gd name="connsiteY3" fmla="*/ 371475 h 400050"/>
              <a:gd name="connsiteX4" fmla="*/ 76201 w 247650"/>
              <a:gd name="connsiteY4" fmla="*/ 323850 h 400050"/>
              <a:gd name="connsiteX5" fmla="*/ 171451 w 247650"/>
              <a:gd name="connsiteY5" fmla="*/ 323850 h 400050"/>
              <a:gd name="connsiteX6" fmla="*/ 185738 w 247650"/>
              <a:gd name="connsiteY6" fmla="*/ 338138 h 400050"/>
              <a:gd name="connsiteX7" fmla="*/ 171451 w 247650"/>
              <a:gd name="connsiteY7" fmla="*/ 352425 h 400050"/>
              <a:gd name="connsiteX8" fmla="*/ 76201 w 247650"/>
              <a:gd name="connsiteY8" fmla="*/ 352425 h 400050"/>
              <a:gd name="connsiteX9" fmla="*/ 61913 w 247650"/>
              <a:gd name="connsiteY9" fmla="*/ 338138 h 400050"/>
              <a:gd name="connsiteX10" fmla="*/ 76201 w 247650"/>
              <a:gd name="connsiteY10" fmla="*/ 323850 h 400050"/>
              <a:gd name="connsiteX11" fmla="*/ 76201 w 247650"/>
              <a:gd name="connsiteY11" fmla="*/ 276225 h 400050"/>
              <a:gd name="connsiteX12" fmla="*/ 171451 w 247650"/>
              <a:gd name="connsiteY12" fmla="*/ 276225 h 400050"/>
              <a:gd name="connsiteX13" fmla="*/ 185738 w 247650"/>
              <a:gd name="connsiteY13" fmla="*/ 290513 h 400050"/>
              <a:gd name="connsiteX14" fmla="*/ 171451 w 247650"/>
              <a:gd name="connsiteY14" fmla="*/ 304800 h 400050"/>
              <a:gd name="connsiteX15" fmla="*/ 76201 w 247650"/>
              <a:gd name="connsiteY15" fmla="*/ 304800 h 400050"/>
              <a:gd name="connsiteX16" fmla="*/ 61913 w 247650"/>
              <a:gd name="connsiteY16" fmla="*/ 290513 h 400050"/>
              <a:gd name="connsiteX17" fmla="*/ 76201 w 247650"/>
              <a:gd name="connsiteY17" fmla="*/ 276225 h 400050"/>
              <a:gd name="connsiteX18" fmla="*/ 124301 w 247650"/>
              <a:gd name="connsiteY18" fmla="*/ 28099 h 400050"/>
              <a:gd name="connsiteX19" fmla="*/ 29051 w 247650"/>
              <a:gd name="connsiteY19" fmla="*/ 122396 h 400050"/>
              <a:gd name="connsiteX20" fmla="*/ 29051 w 247650"/>
              <a:gd name="connsiteY20" fmla="*/ 126206 h 400050"/>
              <a:gd name="connsiteX21" fmla="*/ 35719 w 247650"/>
              <a:gd name="connsiteY21" fmla="*/ 159544 h 400050"/>
              <a:gd name="connsiteX22" fmla="*/ 51911 w 247650"/>
              <a:gd name="connsiteY22" fmla="*/ 185738 h 400050"/>
              <a:gd name="connsiteX23" fmla="*/ 79534 w 247650"/>
              <a:gd name="connsiteY23" fmla="*/ 228600 h 400050"/>
              <a:gd name="connsiteX24" fmla="*/ 123825 w 247650"/>
              <a:gd name="connsiteY24" fmla="*/ 228600 h 400050"/>
              <a:gd name="connsiteX25" fmla="*/ 168593 w 247650"/>
              <a:gd name="connsiteY25" fmla="*/ 228600 h 400050"/>
              <a:gd name="connsiteX26" fmla="*/ 196215 w 247650"/>
              <a:gd name="connsiteY26" fmla="*/ 185738 h 400050"/>
              <a:gd name="connsiteX27" fmla="*/ 212408 w 247650"/>
              <a:gd name="connsiteY27" fmla="*/ 159544 h 400050"/>
              <a:gd name="connsiteX28" fmla="*/ 219075 w 247650"/>
              <a:gd name="connsiteY28" fmla="*/ 126206 h 400050"/>
              <a:gd name="connsiteX29" fmla="*/ 219551 w 247650"/>
              <a:gd name="connsiteY29" fmla="*/ 126206 h 400050"/>
              <a:gd name="connsiteX30" fmla="*/ 219551 w 247650"/>
              <a:gd name="connsiteY30" fmla="*/ 122396 h 400050"/>
              <a:gd name="connsiteX31" fmla="*/ 124301 w 247650"/>
              <a:gd name="connsiteY31" fmla="*/ 28099 h 400050"/>
              <a:gd name="connsiteX32" fmla="*/ 123825 w 247650"/>
              <a:gd name="connsiteY32" fmla="*/ 0 h 400050"/>
              <a:gd name="connsiteX33" fmla="*/ 247650 w 247650"/>
              <a:gd name="connsiteY33" fmla="*/ 122396 h 400050"/>
              <a:gd name="connsiteX34" fmla="*/ 247650 w 247650"/>
              <a:gd name="connsiteY34" fmla="*/ 126682 h 400050"/>
              <a:gd name="connsiteX35" fmla="*/ 239077 w 247650"/>
              <a:gd name="connsiteY35" fmla="*/ 169545 h 400050"/>
              <a:gd name="connsiteX36" fmla="*/ 217646 w 247650"/>
              <a:gd name="connsiteY36" fmla="*/ 204788 h 400050"/>
              <a:gd name="connsiteX37" fmla="*/ 188595 w 247650"/>
              <a:gd name="connsiteY37" fmla="*/ 251936 h 400050"/>
              <a:gd name="connsiteX38" fmla="*/ 180023 w 247650"/>
              <a:gd name="connsiteY38" fmla="*/ 257175 h 400050"/>
              <a:gd name="connsiteX39" fmla="*/ 67628 w 247650"/>
              <a:gd name="connsiteY39" fmla="*/ 257175 h 400050"/>
              <a:gd name="connsiteX40" fmla="*/ 59055 w 247650"/>
              <a:gd name="connsiteY40" fmla="*/ 251936 h 400050"/>
              <a:gd name="connsiteX41" fmla="*/ 30004 w 247650"/>
              <a:gd name="connsiteY41" fmla="*/ 204788 h 400050"/>
              <a:gd name="connsiteX42" fmla="*/ 8572 w 247650"/>
              <a:gd name="connsiteY42" fmla="*/ 169545 h 400050"/>
              <a:gd name="connsiteX43" fmla="*/ 0 w 247650"/>
              <a:gd name="connsiteY43" fmla="*/ 126682 h 400050"/>
              <a:gd name="connsiteX44" fmla="*/ 0 w 247650"/>
              <a:gd name="connsiteY44" fmla="*/ 122396 h 400050"/>
              <a:gd name="connsiteX45" fmla="*/ 123825 w 247650"/>
              <a:gd name="connsiteY45" fmla="*/ 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47650" h="400050">
                <a:moveTo>
                  <a:pt x="92869" y="371475"/>
                </a:moveTo>
                <a:lnTo>
                  <a:pt x="154783" y="371475"/>
                </a:lnTo>
                <a:cubicBezTo>
                  <a:pt x="153354" y="387668"/>
                  <a:pt x="140019" y="400050"/>
                  <a:pt x="123826" y="400050"/>
                </a:cubicBezTo>
                <a:cubicBezTo>
                  <a:pt x="107633" y="400050"/>
                  <a:pt x="94298" y="387668"/>
                  <a:pt x="92869" y="371475"/>
                </a:cubicBezTo>
                <a:close/>
                <a:moveTo>
                  <a:pt x="76201" y="323850"/>
                </a:moveTo>
                <a:lnTo>
                  <a:pt x="171451" y="323850"/>
                </a:lnTo>
                <a:cubicBezTo>
                  <a:pt x="179547" y="323850"/>
                  <a:pt x="185738" y="330041"/>
                  <a:pt x="185738" y="338138"/>
                </a:cubicBezTo>
                <a:cubicBezTo>
                  <a:pt x="185738" y="346234"/>
                  <a:pt x="179547" y="352425"/>
                  <a:pt x="171451" y="352425"/>
                </a:cubicBezTo>
                <a:lnTo>
                  <a:pt x="76201" y="352425"/>
                </a:lnTo>
                <a:cubicBezTo>
                  <a:pt x="68104" y="352425"/>
                  <a:pt x="61913" y="346234"/>
                  <a:pt x="61913" y="338138"/>
                </a:cubicBezTo>
                <a:cubicBezTo>
                  <a:pt x="61913" y="330041"/>
                  <a:pt x="68104" y="323850"/>
                  <a:pt x="76201" y="323850"/>
                </a:cubicBezTo>
                <a:close/>
                <a:moveTo>
                  <a:pt x="76201" y="276225"/>
                </a:moveTo>
                <a:lnTo>
                  <a:pt x="171451" y="276225"/>
                </a:lnTo>
                <a:cubicBezTo>
                  <a:pt x="179547" y="276225"/>
                  <a:pt x="185738" y="282416"/>
                  <a:pt x="185738" y="290513"/>
                </a:cubicBezTo>
                <a:cubicBezTo>
                  <a:pt x="185738" y="298609"/>
                  <a:pt x="179547" y="304800"/>
                  <a:pt x="171451" y="304800"/>
                </a:cubicBezTo>
                <a:lnTo>
                  <a:pt x="76201" y="304800"/>
                </a:lnTo>
                <a:cubicBezTo>
                  <a:pt x="68104" y="304800"/>
                  <a:pt x="61913" y="298609"/>
                  <a:pt x="61913" y="290513"/>
                </a:cubicBezTo>
                <a:cubicBezTo>
                  <a:pt x="61913" y="282416"/>
                  <a:pt x="68104" y="276225"/>
                  <a:pt x="76201" y="276225"/>
                </a:cubicBezTo>
                <a:close/>
                <a:moveTo>
                  <a:pt x="124301" y="28099"/>
                </a:moveTo>
                <a:cubicBezTo>
                  <a:pt x="72390" y="28575"/>
                  <a:pt x="30004" y="70485"/>
                  <a:pt x="29051" y="122396"/>
                </a:cubicBezTo>
                <a:lnTo>
                  <a:pt x="29051" y="126206"/>
                </a:lnTo>
                <a:cubicBezTo>
                  <a:pt x="29528" y="137636"/>
                  <a:pt x="31433" y="149066"/>
                  <a:pt x="35719" y="159544"/>
                </a:cubicBezTo>
                <a:cubicBezTo>
                  <a:pt x="39529" y="169069"/>
                  <a:pt x="45244" y="178118"/>
                  <a:pt x="51911" y="185738"/>
                </a:cubicBezTo>
                <a:cubicBezTo>
                  <a:pt x="62389" y="199073"/>
                  <a:pt x="71914" y="213360"/>
                  <a:pt x="79534" y="228600"/>
                </a:cubicBezTo>
                <a:lnTo>
                  <a:pt x="123825" y="228600"/>
                </a:lnTo>
                <a:lnTo>
                  <a:pt x="168593" y="228600"/>
                </a:lnTo>
                <a:cubicBezTo>
                  <a:pt x="175736" y="213360"/>
                  <a:pt x="185261" y="199073"/>
                  <a:pt x="196215" y="185738"/>
                </a:cubicBezTo>
                <a:cubicBezTo>
                  <a:pt x="203359" y="178118"/>
                  <a:pt x="208598" y="169069"/>
                  <a:pt x="212408" y="159544"/>
                </a:cubicBezTo>
                <a:cubicBezTo>
                  <a:pt x="216218" y="149066"/>
                  <a:pt x="218599" y="137636"/>
                  <a:pt x="219075" y="126206"/>
                </a:cubicBezTo>
                <a:lnTo>
                  <a:pt x="219551" y="126206"/>
                </a:lnTo>
                <a:lnTo>
                  <a:pt x="219551" y="122396"/>
                </a:lnTo>
                <a:cubicBezTo>
                  <a:pt x="218599" y="70009"/>
                  <a:pt x="176213" y="28575"/>
                  <a:pt x="124301" y="28099"/>
                </a:cubicBezTo>
                <a:close/>
                <a:moveTo>
                  <a:pt x="123825" y="0"/>
                </a:moveTo>
                <a:cubicBezTo>
                  <a:pt x="191453" y="476"/>
                  <a:pt x="246221" y="54769"/>
                  <a:pt x="247650" y="122396"/>
                </a:cubicBezTo>
                <a:lnTo>
                  <a:pt x="247650" y="126682"/>
                </a:lnTo>
                <a:cubicBezTo>
                  <a:pt x="247174" y="141446"/>
                  <a:pt x="244316" y="155734"/>
                  <a:pt x="239077" y="169545"/>
                </a:cubicBezTo>
                <a:cubicBezTo>
                  <a:pt x="234315" y="182404"/>
                  <a:pt x="226695" y="194310"/>
                  <a:pt x="217646" y="204788"/>
                </a:cubicBezTo>
                <a:cubicBezTo>
                  <a:pt x="206216" y="217170"/>
                  <a:pt x="193834" y="241459"/>
                  <a:pt x="188595" y="251936"/>
                </a:cubicBezTo>
                <a:cubicBezTo>
                  <a:pt x="187166" y="255270"/>
                  <a:pt x="183833" y="257175"/>
                  <a:pt x="180023" y="257175"/>
                </a:cubicBezTo>
                <a:lnTo>
                  <a:pt x="67628" y="257175"/>
                </a:lnTo>
                <a:cubicBezTo>
                  <a:pt x="63818" y="257175"/>
                  <a:pt x="60484" y="255270"/>
                  <a:pt x="59055" y="251936"/>
                </a:cubicBezTo>
                <a:cubicBezTo>
                  <a:pt x="53816" y="241459"/>
                  <a:pt x="41434" y="217170"/>
                  <a:pt x="30004" y="204788"/>
                </a:cubicBezTo>
                <a:cubicBezTo>
                  <a:pt x="20955" y="194310"/>
                  <a:pt x="13811" y="182404"/>
                  <a:pt x="8572" y="169545"/>
                </a:cubicBezTo>
                <a:cubicBezTo>
                  <a:pt x="3334" y="155734"/>
                  <a:pt x="476" y="141446"/>
                  <a:pt x="0" y="126682"/>
                </a:cubicBezTo>
                <a:lnTo>
                  <a:pt x="0" y="122396"/>
                </a:lnTo>
                <a:cubicBezTo>
                  <a:pt x="1429" y="54769"/>
                  <a:pt x="56197" y="476"/>
                  <a:pt x="123825" y="0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8" name="Graphic 91" descr="Coins">
            <a:extLst>
              <a:ext uri="{FF2B5EF4-FFF2-40B4-BE49-F238E27FC236}">
                <a16:creationId xmlns:a16="http://schemas.microsoft.com/office/drawing/2014/main" id="{FDF2495D-A7AF-4473-BF6C-3F89D114E37B}"/>
              </a:ext>
            </a:extLst>
          </p:cNvPr>
          <p:cNvSpPr/>
          <p:nvPr/>
        </p:nvSpPr>
        <p:spPr>
          <a:xfrm>
            <a:off x="8105274" y="4793965"/>
            <a:ext cx="400050" cy="342900"/>
          </a:xfrm>
          <a:custGeom>
            <a:avLst/>
            <a:gdLst>
              <a:gd name="connsiteX0" fmla="*/ 371951 w 400050"/>
              <a:gd name="connsiteY0" fmla="*/ 285750 h 342900"/>
              <a:gd name="connsiteX1" fmla="*/ 352901 w 400050"/>
              <a:gd name="connsiteY1" fmla="*/ 301943 h 342900"/>
              <a:gd name="connsiteX2" fmla="*/ 352901 w 400050"/>
              <a:gd name="connsiteY2" fmla="*/ 284798 h 342900"/>
              <a:gd name="connsiteX3" fmla="*/ 371951 w 400050"/>
              <a:gd name="connsiteY3" fmla="*/ 277178 h 342900"/>
              <a:gd name="connsiteX4" fmla="*/ 371951 w 400050"/>
              <a:gd name="connsiteY4" fmla="*/ 285750 h 342900"/>
              <a:gd name="connsiteX5" fmla="*/ 333851 w 400050"/>
              <a:gd name="connsiteY5" fmla="*/ 254318 h 342900"/>
              <a:gd name="connsiteX6" fmla="*/ 333851 w 400050"/>
              <a:gd name="connsiteY6" fmla="*/ 237173 h 342900"/>
              <a:gd name="connsiteX7" fmla="*/ 352901 w 400050"/>
              <a:gd name="connsiteY7" fmla="*/ 229553 h 342900"/>
              <a:gd name="connsiteX8" fmla="*/ 352901 w 400050"/>
              <a:gd name="connsiteY8" fmla="*/ 238125 h 342900"/>
              <a:gd name="connsiteX9" fmla="*/ 333851 w 400050"/>
              <a:gd name="connsiteY9" fmla="*/ 254318 h 342900"/>
              <a:gd name="connsiteX10" fmla="*/ 333851 w 400050"/>
              <a:gd name="connsiteY10" fmla="*/ 307658 h 342900"/>
              <a:gd name="connsiteX11" fmla="*/ 314801 w 400050"/>
              <a:gd name="connsiteY11" fmla="*/ 310991 h 342900"/>
              <a:gd name="connsiteX12" fmla="*/ 314801 w 400050"/>
              <a:gd name="connsiteY12" fmla="*/ 292418 h 342900"/>
              <a:gd name="connsiteX13" fmla="*/ 333851 w 400050"/>
              <a:gd name="connsiteY13" fmla="*/ 289560 h 342900"/>
              <a:gd name="connsiteX14" fmla="*/ 333851 w 400050"/>
              <a:gd name="connsiteY14" fmla="*/ 307658 h 342900"/>
              <a:gd name="connsiteX15" fmla="*/ 295751 w 400050"/>
              <a:gd name="connsiteY15" fmla="*/ 244793 h 342900"/>
              <a:gd name="connsiteX16" fmla="*/ 314801 w 400050"/>
              <a:gd name="connsiteY16" fmla="*/ 241935 h 342900"/>
              <a:gd name="connsiteX17" fmla="*/ 314801 w 400050"/>
              <a:gd name="connsiteY17" fmla="*/ 260033 h 342900"/>
              <a:gd name="connsiteX18" fmla="*/ 295751 w 400050"/>
              <a:gd name="connsiteY18" fmla="*/ 263366 h 342900"/>
              <a:gd name="connsiteX19" fmla="*/ 295751 w 400050"/>
              <a:gd name="connsiteY19" fmla="*/ 244793 h 342900"/>
              <a:gd name="connsiteX20" fmla="*/ 295751 w 400050"/>
              <a:gd name="connsiteY20" fmla="*/ 313373 h 342900"/>
              <a:gd name="connsiteX21" fmla="*/ 276701 w 400050"/>
              <a:gd name="connsiteY21" fmla="*/ 314325 h 342900"/>
              <a:gd name="connsiteX22" fmla="*/ 276701 w 400050"/>
              <a:gd name="connsiteY22" fmla="*/ 295275 h 342900"/>
              <a:gd name="connsiteX23" fmla="*/ 295751 w 400050"/>
              <a:gd name="connsiteY23" fmla="*/ 294323 h 342900"/>
              <a:gd name="connsiteX24" fmla="*/ 295751 w 400050"/>
              <a:gd name="connsiteY24" fmla="*/ 313373 h 342900"/>
              <a:gd name="connsiteX25" fmla="*/ 257651 w 400050"/>
              <a:gd name="connsiteY25" fmla="*/ 266700 h 342900"/>
              <a:gd name="connsiteX26" fmla="*/ 257651 w 400050"/>
              <a:gd name="connsiteY26" fmla="*/ 247650 h 342900"/>
              <a:gd name="connsiteX27" fmla="*/ 276701 w 400050"/>
              <a:gd name="connsiteY27" fmla="*/ 246698 h 342900"/>
              <a:gd name="connsiteX28" fmla="*/ 276701 w 400050"/>
              <a:gd name="connsiteY28" fmla="*/ 265748 h 342900"/>
              <a:gd name="connsiteX29" fmla="*/ 257651 w 400050"/>
              <a:gd name="connsiteY29" fmla="*/ 266700 h 342900"/>
              <a:gd name="connsiteX30" fmla="*/ 257651 w 400050"/>
              <a:gd name="connsiteY30" fmla="*/ 314325 h 342900"/>
              <a:gd name="connsiteX31" fmla="*/ 238601 w 400050"/>
              <a:gd name="connsiteY31" fmla="*/ 313373 h 342900"/>
              <a:gd name="connsiteX32" fmla="*/ 238601 w 400050"/>
              <a:gd name="connsiteY32" fmla="*/ 295275 h 342900"/>
              <a:gd name="connsiteX33" fmla="*/ 248126 w 400050"/>
              <a:gd name="connsiteY33" fmla="*/ 295275 h 342900"/>
              <a:gd name="connsiteX34" fmla="*/ 257651 w 400050"/>
              <a:gd name="connsiteY34" fmla="*/ 295275 h 342900"/>
              <a:gd name="connsiteX35" fmla="*/ 257651 w 400050"/>
              <a:gd name="connsiteY35" fmla="*/ 314325 h 342900"/>
              <a:gd name="connsiteX36" fmla="*/ 219551 w 400050"/>
              <a:gd name="connsiteY36" fmla="*/ 246698 h 342900"/>
              <a:gd name="connsiteX37" fmla="*/ 238601 w 400050"/>
              <a:gd name="connsiteY37" fmla="*/ 247650 h 342900"/>
              <a:gd name="connsiteX38" fmla="*/ 238601 w 400050"/>
              <a:gd name="connsiteY38" fmla="*/ 266700 h 342900"/>
              <a:gd name="connsiteX39" fmla="*/ 219551 w 400050"/>
              <a:gd name="connsiteY39" fmla="*/ 265748 h 342900"/>
              <a:gd name="connsiteX40" fmla="*/ 219551 w 400050"/>
              <a:gd name="connsiteY40" fmla="*/ 246698 h 342900"/>
              <a:gd name="connsiteX41" fmla="*/ 219551 w 400050"/>
              <a:gd name="connsiteY41" fmla="*/ 310991 h 342900"/>
              <a:gd name="connsiteX42" fmla="*/ 200501 w 400050"/>
              <a:gd name="connsiteY42" fmla="*/ 307658 h 342900"/>
              <a:gd name="connsiteX43" fmla="*/ 200501 w 400050"/>
              <a:gd name="connsiteY43" fmla="*/ 292418 h 342900"/>
              <a:gd name="connsiteX44" fmla="*/ 219551 w 400050"/>
              <a:gd name="connsiteY44" fmla="*/ 294323 h 342900"/>
              <a:gd name="connsiteX45" fmla="*/ 219551 w 400050"/>
              <a:gd name="connsiteY45" fmla="*/ 310991 h 342900"/>
              <a:gd name="connsiteX46" fmla="*/ 181451 w 400050"/>
              <a:gd name="connsiteY46" fmla="*/ 260033 h 342900"/>
              <a:gd name="connsiteX47" fmla="*/ 181451 w 400050"/>
              <a:gd name="connsiteY47" fmla="*/ 241459 h 342900"/>
              <a:gd name="connsiteX48" fmla="*/ 200501 w 400050"/>
              <a:gd name="connsiteY48" fmla="*/ 244316 h 342900"/>
              <a:gd name="connsiteX49" fmla="*/ 200501 w 400050"/>
              <a:gd name="connsiteY49" fmla="*/ 263366 h 342900"/>
              <a:gd name="connsiteX50" fmla="*/ 181451 w 400050"/>
              <a:gd name="connsiteY50" fmla="*/ 260033 h 342900"/>
              <a:gd name="connsiteX51" fmla="*/ 181451 w 400050"/>
              <a:gd name="connsiteY51" fmla="*/ 301943 h 342900"/>
              <a:gd name="connsiteX52" fmla="*/ 162401 w 400050"/>
              <a:gd name="connsiteY52" fmla="*/ 285750 h 342900"/>
              <a:gd name="connsiteX53" fmla="*/ 162401 w 400050"/>
              <a:gd name="connsiteY53" fmla="*/ 284798 h 342900"/>
              <a:gd name="connsiteX54" fmla="*/ 162878 w 400050"/>
              <a:gd name="connsiteY54" fmla="*/ 284798 h 342900"/>
              <a:gd name="connsiteX55" fmla="*/ 166688 w 400050"/>
              <a:gd name="connsiteY55" fmla="*/ 285750 h 342900"/>
              <a:gd name="connsiteX56" fmla="*/ 181451 w 400050"/>
              <a:gd name="connsiteY56" fmla="*/ 289084 h 342900"/>
              <a:gd name="connsiteX57" fmla="*/ 181451 w 400050"/>
              <a:gd name="connsiteY57" fmla="*/ 301943 h 342900"/>
              <a:gd name="connsiteX58" fmla="*/ 105251 w 400050"/>
              <a:gd name="connsiteY58" fmla="*/ 237173 h 342900"/>
              <a:gd name="connsiteX59" fmla="*/ 114776 w 400050"/>
              <a:gd name="connsiteY59" fmla="*/ 237649 h 342900"/>
              <a:gd name="connsiteX60" fmla="*/ 114776 w 400050"/>
              <a:gd name="connsiteY60" fmla="*/ 238125 h 342900"/>
              <a:gd name="connsiteX61" fmla="*/ 119539 w 400050"/>
              <a:gd name="connsiteY61" fmla="*/ 256699 h 342900"/>
              <a:gd name="connsiteX62" fmla="*/ 105251 w 400050"/>
              <a:gd name="connsiteY62" fmla="*/ 255746 h 342900"/>
              <a:gd name="connsiteX63" fmla="*/ 105251 w 400050"/>
              <a:gd name="connsiteY63" fmla="*/ 237173 h 342900"/>
              <a:gd name="connsiteX64" fmla="*/ 86201 w 400050"/>
              <a:gd name="connsiteY64" fmla="*/ 180023 h 342900"/>
              <a:gd name="connsiteX65" fmla="*/ 105251 w 400050"/>
              <a:gd name="connsiteY65" fmla="*/ 182880 h 342900"/>
              <a:gd name="connsiteX66" fmla="*/ 105251 w 400050"/>
              <a:gd name="connsiteY66" fmla="*/ 201930 h 342900"/>
              <a:gd name="connsiteX67" fmla="*/ 86201 w 400050"/>
              <a:gd name="connsiteY67" fmla="*/ 198596 h 342900"/>
              <a:gd name="connsiteX68" fmla="*/ 86201 w 400050"/>
              <a:gd name="connsiteY68" fmla="*/ 180023 h 342900"/>
              <a:gd name="connsiteX69" fmla="*/ 86201 w 400050"/>
              <a:gd name="connsiteY69" fmla="*/ 253841 h 342900"/>
              <a:gd name="connsiteX70" fmla="*/ 67151 w 400050"/>
              <a:gd name="connsiteY70" fmla="*/ 250508 h 342900"/>
              <a:gd name="connsiteX71" fmla="*/ 67151 w 400050"/>
              <a:gd name="connsiteY71" fmla="*/ 231934 h 342900"/>
              <a:gd name="connsiteX72" fmla="*/ 86201 w 400050"/>
              <a:gd name="connsiteY72" fmla="*/ 234791 h 342900"/>
              <a:gd name="connsiteX73" fmla="*/ 86201 w 400050"/>
              <a:gd name="connsiteY73" fmla="*/ 253841 h 342900"/>
              <a:gd name="connsiteX74" fmla="*/ 48101 w 400050"/>
              <a:gd name="connsiteY74" fmla="*/ 176213 h 342900"/>
              <a:gd name="connsiteX75" fmla="*/ 48101 w 400050"/>
              <a:gd name="connsiteY75" fmla="*/ 167640 h 342900"/>
              <a:gd name="connsiteX76" fmla="*/ 67151 w 400050"/>
              <a:gd name="connsiteY76" fmla="*/ 174784 h 342900"/>
              <a:gd name="connsiteX77" fmla="*/ 67151 w 400050"/>
              <a:gd name="connsiteY77" fmla="*/ 192405 h 342900"/>
              <a:gd name="connsiteX78" fmla="*/ 48101 w 400050"/>
              <a:gd name="connsiteY78" fmla="*/ 176213 h 342900"/>
              <a:gd name="connsiteX79" fmla="*/ 48101 w 400050"/>
              <a:gd name="connsiteY79" fmla="*/ 244793 h 342900"/>
              <a:gd name="connsiteX80" fmla="*/ 29051 w 400050"/>
              <a:gd name="connsiteY80" fmla="*/ 228600 h 342900"/>
              <a:gd name="connsiteX81" fmla="*/ 29051 w 400050"/>
              <a:gd name="connsiteY81" fmla="*/ 220028 h 342900"/>
              <a:gd name="connsiteX82" fmla="*/ 48101 w 400050"/>
              <a:gd name="connsiteY82" fmla="*/ 227171 h 342900"/>
              <a:gd name="connsiteX83" fmla="*/ 48101 w 400050"/>
              <a:gd name="connsiteY83" fmla="*/ 244793 h 342900"/>
              <a:gd name="connsiteX84" fmla="*/ 29051 w 400050"/>
              <a:gd name="connsiteY84" fmla="*/ 96203 h 342900"/>
              <a:gd name="connsiteX85" fmla="*/ 48101 w 400050"/>
              <a:gd name="connsiteY85" fmla="*/ 103346 h 342900"/>
              <a:gd name="connsiteX86" fmla="*/ 48101 w 400050"/>
              <a:gd name="connsiteY86" fmla="*/ 120968 h 342900"/>
              <a:gd name="connsiteX87" fmla="*/ 29051 w 400050"/>
              <a:gd name="connsiteY87" fmla="*/ 104775 h 342900"/>
              <a:gd name="connsiteX88" fmla="*/ 29051 w 400050"/>
              <a:gd name="connsiteY88" fmla="*/ 96203 h 342900"/>
              <a:gd name="connsiteX89" fmla="*/ 86201 w 400050"/>
              <a:gd name="connsiteY89" fmla="*/ 111443 h 342900"/>
              <a:gd name="connsiteX90" fmla="*/ 86201 w 400050"/>
              <a:gd name="connsiteY90" fmla="*/ 130493 h 342900"/>
              <a:gd name="connsiteX91" fmla="*/ 67151 w 400050"/>
              <a:gd name="connsiteY91" fmla="*/ 127159 h 342900"/>
              <a:gd name="connsiteX92" fmla="*/ 67151 w 400050"/>
              <a:gd name="connsiteY92" fmla="*/ 108585 h 342900"/>
              <a:gd name="connsiteX93" fmla="*/ 86201 w 400050"/>
              <a:gd name="connsiteY93" fmla="*/ 111443 h 342900"/>
              <a:gd name="connsiteX94" fmla="*/ 133826 w 400050"/>
              <a:gd name="connsiteY94" fmla="*/ 28575 h 342900"/>
              <a:gd name="connsiteX95" fmla="*/ 238601 w 400050"/>
              <a:gd name="connsiteY95" fmla="*/ 57150 h 342900"/>
              <a:gd name="connsiteX96" fmla="*/ 133826 w 400050"/>
              <a:gd name="connsiteY96" fmla="*/ 85725 h 342900"/>
              <a:gd name="connsiteX97" fmla="*/ 29051 w 400050"/>
              <a:gd name="connsiteY97" fmla="*/ 57150 h 342900"/>
              <a:gd name="connsiteX98" fmla="*/ 133826 w 400050"/>
              <a:gd name="connsiteY98" fmla="*/ 28575 h 342900"/>
              <a:gd name="connsiteX99" fmla="*/ 162401 w 400050"/>
              <a:gd name="connsiteY99" fmla="*/ 254318 h 342900"/>
              <a:gd name="connsiteX100" fmla="*/ 143351 w 400050"/>
              <a:gd name="connsiteY100" fmla="*/ 238125 h 342900"/>
              <a:gd name="connsiteX101" fmla="*/ 143351 w 400050"/>
              <a:gd name="connsiteY101" fmla="*/ 229553 h 342900"/>
              <a:gd name="connsiteX102" fmla="*/ 162401 w 400050"/>
              <a:gd name="connsiteY102" fmla="*/ 236696 h 342900"/>
              <a:gd name="connsiteX103" fmla="*/ 162401 w 400050"/>
              <a:gd name="connsiteY103" fmla="*/ 254318 h 342900"/>
              <a:gd name="connsiteX104" fmla="*/ 219551 w 400050"/>
              <a:gd name="connsiteY104" fmla="*/ 120968 h 342900"/>
              <a:gd name="connsiteX105" fmla="*/ 219551 w 400050"/>
              <a:gd name="connsiteY105" fmla="*/ 103823 h 342900"/>
              <a:gd name="connsiteX106" fmla="*/ 238601 w 400050"/>
              <a:gd name="connsiteY106" fmla="*/ 96203 h 342900"/>
              <a:gd name="connsiteX107" fmla="*/ 238601 w 400050"/>
              <a:gd name="connsiteY107" fmla="*/ 104775 h 342900"/>
              <a:gd name="connsiteX108" fmla="*/ 219551 w 400050"/>
              <a:gd name="connsiteY108" fmla="*/ 120968 h 342900"/>
              <a:gd name="connsiteX109" fmla="*/ 181451 w 400050"/>
              <a:gd name="connsiteY109" fmla="*/ 130016 h 342900"/>
              <a:gd name="connsiteX110" fmla="*/ 181451 w 400050"/>
              <a:gd name="connsiteY110" fmla="*/ 111443 h 342900"/>
              <a:gd name="connsiteX111" fmla="*/ 200501 w 400050"/>
              <a:gd name="connsiteY111" fmla="*/ 108585 h 342900"/>
              <a:gd name="connsiteX112" fmla="*/ 200501 w 400050"/>
              <a:gd name="connsiteY112" fmla="*/ 126682 h 342900"/>
              <a:gd name="connsiteX113" fmla="*/ 181451 w 400050"/>
              <a:gd name="connsiteY113" fmla="*/ 130016 h 342900"/>
              <a:gd name="connsiteX114" fmla="*/ 143351 w 400050"/>
              <a:gd name="connsiteY114" fmla="*/ 133350 h 342900"/>
              <a:gd name="connsiteX115" fmla="*/ 143351 w 400050"/>
              <a:gd name="connsiteY115" fmla="*/ 114300 h 342900"/>
              <a:gd name="connsiteX116" fmla="*/ 162401 w 400050"/>
              <a:gd name="connsiteY116" fmla="*/ 113348 h 342900"/>
              <a:gd name="connsiteX117" fmla="*/ 162401 w 400050"/>
              <a:gd name="connsiteY117" fmla="*/ 132398 h 342900"/>
              <a:gd name="connsiteX118" fmla="*/ 143351 w 400050"/>
              <a:gd name="connsiteY118" fmla="*/ 133350 h 342900"/>
              <a:gd name="connsiteX119" fmla="*/ 105251 w 400050"/>
              <a:gd name="connsiteY119" fmla="*/ 132398 h 342900"/>
              <a:gd name="connsiteX120" fmla="*/ 105251 w 400050"/>
              <a:gd name="connsiteY120" fmla="*/ 113348 h 342900"/>
              <a:gd name="connsiteX121" fmla="*/ 124301 w 400050"/>
              <a:gd name="connsiteY121" fmla="*/ 114300 h 342900"/>
              <a:gd name="connsiteX122" fmla="*/ 124301 w 400050"/>
              <a:gd name="connsiteY122" fmla="*/ 133350 h 342900"/>
              <a:gd name="connsiteX123" fmla="*/ 105251 w 400050"/>
              <a:gd name="connsiteY123" fmla="*/ 132398 h 342900"/>
              <a:gd name="connsiteX124" fmla="*/ 352901 w 400050"/>
              <a:gd name="connsiteY124" fmla="*/ 190500 h 342900"/>
              <a:gd name="connsiteX125" fmla="*/ 248126 w 400050"/>
              <a:gd name="connsiteY125" fmla="*/ 219075 h 342900"/>
              <a:gd name="connsiteX126" fmla="*/ 143351 w 400050"/>
              <a:gd name="connsiteY126" fmla="*/ 190500 h 342900"/>
              <a:gd name="connsiteX127" fmla="*/ 248126 w 400050"/>
              <a:gd name="connsiteY127" fmla="*/ 161925 h 342900"/>
              <a:gd name="connsiteX128" fmla="*/ 352901 w 400050"/>
              <a:gd name="connsiteY128" fmla="*/ 190500 h 342900"/>
              <a:gd name="connsiteX129" fmla="*/ 381476 w 400050"/>
              <a:gd name="connsiteY129" fmla="*/ 204788 h 342900"/>
              <a:gd name="connsiteX130" fmla="*/ 381476 w 400050"/>
              <a:gd name="connsiteY130" fmla="*/ 190500 h 342900"/>
              <a:gd name="connsiteX131" fmla="*/ 329565 w 400050"/>
              <a:gd name="connsiteY131" fmla="*/ 142875 h 342900"/>
              <a:gd name="connsiteX132" fmla="*/ 285274 w 400050"/>
              <a:gd name="connsiteY132" fmla="*/ 135255 h 342900"/>
              <a:gd name="connsiteX133" fmla="*/ 285750 w 400050"/>
              <a:gd name="connsiteY133" fmla="*/ 128588 h 342900"/>
              <a:gd name="connsiteX134" fmla="*/ 266700 w 400050"/>
              <a:gd name="connsiteY134" fmla="*/ 95250 h 342900"/>
              <a:gd name="connsiteX135" fmla="*/ 266700 w 400050"/>
              <a:gd name="connsiteY135" fmla="*/ 57150 h 342900"/>
              <a:gd name="connsiteX136" fmla="*/ 214789 w 400050"/>
              <a:gd name="connsiteY136" fmla="*/ 9525 h 342900"/>
              <a:gd name="connsiteX137" fmla="*/ 133350 w 400050"/>
              <a:gd name="connsiteY137" fmla="*/ 0 h 342900"/>
              <a:gd name="connsiteX138" fmla="*/ 0 w 400050"/>
              <a:gd name="connsiteY138" fmla="*/ 57150 h 342900"/>
              <a:gd name="connsiteX139" fmla="*/ 0 w 400050"/>
              <a:gd name="connsiteY139" fmla="*/ 104775 h 342900"/>
              <a:gd name="connsiteX140" fmla="*/ 19050 w 400050"/>
              <a:gd name="connsiteY140" fmla="*/ 138113 h 342900"/>
              <a:gd name="connsiteX141" fmla="*/ 19050 w 400050"/>
              <a:gd name="connsiteY141" fmla="*/ 147161 h 342900"/>
              <a:gd name="connsiteX142" fmla="*/ 0 w 400050"/>
              <a:gd name="connsiteY142" fmla="*/ 180975 h 342900"/>
              <a:gd name="connsiteX143" fmla="*/ 0 w 400050"/>
              <a:gd name="connsiteY143" fmla="*/ 228600 h 342900"/>
              <a:gd name="connsiteX144" fmla="*/ 51911 w 400050"/>
              <a:gd name="connsiteY144" fmla="*/ 276225 h 342900"/>
              <a:gd name="connsiteX145" fmla="*/ 133350 w 400050"/>
              <a:gd name="connsiteY145" fmla="*/ 285750 h 342900"/>
              <a:gd name="connsiteX146" fmla="*/ 185261 w 400050"/>
              <a:gd name="connsiteY146" fmla="*/ 333375 h 342900"/>
              <a:gd name="connsiteX147" fmla="*/ 266700 w 400050"/>
              <a:gd name="connsiteY147" fmla="*/ 342900 h 342900"/>
              <a:gd name="connsiteX148" fmla="*/ 400050 w 400050"/>
              <a:gd name="connsiteY148" fmla="*/ 285750 h 342900"/>
              <a:gd name="connsiteX149" fmla="*/ 400050 w 400050"/>
              <a:gd name="connsiteY149" fmla="*/ 238125 h 342900"/>
              <a:gd name="connsiteX150" fmla="*/ 381476 w 400050"/>
              <a:gd name="connsiteY150" fmla="*/ 204788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400050" h="342900">
                <a:moveTo>
                  <a:pt x="371951" y="285750"/>
                </a:moveTo>
                <a:cubicBezTo>
                  <a:pt x="371951" y="291941"/>
                  <a:pt x="364808" y="297656"/>
                  <a:pt x="352901" y="301943"/>
                </a:cubicBezTo>
                <a:lnTo>
                  <a:pt x="352901" y="284798"/>
                </a:lnTo>
                <a:cubicBezTo>
                  <a:pt x="359569" y="282893"/>
                  <a:pt x="366236" y="280035"/>
                  <a:pt x="371951" y="277178"/>
                </a:cubicBezTo>
                <a:lnTo>
                  <a:pt x="371951" y="285750"/>
                </a:lnTo>
                <a:close/>
                <a:moveTo>
                  <a:pt x="333851" y="254318"/>
                </a:moveTo>
                <a:lnTo>
                  <a:pt x="333851" y="237173"/>
                </a:lnTo>
                <a:cubicBezTo>
                  <a:pt x="340519" y="235268"/>
                  <a:pt x="347186" y="232410"/>
                  <a:pt x="352901" y="229553"/>
                </a:cubicBezTo>
                <a:lnTo>
                  <a:pt x="352901" y="238125"/>
                </a:lnTo>
                <a:cubicBezTo>
                  <a:pt x="352901" y="244316"/>
                  <a:pt x="345758" y="250031"/>
                  <a:pt x="333851" y="254318"/>
                </a:cubicBezTo>
                <a:close/>
                <a:moveTo>
                  <a:pt x="333851" y="307658"/>
                </a:moveTo>
                <a:cubicBezTo>
                  <a:pt x="328136" y="309086"/>
                  <a:pt x="321469" y="310039"/>
                  <a:pt x="314801" y="310991"/>
                </a:cubicBezTo>
                <a:lnTo>
                  <a:pt x="314801" y="292418"/>
                </a:lnTo>
                <a:cubicBezTo>
                  <a:pt x="320993" y="291465"/>
                  <a:pt x="327660" y="290513"/>
                  <a:pt x="333851" y="289560"/>
                </a:cubicBezTo>
                <a:lnTo>
                  <a:pt x="333851" y="307658"/>
                </a:lnTo>
                <a:close/>
                <a:moveTo>
                  <a:pt x="295751" y="244793"/>
                </a:moveTo>
                <a:cubicBezTo>
                  <a:pt x="301943" y="243840"/>
                  <a:pt x="308610" y="242888"/>
                  <a:pt x="314801" y="241935"/>
                </a:cubicBezTo>
                <a:lnTo>
                  <a:pt x="314801" y="260033"/>
                </a:lnTo>
                <a:cubicBezTo>
                  <a:pt x="309086" y="261461"/>
                  <a:pt x="302419" y="262414"/>
                  <a:pt x="295751" y="263366"/>
                </a:cubicBezTo>
                <a:lnTo>
                  <a:pt x="295751" y="244793"/>
                </a:lnTo>
                <a:close/>
                <a:moveTo>
                  <a:pt x="295751" y="313373"/>
                </a:moveTo>
                <a:cubicBezTo>
                  <a:pt x="289560" y="313849"/>
                  <a:pt x="283369" y="314325"/>
                  <a:pt x="276701" y="314325"/>
                </a:cubicBezTo>
                <a:lnTo>
                  <a:pt x="276701" y="295275"/>
                </a:lnTo>
                <a:cubicBezTo>
                  <a:pt x="282416" y="295275"/>
                  <a:pt x="289084" y="294799"/>
                  <a:pt x="295751" y="294323"/>
                </a:cubicBezTo>
                <a:lnTo>
                  <a:pt x="295751" y="313373"/>
                </a:lnTo>
                <a:close/>
                <a:moveTo>
                  <a:pt x="257651" y="266700"/>
                </a:moveTo>
                <a:lnTo>
                  <a:pt x="257651" y="247650"/>
                </a:lnTo>
                <a:cubicBezTo>
                  <a:pt x="263366" y="247650"/>
                  <a:pt x="270034" y="247174"/>
                  <a:pt x="276701" y="246698"/>
                </a:cubicBezTo>
                <a:lnTo>
                  <a:pt x="276701" y="265748"/>
                </a:lnTo>
                <a:cubicBezTo>
                  <a:pt x="270510" y="266224"/>
                  <a:pt x="264319" y="266224"/>
                  <a:pt x="257651" y="266700"/>
                </a:cubicBezTo>
                <a:close/>
                <a:moveTo>
                  <a:pt x="257651" y="314325"/>
                </a:moveTo>
                <a:cubicBezTo>
                  <a:pt x="250984" y="314325"/>
                  <a:pt x="244793" y="313849"/>
                  <a:pt x="238601" y="313373"/>
                </a:cubicBezTo>
                <a:lnTo>
                  <a:pt x="238601" y="295275"/>
                </a:lnTo>
                <a:cubicBezTo>
                  <a:pt x="241935" y="295275"/>
                  <a:pt x="244793" y="295275"/>
                  <a:pt x="248126" y="295275"/>
                </a:cubicBezTo>
                <a:cubicBezTo>
                  <a:pt x="250984" y="295275"/>
                  <a:pt x="254318" y="295275"/>
                  <a:pt x="257651" y="295275"/>
                </a:cubicBezTo>
                <a:lnTo>
                  <a:pt x="257651" y="314325"/>
                </a:lnTo>
                <a:close/>
                <a:moveTo>
                  <a:pt x="219551" y="246698"/>
                </a:moveTo>
                <a:cubicBezTo>
                  <a:pt x="225743" y="247174"/>
                  <a:pt x="231934" y="247650"/>
                  <a:pt x="238601" y="247650"/>
                </a:cubicBezTo>
                <a:lnTo>
                  <a:pt x="238601" y="266700"/>
                </a:lnTo>
                <a:cubicBezTo>
                  <a:pt x="231934" y="266700"/>
                  <a:pt x="225743" y="266224"/>
                  <a:pt x="219551" y="265748"/>
                </a:cubicBezTo>
                <a:lnTo>
                  <a:pt x="219551" y="246698"/>
                </a:lnTo>
                <a:close/>
                <a:moveTo>
                  <a:pt x="219551" y="310991"/>
                </a:moveTo>
                <a:cubicBezTo>
                  <a:pt x="212884" y="310039"/>
                  <a:pt x="206216" y="309086"/>
                  <a:pt x="200501" y="307658"/>
                </a:cubicBezTo>
                <a:lnTo>
                  <a:pt x="200501" y="292418"/>
                </a:lnTo>
                <a:cubicBezTo>
                  <a:pt x="206693" y="293370"/>
                  <a:pt x="212884" y="293846"/>
                  <a:pt x="219551" y="294323"/>
                </a:cubicBezTo>
                <a:lnTo>
                  <a:pt x="219551" y="310991"/>
                </a:lnTo>
                <a:close/>
                <a:moveTo>
                  <a:pt x="181451" y="260033"/>
                </a:moveTo>
                <a:lnTo>
                  <a:pt x="181451" y="241459"/>
                </a:lnTo>
                <a:cubicBezTo>
                  <a:pt x="187643" y="242411"/>
                  <a:pt x="193834" y="243840"/>
                  <a:pt x="200501" y="244316"/>
                </a:cubicBezTo>
                <a:lnTo>
                  <a:pt x="200501" y="263366"/>
                </a:lnTo>
                <a:cubicBezTo>
                  <a:pt x="193834" y="262414"/>
                  <a:pt x="187166" y="261461"/>
                  <a:pt x="181451" y="260033"/>
                </a:cubicBezTo>
                <a:close/>
                <a:moveTo>
                  <a:pt x="181451" y="301943"/>
                </a:moveTo>
                <a:cubicBezTo>
                  <a:pt x="169545" y="297180"/>
                  <a:pt x="162401" y="291465"/>
                  <a:pt x="162401" y="285750"/>
                </a:cubicBezTo>
                <a:lnTo>
                  <a:pt x="162401" y="284798"/>
                </a:lnTo>
                <a:cubicBezTo>
                  <a:pt x="162401" y="284798"/>
                  <a:pt x="162401" y="284798"/>
                  <a:pt x="162878" y="284798"/>
                </a:cubicBezTo>
                <a:cubicBezTo>
                  <a:pt x="164306" y="285274"/>
                  <a:pt x="165259" y="285750"/>
                  <a:pt x="166688" y="285750"/>
                </a:cubicBezTo>
                <a:cubicBezTo>
                  <a:pt x="171450" y="287179"/>
                  <a:pt x="176213" y="288131"/>
                  <a:pt x="181451" y="289084"/>
                </a:cubicBezTo>
                <a:lnTo>
                  <a:pt x="181451" y="301943"/>
                </a:lnTo>
                <a:close/>
                <a:moveTo>
                  <a:pt x="105251" y="237173"/>
                </a:moveTo>
                <a:cubicBezTo>
                  <a:pt x="108585" y="237173"/>
                  <a:pt x="111442" y="237649"/>
                  <a:pt x="114776" y="237649"/>
                </a:cubicBezTo>
                <a:lnTo>
                  <a:pt x="114776" y="238125"/>
                </a:lnTo>
                <a:cubicBezTo>
                  <a:pt x="114776" y="244793"/>
                  <a:pt x="116205" y="251460"/>
                  <a:pt x="119539" y="256699"/>
                </a:cubicBezTo>
                <a:cubicBezTo>
                  <a:pt x="114776" y="256699"/>
                  <a:pt x="110014" y="256223"/>
                  <a:pt x="105251" y="255746"/>
                </a:cubicBezTo>
                <a:lnTo>
                  <a:pt x="105251" y="237173"/>
                </a:lnTo>
                <a:close/>
                <a:moveTo>
                  <a:pt x="86201" y="180023"/>
                </a:moveTo>
                <a:cubicBezTo>
                  <a:pt x="92392" y="180975"/>
                  <a:pt x="98584" y="182404"/>
                  <a:pt x="105251" y="182880"/>
                </a:cubicBezTo>
                <a:lnTo>
                  <a:pt x="105251" y="201930"/>
                </a:lnTo>
                <a:cubicBezTo>
                  <a:pt x="98584" y="200978"/>
                  <a:pt x="91916" y="200025"/>
                  <a:pt x="86201" y="198596"/>
                </a:cubicBezTo>
                <a:lnTo>
                  <a:pt x="86201" y="180023"/>
                </a:lnTo>
                <a:close/>
                <a:moveTo>
                  <a:pt x="86201" y="253841"/>
                </a:moveTo>
                <a:cubicBezTo>
                  <a:pt x="79534" y="252889"/>
                  <a:pt x="72866" y="251936"/>
                  <a:pt x="67151" y="250508"/>
                </a:cubicBezTo>
                <a:lnTo>
                  <a:pt x="67151" y="231934"/>
                </a:lnTo>
                <a:cubicBezTo>
                  <a:pt x="73342" y="232886"/>
                  <a:pt x="79534" y="234315"/>
                  <a:pt x="86201" y="234791"/>
                </a:cubicBezTo>
                <a:lnTo>
                  <a:pt x="86201" y="253841"/>
                </a:lnTo>
                <a:close/>
                <a:moveTo>
                  <a:pt x="48101" y="176213"/>
                </a:moveTo>
                <a:lnTo>
                  <a:pt x="48101" y="167640"/>
                </a:lnTo>
                <a:cubicBezTo>
                  <a:pt x="53816" y="170498"/>
                  <a:pt x="60008" y="172879"/>
                  <a:pt x="67151" y="174784"/>
                </a:cubicBezTo>
                <a:lnTo>
                  <a:pt x="67151" y="192405"/>
                </a:lnTo>
                <a:cubicBezTo>
                  <a:pt x="55245" y="188119"/>
                  <a:pt x="48101" y="182404"/>
                  <a:pt x="48101" y="176213"/>
                </a:cubicBezTo>
                <a:close/>
                <a:moveTo>
                  <a:pt x="48101" y="244793"/>
                </a:moveTo>
                <a:cubicBezTo>
                  <a:pt x="36195" y="240030"/>
                  <a:pt x="29051" y="234315"/>
                  <a:pt x="29051" y="228600"/>
                </a:cubicBezTo>
                <a:lnTo>
                  <a:pt x="29051" y="220028"/>
                </a:lnTo>
                <a:cubicBezTo>
                  <a:pt x="34766" y="222885"/>
                  <a:pt x="40958" y="225266"/>
                  <a:pt x="48101" y="227171"/>
                </a:cubicBezTo>
                <a:lnTo>
                  <a:pt x="48101" y="244793"/>
                </a:lnTo>
                <a:close/>
                <a:moveTo>
                  <a:pt x="29051" y="96203"/>
                </a:moveTo>
                <a:cubicBezTo>
                  <a:pt x="34766" y="99060"/>
                  <a:pt x="40958" y="101441"/>
                  <a:pt x="48101" y="103346"/>
                </a:cubicBezTo>
                <a:lnTo>
                  <a:pt x="48101" y="120968"/>
                </a:lnTo>
                <a:cubicBezTo>
                  <a:pt x="36195" y="116205"/>
                  <a:pt x="29051" y="110490"/>
                  <a:pt x="29051" y="104775"/>
                </a:cubicBezTo>
                <a:lnTo>
                  <a:pt x="29051" y="96203"/>
                </a:lnTo>
                <a:close/>
                <a:moveTo>
                  <a:pt x="86201" y="111443"/>
                </a:moveTo>
                <a:lnTo>
                  <a:pt x="86201" y="130493"/>
                </a:lnTo>
                <a:cubicBezTo>
                  <a:pt x="79534" y="129540"/>
                  <a:pt x="72866" y="128588"/>
                  <a:pt x="67151" y="127159"/>
                </a:cubicBezTo>
                <a:lnTo>
                  <a:pt x="67151" y="108585"/>
                </a:lnTo>
                <a:cubicBezTo>
                  <a:pt x="73342" y="109538"/>
                  <a:pt x="79534" y="110490"/>
                  <a:pt x="86201" y="111443"/>
                </a:cubicBezTo>
                <a:close/>
                <a:moveTo>
                  <a:pt x="133826" y="28575"/>
                </a:moveTo>
                <a:cubicBezTo>
                  <a:pt x="191929" y="28575"/>
                  <a:pt x="238601" y="41434"/>
                  <a:pt x="238601" y="57150"/>
                </a:cubicBezTo>
                <a:cubicBezTo>
                  <a:pt x="238601" y="72866"/>
                  <a:pt x="191929" y="85725"/>
                  <a:pt x="133826" y="85725"/>
                </a:cubicBezTo>
                <a:cubicBezTo>
                  <a:pt x="75724" y="85725"/>
                  <a:pt x="29051" y="72866"/>
                  <a:pt x="29051" y="57150"/>
                </a:cubicBezTo>
                <a:cubicBezTo>
                  <a:pt x="29051" y="41434"/>
                  <a:pt x="75724" y="28575"/>
                  <a:pt x="133826" y="28575"/>
                </a:cubicBezTo>
                <a:close/>
                <a:moveTo>
                  <a:pt x="162401" y="254318"/>
                </a:moveTo>
                <a:cubicBezTo>
                  <a:pt x="150495" y="249555"/>
                  <a:pt x="143351" y="243840"/>
                  <a:pt x="143351" y="238125"/>
                </a:cubicBezTo>
                <a:lnTo>
                  <a:pt x="143351" y="229553"/>
                </a:lnTo>
                <a:cubicBezTo>
                  <a:pt x="149066" y="232410"/>
                  <a:pt x="155258" y="234791"/>
                  <a:pt x="162401" y="236696"/>
                </a:cubicBezTo>
                <a:lnTo>
                  <a:pt x="162401" y="254318"/>
                </a:lnTo>
                <a:close/>
                <a:moveTo>
                  <a:pt x="219551" y="120968"/>
                </a:moveTo>
                <a:lnTo>
                  <a:pt x="219551" y="103823"/>
                </a:lnTo>
                <a:cubicBezTo>
                  <a:pt x="226219" y="101918"/>
                  <a:pt x="232886" y="99060"/>
                  <a:pt x="238601" y="96203"/>
                </a:cubicBezTo>
                <a:lnTo>
                  <a:pt x="238601" y="104775"/>
                </a:lnTo>
                <a:cubicBezTo>
                  <a:pt x="238601" y="110966"/>
                  <a:pt x="231458" y="116681"/>
                  <a:pt x="219551" y="120968"/>
                </a:cubicBezTo>
                <a:close/>
                <a:moveTo>
                  <a:pt x="181451" y="130016"/>
                </a:moveTo>
                <a:lnTo>
                  <a:pt x="181451" y="111443"/>
                </a:lnTo>
                <a:cubicBezTo>
                  <a:pt x="187643" y="110490"/>
                  <a:pt x="194310" y="109538"/>
                  <a:pt x="200501" y="108585"/>
                </a:cubicBezTo>
                <a:lnTo>
                  <a:pt x="200501" y="126682"/>
                </a:lnTo>
                <a:cubicBezTo>
                  <a:pt x="194786" y="128111"/>
                  <a:pt x="188119" y="129064"/>
                  <a:pt x="181451" y="130016"/>
                </a:cubicBezTo>
                <a:close/>
                <a:moveTo>
                  <a:pt x="143351" y="133350"/>
                </a:moveTo>
                <a:lnTo>
                  <a:pt x="143351" y="114300"/>
                </a:lnTo>
                <a:cubicBezTo>
                  <a:pt x="149066" y="114300"/>
                  <a:pt x="155734" y="113824"/>
                  <a:pt x="162401" y="113348"/>
                </a:cubicBezTo>
                <a:lnTo>
                  <a:pt x="162401" y="132398"/>
                </a:lnTo>
                <a:cubicBezTo>
                  <a:pt x="156210" y="132874"/>
                  <a:pt x="150019" y="132874"/>
                  <a:pt x="143351" y="133350"/>
                </a:cubicBezTo>
                <a:close/>
                <a:moveTo>
                  <a:pt x="105251" y="132398"/>
                </a:moveTo>
                <a:lnTo>
                  <a:pt x="105251" y="113348"/>
                </a:lnTo>
                <a:cubicBezTo>
                  <a:pt x="111442" y="113824"/>
                  <a:pt x="117634" y="114300"/>
                  <a:pt x="124301" y="114300"/>
                </a:cubicBezTo>
                <a:lnTo>
                  <a:pt x="124301" y="133350"/>
                </a:lnTo>
                <a:cubicBezTo>
                  <a:pt x="117634" y="132874"/>
                  <a:pt x="111442" y="132874"/>
                  <a:pt x="105251" y="132398"/>
                </a:cubicBezTo>
                <a:close/>
                <a:moveTo>
                  <a:pt x="352901" y="190500"/>
                </a:moveTo>
                <a:cubicBezTo>
                  <a:pt x="352901" y="206216"/>
                  <a:pt x="306229" y="219075"/>
                  <a:pt x="248126" y="219075"/>
                </a:cubicBezTo>
                <a:cubicBezTo>
                  <a:pt x="190024" y="219075"/>
                  <a:pt x="143351" y="206216"/>
                  <a:pt x="143351" y="190500"/>
                </a:cubicBezTo>
                <a:cubicBezTo>
                  <a:pt x="143351" y="174784"/>
                  <a:pt x="190024" y="161925"/>
                  <a:pt x="248126" y="161925"/>
                </a:cubicBezTo>
                <a:cubicBezTo>
                  <a:pt x="306229" y="161925"/>
                  <a:pt x="352901" y="174784"/>
                  <a:pt x="352901" y="190500"/>
                </a:cubicBezTo>
                <a:close/>
                <a:moveTo>
                  <a:pt x="381476" y="204788"/>
                </a:moveTo>
                <a:lnTo>
                  <a:pt x="381476" y="190500"/>
                </a:lnTo>
                <a:cubicBezTo>
                  <a:pt x="381476" y="168116"/>
                  <a:pt x="363855" y="151924"/>
                  <a:pt x="329565" y="142875"/>
                </a:cubicBezTo>
                <a:cubicBezTo>
                  <a:pt x="316706" y="139541"/>
                  <a:pt x="301943" y="136684"/>
                  <a:pt x="285274" y="135255"/>
                </a:cubicBezTo>
                <a:cubicBezTo>
                  <a:pt x="285750" y="133350"/>
                  <a:pt x="285750" y="130969"/>
                  <a:pt x="285750" y="128588"/>
                </a:cubicBezTo>
                <a:cubicBezTo>
                  <a:pt x="285750" y="115253"/>
                  <a:pt x="279559" y="103823"/>
                  <a:pt x="266700" y="95250"/>
                </a:cubicBezTo>
                <a:lnTo>
                  <a:pt x="266700" y="57150"/>
                </a:lnTo>
                <a:cubicBezTo>
                  <a:pt x="266700" y="34766"/>
                  <a:pt x="249079" y="18574"/>
                  <a:pt x="214789" y="9525"/>
                </a:cubicBezTo>
                <a:cubicBezTo>
                  <a:pt x="192405" y="3334"/>
                  <a:pt x="163830" y="0"/>
                  <a:pt x="133350" y="0"/>
                </a:cubicBezTo>
                <a:cubicBezTo>
                  <a:pt x="93345" y="0"/>
                  <a:pt x="0" y="5715"/>
                  <a:pt x="0" y="57150"/>
                </a:cubicBezTo>
                <a:lnTo>
                  <a:pt x="0" y="104775"/>
                </a:lnTo>
                <a:cubicBezTo>
                  <a:pt x="0" y="118110"/>
                  <a:pt x="6191" y="129540"/>
                  <a:pt x="19050" y="138113"/>
                </a:cubicBezTo>
                <a:lnTo>
                  <a:pt x="19050" y="147161"/>
                </a:lnTo>
                <a:cubicBezTo>
                  <a:pt x="7620" y="155258"/>
                  <a:pt x="0" y="166211"/>
                  <a:pt x="0" y="180975"/>
                </a:cubicBezTo>
                <a:lnTo>
                  <a:pt x="0" y="228600"/>
                </a:lnTo>
                <a:cubicBezTo>
                  <a:pt x="0" y="250984"/>
                  <a:pt x="17621" y="267176"/>
                  <a:pt x="51911" y="276225"/>
                </a:cubicBezTo>
                <a:cubicBezTo>
                  <a:pt x="74295" y="282416"/>
                  <a:pt x="102870" y="285750"/>
                  <a:pt x="133350" y="285750"/>
                </a:cubicBezTo>
                <a:cubicBezTo>
                  <a:pt x="133350" y="308134"/>
                  <a:pt x="150971" y="324326"/>
                  <a:pt x="185261" y="333375"/>
                </a:cubicBezTo>
                <a:cubicBezTo>
                  <a:pt x="207645" y="339566"/>
                  <a:pt x="236220" y="342900"/>
                  <a:pt x="266700" y="342900"/>
                </a:cubicBezTo>
                <a:cubicBezTo>
                  <a:pt x="306705" y="342900"/>
                  <a:pt x="400050" y="337185"/>
                  <a:pt x="400050" y="285750"/>
                </a:cubicBezTo>
                <a:lnTo>
                  <a:pt x="400050" y="238125"/>
                </a:lnTo>
                <a:cubicBezTo>
                  <a:pt x="400526" y="224790"/>
                  <a:pt x="394335" y="213360"/>
                  <a:pt x="381476" y="204788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9" name="Graphic 88" descr="Puzzle">
            <a:extLst>
              <a:ext uri="{FF2B5EF4-FFF2-40B4-BE49-F238E27FC236}">
                <a16:creationId xmlns:a16="http://schemas.microsoft.com/office/drawing/2014/main" id="{A83E9770-D30F-4EA3-881A-3243B387BA9A}"/>
              </a:ext>
            </a:extLst>
          </p:cNvPr>
          <p:cNvSpPr/>
          <p:nvPr/>
        </p:nvSpPr>
        <p:spPr>
          <a:xfrm>
            <a:off x="2950788" y="1142963"/>
            <a:ext cx="381000" cy="381000"/>
          </a:xfrm>
          <a:custGeom>
            <a:avLst/>
            <a:gdLst>
              <a:gd name="connsiteX0" fmla="*/ 246221 w 381000"/>
              <a:gd name="connsiteY0" fmla="*/ 289084 h 381000"/>
              <a:gd name="connsiteX1" fmla="*/ 225743 w 381000"/>
              <a:gd name="connsiteY1" fmla="*/ 226219 h 381000"/>
              <a:gd name="connsiteX2" fmla="*/ 229076 w 381000"/>
              <a:gd name="connsiteY2" fmla="*/ 222885 h 381000"/>
              <a:gd name="connsiteX3" fmla="*/ 292894 w 381000"/>
              <a:gd name="connsiteY3" fmla="*/ 242411 h 381000"/>
              <a:gd name="connsiteX4" fmla="*/ 326708 w 381000"/>
              <a:gd name="connsiteY4" fmla="*/ 269558 h 381000"/>
              <a:gd name="connsiteX5" fmla="*/ 381000 w 381000"/>
              <a:gd name="connsiteY5" fmla="*/ 215265 h 381000"/>
              <a:gd name="connsiteX6" fmla="*/ 300038 w 381000"/>
              <a:gd name="connsiteY6" fmla="*/ 134303 h 381000"/>
              <a:gd name="connsiteX7" fmla="*/ 327184 w 381000"/>
              <a:gd name="connsiteY7" fmla="*/ 100489 h 381000"/>
              <a:gd name="connsiteX8" fmla="*/ 346710 w 381000"/>
              <a:gd name="connsiteY8" fmla="*/ 36671 h 381000"/>
              <a:gd name="connsiteX9" fmla="*/ 343376 w 381000"/>
              <a:gd name="connsiteY9" fmla="*/ 33338 h 381000"/>
              <a:gd name="connsiteX10" fmla="*/ 280511 w 381000"/>
              <a:gd name="connsiteY10" fmla="*/ 53816 h 381000"/>
              <a:gd name="connsiteX11" fmla="*/ 246698 w 381000"/>
              <a:gd name="connsiteY11" fmla="*/ 80963 h 381000"/>
              <a:gd name="connsiteX12" fmla="*/ 165735 w 381000"/>
              <a:gd name="connsiteY12" fmla="*/ 0 h 381000"/>
              <a:gd name="connsiteX13" fmla="*/ 110966 w 381000"/>
              <a:gd name="connsiteY13" fmla="*/ 54293 h 381000"/>
              <a:gd name="connsiteX14" fmla="*/ 138113 w 381000"/>
              <a:gd name="connsiteY14" fmla="*/ 88106 h 381000"/>
              <a:gd name="connsiteX15" fmla="*/ 158591 w 381000"/>
              <a:gd name="connsiteY15" fmla="*/ 150971 h 381000"/>
              <a:gd name="connsiteX16" fmla="*/ 155258 w 381000"/>
              <a:gd name="connsiteY16" fmla="*/ 154305 h 381000"/>
              <a:gd name="connsiteX17" fmla="*/ 91440 w 381000"/>
              <a:gd name="connsiteY17" fmla="*/ 134779 h 381000"/>
              <a:gd name="connsiteX18" fmla="*/ 57626 w 381000"/>
              <a:gd name="connsiteY18" fmla="*/ 107633 h 381000"/>
              <a:gd name="connsiteX19" fmla="*/ 0 w 381000"/>
              <a:gd name="connsiteY19" fmla="*/ 165735 h 381000"/>
              <a:gd name="connsiteX20" fmla="*/ 80963 w 381000"/>
              <a:gd name="connsiteY20" fmla="*/ 246698 h 381000"/>
              <a:gd name="connsiteX21" fmla="*/ 53816 w 381000"/>
              <a:gd name="connsiteY21" fmla="*/ 280511 h 381000"/>
              <a:gd name="connsiteX22" fmla="*/ 34290 w 381000"/>
              <a:gd name="connsiteY22" fmla="*/ 344329 h 381000"/>
              <a:gd name="connsiteX23" fmla="*/ 37624 w 381000"/>
              <a:gd name="connsiteY23" fmla="*/ 347663 h 381000"/>
              <a:gd name="connsiteX24" fmla="*/ 100489 w 381000"/>
              <a:gd name="connsiteY24" fmla="*/ 327184 h 381000"/>
              <a:gd name="connsiteX25" fmla="*/ 134303 w 381000"/>
              <a:gd name="connsiteY25" fmla="*/ 300038 h 381000"/>
              <a:gd name="connsiteX26" fmla="*/ 215265 w 381000"/>
              <a:gd name="connsiteY26" fmla="*/ 381000 h 381000"/>
              <a:gd name="connsiteX27" fmla="*/ 273368 w 381000"/>
              <a:gd name="connsiteY27" fmla="*/ 322898 h 381000"/>
              <a:gd name="connsiteX28" fmla="*/ 246221 w 381000"/>
              <a:gd name="connsiteY28" fmla="*/ 289084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81000" h="381000">
                <a:moveTo>
                  <a:pt x="246221" y="289084"/>
                </a:moveTo>
                <a:cubicBezTo>
                  <a:pt x="214789" y="290036"/>
                  <a:pt x="203359" y="249555"/>
                  <a:pt x="225743" y="226219"/>
                </a:cubicBezTo>
                <a:lnTo>
                  <a:pt x="229076" y="222885"/>
                </a:lnTo>
                <a:cubicBezTo>
                  <a:pt x="252413" y="200501"/>
                  <a:pt x="293846" y="210979"/>
                  <a:pt x="292894" y="242411"/>
                </a:cubicBezTo>
                <a:cubicBezTo>
                  <a:pt x="292418" y="260509"/>
                  <a:pt x="313849" y="282416"/>
                  <a:pt x="326708" y="269558"/>
                </a:cubicBezTo>
                <a:lnTo>
                  <a:pt x="381000" y="215265"/>
                </a:lnTo>
                <a:lnTo>
                  <a:pt x="300038" y="134303"/>
                </a:lnTo>
                <a:cubicBezTo>
                  <a:pt x="287179" y="121444"/>
                  <a:pt x="309086" y="100013"/>
                  <a:pt x="327184" y="100489"/>
                </a:cubicBezTo>
                <a:cubicBezTo>
                  <a:pt x="358616" y="101441"/>
                  <a:pt x="369094" y="60008"/>
                  <a:pt x="346710" y="36671"/>
                </a:cubicBezTo>
                <a:lnTo>
                  <a:pt x="343376" y="33338"/>
                </a:lnTo>
                <a:cubicBezTo>
                  <a:pt x="320040" y="10954"/>
                  <a:pt x="279559" y="22384"/>
                  <a:pt x="280511" y="53816"/>
                </a:cubicBezTo>
                <a:cubicBezTo>
                  <a:pt x="280988" y="71914"/>
                  <a:pt x="259556" y="93821"/>
                  <a:pt x="246698" y="80963"/>
                </a:cubicBezTo>
                <a:lnTo>
                  <a:pt x="165735" y="0"/>
                </a:lnTo>
                <a:lnTo>
                  <a:pt x="110966" y="54293"/>
                </a:lnTo>
                <a:cubicBezTo>
                  <a:pt x="98108" y="67151"/>
                  <a:pt x="120015" y="88583"/>
                  <a:pt x="138113" y="88106"/>
                </a:cubicBezTo>
                <a:cubicBezTo>
                  <a:pt x="169545" y="87154"/>
                  <a:pt x="180975" y="127635"/>
                  <a:pt x="158591" y="150971"/>
                </a:cubicBezTo>
                <a:lnTo>
                  <a:pt x="155258" y="154305"/>
                </a:lnTo>
                <a:cubicBezTo>
                  <a:pt x="131921" y="176689"/>
                  <a:pt x="90488" y="166211"/>
                  <a:pt x="91440" y="134779"/>
                </a:cubicBezTo>
                <a:cubicBezTo>
                  <a:pt x="91916" y="116681"/>
                  <a:pt x="70485" y="94774"/>
                  <a:pt x="57626" y="107633"/>
                </a:cubicBezTo>
                <a:lnTo>
                  <a:pt x="0" y="165735"/>
                </a:lnTo>
                <a:lnTo>
                  <a:pt x="80963" y="246698"/>
                </a:lnTo>
                <a:cubicBezTo>
                  <a:pt x="93821" y="259556"/>
                  <a:pt x="71914" y="280988"/>
                  <a:pt x="53816" y="280511"/>
                </a:cubicBezTo>
                <a:cubicBezTo>
                  <a:pt x="22384" y="279559"/>
                  <a:pt x="11906" y="320993"/>
                  <a:pt x="34290" y="344329"/>
                </a:cubicBezTo>
                <a:lnTo>
                  <a:pt x="37624" y="347663"/>
                </a:lnTo>
                <a:cubicBezTo>
                  <a:pt x="60960" y="370046"/>
                  <a:pt x="101441" y="358616"/>
                  <a:pt x="100489" y="327184"/>
                </a:cubicBezTo>
                <a:cubicBezTo>
                  <a:pt x="100013" y="309086"/>
                  <a:pt x="121444" y="287179"/>
                  <a:pt x="134303" y="300038"/>
                </a:cubicBezTo>
                <a:lnTo>
                  <a:pt x="215265" y="381000"/>
                </a:lnTo>
                <a:lnTo>
                  <a:pt x="273368" y="322898"/>
                </a:lnTo>
                <a:cubicBezTo>
                  <a:pt x="286226" y="310039"/>
                  <a:pt x="264795" y="288608"/>
                  <a:pt x="246221" y="289084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F8686331-720A-4C51-A671-624CDD02C50A}"/>
              </a:ext>
            </a:extLst>
          </p:cNvPr>
          <p:cNvSpPr/>
          <p:nvPr/>
        </p:nvSpPr>
        <p:spPr>
          <a:xfrm>
            <a:off x="6370802" y="1221673"/>
            <a:ext cx="400051" cy="249556"/>
          </a:xfrm>
          <a:custGeom>
            <a:avLst/>
            <a:gdLst>
              <a:gd name="connsiteX0" fmla="*/ 200025 w 400051"/>
              <a:gd name="connsiteY0" fmla="*/ 163830 h 249556"/>
              <a:gd name="connsiteX1" fmla="*/ 235268 w 400051"/>
              <a:gd name="connsiteY1" fmla="*/ 169545 h 249556"/>
              <a:gd name="connsiteX2" fmla="*/ 277177 w 400051"/>
              <a:gd name="connsiteY2" fmla="*/ 189547 h 249556"/>
              <a:gd name="connsiteX3" fmla="*/ 285750 w 400051"/>
              <a:gd name="connsiteY3" fmla="*/ 206693 h 249556"/>
              <a:gd name="connsiteX4" fmla="*/ 285750 w 400051"/>
              <a:gd name="connsiteY4" fmla="*/ 249556 h 249556"/>
              <a:gd name="connsiteX5" fmla="*/ 114300 w 400051"/>
              <a:gd name="connsiteY5" fmla="*/ 249556 h 249556"/>
              <a:gd name="connsiteX6" fmla="*/ 114300 w 400051"/>
              <a:gd name="connsiteY6" fmla="*/ 206693 h 249556"/>
              <a:gd name="connsiteX7" fmla="*/ 122872 w 400051"/>
              <a:gd name="connsiteY7" fmla="*/ 189547 h 249556"/>
              <a:gd name="connsiteX8" fmla="*/ 164782 w 400051"/>
              <a:gd name="connsiteY8" fmla="*/ 169545 h 249556"/>
              <a:gd name="connsiteX9" fmla="*/ 200025 w 400051"/>
              <a:gd name="connsiteY9" fmla="*/ 163830 h 249556"/>
              <a:gd name="connsiteX10" fmla="*/ 314325 w 400051"/>
              <a:gd name="connsiteY10" fmla="*/ 97155 h 249556"/>
              <a:gd name="connsiteX11" fmla="*/ 349568 w 400051"/>
              <a:gd name="connsiteY11" fmla="*/ 102870 h 249556"/>
              <a:gd name="connsiteX12" fmla="*/ 391478 w 400051"/>
              <a:gd name="connsiteY12" fmla="*/ 122872 h 249556"/>
              <a:gd name="connsiteX13" fmla="*/ 400051 w 400051"/>
              <a:gd name="connsiteY13" fmla="*/ 140018 h 249556"/>
              <a:gd name="connsiteX14" fmla="*/ 400051 w 400051"/>
              <a:gd name="connsiteY14" fmla="*/ 182880 h 249556"/>
              <a:gd name="connsiteX15" fmla="*/ 296228 w 400051"/>
              <a:gd name="connsiteY15" fmla="*/ 182880 h 249556"/>
              <a:gd name="connsiteX16" fmla="*/ 288608 w 400051"/>
              <a:gd name="connsiteY16" fmla="*/ 174308 h 249556"/>
              <a:gd name="connsiteX17" fmla="*/ 244793 w 400051"/>
              <a:gd name="connsiteY17" fmla="*/ 152400 h 249556"/>
              <a:gd name="connsiteX18" fmla="*/ 261938 w 400051"/>
              <a:gd name="connsiteY18" fmla="*/ 110490 h 249556"/>
              <a:gd name="connsiteX19" fmla="*/ 261938 w 400051"/>
              <a:gd name="connsiteY19" fmla="*/ 109537 h 249556"/>
              <a:gd name="connsiteX20" fmla="*/ 279083 w 400051"/>
              <a:gd name="connsiteY20" fmla="*/ 102870 h 249556"/>
              <a:gd name="connsiteX21" fmla="*/ 314325 w 400051"/>
              <a:gd name="connsiteY21" fmla="*/ 97155 h 249556"/>
              <a:gd name="connsiteX22" fmla="*/ 85725 w 400051"/>
              <a:gd name="connsiteY22" fmla="*/ 97155 h 249556"/>
              <a:gd name="connsiteX23" fmla="*/ 120968 w 400051"/>
              <a:gd name="connsiteY23" fmla="*/ 102870 h 249556"/>
              <a:gd name="connsiteX24" fmla="*/ 138113 w 400051"/>
              <a:gd name="connsiteY24" fmla="*/ 108585 h 249556"/>
              <a:gd name="connsiteX25" fmla="*/ 138113 w 400051"/>
              <a:gd name="connsiteY25" fmla="*/ 110490 h 249556"/>
              <a:gd name="connsiteX26" fmla="*/ 155258 w 400051"/>
              <a:gd name="connsiteY26" fmla="*/ 152400 h 249556"/>
              <a:gd name="connsiteX27" fmla="*/ 111443 w 400051"/>
              <a:gd name="connsiteY27" fmla="*/ 174308 h 249556"/>
              <a:gd name="connsiteX28" fmla="*/ 102870 w 400051"/>
              <a:gd name="connsiteY28" fmla="*/ 182880 h 249556"/>
              <a:gd name="connsiteX29" fmla="*/ 0 w 400051"/>
              <a:gd name="connsiteY29" fmla="*/ 182880 h 249556"/>
              <a:gd name="connsiteX30" fmla="*/ 0 w 400051"/>
              <a:gd name="connsiteY30" fmla="*/ 140018 h 249556"/>
              <a:gd name="connsiteX31" fmla="*/ 8573 w 400051"/>
              <a:gd name="connsiteY31" fmla="*/ 122872 h 249556"/>
              <a:gd name="connsiteX32" fmla="*/ 50483 w 400051"/>
              <a:gd name="connsiteY32" fmla="*/ 102870 h 249556"/>
              <a:gd name="connsiteX33" fmla="*/ 85725 w 400051"/>
              <a:gd name="connsiteY33" fmla="*/ 97155 h 249556"/>
              <a:gd name="connsiteX34" fmla="*/ 200026 w 400051"/>
              <a:gd name="connsiteY34" fmla="*/ 66675 h 249556"/>
              <a:gd name="connsiteX35" fmla="*/ 242888 w 400051"/>
              <a:gd name="connsiteY35" fmla="*/ 109537 h 249556"/>
              <a:gd name="connsiteX36" fmla="*/ 200026 w 400051"/>
              <a:gd name="connsiteY36" fmla="*/ 152400 h 249556"/>
              <a:gd name="connsiteX37" fmla="*/ 157163 w 400051"/>
              <a:gd name="connsiteY37" fmla="*/ 109537 h 249556"/>
              <a:gd name="connsiteX38" fmla="*/ 200026 w 400051"/>
              <a:gd name="connsiteY38" fmla="*/ 66675 h 249556"/>
              <a:gd name="connsiteX39" fmla="*/ 314326 w 400051"/>
              <a:gd name="connsiteY39" fmla="*/ 0 h 249556"/>
              <a:gd name="connsiteX40" fmla="*/ 357188 w 400051"/>
              <a:gd name="connsiteY40" fmla="*/ 42863 h 249556"/>
              <a:gd name="connsiteX41" fmla="*/ 314326 w 400051"/>
              <a:gd name="connsiteY41" fmla="*/ 85726 h 249556"/>
              <a:gd name="connsiteX42" fmla="*/ 271463 w 400051"/>
              <a:gd name="connsiteY42" fmla="*/ 42863 h 249556"/>
              <a:gd name="connsiteX43" fmla="*/ 314326 w 400051"/>
              <a:gd name="connsiteY43" fmla="*/ 0 h 249556"/>
              <a:gd name="connsiteX44" fmla="*/ 85726 w 400051"/>
              <a:gd name="connsiteY44" fmla="*/ 0 h 249556"/>
              <a:gd name="connsiteX45" fmla="*/ 128588 w 400051"/>
              <a:gd name="connsiteY45" fmla="*/ 42863 h 249556"/>
              <a:gd name="connsiteX46" fmla="*/ 85726 w 400051"/>
              <a:gd name="connsiteY46" fmla="*/ 85726 h 249556"/>
              <a:gd name="connsiteX47" fmla="*/ 42863 w 400051"/>
              <a:gd name="connsiteY47" fmla="*/ 42863 h 249556"/>
              <a:gd name="connsiteX48" fmla="*/ 85726 w 400051"/>
              <a:gd name="connsiteY48" fmla="*/ 0 h 24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400051" h="249556">
                <a:moveTo>
                  <a:pt x="200025" y="163830"/>
                </a:moveTo>
                <a:cubicBezTo>
                  <a:pt x="212407" y="163830"/>
                  <a:pt x="224790" y="166687"/>
                  <a:pt x="235268" y="169545"/>
                </a:cubicBezTo>
                <a:cubicBezTo>
                  <a:pt x="250508" y="173355"/>
                  <a:pt x="265748" y="180022"/>
                  <a:pt x="277177" y="189547"/>
                </a:cubicBezTo>
                <a:cubicBezTo>
                  <a:pt x="282893" y="193358"/>
                  <a:pt x="285750" y="200026"/>
                  <a:pt x="285750" y="206693"/>
                </a:cubicBezTo>
                <a:lnTo>
                  <a:pt x="285750" y="249556"/>
                </a:lnTo>
                <a:lnTo>
                  <a:pt x="114300" y="249556"/>
                </a:lnTo>
                <a:lnTo>
                  <a:pt x="114300" y="206693"/>
                </a:lnTo>
                <a:cubicBezTo>
                  <a:pt x="114300" y="200026"/>
                  <a:pt x="117158" y="194310"/>
                  <a:pt x="122872" y="189547"/>
                </a:cubicBezTo>
                <a:cubicBezTo>
                  <a:pt x="135255" y="180975"/>
                  <a:pt x="149543" y="173355"/>
                  <a:pt x="164782" y="169545"/>
                </a:cubicBezTo>
                <a:cubicBezTo>
                  <a:pt x="176213" y="165735"/>
                  <a:pt x="188595" y="163830"/>
                  <a:pt x="200025" y="163830"/>
                </a:cubicBezTo>
                <a:close/>
                <a:moveTo>
                  <a:pt x="314325" y="97155"/>
                </a:moveTo>
                <a:cubicBezTo>
                  <a:pt x="326708" y="97155"/>
                  <a:pt x="339090" y="100012"/>
                  <a:pt x="349568" y="102870"/>
                </a:cubicBezTo>
                <a:cubicBezTo>
                  <a:pt x="364808" y="106680"/>
                  <a:pt x="380048" y="113347"/>
                  <a:pt x="391478" y="122872"/>
                </a:cubicBezTo>
                <a:cubicBezTo>
                  <a:pt x="397193" y="126683"/>
                  <a:pt x="400051" y="133350"/>
                  <a:pt x="400051" y="140018"/>
                </a:cubicBezTo>
                <a:lnTo>
                  <a:pt x="400051" y="182880"/>
                </a:lnTo>
                <a:lnTo>
                  <a:pt x="296228" y="182880"/>
                </a:lnTo>
                <a:cubicBezTo>
                  <a:pt x="294323" y="179070"/>
                  <a:pt x="291465" y="177165"/>
                  <a:pt x="288608" y="174308"/>
                </a:cubicBezTo>
                <a:cubicBezTo>
                  <a:pt x="277178" y="165735"/>
                  <a:pt x="262890" y="158115"/>
                  <a:pt x="244793" y="152400"/>
                </a:cubicBezTo>
                <a:cubicBezTo>
                  <a:pt x="255270" y="141922"/>
                  <a:pt x="261938" y="126683"/>
                  <a:pt x="261938" y="110490"/>
                </a:cubicBezTo>
                <a:lnTo>
                  <a:pt x="261938" y="109537"/>
                </a:lnTo>
                <a:cubicBezTo>
                  <a:pt x="267653" y="106680"/>
                  <a:pt x="273368" y="104775"/>
                  <a:pt x="279083" y="102870"/>
                </a:cubicBezTo>
                <a:cubicBezTo>
                  <a:pt x="290513" y="99060"/>
                  <a:pt x="302895" y="97155"/>
                  <a:pt x="314325" y="97155"/>
                </a:cubicBezTo>
                <a:close/>
                <a:moveTo>
                  <a:pt x="85725" y="97155"/>
                </a:moveTo>
                <a:cubicBezTo>
                  <a:pt x="98108" y="97155"/>
                  <a:pt x="110490" y="100012"/>
                  <a:pt x="120968" y="102870"/>
                </a:cubicBezTo>
                <a:cubicBezTo>
                  <a:pt x="126682" y="103822"/>
                  <a:pt x="132398" y="106680"/>
                  <a:pt x="138113" y="108585"/>
                </a:cubicBezTo>
                <a:cubicBezTo>
                  <a:pt x="138113" y="109537"/>
                  <a:pt x="138113" y="109537"/>
                  <a:pt x="138113" y="110490"/>
                </a:cubicBezTo>
                <a:cubicBezTo>
                  <a:pt x="138113" y="126683"/>
                  <a:pt x="144780" y="140970"/>
                  <a:pt x="155258" y="152400"/>
                </a:cubicBezTo>
                <a:cubicBezTo>
                  <a:pt x="140018" y="157162"/>
                  <a:pt x="124778" y="164783"/>
                  <a:pt x="111443" y="174308"/>
                </a:cubicBezTo>
                <a:cubicBezTo>
                  <a:pt x="107633" y="177165"/>
                  <a:pt x="105728" y="179070"/>
                  <a:pt x="102870" y="182880"/>
                </a:cubicBezTo>
                <a:lnTo>
                  <a:pt x="0" y="182880"/>
                </a:lnTo>
                <a:lnTo>
                  <a:pt x="0" y="140018"/>
                </a:lnTo>
                <a:cubicBezTo>
                  <a:pt x="0" y="133350"/>
                  <a:pt x="2857" y="126683"/>
                  <a:pt x="8573" y="122872"/>
                </a:cubicBezTo>
                <a:cubicBezTo>
                  <a:pt x="20955" y="114300"/>
                  <a:pt x="35243" y="107633"/>
                  <a:pt x="50483" y="102870"/>
                </a:cubicBezTo>
                <a:cubicBezTo>
                  <a:pt x="61913" y="99060"/>
                  <a:pt x="74295" y="97155"/>
                  <a:pt x="85725" y="97155"/>
                </a:cubicBezTo>
                <a:close/>
                <a:moveTo>
                  <a:pt x="200026" y="66675"/>
                </a:moveTo>
                <a:cubicBezTo>
                  <a:pt x="223698" y="66675"/>
                  <a:pt x="242888" y="85865"/>
                  <a:pt x="242888" y="109537"/>
                </a:cubicBezTo>
                <a:cubicBezTo>
                  <a:pt x="242888" y="133210"/>
                  <a:pt x="223698" y="152400"/>
                  <a:pt x="200026" y="152400"/>
                </a:cubicBezTo>
                <a:cubicBezTo>
                  <a:pt x="176353" y="152400"/>
                  <a:pt x="157163" y="133210"/>
                  <a:pt x="157163" y="109537"/>
                </a:cubicBezTo>
                <a:cubicBezTo>
                  <a:pt x="157163" y="85865"/>
                  <a:pt x="176353" y="66675"/>
                  <a:pt x="200026" y="66675"/>
                </a:cubicBezTo>
                <a:close/>
                <a:moveTo>
                  <a:pt x="314326" y="0"/>
                </a:moveTo>
                <a:cubicBezTo>
                  <a:pt x="337998" y="0"/>
                  <a:pt x="357188" y="19190"/>
                  <a:pt x="357188" y="42863"/>
                </a:cubicBezTo>
                <a:cubicBezTo>
                  <a:pt x="357188" y="66536"/>
                  <a:pt x="337998" y="85726"/>
                  <a:pt x="314326" y="85726"/>
                </a:cubicBezTo>
                <a:cubicBezTo>
                  <a:pt x="290653" y="85726"/>
                  <a:pt x="271463" y="66536"/>
                  <a:pt x="271463" y="42863"/>
                </a:cubicBezTo>
                <a:cubicBezTo>
                  <a:pt x="271463" y="19190"/>
                  <a:pt x="290653" y="0"/>
                  <a:pt x="314326" y="0"/>
                </a:cubicBezTo>
                <a:close/>
                <a:moveTo>
                  <a:pt x="85726" y="0"/>
                </a:moveTo>
                <a:cubicBezTo>
                  <a:pt x="109398" y="0"/>
                  <a:pt x="128588" y="19190"/>
                  <a:pt x="128588" y="42863"/>
                </a:cubicBezTo>
                <a:cubicBezTo>
                  <a:pt x="128588" y="66536"/>
                  <a:pt x="109398" y="85726"/>
                  <a:pt x="85726" y="85726"/>
                </a:cubicBezTo>
                <a:cubicBezTo>
                  <a:pt x="62053" y="85726"/>
                  <a:pt x="42863" y="66536"/>
                  <a:pt x="42863" y="42863"/>
                </a:cubicBezTo>
                <a:cubicBezTo>
                  <a:pt x="42863" y="19190"/>
                  <a:pt x="62053" y="0"/>
                  <a:pt x="85726" y="0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26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Process Diagram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3441312-C862-48A1-8C55-D797962FAC27}"/>
              </a:ext>
            </a:extLst>
          </p:cNvPr>
          <p:cNvGrpSpPr/>
          <p:nvPr/>
        </p:nvGrpSpPr>
        <p:grpSpPr>
          <a:xfrm>
            <a:off x="2193282" y="2656634"/>
            <a:ext cx="7805436" cy="1810556"/>
            <a:chOff x="13208000" y="17995899"/>
            <a:chExt cx="3137757" cy="727837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AFC0490F-2B39-4760-923F-C4337BEB4A9D}"/>
                </a:ext>
              </a:extLst>
            </p:cNvPr>
            <p:cNvSpPr/>
            <p:nvPr/>
          </p:nvSpPr>
          <p:spPr>
            <a:xfrm>
              <a:off x="13208000" y="17995900"/>
              <a:ext cx="1156515" cy="722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600" extrusionOk="0">
                  <a:moveTo>
                    <a:pt x="17152" y="6295"/>
                  </a:moveTo>
                  <a:lnTo>
                    <a:pt x="19087" y="6295"/>
                  </a:lnTo>
                  <a:cubicBezTo>
                    <a:pt x="19481" y="6295"/>
                    <a:pt x="19847" y="6637"/>
                    <a:pt x="20044" y="7191"/>
                  </a:cubicBezTo>
                  <a:cubicBezTo>
                    <a:pt x="20238" y="7734"/>
                    <a:pt x="20668" y="7924"/>
                    <a:pt x="21005" y="7609"/>
                  </a:cubicBezTo>
                  <a:cubicBezTo>
                    <a:pt x="21341" y="7294"/>
                    <a:pt x="21458" y="6599"/>
                    <a:pt x="21263" y="6052"/>
                  </a:cubicBezTo>
                  <a:cubicBezTo>
                    <a:pt x="20815" y="4799"/>
                    <a:pt x="19983" y="4017"/>
                    <a:pt x="19087" y="4017"/>
                  </a:cubicBezTo>
                  <a:lnTo>
                    <a:pt x="17152" y="4017"/>
                  </a:lnTo>
                  <a:cubicBezTo>
                    <a:pt x="16258" y="4017"/>
                    <a:pt x="15424" y="4795"/>
                    <a:pt x="14976" y="6052"/>
                  </a:cubicBezTo>
                  <a:lnTo>
                    <a:pt x="13486" y="10229"/>
                  </a:lnTo>
                  <a:lnTo>
                    <a:pt x="10564" y="18426"/>
                  </a:lnTo>
                  <a:cubicBezTo>
                    <a:pt x="10367" y="18976"/>
                    <a:pt x="10001" y="19322"/>
                    <a:pt x="9607" y="19322"/>
                  </a:cubicBezTo>
                  <a:lnTo>
                    <a:pt x="4807" y="19322"/>
                  </a:lnTo>
                  <a:cubicBezTo>
                    <a:pt x="4413" y="19322"/>
                    <a:pt x="4047" y="18980"/>
                    <a:pt x="3850" y="18426"/>
                  </a:cubicBezTo>
                  <a:lnTo>
                    <a:pt x="1647" y="12252"/>
                  </a:lnTo>
                  <a:cubicBezTo>
                    <a:pt x="1329" y="11356"/>
                    <a:pt x="1329" y="10244"/>
                    <a:pt x="1647" y="9348"/>
                  </a:cubicBezTo>
                  <a:lnTo>
                    <a:pt x="3850" y="3174"/>
                  </a:lnTo>
                  <a:cubicBezTo>
                    <a:pt x="4047" y="2624"/>
                    <a:pt x="4413" y="2278"/>
                    <a:pt x="4807" y="2278"/>
                  </a:cubicBezTo>
                  <a:lnTo>
                    <a:pt x="9607" y="2278"/>
                  </a:lnTo>
                  <a:cubicBezTo>
                    <a:pt x="10001" y="2278"/>
                    <a:pt x="10367" y="2620"/>
                    <a:pt x="10564" y="3174"/>
                  </a:cubicBezTo>
                  <a:lnTo>
                    <a:pt x="12405" y="7575"/>
                  </a:lnTo>
                  <a:cubicBezTo>
                    <a:pt x="12623" y="8095"/>
                    <a:pt x="13060" y="8231"/>
                    <a:pt x="13383" y="7878"/>
                  </a:cubicBezTo>
                  <a:cubicBezTo>
                    <a:pt x="13705" y="7525"/>
                    <a:pt x="13789" y="6819"/>
                    <a:pt x="13571" y="6295"/>
                  </a:cubicBezTo>
                  <a:lnTo>
                    <a:pt x="11770" y="1993"/>
                  </a:lnTo>
                  <a:cubicBezTo>
                    <a:pt x="11319" y="763"/>
                    <a:pt x="10494" y="0"/>
                    <a:pt x="9607" y="0"/>
                  </a:cubicBezTo>
                  <a:lnTo>
                    <a:pt x="4807" y="0"/>
                  </a:lnTo>
                  <a:cubicBezTo>
                    <a:pt x="3913" y="0"/>
                    <a:pt x="3078" y="778"/>
                    <a:pt x="2630" y="2035"/>
                  </a:cubicBezTo>
                  <a:lnTo>
                    <a:pt x="428" y="8209"/>
                  </a:lnTo>
                  <a:cubicBezTo>
                    <a:pt x="-142" y="9807"/>
                    <a:pt x="-142" y="11793"/>
                    <a:pt x="428" y="13391"/>
                  </a:cubicBezTo>
                  <a:lnTo>
                    <a:pt x="2630" y="19565"/>
                  </a:lnTo>
                  <a:cubicBezTo>
                    <a:pt x="3078" y="20818"/>
                    <a:pt x="3911" y="21600"/>
                    <a:pt x="4807" y="21600"/>
                  </a:cubicBezTo>
                  <a:lnTo>
                    <a:pt x="9607" y="21600"/>
                  </a:lnTo>
                  <a:cubicBezTo>
                    <a:pt x="10501" y="21600"/>
                    <a:pt x="11336" y="20822"/>
                    <a:pt x="11784" y="19565"/>
                  </a:cubicBezTo>
                  <a:lnTo>
                    <a:pt x="14706" y="11368"/>
                  </a:lnTo>
                  <a:lnTo>
                    <a:pt x="16195" y="7191"/>
                  </a:lnTo>
                  <a:cubicBezTo>
                    <a:pt x="16392" y="6637"/>
                    <a:pt x="16760" y="6295"/>
                    <a:pt x="17152" y="6295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D2CBB884-A15E-4E7F-8E5C-B0E4434DB040}"/>
                </a:ext>
              </a:extLst>
            </p:cNvPr>
            <p:cNvSpPr/>
            <p:nvPr/>
          </p:nvSpPr>
          <p:spPr>
            <a:xfrm>
              <a:off x="14008099" y="17995900"/>
              <a:ext cx="1116810" cy="588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extrusionOk="0">
                  <a:moveTo>
                    <a:pt x="11200" y="3899"/>
                  </a:moveTo>
                  <a:cubicBezTo>
                    <a:pt x="11404" y="3223"/>
                    <a:pt x="11784" y="2799"/>
                    <a:pt x="12192" y="2799"/>
                  </a:cubicBezTo>
                  <a:lnTo>
                    <a:pt x="17175" y="2799"/>
                  </a:lnTo>
                  <a:cubicBezTo>
                    <a:pt x="17584" y="2799"/>
                    <a:pt x="17963" y="3218"/>
                    <a:pt x="18168" y="3899"/>
                  </a:cubicBezTo>
                  <a:lnTo>
                    <a:pt x="20061" y="9300"/>
                  </a:lnTo>
                  <a:cubicBezTo>
                    <a:pt x="20284" y="9939"/>
                    <a:pt x="20739" y="10112"/>
                    <a:pt x="21073" y="9678"/>
                  </a:cubicBezTo>
                  <a:cubicBezTo>
                    <a:pt x="21408" y="9249"/>
                    <a:pt x="21496" y="8377"/>
                    <a:pt x="21270" y="7738"/>
                  </a:cubicBezTo>
                  <a:lnTo>
                    <a:pt x="19416" y="2453"/>
                  </a:lnTo>
                  <a:cubicBezTo>
                    <a:pt x="18949" y="938"/>
                    <a:pt x="18092" y="0"/>
                    <a:pt x="17173" y="0"/>
                  </a:cubicBezTo>
                  <a:lnTo>
                    <a:pt x="12190" y="0"/>
                  </a:lnTo>
                  <a:cubicBezTo>
                    <a:pt x="11263" y="0"/>
                    <a:pt x="10397" y="956"/>
                    <a:pt x="9932" y="2500"/>
                  </a:cubicBezTo>
                  <a:lnTo>
                    <a:pt x="6901" y="12570"/>
                  </a:lnTo>
                  <a:lnTo>
                    <a:pt x="5356" y="17701"/>
                  </a:lnTo>
                  <a:cubicBezTo>
                    <a:pt x="5151" y="18377"/>
                    <a:pt x="4772" y="18801"/>
                    <a:pt x="4363" y="18801"/>
                  </a:cubicBezTo>
                  <a:lnTo>
                    <a:pt x="2356" y="18801"/>
                  </a:lnTo>
                  <a:cubicBezTo>
                    <a:pt x="1947" y="18801"/>
                    <a:pt x="1567" y="18382"/>
                    <a:pt x="1363" y="17701"/>
                  </a:cubicBezTo>
                  <a:cubicBezTo>
                    <a:pt x="1161" y="17034"/>
                    <a:pt x="716" y="16800"/>
                    <a:pt x="366" y="17188"/>
                  </a:cubicBezTo>
                  <a:cubicBezTo>
                    <a:pt x="18" y="17575"/>
                    <a:pt x="-104" y="18428"/>
                    <a:pt x="98" y="19100"/>
                  </a:cubicBezTo>
                  <a:cubicBezTo>
                    <a:pt x="563" y="20639"/>
                    <a:pt x="1426" y="21600"/>
                    <a:pt x="2356" y="21600"/>
                  </a:cubicBezTo>
                  <a:lnTo>
                    <a:pt x="4363" y="21600"/>
                  </a:lnTo>
                  <a:cubicBezTo>
                    <a:pt x="5292" y="21600"/>
                    <a:pt x="6156" y="20644"/>
                    <a:pt x="6621" y="19100"/>
                  </a:cubicBezTo>
                  <a:lnTo>
                    <a:pt x="8166" y="13969"/>
                  </a:lnTo>
                  <a:lnTo>
                    <a:pt x="11200" y="3899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6E091D81-4D17-4394-B749-6E483B40BF2A}"/>
                </a:ext>
              </a:extLst>
            </p:cNvPr>
            <p:cNvSpPr/>
            <p:nvPr/>
          </p:nvSpPr>
          <p:spPr>
            <a:xfrm>
              <a:off x="15189199" y="17995899"/>
              <a:ext cx="1156558" cy="722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600" extrusionOk="0">
                  <a:moveTo>
                    <a:pt x="20930" y="8205"/>
                  </a:moveTo>
                  <a:lnTo>
                    <a:pt x="18730" y="2035"/>
                  </a:lnTo>
                  <a:cubicBezTo>
                    <a:pt x="18282" y="782"/>
                    <a:pt x="17450" y="0"/>
                    <a:pt x="16554" y="0"/>
                  </a:cubicBezTo>
                  <a:lnTo>
                    <a:pt x="11751" y="0"/>
                  </a:lnTo>
                  <a:cubicBezTo>
                    <a:pt x="10857" y="0"/>
                    <a:pt x="10022" y="778"/>
                    <a:pt x="9574" y="2035"/>
                  </a:cubicBezTo>
                  <a:lnTo>
                    <a:pt x="6652" y="10232"/>
                  </a:lnTo>
                  <a:lnTo>
                    <a:pt x="5163" y="14409"/>
                  </a:lnTo>
                  <a:cubicBezTo>
                    <a:pt x="4966" y="14959"/>
                    <a:pt x="4600" y="15305"/>
                    <a:pt x="4206" y="15305"/>
                  </a:cubicBezTo>
                  <a:lnTo>
                    <a:pt x="2271" y="15305"/>
                  </a:lnTo>
                  <a:cubicBezTo>
                    <a:pt x="1877" y="15305"/>
                    <a:pt x="1511" y="14963"/>
                    <a:pt x="1314" y="14409"/>
                  </a:cubicBezTo>
                  <a:cubicBezTo>
                    <a:pt x="1120" y="13862"/>
                    <a:pt x="690" y="13676"/>
                    <a:pt x="353" y="13991"/>
                  </a:cubicBezTo>
                  <a:cubicBezTo>
                    <a:pt x="15" y="14306"/>
                    <a:pt x="-100" y="15001"/>
                    <a:pt x="95" y="15548"/>
                  </a:cubicBezTo>
                  <a:cubicBezTo>
                    <a:pt x="543" y="16801"/>
                    <a:pt x="1375" y="17583"/>
                    <a:pt x="2271" y="17583"/>
                  </a:cubicBezTo>
                  <a:lnTo>
                    <a:pt x="4206" y="17583"/>
                  </a:lnTo>
                  <a:cubicBezTo>
                    <a:pt x="5102" y="17583"/>
                    <a:pt x="5934" y="16805"/>
                    <a:pt x="6382" y="15548"/>
                  </a:cubicBezTo>
                  <a:lnTo>
                    <a:pt x="7872" y="11371"/>
                  </a:lnTo>
                  <a:lnTo>
                    <a:pt x="10794" y="3174"/>
                  </a:lnTo>
                  <a:cubicBezTo>
                    <a:pt x="10991" y="2624"/>
                    <a:pt x="11357" y="2278"/>
                    <a:pt x="11751" y="2278"/>
                  </a:cubicBezTo>
                  <a:lnTo>
                    <a:pt x="16554" y="2278"/>
                  </a:lnTo>
                  <a:cubicBezTo>
                    <a:pt x="16948" y="2278"/>
                    <a:pt x="17314" y="2620"/>
                    <a:pt x="17511" y="3174"/>
                  </a:cubicBezTo>
                  <a:lnTo>
                    <a:pt x="19711" y="9344"/>
                  </a:lnTo>
                  <a:cubicBezTo>
                    <a:pt x="20032" y="10244"/>
                    <a:pt x="20032" y="11360"/>
                    <a:pt x="19711" y="12260"/>
                  </a:cubicBezTo>
                  <a:lnTo>
                    <a:pt x="17511" y="18430"/>
                  </a:lnTo>
                  <a:cubicBezTo>
                    <a:pt x="17314" y="18980"/>
                    <a:pt x="16948" y="19326"/>
                    <a:pt x="16554" y="19326"/>
                  </a:cubicBezTo>
                  <a:lnTo>
                    <a:pt x="11751" y="19326"/>
                  </a:lnTo>
                  <a:cubicBezTo>
                    <a:pt x="11357" y="19326"/>
                    <a:pt x="10991" y="18984"/>
                    <a:pt x="10794" y="18430"/>
                  </a:cubicBezTo>
                  <a:lnTo>
                    <a:pt x="8784" y="13900"/>
                  </a:lnTo>
                  <a:cubicBezTo>
                    <a:pt x="8556" y="13391"/>
                    <a:pt x="8118" y="13274"/>
                    <a:pt x="7801" y="13642"/>
                  </a:cubicBezTo>
                  <a:cubicBezTo>
                    <a:pt x="7487" y="14010"/>
                    <a:pt x="7414" y="14720"/>
                    <a:pt x="7642" y="15233"/>
                  </a:cubicBezTo>
                  <a:lnTo>
                    <a:pt x="9595" y="19622"/>
                  </a:lnTo>
                  <a:cubicBezTo>
                    <a:pt x="10048" y="20844"/>
                    <a:pt x="10869" y="21600"/>
                    <a:pt x="11753" y="21600"/>
                  </a:cubicBezTo>
                  <a:lnTo>
                    <a:pt x="16556" y="21600"/>
                  </a:lnTo>
                  <a:cubicBezTo>
                    <a:pt x="17452" y="21600"/>
                    <a:pt x="18285" y="20822"/>
                    <a:pt x="18733" y="19565"/>
                  </a:cubicBezTo>
                  <a:lnTo>
                    <a:pt x="20932" y="13395"/>
                  </a:lnTo>
                  <a:cubicBezTo>
                    <a:pt x="21500" y="11797"/>
                    <a:pt x="21500" y="9807"/>
                    <a:pt x="20930" y="820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91E8DCDC-8662-450A-9540-FDA01B86A081}"/>
                </a:ext>
              </a:extLst>
            </p:cNvPr>
            <p:cNvSpPr/>
            <p:nvPr/>
          </p:nvSpPr>
          <p:spPr>
            <a:xfrm>
              <a:off x="14427200" y="18135600"/>
              <a:ext cx="1117370" cy="588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extrusionOk="0">
                  <a:moveTo>
                    <a:pt x="17034" y="2799"/>
                  </a:moveTo>
                  <a:lnTo>
                    <a:pt x="19040" y="2799"/>
                  </a:lnTo>
                  <a:cubicBezTo>
                    <a:pt x="19448" y="2799"/>
                    <a:pt x="19827" y="3218"/>
                    <a:pt x="20032" y="3899"/>
                  </a:cubicBezTo>
                  <a:cubicBezTo>
                    <a:pt x="20234" y="4566"/>
                    <a:pt x="20679" y="4800"/>
                    <a:pt x="21029" y="4412"/>
                  </a:cubicBezTo>
                  <a:cubicBezTo>
                    <a:pt x="21376" y="4025"/>
                    <a:pt x="21498" y="3172"/>
                    <a:pt x="21296" y="2500"/>
                  </a:cubicBezTo>
                  <a:cubicBezTo>
                    <a:pt x="20832" y="961"/>
                    <a:pt x="19969" y="0"/>
                    <a:pt x="19040" y="0"/>
                  </a:cubicBezTo>
                  <a:lnTo>
                    <a:pt x="17034" y="0"/>
                  </a:lnTo>
                  <a:cubicBezTo>
                    <a:pt x="16105" y="0"/>
                    <a:pt x="15241" y="956"/>
                    <a:pt x="14777" y="2500"/>
                  </a:cubicBezTo>
                  <a:lnTo>
                    <a:pt x="13233" y="7631"/>
                  </a:lnTo>
                  <a:lnTo>
                    <a:pt x="10203" y="17701"/>
                  </a:lnTo>
                  <a:cubicBezTo>
                    <a:pt x="9999" y="18377"/>
                    <a:pt x="9620" y="18801"/>
                    <a:pt x="9211" y="18801"/>
                  </a:cubicBezTo>
                  <a:lnTo>
                    <a:pt x="4231" y="18801"/>
                  </a:lnTo>
                  <a:cubicBezTo>
                    <a:pt x="3823" y="18801"/>
                    <a:pt x="3443" y="18382"/>
                    <a:pt x="3239" y="17701"/>
                  </a:cubicBezTo>
                  <a:lnTo>
                    <a:pt x="1345" y="11978"/>
                  </a:lnTo>
                  <a:cubicBezTo>
                    <a:pt x="1128" y="11325"/>
                    <a:pt x="679" y="11133"/>
                    <a:pt x="338" y="11549"/>
                  </a:cubicBezTo>
                  <a:cubicBezTo>
                    <a:pt x="-2" y="11964"/>
                    <a:pt x="-102" y="12827"/>
                    <a:pt x="114" y="13480"/>
                  </a:cubicBezTo>
                  <a:lnTo>
                    <a:pt x="1984" y="19128"/>
                  </a:lnTo>
                  <a:cubicBezTo>
                    <a:pt x="2451" y="20653"/>
                    <a:pt x="3310" y="21600"/>
                    <a:pt x="4231" y="21600"/>
                  </a:cubicBezTo>
                  <a:lnTo>
                    <a:pt x="9211" y="21600"/>
                  </a:lnTo>
                  <a:cubicBezTo>
                    <a:pt x="10138" y="21600"/>
                    <a:pt x="11003" y="20644"/>
                    <a:pt x="11468" y="19100"/>
                  </a:cubicBezTo>
                  <a:lnTo>
                    <a:pt x="14497" y="9030"/>
                  </a:lnTo>
                  <a:lnTo>
                    <a:pt x="16041" y="3899"/>
                  </a:lnTo>
                  <a:cubicBezTo>
                    <a:pt x="16246" y="3218"/>
                    <a:pt x="16627" y="2799"/>
                    <a:pt x="17034" y="2799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668D946-6902-42F5-8720-A087D9DAC0E4}"/>
              </a:ext>
            </a:extLst>
          </p:cNvPr>
          <p:cNvGrpSpPr/>
          <p:nvPr/>
        </p:nvGrpSpPr>
        <p:grpSpPr>
          <a:xfrm>
            <a:off x="1206874" y="4737543"/>
            <a:ext cx="2937088" cy="1290153"/>
            <a:chOff x="332936" y="2627766"/>
            <a:chExt cx="2937088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9EE86CB3-5F6C-4A32-9492-437E8B65A9D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1A97CCC3-EF44-4E2D-B9BD-A354C0ED8A28}"/>
                </a:ext>
              </a:extLst>
            </p:cNvPr>
            <p:cNvSpPr txBox="1"/>
            <p:nvPr/>
          </p:nvSpPr>
          <p:spPr>
            <a:xfrm>
              <a:off x="336834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1B79A9DD-605C-4546-B929-1EE1AB7EAE4D}"/>
              </a:ext>
            </a:extLst>
          </p:cNvPr>
          <p:cNvGrpSpPr/>
          <p:nvPr/>
        </p:nvGrpSpPr>
        <p:grpSpPr>
          <a:xfrm>
            <a:off x="4604232" y="4737543"/>
            <a:ext cx="2937088" cy="1290153"/>
            <a:chOff x="332936" y="2627766"/>
            <a:chExt cx="2937088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BF9775C-9632-445F-8009-DD1BDA97DF0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86F7F84D-2E83-48F6-AFC4-037E7E3F026E}"/>
                </a:ext>
              </a:extLst>
            </p:cNvPr>
            <p:cNvSpPr txBox="1"/>
            <p:nvPr/>
          </p:nvSpPr>
          <p:spPr>
            <a:xfrm>
              <a:off x="336834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E5271821-1CD5-4CA2-9512-756CF19AD672}"/>
              </a:ext>
            </a:extLst>
          </p:cNvPr>
          <p:cNvGrpSpPr/>
          <p:nvPr/>
        </p:nvGrpSpPr>
        <p:grpSpPr>
          <a:xfrm>
            <a:off x="8063752" y="4737543"/>
            <a:ext cx="2937088" cy="1290153"/>
            <a:chOff x="332936" y="2627766"/>
            <a:chExt cx="2937088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709C6FE-347C-4F24-BDE2-B97FD65CFAD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03B8095D-C6F6-4973-A7A1-76C85013AA2D}"/>
                </a:ext>
              </a:extLst>
            </p:cNvPr>
            <p:cNvSpPr txBox="1"/>
            <p:nvPr/>
          </p:nvSpPr>
          <p:spPr>
            <a:xfrm>
              <a:off x="336834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CF517CFF-B4DB-4ECE-9068-90160AB5FDC2}"/>
              </a:ext>
            </a:extLst>
          </p:cNvPr>
          <p:cNvGrpSpPr/>
          <p:nvPr/>
        </p:nvGrpSpPr>
        <p:grpSpPr>
          <a:xfrm>
            <a:off x="2908790" y="1114388"/>
            <a:ext cx="2937088" cy="1290153"/>
            <a:chOff x="332936" y="2627766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63E0774F-0847-4855-9015-38258DDADAB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4F384F83-C3C4-40F8-8476-32D082853DA6}"/>
                </a:ext>
              </a:extLst>
            </p:cNvPr>
            <p:cNvSpPr txBox="1"/>
            <p:nvPr/>
          </p:nvSpPr>
          <p:spPr>
            <a:xfrm>
              <a:off x="336834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24097E0-D3DE-442A-BBE8-6547740C9285}"/>
              </a:ext>
            </a:extLst>
          </p:cNvPr>
          <p:cNvGrpSpPr/>
          <p:nvPr/>
        </p:nvGrpSpPr>
        <p:grpSpPr>
          <a:xfrm>
            <a:off x="6346124" y="1114388"/>
            <a:ext cx="2937088" cy="1290153"/>
            <a:chOff x="332936" y="2627766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5690D519-3973-406A-90FF-F5B0C141587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B34A5E7A-5CC2-4412-B217-680F599A7B2A}"/>
                </a:ext>
              </a:extLst>
            </p:cNvPr>
            <p:cNvSpPr txBox="1"/>
            <p:nvPr/>
          </p:nvSpPr>
          <p:spPr>
            <a:xfrm>
              <a:off x="336834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FE62AFA2-0D75-4E28-BA6D-ACB3ADEB987F}"/>
              </a:ext>
            </a:extLst>
          </p:cNvPr>
          <p:cNvSpPr/>
          <p:nvPr/>
        </p:nvSpPr>
        <p:spPr>
          <a:xfrm>
            <a:off x="7292329" y="3398019"/>
            <a:ext cx="546379" cy="340837"/>
          </a:xfrm>
          <a:custGeom>
            <a:avLst/>
            <a:gdLst>
              <a:gd name="connsiteX0" fmla="*/ 273189 w 546379"/>
              <a:gd name="connsiteY0" fmla="*/ 223755 h 340837"/>
              <a:gd name="connsiteX1" fmla="*/ 321323 w 546379"/>
              <a:gd name="connsiteY1" fmla="*/ 231560 h 340837"/>
              <a:gd name="connsiteX2" fmla="*/ 378562 w 546379"/>
              <a:gd name="connsiteY2" fmla="*/ 258879 h 340837"/>
              <a:gd name="connsiteX3" fmla="*/ 390270 w 546379"/>
              <a:gd name="connsiteY3" fmla="*/ 282297 h 340837"/>
              <a:gd name="connsiteX4" fmla="*/ 390270 w 546379"/>
              <a:gd name="connsiteY4" fmla="*/ 340837 h 340837"/>
              <a:gd name="connsiteX5" fmla="*/ 156108 w 546379"/>
              <a:gd name="connsiteY5" fmla="*/ 340837 h 340837"/>
              <a:gd name="connsiteX6" fmla="*/ 156108 w 546379"/>
              <a:gd name="connsiteY6" fmla="*/ 282297 h 340837"/>
              <a:gd name="connsiteX7" fmla="*/ 167816 w 546379"/>
              <a:gd name="connsiteY7" fmla="*/ 258879 h 340837"/>
              <a:gd name="connsiteX8" fmla="*/ 225056 w 546379"/>
              <a:gd name="connsiteY8" fmla="*/ 231560 h 340837"/>
              <a:gd name="connsiteX9" fmla="*/ 273189 w 546379"/>
              <a:gd name="connsiteY9" fmla="*/ 223755 h 340837"/>
              <a:gd name="connsiteX10" fmla="*/ 429298 w 546379"/>
              <a:gd name="connsiteY10" fmla="*/ 132692 h 340837"/>
              <a:gd name="connsiteX11" fmla="*/ 477431 w 546379"/>
              <a:gd name="connsiteY11" fmla="*/ 140497 h 340837"/>
              <a:gd name="connsiteX12" fmla="*/ 534671 w 546379"/>
              <a:gd name="connsiteY12" fmla="*/ 167816 h 340837"/>
              <a:gd name="connsiteX13" fmla="*/ 546379 w 546379"/>
              <a:gd name="connsiteY13" fmla="*/ 191233 h 340837"/>
              <a:gd name="connsiteX14" fmla="*/ 546379 w 546379"/>
              <a:gd name="connsiteY14" fmla="*/ 249773 h 340837"/>
              <a:gd name="connsiteX15" fmla="*/ 404581 w 546379"/>
              <a:gd name="connsiteY15" fmla="*/ 249773 h 340837"/>
              <a:gd name="connsiteX16" fmla="*/ 394173 w 546379"/>
              <a:gd name="connsiteY16" fmla="*/ 238065 h 340837"/>
              <a:gd name="connsiteX17" fmla="*/ 334332 w 546379"/>
              <a:gd name="connsiteY17" fmla="*/ 208144 h 340837"/>
              <a:gd name="connsiteX18" fmla="*/ 357748 w 546379"/>
              <a:gd name="connsiteY18" fmla="*/ 150905 h 340837"/>
              <a:gd name="connsiteX19" fmla="*/ 357748 w 546379"/>
              <a:gd name="connsiteY19" fmla="*/ 149604 h 340837"/>
              <a:gd name="connsiteX20" fmla="*/ 381164 w 546379"/>
              <a:gd name="connsiteY20" fmla="*/ 140497 h 340837"/>
              <a:gd name="connsiteX21" fmla="*/ 429298 w 546379"/>
              <a:gd name="connsiteY21" fmla="*/ 132692 h 340837"/>
              <a:gd name="connsiteX22" fmla="*/ 117081 w 546379"/>
              <a:gd name="connsiteY22" fmla="*/ 132692 h 340837"/>
              <a:gd name="connsiteX23" fmla="*/ 165215 w 546379"/>
              <a:gd name="connsiteY23" fmla="*/ 140497 h 340837"/>
              <a:gd name="connsiteX24" fmla="*/ 188631 w 546379"/>
              <a:gd name="connsiteY24" fmla="*/ 148303 h 340837"/>
              <a:gd name="connsiteX25" fmla="*/ 188631 w 546379"/>
              <a:gd name="connsiteY25" fmla="*/ 150905 h 340837"/>
              <a:gd name="connsiteX26" fmla="*/ 212047 w 546379"/>
              <a:gd name="connsiteY26" fmla="*/ 208144 h 340837"/>
              <a:gd name="connsiteX27" fmla="*/ 152206 w 546379"/>
              <a:gd name="connsiteY27" fmla="*/ 238065 h 340837"/>
              <a:gd name="connsiteX28" fmla="*/ 140497 w 546379"/>
              <a:gd name="connsiteY28" fmla="*/ 249773 h 340837"/>
              <a:gd name="connsiteX29" fmla="*/ 0 w 546379"/>
              <a:gd name="connsiteY29" fmla="*/ 249773 h 340837"/>
              <a:gd name="connsiteX30" fmla="*/ 0 w 546379"/>
              <a:gd name="connsiteY30" fmla="*/ 191233 h 340837"/>
              <a:gd name="connsiteX31" fmla="*/ 11708 w 546379"/>
              <a:gd name="connsiteY31" fmla="*/ 167816 h 340837"/>
              <a:gd name="connsiteX32" fmla="*/ 68948 w 546379"/>
              <a:gd name="connsiteY32" fmla="*/ 140497 h 340837"/>
              <a:gd name="connsiteX33" fmla="*/ 117081 w 546379"/>
              <a:gd name="connsiteY33" fmla="*/ 132692 h 340837"/>
              <a:gd name="connsiteX34" fmla="*/ 273190 w 546379"/>
              <a:gd name="connsiteY34" fmla="*/ 91063 h 340837"/>
              <a:gd name="connsiteX35" fmla="*/ 331730 w 546379"/>
              <a:gd name="connsiteY35" fmla="*/ 149604 h 340837"/>
              <a:gd name="connsiteX36" fmla="*/ 273190 w 546379"/>
              <a:gd name="connsiteY36" fmla="*/ 208144 h 340837"/>
              <a:gd name="connsiteX37" fmla="*/ 214649 w 546379"/>
              <a:gd name="connsiteY37" fmla="*/ 149604 h 340837"/>
              <a:gd name="connsiteX38" fmla="*/ 273190 w 546379"/>
              <a:gd name="connsiteY38" fmla="*/ 91063 h 340837"/>
              <a:gd name="connsiteX39" fmla="*/ 429298 w 546379"/>
              <a:gd name="connsiteY39" fmla="*/ 0 h 340837"/>
              <a:gd name="connsiteX40" fmla="*/ 487838 w 546379"/>
              <a:gd name="connsiteY40" fmla="*/ 58541 h 340837"/>
              <a:gd name="connsiteX41" fmla="*/ 429298 w 546379"/>
              <a:gd name="connsiteY41" fmla="*/ 117082 h 340837"/>
              <a:gd name="connsiteX42" fmla="*/ 370757 w 546379"/>
              <a:gd name="connsiteY42" fmla="*/ 58541 h 340837"/>
              <a:gd name="connsiteX43" fmla="*/ 429298 w 546379"/>
              <a:gd name="connsiteY43" fmla="*/ 0 h 340837"/>
              <a:gd name="connsiteX44" fmla="*/ 117082 w 546379"/>
              <a:gd name="connsiteY44" fmla="*/ 0 h 340837"/>
              <a:gd name="connsiteX45" fmla="*/ 175622 w 546379"/>
              <a:gd name="connsiteY45" fmla="*/ 58541 h 340837"/>
              <a:gd name="connsiteX46" fmla="*/ 117082 w 546379"/>
              <a:gd name="connsiteY46" fmla="*/ 117082 h 340837"/>
              <a:gd name="connsiteX47" fmla="*/ 58541 w 546379"/>
              <a:gd name="connsiteY47" fmla="*/ 58541 h 340837"/>
              <a:gd name="connsiteX48" fmla="*/ 117082 w 546379"/>
              <a:gd name="connsiteY48" fmla="*/ 0 h 34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46379" h="340837">
                <a:moveTo>
                  <a:pt x="273189" y="223755"/>
                </a:moveTo>
                <a:cubicBezTo>
                  <a:pt x="290101" y="223755"/>
                  <a:pt x="307013" y="227658"/>
                  <a:pt x="321323" y="231560"/>
                </a:cubicBezTo>
                <a:cubicBezTo>
                  <a:pt x="342137" y="236764"/>
                  <a:pt x="362951" y="245870"/>
                  <a:pt x="378562" y="258879"/>
                </a:cubicBezTo>
                <a:cubicBezTo>
                  <a:pt x="386368" y="264083"/>
                  <a:pt x="390270" y="273190"/>
                  <a:pt x="390270" y="282297"/>
                </a:cubicBezTo>
                <a:lnTo>
                  <a:pt x="390270" y="340837"/>
                </a:lnTo>
                <a:lnTo>
                  <a:pt x="156108" y="340837"/>
                </a:lnTo>
                <a:lnTo>
                  <a:pt x="156108" y="282297"/>
                </a:lnTo>
                <a:cubicBezTo>
                  <a:pt x="156108" y="273190"/>
                  <a:pt x="160011" y="265385"/>
                  <a:pt x="167816" y="258879"/>
                </a:cubicBezTo>
                <a:cubicBezTo>
                  <a:pt x="184728" y="247171"/>
                  <a:pt x="204241" y="236764"/>
                  <a:pt x="225056" y="231560"/>
                </a:cubicBezTo>
                <a:cubicBezTo>
                  <a:pt x="240667" y="226357"/>
                  <a:pt x="257578" y="223755"/>
                  <a:pt x="273189" y="223755"/>
                </a:cubicBezTo>
                <a:close/>
                <a:moveTo>
                  <a:pt x="429298" y="132692"/>
                </a:moveTo>
                <a:cubicBezTo>
                  <a:pt x="446210" y="132692"/>
                  <a:pt x="463121" y="136595"/>
                  <a:pt x="477431" y="140497"/>
                </a:cubicBezTo>
                <a:cubicBezTo>
                  <a:pt x="498246" y="145701"/>
                  <a:pt x="519060" y="154807"/>
                  <a:pt x="534671" y="167816"/>
                </a:cubicBezTo>
                <a:cubicBezTo>
                  <a:pt x="542476" y="173020"/>
                  <a:pt x="546379" y="182126"/>
                  <a:pt x="546379" y="191233"/>
                </a:cubicBezTo>
                <a:lnTo>
                  <a:pt x="546379" y="249773"/>
                </a:lnTo>
                <a:lnTo>
                  <a:pt x="404581" y="249773"/>
                </a:lnTo>
                <a:cubicBezTo>
                  <a:pt x="401979" y="244570"/>
                  <a:pt x="398076" y="241968"/>
                  <a:pt x="394173" y="238065"/>
                </a:cubicBezTo>
                <a:cubicBezTo>
                  <a:pt x="378563" y="226357"/>
                  <a:pt x="359049" y="215950"/>
                  <a:pt x="334332" y="208144"/>
                </a:cubicBezTo>
                <a:cubicBezTo>
                  <a:pt x="348642" y="193834"/>
                  <a:pt x="357748" y="173020"/>
                  <a:pt x="357748" y="150905"/>
                </a:cubicBezTo>
                <a:lnTo>
                  <a:pt x="357748" y="149604"/>
                </a:lnTo>
                <a:cubicBezTo>
                  <a:pt x="365554" y="145701"/>
                  <a:pt x="373359" y="143099"/>
                  <a:pt x="381164" y="140497"/>
                </a:cubicBezTo>
                <a:cubicBezTo>
                  <a:pt x="396775" y="135294"/>
                  <a:pt x="413687" y="132692"/>
                  <a:pt x="429298" y="132692"/>
                </a:cubicBezTo>
                <a:close/>
                <a:moveTo>
                  <a:pt x="117081" y="132692"/>
                </a:moveTo>
                <a:cubicBezTo>
                  <a:pt x="133993" y="132692"/>
                  <a:pt x="150905" y="136595"/>
                  <a:pt x="165215" y="140497"/>
                </a:cubicBezTo>
                <a:cubicBezTo>
                  <a:pt x="173020" y="141798"/>
                  <a:pt x="180825" y="145701"/>
                  <a:pt x="188631" y="148303"/>
                </a:cubicBezTo>
                <a:cubicBezTo>
                  <a:pt x="188631" y="149604"/>
                  <a:pt x="188631" y="149604"/>
                  <a:pt x="188631" y="150905"/>
                </a:cubicBezTo>
                <a:cubicBezTo>
                  <a:pt x="188631" y="173020"/>
                  <a:pt x="197737" y="192534"/>
                  <a:pt x="212047" y="208144"/>
                </a:cubicBezTo>
                <a:cubicBezTo>
                  <a:pt x="191233" y="214649"/>
                  <a:pt x="170418" y="225056"/>
                  <a:pt x="152206" y="238065"/>
                </a:cubicBezTo>
                <a:cubicBezTo>
                  <a:pt x="147002" y="241968"/>
                  <a:pt x="144400" y="244570"/>
                  <a:pt x="140497" y="249773"/>
                </a:cubicBezTo>
                <a:lnTo>
                  <a:pt x="0" y="249773"/>
                </a:lnTo>
                <a:lnTo>
                  <a:pt x="0" y="191233"/>
                </a:lnTo>
                <a:cubicBezTo>
                  <a:pt x="0" y="182126"/>
                  <a:pt x="3903" y="173020"/>
                  <a:pt x="11708" y="167816"/>
                </a:cubicBezTo>
                <a:cubicBezTo>
                  <a:pt x="28620" y="156108"/>
                  <a:pt x="48133" y="147002"/>
                  <a:pt x="68948" y="140497"/>
                </a:cubicBezTo>
                <a:cubicBezTo>
                  <a:pt x="84559" y="135294"/>
                  <a:pt x="101470" y="132692"/>
                  <a:pt x="117081" y="132692"/>
                </a:cubicBezTo>
                <a:close/>
                <a:moveTo>
                  <a:pt x="273190" y="91063"/>
                </a:moveTo>
                <a:cubicBezTo>
                  <a:pt x="305521" y="91063"/>
                  <a:pt x="331730" y="117273"/>
                  <a:pt x="331730" y="149604"/>
                </a:cubicBezTo>
                <a:cubicBezTo>
                  <a:pt x="331730" y="181935"/>
                  <a:pt x="305521" y="208144"/>
                  <a:pt x="273190" y="208144"/>
                </a:cubicBezTo>
                <a:cubicBezTo>
                  <a:pt x="240859" y="208144"/>
                  <a:pt x="214649" y="181935"/>
                  <a:pt x="214649" y="149604"/>
                </a:cubicBezTo>
                <a:cubicBezTo>
                  <a:pt x="214649" y="117273"/>
                  <a:pt x="240859" y="91063"/>
                  <a:pt x="273190" y="91063"/>
                </a:cubicBezTo>
                <a:close/>
                <a:moveTo>
                  <a:pt x="429298" y="0"/>
                </a:moveTo>
                <a:cubicBezTo>
                  <a:pt x="461629" y="0"/>
                  <a:pt x="487838" y="26210"/>
                  <a:pt x="487838" y="58541"/>
                </a:cubicBezTo>
                <a:cubicBezTo>
                  <a:pt x="487838" y="90873"/>
                  <a:pt x="461629" y="117082"/>
                  <a:pt x="429298" y="117082"/>
                </a:cubicBezTo>
                <a:cubicBezTo>
                  <a:pt x="396966" y="117082"/>
                  <a:pt x="370757" y="90873"/>
                  <a:pt x="370757" y="58541"/>
                </a:cubicBezTo>
                <a:cubicBezTo>
                  <a:pt x="370757" y="26210"/>
                  <a:pt x="396966" y="0"/>
                  <a:pt x="429298" y="0"/>
                </a:cubicBezTo>
                <a:close/>
                <a:moveTo>
                  <a:pt x="117082" y="0"/>
                </a:moveTo>
                <a:cubicBezTo>
                  <a:pt x="149413" y="0"/>
                  <a:pt x="175622" y="26210"/>
                  <a:pt x="175622" y="58541"/>
                </a:cubicBezTo>
                <a:cubicBezTo>
                  <a:pt x="175622" y="90873"/>
                  <a:pt x="149413" y="117082"/>
                  <a:pt x="117082" y="117082"/>
                </a:cubicBezTo>
                <a:cubicBezTo>
                  <a:pt x="84751" y="117082"/>
                  <a:pt x="58541" y="90873"/>
                  <a:pt x="58541" y="58541"/>
                </a:cubicBezTo>
                <a:cubicBezTo>
                  <a:pt x="58541" y="26210"/>
                  <a:pt x="84751" y="0"/>
                  <a:pt x="117082" y="0"/>
                </a:cubicBezTo>
                <a:close/>
              </a:path>
            </a:pathLst>
          </a:custGeom>
          <a:solidFill>
            <a:schemeClr val="bg1"/>
          </a:solidFill>
          <a:ln w="644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Graphic 38" descr="Puzzle">
            <a:extLst>
              <a:ext uri="{FF2B5EF4-FFF2-40B4-BE49-F238E27FC236}">
                <a16:creationId xmlns:a16="http://schemas.microsoft.com/office/drawing/2014/main" id="{473DAE78-ABD4-4647-BD15-0AA1F7A8B1FC}"/>
              </a:ext>
            </a:extLst>
          </p:cNvPr>
          <p:cNvSpPr/>
          <p:nvPr/>
        </p:nvSpPr>
        <p:spPr>
          <a:xfrm>
            <a:off x="4366301" y="3295248"/>
            <a:ext cx="520361" cy="520361"/>
          </a:xfrm>
          <a:custGeom>
            <a:avLst/>
            <a:gdLst>
              <a:gd name="connsiteX0" fmla="*/ 336283 w 520360"/>
              <a:gd name="connsiteY0" fmla="*/ 394824 h 520360"/>
              <a:gd name="connsiteX1" fmla="*/ 308314 w 520360"/>
              <a:gd name="connsiteY1" fmla="*/ 308964 h 520360"/>
              <a:gd name="connsiteX2" fmla="*/ 312867 w 520360"/>
              <a:gd name="connsiteY2" fmla="*/ 304411 h 520360"/>
              <a:gd name="connsiteX3" fmla="*/ 400027 w 520360"/>
              <a:gd name="connsiteY3" fmla="*/ 331080 h 520360"/>
              <a:gd name="connsiteX4" fmla="*/ 446209 w 520360"/>
              <a:gd name="connsiteY4" fmla="*/ 368155 h 520360"/>
              <a:gd name="connsiteX5" fmla="*/ 520361 w 520360"/>
              <a:gd name="connsiteY5" fmla="*/ 294004 h 520360"/>
              <a:gd name="connsiteX6" fmla="*/ 409784 w 520360"/>
              <a:gd name="connsiteY6" fmla="*/ 183427 h 520360"/>
              <a:gd name="connsiteX7" fmla="*/ 446860 w 520360"/>
              <a:gd name="connsiteY7" fmla="*/ 137245 h 520360"/>
              <a:gd name="connsiteX8" fmla="*/ 473528 w 520360"/>
              <a:gd name="connsiteY8" fmla="*/ 50085 h 520360"/>
              <a:gd name="connsiteX9" fmla="*/ 468975 w 520360"/>
              <a:gd name="connsiteY9" fmla="*/ 45532 h 520360"/>
              <a:gd name="connsiteX10" fmla="*/ 383116 w 520360"/>
              <a:gd name="connsiteY10" fmla="*/ 73501 h 520360"/>
              <a:gd name="connsiteX11" fmla="*/ 336934 w 520360"/>
              <a:gd name="connsiteY11" fmla="*/ 110577 h 520360"/>
              <a:gd name="connsiteX12" fmla="*/ 226357 w 520360"/>
              <a:gd name="connsiteY12" fmla="*/ 0 h 520360"/>
              <a:gd name="connsiteX13" fmla="*/ 151555 w 520360"/>
              <a:gd name="connsiteY13" fmla="*/ 74151 h 520360"/>
              <a:gd name="connsiteX14" fmla="*/ 188631 w 520360"/>
              <a:gd name="connsiteY14" fmla="*/ 120333 h 520360"/>
              <a:gd name="connsiteX15" fmla="*/ 216600 w 520360"/>
              <a:gd name="connsiteY15" fmla="*/ 206193 h 520360"/>
              <a:gd name="connsiteX16" fmla="*/ 212047 w 520360"/>
              <a:gd name="connsiteY16" fmla="*/ 210746 h 520360"/>
              <a:gd name="connsiteX17" fmla="*/ 124887 w 520360"/>
              <a:gd name="connsiteY17" fmla="*/ 184078 h 520360"/>
              <a:gd name="connsiteX18" fmla="*/ 78705 w 520360"/>
              <a:gd name="connsiteY18" fmla="*/ 147002 h 520360"/>
              <a:gd name="connsiteX19" fmla="*/ 0 w 520360"/>
              <a:gd name="connsiteY19" fmla="*/ 226357 h 520360"/>
              <a:gd name="connsiteX20" fmla="*/ 110577 w 520360"/>
              <a:gd name="connsiteY20" fmla="*/ 336934 h 520360"/>
              <a:gd name="connsiteX21" fmla="*/ 73501 w 520360"/>
              <a:gd name="connsiteY21" fmla="*/ 383116 h 520360"/>
              <a:gd name="connsiteX22" fmla="*/ 46832 w 520360"/>
              <a:gd name="connsiteY22" fmla="*/ 470276 h 520360"/>
              <a:gd name="connsiteX23" fmla="*/ 51386 w 520360"/>
              <a:gd name="connsiteY23" fmla="*/ 474829 h 520360"/>
              <a:gd name="connsiteX24" fmla="*/ 137245 w 520360"/>
              <a:gd name="connsiteY24" fmla="*/ 446860 h 520360"/>
              <a:gd name="connsiteX25" fmla="*/ 183427 w 520360"/>
              <a:gd name="connsiteY25" fmla="*/ 409784 h 520360"/>
              <a:gd name="connsiteX26" fmla="*/ 294004 w 520360"/>
              <a:gd name="connsiteY26" fmla="*/ 520361 h 520360"/>
              <a:gd name="connsiteX27" fmla="*/ 373359 w 520360"/>
              <a:gd name="connsiteY27" fmla="*/ 441006 h 520360"/>
              <a:gd name="connsiteX28" fmla="*/ 336283 w 520360"/>
              <a:gd name="connsiteY28" fmla="*/ 394824 h 52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20360" h="520360">
                <a:moveTo>
                  <a:pt x="336283" y="394824"/>
                </a:moveTo>
                <a:cubicBezTo>
                  <a:pt x="293353" y="396125"/>
                  <a:pt x="277743" y="340836"/>
                  <a:pt x="308314" y="308964"/>
                </a:cubicBezTo>
                <a:lnTo>
                  <a:pt x="312867" y="304411"/>
                </a:lnTo>
                <a:cubicBezTo>
                  <a:pt x="344739" y="273840"/>
                  <a:pt x="401328" y="288150"/>
                  <a:pt x="400027" y="331080"/>
                </a:cubicBezTo>
                <a:cubicBezTo>
                  <a:pt x="399377" y="355797"/>
                  <a:pt x="428647" y="385718"/>
                  <a:pt x="446209" y="368155"/>
                </a:cubicBezTo>
                <a:lnTo>
                  <a:pt x="520361" y="294004"/>
                </a:lnTo>
                <a:lnTo>
                  <a:pt x="409784" y="183427"/>
                </a:lnTo>
                <a:cubicBezTo>
                  <a:pt x="392222" y="165865"/>
                  <a:pt x="422143" y="136595"/>
                  <a:pt x="446860" y="137245"/>
                </a:cubicBezTo>
                <a:cubicBezTo>
                  <a:pt x="489790" y="138546"/>
                  <a:pt x="504100" y="81957"/>
                  <a:pt x="473528" y="50085"/>
                </a:cubicBezTo>
                <a:lnTo>
                  <a:pt x="468975" y="45532"/>
                </a:lnTo>
                <a:cubicBezTo>
                  <a:pt x="437103" y="14960"/>
                  <a:pt x="381815" y="30571"/>
                  <a:pt x="383116" y="73501"/>
                </a:cubicBezTo>
                <a:cubicBezTo>
                  <a:pt x="383766" y="98218"/>
                  <a:pt x="354496" y="128139"/>
                  <a:pt x="336934" y="110577"/>
                </a:cubicBezTo>
                <a:lnTo>
                  <a:pt x="226357" y="0"/>
                </a:lnTo>
                <a:lnTo>
                  <a:pt x="151555" y="74151"/>
                </a:lnTo>
                <a:cubicBezTo>
                  <a:pt x="133993" y="91714"/>
                  <a:pt x="163914" y="120984"/>
                  <a:pt x="188631" y="120333"/>
                </a:cubicBezTo>
                <a:cubicBezTo>
                  <a:pt x="231561" y="119033"/>
                  <a:pt x="247171" y="174321"/>
                  <a:pt x="216600" y="206193"/>
                </a:cubicBezTo>
                <a:lnTo>
                  <a:pt x="212047" y="210746"/>
                </a:lnTo>
                <a:cubicBezTo>
                  <a:pt x="180175" y="241317"/>
                  <a:pt x="123586" y="227007"/>
                  <a:pt x="124887" y="184078"/>
                </a:cubicBezTo>
                <a:cubicBezTo>
                  <a:pt x="125537" y="159361"/>
                  <a:pt x="96267" y="129440"/>
                  <a:pt x="78705" y="147002"/>
                </a:cubicBezTo>
                <a:lnTo>
                  <a:pt x="0" y="226357"/>
                </a:lnTo>
                <a:lnTo>
                  <a:pt x="110577" y="336934"/>
                </a:lnTo>
                <a:cubicBezTo>
                  <a:pt x="128139" y="354496"/>
                  <a:pt x="98218" y="383766"/>
                  <a:pt x="73501" y="383116"/>
                </a:cubicBezTo>
                <a:cubicBezTo>
                  <a:pt x="30571" y="381815"/>
                  <a:pt x="16261" y="438404"/>
                  <a:pt x="46832" y="470276"/>
                </a:cubicBezTo>
                <a:lnTo>
                  <a:pt x="51386" y="474829"/>
                </a:lnTo>
                <a:cubicBezTo>
                  <a:pt x="83258" y="505400"/>
                  <a:pt x="138546" y="489790"/>
                  <a:pt x="137245" y="446860"/>
                </a:cubicBezTo>
                <a:cubicBezTo>
                  <a:pt x="136595" y="422143"/>
                  <a:pt x="165865" y="392222"/>
                  <a:pt x="183427" y="409784"/>
                </a:cubicBezTo>
                <a:lnTo>
                  <a:pt x="294004" y="520361"/>
                </a:lnTo>
                <a:lnTo>
                  <a:pt x="373359" y="441006"/>
                </a:lnTo>
                <a:cubicBezTo>
                  <a:pt x="390921" y="423444"/>
                  <a:pt x="361651" y="394173"/>
                  <a:pt x="336283" y="394824"/>
                </a:cubicBezTo>
                <a:close/>
              </a:path>
            </a:pathLst>
          </a:custGeom>
          <a:solidFill>
            <a:schemeClr val="bg1"/>
          </a:solidFill>
          <a:ln w="644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F38FD0D4-7C34-4451-A829-62BFE9FB4D49}"/>
              </a:ext>
            </a:extLst>
          </p:cNvPr>
          <p:cNvSpPr/>
          <p:nvPr/>
        </p:nvSpPr>
        <p:spPr>
          <a:xfrm>
            <a:off x="5848350" y="3161862"/>
            <a:ext cx="495300" cy="800100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A1B2EFC0-9A02-4396-94C0-949B6636BCF0}"/>
              </a:ext>
            </a:extLst>
          </p:cNvPr>
          <p:cNvSpPr/>
          <p:nvPr/>
        </p:nvSpPr>
        <p:spPr>
          <a:xfrm>
            <a:off x="2773170" y="3188808"/>
            <a:ext cx="767138" cy="764538"/>
          </a:xfrm>
          <a:custGeom>
            <a:avLst/>
            <a:gdLst>
              <a:gd name="connsiteX0" fmla="*/ 175211 w 767138"/>
              <a:gd name="connsiteY0" fmla="*/ 532146 h 764538"/>
              <a:gd name="connsiteX1" fmla="*/ 201866 w 767138"/>
              <a:gd name="connsiteY1" fmla="*/ 555587 h 764538"/>
              <a:gd name="connsiteX2" fmla="*/ 211391 w 767138"/>
              <a:gd name="connsiteY2" fmla="*/ 600354 h 764538"/>
              <a:gd name="connsiteX3" fmla="*/ 93281 w 767138"/>
              <a:gd name="connsiteY3" fmla="*/ 664172 h 764538"/>
              <a:gd name="connsiteX4" fmla="*/ 157098 w 767138"/>
              <a:gd name="connsiteY4" fmla="*/ 546062 h 764538"/>
              <a:gd name="connsiteX5" fmla="*/ 175211 w 767138"/>
              <a:gd name="connsiteY5" fmla="*/ 532146 h 764538"/>
              <a:gd name="connsiteX6" fmla="*/ 484758 w 767138"/>
              <a:gd name="connsiteY6" fmla="*/ 525107 h 764538"/>
              <a:gd name="connsiteX7" fmla="*/ 499998 w 767138"/>
              <a:gd name="connsiteY7" fmla="*/ 564159 h 764538"/>
              <a:gd name="connsiteX8" fmla="*/ 492378 w 767138"/>
              <a:gd name="connsiteY8" fmla="*/ 602259 h 764538"/>
              <a:gd name="connsiteX9" fmla="*/ 340930 w 767138"/>
              <a:gd name="connsiteY9" fmla="*/ 753707 h 764538"/>
              <a:gd name="connsiteX10" fmla="*/ 280923 w 767138"/>
              <a:gd name="connsiteY10" fmla="*/ 721322 h 764538"/>
              <a:gd name="connsiteX11" fmla="*/ 310450 w 767138"/>
              <a:gd name="connsiteY11" fmla="*/ 586067 h 764538"/>
              <a:gd name="connsiteX12" fmla="*/ 484758 w 767138"/>
              <a:gd name="connsiteY12" fmla="*/ 525107 h 764538"/>
              <a:gd name="connsiteX13" fmla="*/ 179839 w 767138"/>
              <a:gd name="connsiteY13" fmla="*/ 262574 h 764538"/>
              <a:gd name="connsiteX14" fmla="*/ 199961 w 767138"/>
              <a:gd name="connsiteY14" fmla="*/ 264122 h 764538"/>
              <a:gd name="connsiteX15" fmla="*/ 232346 w 767138"/>
              <a:gd name="connsiteY15" fmla="*/ 276505 h 764538"/>
              <a:gd name="connsiteX16" fmla="*/ 169481 w 767138"/>
              <a:gd name="connsiteY16" fmla="*/ 454622 h 764538"/>
              <a:gd name="connsiteX17" fmla="*/ 42798 w 767138"/>
              <a:gd name="connsiteY17" fmla="*/ 483197 h 764538"/>
              <a:gd name="connsiteX18" fmla="*/ 10413 w 767138"/>
              <a:gd name="connsiteY18" fmla="*/ 423190 h 764538"/>
              <a:gd name="connsiteX19" fmla="*/ 161861 w 767138"/>
              <a:gd name="connsiteY19" fmla="*/ 271742 h 764538"/>
              <a:gd name="connsiteX20" fmla="*/ 179839 w 767138"/>
              <a:gd name="connsiteY20" fmla="*/ 262574 h 764538"/>
              <a:gd name="connsiteX21" fmla="*/ 548694 w 767138"/>
              <a:gd name="connsiteY21" fmla="*/ 151489 h 764538"/>
              <a:gd name="connsiteX22" fmla="*/ 508571 w 767138"/>
              <a:gd name="connsiteY22" fmla="*/ 167920 h 764538"/>
              <a:gd name="connsiteX23" fmla="*/ 508571 w 767138"/>
              <a:gd name="connsiteY23" fmla="*/ 248882 h 764538"/>
              <a:gd name="connsiteX24" fmla="*/ 589533 w 767138"/>
              <a:gd name="connsiteY24" fmla="*/ 248882 h 764538"/>
              <a:gd name="connsiteX25" fmla="*/ 589533 w 767138"/>
              <a:gd name="connsiteY25" fmla="*/ 167920 h 764538"/>
              <a:gd name="connsiteX26" fmla="*/ 548694 w 767138"/>
              <a:gd name="connsiteY26" fmla="*/ 151489 h 764538"/>
              <a:gd name="connsiteX27" fmla="*/ 540956 w 767138"/>
              <a:gd name="connsiteY27" fmla="*/ 43142 h 764538"/>
              <a:gd name="connsiteX28" fmla="*/ 642873 w 767138"/>
              <a:gd name="connsiteY28" fmla="*/ 113627 h 764538"/>
              <a:gd name="connsiteX29" fmla="*/ 715263 w 767138"/>
              <a:gd name="connsiteY29" fmla="*/ 218402 h 764538"/>
              <a:gd name="connsiteX30" fmla="*/ 591438 w 767138"/>
              <a:gd name="connsiteY30" fmla="*/ 399377 h 764538"/>
              <a:gd name="connsiteX31" fmla="*/ 261873 w 767138"/>
              <a:gd name="connsiteY31" fmla="*/ 554635 h 764538"/>
              <a:gd name="connsiteX32" fmla="*/ 202818 w 767138"/>
              <a:gd name="connsiteY32" fmla="*/ 495580 h 764538"/>
              <a:gd name="connsiteX33" fmla="*/ 359028 w 767138"/>
              <a:gd name="connsiteY33" fmla="*/ 166967 h 764538"/>
              <a:gd name="connsiteX34" fmla="*/ 540956 w 767138"/>
              <a:gd name="connsiteY34" fmla="*/ 43142 h 764538"/>
              <a:gd name="connsiteX35" fmla="*/ 740669 w 767138"/>
              <a:gd name="connsiteY35" fmla="*/ 12 h 764538"/>
              <a:gd name="connsiteX36" fmla="*/ 762889 w 767138"/>
              <a:gd name="connsiteY36" fmla="*/ 5042 h 764538"/>
              <a:gd name="connsiteX37" fmla="*/ 733361 w 767138"/>
              <a:gd name="connsiteY37" fmla="*/ 167920 h 764538"/>
              <a:gd name="connsiteX38" fmla="*/ 670496 w 767138"/>
              <a:gd name="connsiteY38" fmla="*/ 87910 h 764538"/>
              <a:gd name="connsiteX39" fmla="*/ 592391 w 767138"/>
              <a:gd name="connsiteY39" fmla="*/ 25997 h 764538"/>
              <a:gd name="connsiteX40" fmla="*/ 740669 w 767138"/>
              <a:gd name="connsiteY40" fmla="*/ 12 h 764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767138" h="764538">
                <a:moveTo>
                  <a:pt x="175211" y="532146"/>
                </a:moveTo>
                <a:cubicBezTo>
                  <a:pt x="188650" y="526833"/>
                  <a:pt x="190436" y="544157"/>
                  <a:pt x="201866" y="555587"/>
                </a:cubicBezTo>
                <a:cubicBezTo>
                  <a:pt x="217106" y="569874"/>
                  <a:pt x="242823" y="567969"/>
                  <a:pt x="211391" y="600354"/>
                </a:cubicBezTo>
                <a:cubicBezTo>
                  <a:pt x="179958" y="631787"/>
                  <a:pt x="108521" y="679412"/>
                  <a:pt x="93281" y="664172"/>
                </a:cubicBezTo>
                <a:cubicBezTo>
                  <a:pt x="78993" y="648932"/>
                  <a:pt x="125666" y="577494"/>
                  <a:pt x="157098" y="546062"/>
                </a:cubicBezTo>
                <a:cubicBezTo>
                  <a:pt x="164956" y="538204"/>
                  <a:pt x="170731" y="533918"/>
                  <a:pt x="175211" y="532146"/>
                </a:cubicBezTo>
                <a:close/>
                <a:moveTo>
                  <a:pt x="484758" y="525107"/>
                </a:moveTo>
                <a:lnTo>
                  <a:pt x="499998" y="564159"/>
                </a:lnTo>
                <a:cubicBezTo>
                  <a:pt x="505713" y="577495"/>
                  <a:pt x="501903" y="592734"/>
                  <a:pt x="492378" y="602259"/>
                </a:cubicBezTo>
                <a:lnTo>
                  <a:pt x="340930" y="753707"/>
                </a:lnTo>
                <a:cubicBezTo>
                  <a:pt x="315213" y="779424"/>
                  <a:pt x="273303" y="755612"/>
                  <a:pt x="280923" y="721322"/>
                </a:cubicBezTo>
                <a:lnTo>
                  <a:pt x="310450" y="586067"/>
                </a:lnTo>
                <a:cubicBezTo>
                  <a:pt x="359980" y="576542"/>
                  <a:pt x="420940" y="558445"/>
                  <a:pt x="484758" y="525107"/>
                </a:cubicBezTo>
                <a:close/>
                <a:moveTo>
                  <a:pt x="179839" y="262574"/>
                </a:moveTo>
                <a:cubicBezTo>
                  <a:pt x="186388" y="261265"/>
                  <a:pt x="193293" y="261741"/>
                  <a:pt x="199961" y="264122"/>
                </a:cubicBezTo>
                <a:lnTo>
                  <a:pt x="232346" y="276505"/>
                </a:lnTo>
                <a:cubicBezTo>
                  <a:pt x="197103" y="343180"/>
                  <a:pt x="179958" y="406997"/>
                  <a:pt x="169481" y="454622"/>
                </a:cubicBezTo>
                <a:lnTo>
                  <a:pt x="42798" y="483197"/>
                </a:lnTo>
                <a:cubicBezTo>
                  <a:pt x="8508" y="490817"/>
                  <a:pt x="-14352" y="447955"/>
                  <a:pt x="10413" y="423190"/>
                </a:cubicBezTo>
                <a:lnTo>
                  <a:pt x="161861" y="271742"/>
                </a:lnTo>
                <a:cubicBezTo>
                  <a:pt x="167099" y="266980"/>
                  <a:pt x="173291" y="263884"/>
                  <a:pt x="179839" y="262574"/>
                </a:cubicBezTo>
                <a:close/>
                <a:moveTo>
                  <a:pt x="548694" y="151489"/>
                </a:moveTo>
                <a:cubicBezTo>
                  <a:pt x="534050" y="151489"/>
                  <a:pt x="519524" y="156966"/>
                  <a:pt x="508571" y="167920"/>
                </a:cubicBezTo>
                <a:cubicBezTo>
                  <a:pt x="486663" y="190780"/>
                  <a:pt x="486663" y="226975"/>
                  <a:pt x="508571" y="248882"/>
                </a:cubicBezTo>
                <a:cubicBezTo>
                  <a:pt x="531431" y="270790"/>
                  <a:pt x="567626" y="270790"/>
                  <a:pt x="589533" y="248882"/>
                </a:cubicBezTo>
                <a:cubicBezTo>
                  <a:pt x="611441" y="226975"/>
                  <a:pt x="611441" y="190780"/>
                  <a:pt x="589533" y="167920"/>
                </a:cubicBezTo>
                <a:cubicBezTo>
                  <a:pt x="578103" y="156966"/>
                  <a:pt x="563339" y="151489"/>
                  <a:pt x="548694" y="151489"/>
                </a:cubicBezTo>
                <a:close/>
                <a:moveTo>
                  <a:pt x="540956" y="43142"/>
                </a:moveTo>
                <a:cubicBezTo>
                  <a:pt x="572388" y="55525"/>
                  <a:pt x="608583" y="80289"/>
                  <a:pt x="642873" y="113627"/>
                </a:cubicBezTo>
                <a:cubicBezTo>
                  <a:pt x="678116" y="149822"/>
                  <a:pt x="702881" y="186970"/>
                  <a:pt x="715263" y="218402"/>
                </a:cubicBezTo>
                <a:cubicBezTo>
                  <a:pt x="692403" y="274600"/>
                  <a:pt x="653351" y="337465"/>
                  <a:pt x="591438" y="399377"/>
                </a:cubicBezTo>
                <a:cubicBezTo>
                  <a:pt x="478091" y="512725"/>
                  <a:pt x="339978" y="545110"/>
                  <a:pt x="261873" y="554635"/>
                </a:cubicBezTo>
                <a:lnTo>
                  <a:pt x="202818" y="495580"/>
                </a:lnTo>
                <a:cubicBezTo>
                  <a:pt x="212343" y="417475"/>
                  <a:pt x="245681" y="280315"/>
                  <a:pt x="359028" y="166967"/>
                </a:cubicBezTo>
                <a:cubicBezTo>
                  <a:pt x="420941" y="105055"/>
                  <a:pt x="484758" y="66002"/>
                  <a:pt x="540956" y="43142"/>
                </a:cubicBezTo>
                <a:close/>
                <a:moveTo>
                  <a:pt x="740669" y="12"/>
                </a:moveTo>
                <a:cubicBezTo>
                  <a:pt x="751697" y="161"/>
                  <a:pt x="759555" y="1708"/>
                  <a:pt x="762889" y="5042"/>
                </a:cubicBezTo>
                <a:cubicBezTo>
                  <a:pt x="777176" y="18377"/>
                  <a:pt x="752411" y="94577"/>
                  <a:pt x="733361" y="167920"/>
                </a:cubicBezTo>
                <a:cubicBezTo>
                  <a:pt x="718121" y="141250"/>
                  <a:pt x="697166" y="114580"/>
                  <a:pt x="670496" y="87910"/>
                </a:cubicBezTo>
                <a:cubicBezTo>
                  <a:pt x="644779" y="62192"/>
                  <a:pt x="618108" y="41237"/>
                  <a:pt x="592391" y="25997"/>
                </a:cubicBezTo>
                <a:cubicBezTo>
                  <a:pt x="645970" y="11710"/>
                  <a:pt x="707585" y="-435"/>
                  <a:pt x="740669" y="12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Graphic 41" descr="Coins">
            <a:extLst>
              <a:ext uri="{FF2B5EF4-FFF2-40B4-BE49-F238E27FC236}">
                <a16:creationId xmlns:a16="http://schemas.microsoft.com/office/drawing/2014/main" id="{1112370A-77F0-4CB6-B04E-31DC8DF4ACBA}"/>
              </a:ext>
            </a:extLst>
          </p:cNvPr>
          <p:cNvSpPr/>
          <p:nvPr/>
        </p:nvSpPr>
        <p:spPr>
          <a:xfrm>
            <a:off x="8653086" y="3228142"/>
            <a:ext cx="800100" cy="685800"/>
          </a:xfrm>
          <a:custGeom>
            <a:avLst/>
            <a:gdLst>
              <a:gd name="connsiteX0" fmla="*/ 743903 w 800100"/>
              <a:gd name="connsiteY0" fmla="*/ 571500 h 685800"/>
              <a:gd name="connsiteX1" fmla="*/ 705803 w 800100"/>
              <a:gd name="connsiteY1" fmla="*/ 603885 h 685800"/>
              <a:gd name="connsiteX2" fmla="*/ 705803 w 800100"/>
              <a:gd name="connsiteY2" fmla="*/ 569595 h 685800"/>
              <a:gd name="connsiteX3" fmla="*/ 743903 w 800100"/>
              <a:gd name="connsiteY3" fmla="*/ 554355 h 685800"/>
              <a:gd name="connsiteX4" fmla="*/ 743903 w 800100"/>
              <a:gd name="connsiteY4" fmla="*/ 571500 h 685800"/>
              <a:gd name="connsiteX5" fmla="*/ 667703 w 800100"/>
              <a:gd name="connsiteY5" fmla="*/ 508635 h 685800"/>
              <a:gd name="connsiteX6" fmla="*/ 667703 w 800100"/>
              <a:gd name="connsiteY6" fmla="*/ 474345 h 685800"/>
              <a:gd name="connsiteX7" fmla="*/ 705803 w 800100"/>
              <a:gd name="connsiteY7" fmla="*/ 459105 h 685800"/>
              <a:gd name="connsiteX8" fmla="*/ 705803 w 800100"/>
              <a:gd name="connsiteY8" fmla="*/ 476250 h 685800"/>
              <a:gd name="connsiteX9" fmla="*/ 667703 w 800100"/>
              <a:gd name="connsiteY9" fmla="*/ 508635 h 685800"/>
              <a:gd name="connsiteX10" fmla="*/ 667703 w 800100"/>
              <a:gd name="connsiteY10" fmla="*/ 615315 h 685800"/>
              <a:gd name="connsiteX11" fmla="*/ 629603 w 800100"/>
              <a:gd name="connsiteY11" fmla="*/ 621983 h 685800"/>
              <a:gd name="connsiteX12" fmla="*/ 629603 w 800100"/>
              <a:gd name="connsiteY12" fmla="*/ 584835 h 685800"/>
              <a:gd name="connsiteX13" fmla="*/ 667703 w 800100"/>
              <a:gd name="connsiteY13" fmla="*/ 579120 h 685800"/>
              <a:gd name="connsiteX14" fmla="*/ 667703 w 800100"/>
              <a:gd name="connsiteY14" fmla="*/ 615315 h 685800"/>
              <a:gd name="connsiteX15" fmla="*/ 591503 w 800100"/>
              <a:gd name="connsiteY15" fmla="*/ 489585 h 685800"/>
              <a:gd name="connsiteX16" fmla="*/ 629603 w 800100"/>
              <a:gd name="connsiteY16" fmla="*/ 483870 h 685800"/>
              <a:gd name="connsiteX17" fmla="*/ 629603 w 800100"/>
              <a:gd name="connsiteY17" fmla="*/ 520065 h 685800"/>
              <a:gd name="connsiteX18" fmla="*/ 591503 w 800100"/>
              <a:gd name="connsiteY18" fmla="*/ 526733 h 685800"/>
              <a:gd name="connsiteX19" fmla="*/ 591503 w 800100"/>
              <a:gd name="connsiteY19" fmla="*/ 489585 h 685800"/>
              <a:gd name="connsiteX20" fmla="*/ 591503 w 800100"/>
              <a:gd name="connsiteY20" fmla="*/ 626745 h 685800"/>
              <a:gd name="connsiteX21" fmla="*/ 553403 w 800100"/>
              <a:gd name="connsiteY21" fmla="*/ 628650 h 685800"/>
              <a:gd name="connsiteX22" fmla="*/ 553403 w 800100"/>
              <a:gd name="connsiteY22" fmla="*/ 590550 h 685800"/>
              <a:gd name="connsiteX23" fmla="*/ 591503 w 800100"/>
              <a:gd name="connsiteY23" fmla="*/ 588645 h 685800"/>
              <a:gd name="connsiteX24" fmla="*/ 591503 w 800100"/>
              <a:gd name="connsiteY24" fmla="*/ 626745 h 685800"/>
              <a:gd name="connsiteX25" fmla="*/ 515303 w 800100"/>
              <a:gd name="connsiteY25" fmla="*/ 533400 h 685800"/>
              <a:gd name="connsiteX26" fmla="*/ 515303 w 800100"/>
              <a:gd name="connsiteY26" fmla="*/ 495300 h 685800"/>
              <a:gd name="connsiteX27" fmla="*/ 553403 w 800100"/>
              <a:gd name="connsiteY27" fmla="*/ 493395 h 685800"/>
              <a:gd name="connsiteX28" fmla="*/ 553403 w 800100"/>
              <a:gd name="connsiteY28" fmla="*/ 531495 h 685800"/>
              <a:gd name="connsiteX29" fmla="*/ 515303 w 800100"/>
              <a:gd name="connsiteY29" fmla="*/ 533400 h 685800"/>
              <a:gd name="connsiteX30" fmla="*/ 515303 w 800100"/>
              <a:gd name="connsiteY30" fmla="*/ 628650 h 685800"/>
              <a:gd name="connsiteX31" fmla="*/ 477203 w 800100"/>
              <a:gd name="connsiteY31" fmla="*/ 626745 h 685800"/>
              <a:gd name="connsiteX32" fmla="*/ 477203 w 800100"/>
              <a:gd name="connsiteY32" fmla="*/ 590550 h 685800"/>
              <a:gd name="connsiteX33" fmla="*/ 496253 w 800100"/>
              <a:gd name="connsiteY33" fmla="*/ 590550 h 685800"/>
              <a:gd name="connsiteX34" fmla="*/ 515303 w 800100"/>
              <a:gd name="connsiteY34" fmla="*/ 590550 h 685800"/>
              <a:gd name="connsiteX35" fmla="*/ 515303 w 800100"/>
              <a:gd name="connsiteY35" fmla="*/ 628650 h 685800"/>
              <a:gd name="connsiteX36" fmla="*/ 439103 w 800100"/>
              <a:gd name="connsiteY36" fmla="*/ 493395 h 685800"/>
              <a:gd name="connsiteX37" fmla="*/ 477203 w 800100"/>
              <a:gd name="connsiteY37" fmla="*/ 495300 h 685800"/>
              <a:gd name="connsiteX38" fmla="*/ 477203 w 800100"/>
              <a:gd name="connsiteY38" fmla="*/ 533400 h 685800"/>
              <a:gd name="connsiteX39" fmla="*/ 439103 w 800100"/>
              <a:gd name="connsiteY39" fmla="*/ 531495 h 685800"/>
              <a:gd name="connsiteX40" fmla="*/ 439103 w 800100"/>
              <a:gd name="connsiteY40" fmla="*/ 493395 h 685800"/>
              <a:gd name="connsiteX41" fmla="*/ 439103 w 800100"/>
              <a:gd name="connsiteY41" fmla="*/ 621983 h 685800"/>
              <a:gd name="connsiteX42" fmla="*/ 401003 w 800100"/>
              <a:gd name="connsiteY42" fmla="*/ 615315 h 685800"/>
              <a:gd name="connsiteX43" fmla="*/ 401003 w 800100"/>
              <a:gd name="connsiteY43" fmla="*/ 584835 h 685800"/>
              <a:gd name="connsiteX44" fmla="*/ 439103 w 800100"/>
              <a:gd name="connsiteY44" fmla="*/ 588645 h 685800"/>
              <a:gd name="connsiteX45" fmla="*/ 439103 w 800100"/>
              <a:gd name="connsiteY45" fmla="*/ 621983 h 685800"/>
              <a:gd name="connsiteX46" fmla="*/ 362903 w 800100"/>
              <a:gd name="connsiteY46" fmla="*/ 520065 h 685800"/>
              <a:gd name="connsiteX47" fmla="*/ 362903 w 800100"/>
              <a:gd name="connsiteY47" fmla="*/ 482918 h 685800"/>
              <a:gd name="connsiteX48" fmla="*/ 401003 w 800100"/>
              <a:gd name="connsiteY48" fmla="*/ 488633 h 685800"/>
              <a:gd name="connsiteX49" fmla="*/ 401003 w 800100"/>
              <a:gd name="connsiteY49" fmla="*/ 526733 h 685800"/>
              <a:gd name="connsiteX50" fmla="*/ 362903 w 800100"/>
              <a:gd name="connsiteY50" fmla="*/ 520065 h 685800"/>
              <a:gd name="connsiteX51" fmla="*/ 362903 w 800100"/>
              <a:gd name="connsiteY51" fmla="*/ 603885 h 685800"/>
              <a:gd name="connsiteX52" fmla="*/ 324803 w 800100"/>
              <a:gd name="connsiteY52" fmla="*/ 571500 h 685800"/>
              <a:gd name="connsiteX53" fmla="*/ 324803 w 800100"/>
              <a:gd name="connsiteY53" fmla="*/ 569595 h 685800"/>
              <a:gd name="connsiteX54" fmla="*/ 325755 w 800100"/>
              <a:gd name="connsiteY54" fmla="*/ 569595 h 685800"/>
              <a:gd name="connsiteX55" fmla="*/ 333375 w 800100"/>
              <a:gd name="connsiteY55" fmla="*/ 571500 h 685800"/>
              <a:gd name="connsiteX56" fmla="*/ 362903 w 800100"/>
              <a:gd name="connsiteY56" fmla="*/ 578168 h 685800"/>
              <a:gd name="connsiteX57" fmla="*/ 362903 w 800100"/>
              <a:gd name="connsiteY57" fmla="*/ 603885 h 685800"/>
              <a:gd name="connsiteX58" fmla="*/ 210503 w 800100"/>
              <a:gd name="connsiteY58" fmla="*/ 474345 h 685800"/>
              <a:gd name="connsiteX59" fmla="*/ 229553 w 800100"/>
              <a:gd name="connsiteY59" fmla="*/ 475298 h 685800"/>
              <a:gd name="connsiteX60" fmla="*/ 229553 w 800100"/>
              <a:gd name="connsiteY60" fmla="*/ 476250 h 685800"/>
              <a:gd name="connsiteX61" fmla="*/ 239078 w 800100"/>
              <a:gd name="connsiteY61" fmla="*/ 513398 h 685800"/>
              <a:gd name="connsiteX62" fmla="*/ 210503 w 800100"/>
              <a:gd name="connsiteY62" fmla="*/ 511492 h 685800"/>
              <a:gd name="connsiteX63" fmla="*/ 210503 w 800100"/>
              <a:gd name="connsiteY63" fmla="*/ 474345 h 685800"/>
              <a:gd name="connsiteX64" fmla="*/ 172403 w 800100"/>
              <a:gd name="connsiteY64" fmla="*/ 360045 h 685800"/>
              <a:gd name="connsiteX65" fmla="*/ 210503 w 800100"/>
              <a:gd name="connsiteY65" fmla="*/ 365760 h 685800"/>
              <a:gd name="connsiteX66" fmla="*/ 210503 w 800100"/>
              <a:gd name="connsiteY66" fmla="*/ 403860 h 685800"/>
              <a:gd name="connsiteX67" fmla="*/ 172403 w 800100"/>
              <a:gd name="connsiteY67" fmla="*/ 397193 h 685800"/>
              <a:gd name="connsiteX68" fmla="*/ 172403 w 800100"/>
              <a:gd name="connsiteY68" fmla="*/ 360045 h 685800"/>
              <a:gd name="connsiteX69" fmla="*/ 172403 w 800100"/>
              <a:gd name="connsiteY69" fmla="*/ 507683 h 685800"/>
              <a:gd name="connsiteX70" fmla="*/ 134303 w 800100"/>
              <a:gd name="connsiteY70" fmla="*/ 501015 h 685800"/>
              <a:gd name="connsiteX71" fmla="*/ 134303 w 800100"/>
              <a:gd name="connsiteY71" fmla="*/ 463868 h 685800"/>
              <a:gd name="connsiteX72" fmla="*/ 172403 w 800100"/>
              <a:gd name="connsiteY72" fmla="*/ 469583 h 685800"/>
              <a:gd name="connsiteX73" fmla="*/ 172403 w 800100"/>
              <a:gd name="connsiteY73" fmla="*/ 507683 h 685800"/>
              <a:gd name="connsiteX74" fmla="*/ 96203 w 800100"/>
              <a:gd name="connsiteY74" fmla="*/ 352425 h 685800"/>
              <a:gd name="connsiteX75" fmla="*/ 96203 w 800100"/>
              <a:gd name="connsiteY75" fmla="*/ 335280 h 685800"/>
              <a:gd name="connsiteX76" fmla="*/ 134303 w 800100"/>
              <a:gd name="connsiteY76" fmla="*/ 349568 h 685800"/>
              <a:gd name="connsiteX77" fmla="*/ 134303 w 800100"/>
              <a:gd name="connsiteY77" fmla="*/ 384810 h 685800"/>
              <a:gd name="connsiteX78" fmla="*/ 96203 w 800100"/>
              <a:gd name="connsiteY78" fmla="*/ 352425 h 685800"/>
              <a:gd name="connsiteX79" fmla="*/ 96203 w 800100"/>
              <a:gd name="connsiteY79" fmla="*/ 489585 h 685800"/>
              <a:gd name="connsiteX80" fmla="*/ 58103 w 800100"/>
              <a:gd name="connsiteY80" fmla="*/ 457200 h 685800"/>
              <a:gd name="connsiteX81" fmla="*/ 58103 w 800100"/>
              <a:gd name="connsiteY81" fmla="*/ 440055 h 685800"/>
              <a:gd name="connsiteX82" fmla="*/ 96203 w 800100"/>
              <a:gd name="connsiteY82" fmla="*/ 454343 h 685800"/>
              <a:gd name="connsiteX83" fmla="*/ 96203 w 800100"/>
              <a:gd name="connsiteY83" fmla="*/ 489585 h 685800"/>
              <a:gd name="connsiteX84" fmla="*/ 58103 w 800100"/>
              <a:gd name="connsiteY84" fmla="*/ 192405 h 685800"/>
              <a:gd name="connsiteX85" fmla="*/ 96203 w 800100"/>
              <a:gd name="connsiteY85" fmla="*/ 206693 h 685800"/>
              <a:gd name="connsiteX86" fmla="*/ 96203 w 800100"/>
              <a:gd name="connsiteY86" fmla="*/ 241935 h 685800"/>
              <a:gd name="connsiteX87" fmla="*/ 58103 w 800100"/>
              <a:gd name="connsiteY87" fmla="*/ 209550 h 685800"/>
              <a:gd name="connsiteX88" fmla="*/ 58103 w 800100"/>
              <a:gd name="connsiteY88" fmla="*/ 192405 h 685800"/>
              <a:gd name="connsiteX89" fmla="*/ 172403 w 800100"/>
              <a:gd name="connsiteY89" fmla="*/ 222885 h 685800"/>
              <a:gd name="connsiteX90" fmla="*/ 172403 w 800100"/>
              <a:gd name="connsiteY90" fmla="*/ 260985 h 685800"/>
              <a:gd name="connsiteX91" fmla="*/ 134303 w 800100"/>
              <a:gd name="connsiteY91" fmla="*/ 254318 h 685800"/>
              <a:gd name="connsiteX92" fmla="*/ 134303 w 800100"/>
              <a:gd name="connsiteY92" fmla="*/ 217170 h 685800"/>
              <a:gd name="connsiteX93" fmla="*/ 172403 w 800100"/>
              <a:gd name="connsiteY93" fmla="*/ 222885 h 685800"/>
              <a:gd name="connsiteX94" fmla="*/ 267653 w 800100"/>
              <a:gd name="connsiteY94" fmla="*/ 57150 h 685800"/>
              <a:gd name="connsiteX95" fmla="*/ 477203 w 800100"/>
              <a:gd name="connsiteY95" fmla="*/ 114300 h 685800"/>
              <a:gd name="connsiteX96" fmla="*/ 267653 w 800100"/>
              <a:gd name="connsiteY96" fmla="*/ 171450 h 685800"/>
              <a:gd name="connsiteX97" fmla="*/ 58103 w 800100"/>
              <a:gd name="connsiteY97" fmla="*/ 114300 h 685800"/>
              <a:gd name="connsiteX98" fmla="*/ 267653 w 800100"/>
              <a:gd name="connsiteY98" fmla="*/ 57150 h 685800"/>
              <a:gd name="connsiteX99" fmla="*/ 324803 w 800100"/>
              <a:gd name="connsiteY99" fmla="*/ 508635 h 685800"/>
              <a:gd name="connsiteX100" fmla="*/ 286703 w 800100"/>
              <a:gd name="connsiteY100" fmla="*/ 476250 h 685800"/>
              <a:gd name="connsiteX101" fmla="*/ 286703 w 800100"/>
              <a:gd name="connsiteY101" fmla="*/ 459105 h 685800"/>
              <a:gd name="connsiteX102" fmla="*/ 324803 w 800100"/>
              <a:gd name="connsiteY102" fmla="*/ 473393 h 685800"/>
              <a:gd name="connsiteX103" fmla="*/ 324803 w 800100"/>
              <a:gd name="connsiteY103" fmla="*/ 508635 h 685800"/>
              <a:gd name="connsiteX104" fmla="*/ 439103 w 800100"/>
              <a:gd name="connsiteY104" fmla="*/ 241935 h 685800"/>
              <a:gd name="connsiteX105" fmla="*/ 439103 w 800100"/>
              <a:gd name="connsiteY105" fmla="*/ 207645 h 685800"/>
              <a:gd name="connsiteX106" fmla="*/ 477203 w 800100"/>
              <a:gd name="connsiteY106" fmla="*/ 192405 h 685800"/>
              <a:gd name="connsiteX107" fmla="*/ 477203 w 800100"/>
              <a:gd name="connsiteY107" fmla="*/ 209550 h 685800"/>
              <a:gd name="connsiteX108" fmla="*/ 439103 w 800100"/>
              <a:gd name="connsiteY108" fmla="*/ 241935 h 685800"/>
              <a:gd name="connsiteX109" fmla="*/ 362903 w 800100"/>
              <a:gd name="connsiteY109" fmla="*/ 260033 h 685800"/>
              <a:gd name="connsiteX110" fmla="*/ 362903 w 800100"/>
              <a:gd name="connsiteY110" fmla="*/ 222885 h 685800"/>
              <a:gd name="connsiteX111" fmla="*/ 401003 w 800100"/>
              <a:gd name="connsiteY111" fmla="*/ 217170 h 685800"/>
              <a:gd name="connsiteX112" fmla="*/ 401003 w 800100"/>
              <a:gd name="connsiteY112" fmla="*/ 253365 h 685800"/>
              <a:gd name="connsiteX113" fmla="*/ 362903 w 800100"/>
              <a:gd name="connsiteY113" fmla="*/ 260033 h 685800"/>
              <a:gd name="connsiteX114" fmla="*/ 286703 w 800100"/>
              <a:gd name="connsiteY114" fmla="*/ 266700 h 685800"/>
              <a:gd name="connsiteX115" fmla="*/ 286703 w 800100"/>
              <a:gd name="connsiteY115" fmla="*/ 228600 h 685800"/>
              <a:gd name="connsiteX116" fmla="*/ 324803 w 800100"/>
              <a:gd name="connsiteY116" fmla="*/ 226695 h 685800"/>
              <a:gd name="connsiteX117" fmla="*/ 324803 w 800100"/>
              <a:gd name="connsiteY117" fmla="*/ 264795 h 685800"/>
              <a:gd name="connsiteX118" fmla="*/ 286703 w 800100"/>
              <a:gd name="connsiteY118" fmla="*/ 266700 h 685800"/>
              <a:gd name="connsiteX119" fmla="*/ 210503 w 800100"/>
              <a:gd name="connsiteY119" fmla="*/ 264795 h 685800"/>
              <a:gd name="connsiteX120" fmla="*/ 210503 w 800100"/>
              <a:gd name="connsiteY120" fmla="*/ 226695 h 685800"/>
              <a:gd name="connsiteX121" fmla="*/ 248603 w 800100"/>
              <a:gd name="connsiteY121" fmla="*/ 228600 h 685800"/>
              <a:gd name="connsiteX122" fmla="*/ 248603 w 800100"/>
              <a:gd name="connsiteY122" fmla="*/ 266700 h 685800"/>
              <a:gd name="connsiteX123" fmla="*/ 210503 w 800100"/>
              <a:gd name="connsiteY123" fmla="*/ 264795 h 685800"/>
              <a:gd name="connsiteX124" fmla="*/ 705803 w 800100"/>
              <a:gd name="connsiteY124" fmla="*/ 381000 h 685800"/>
              <a:gd name="connsiteX125" fmla="*/ 496253 w 800100"/>
              <a:gd name="connsiteY125" fmla="*/ 438150 h 685800"/>
              <a:gd name="connsiteX126" fmla="*/ 286703 w 800100"/>
              <a:gd name="connsiteY126" fmla="*/ 381000 h 685800"/>
              <a:gd name="connsiteX127" fmla="*/ 496253 w 800100"/>
              <a:gd name="connsiteY127" fmla="*/ 323850 h 685800"/>
              <a:gd name="connsiteX128" fmla="*/ 705803 w 800100"/>
              <a:gd name="connsiteY128" fmla="*/ 381000 h 685800"/>
              <a:gd name="connsiteX129" fmla="*/ 762953 w 800100"/>
              <a:gd name="connsiteY129" fmla="*/ 409575 h 685800"/>
              <a:gd name="connsiteX130" fmla="*/ 762953 w 800100"/>
              <a:gd name="connsiteY130" fmla="*/ 381000 h 685800"/>
              <a:gd name="connsiteX131" fmla="*/ 659130 w 800100"/>
              <a:gd name="connsiteY131" fmla="*/ 285750 h 685800"/>
              <a:gd name="connsiteX132" fmla="*/ 570548 w 800100"/>
              <a:gd name="connsiteY132" fmla="*/ 270510 h 685800"/>
              <a:gd name="connsiteX133" fmla="*/ 571500 w 800100"/>
              <a:gd name="connsiteY133" fmla="*/ 257175 h 685800"/>
              <a:gd name="connsiteX134" fmla="*/ 533400 w 800100"/>
              <a:gd name="connsiteY134" fmla="*/ 190500 h 685800"/>
              <a:gd name="connsiteX135" fmla="*/ 533400 w 800100"/>
              <a:gd name="connsiteY135" fmla="*/ 114300 h 685800"/>
              <a:gd name="connsiteX136" fmla="*/ 429578 w 800100"/>
              <a:gd name="connsiteY136" fmla="*/ 19050 h 685800"/>
              <a:gd name="connsiteX137" fmla="*/ 266700 w 800100"/>
              <a:gd name="connsiteY137" fmla="*/ 0 h 685800"/>
              <a:gd name="connsiteX138" fmla="*/ 0 w 800100"/>
              <a:gd name="connsiteY138" fmla="*/ 114300 h 685800"/>
              <a:gd name="connsiteX139" fmla="*/ 0 w 800100"/>
              <a:gd name="connsiteY139" fmla="*/ 209550 h 685800"/>
              <a:gd name="connsiteX140" fmla="*/ 38100 w 800100"/>
              <a:gd name="connsiteY140" fmla="*/ 276225 h 685800"/>
              <a:gd name="connsiteX141" fmla="*/ 38100 w 800100"/>
              <a:gd name="connsiteY141" fmla="*/ 294323 h 685800"/>
              <a:gd name="connsiteX142" fmla="*/ 0 w 800100"/>
              <a:gd name="connsiteY142" fmla="*/ 361950 h 685800"/>
              <a:gd name="connsiteX143" fmla="*/ 0 w 800100"/>
              <a:gd name="connsiteY143" fmla="*/ 457200 h 685800"/>
              <a:gd name="connsiteX144" fmla="*/ 103822 w 800100"/>
              <a:gd name="connsiteY144" fmla="*/ 552450 h 685800"/>
              <a:gd name="connsiteX145" fmla="*/ 266700 w 800100"/>
              <a:gd name="connsiteY145" fmla="*/ 571500 h 685800"/>
              <a:gd name="connsiteX146" fmla="*/ 370523 w 800100"/>
              <a:gd name="connsiteY146" fmla="*/ 666750 h 685800"/>
              <a:gd name="connsiteX147" fmla="*/ 533400 w 800100"/>
              <a:gd name="connsiteY147" fmla="*/ 685800 h 685800"/>
              <a:gd name="connsiteX148" fmla="*/ 800100 w 800100"/>
              <a:gd name="connsiteY148" fmla="*/ 571500 h 685800"/>
              <a:gd name="connsiteX149" fmla="*/ 800100 w 800100"/>
              <a:gd name="connsiteY149" fmla="*/ 476250 h 685800"/>
              <a:gd name="connsiteX150" fmla="*/ 762953 w 800100"/>
              <a:gd name="connsiteY150" fmla="*/ 409575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800100" h="685800">
                <a:moveTo>
                  <a:pt x="743903" y="571500"/>
                </a:moveTo>
                <a:cubicBezTo>
                  <a:pt x="743903" y="583883"/>
                  <a:pt x="729615" y="595313"/>
                  <a:pt x="705803" y="603885"/>
                </a:cubicBezTo>
                <a:lnTo>
                  <a:pt x="705803" y="569595"/>
                </a:lnTo>
                <a:cubicBezTo>
                  <a:pt x="719138" y="565785"/>
                  <a:pt x="732473" y="560070"/>
                  <a:pt x="743903" y="554355"/>
                </a:cubicBezTo>
                <a:lnTo>
                  <a:pt x="743903" y="571500"/>
                </a:lnTo>
                <a:close/>
                <a:moveTo>
                  <a:pt x="667703" y="508635"/>
                </a:moveTo>
                <a:lnTo>
                  <a:pt x="667703" y="474345"/>
                </a:lnTo>
                <a:cubicBezTo>
                  <a:pt x="681038" y="470535"/>
                  <a:pt x="694373" y="464820"/>
                  <a:pt x="705803" y="459105"/>
                </a:cubicBezTo>
                <a:lnTo>
                  <a:pt x="705803" y="476250"/>
                </a:lnTo>
                <a:cubicBezTo>
                  <a:pt x="705803" y="488633"/>
                  <a:pt x="691515" y="500063"/>
                  <a:pt x="667703" y="508635"/>
                </a:cubicBezTo>
                <a:close/>
                <a:moveTo>
                  <a:pt x="667703" y="615315"/>
                </a:moveTo>
                <a:cubicBezTo>
                  <a:pt x="656273" y="618173"/>
                  <a:pt x="642938" y="620078"/>
                  <a:pt x="629603" y="621983"/>
                </a:cubicBezTo>
                <a:lnTo>
                  <a:pt x="629603" y="584835"/>
                </a:lnTo>
                <a:cubicBezTo>
                  <a:pt x="641985" y="582930"/>
                  <a:pt x="655320" y="581025"/>
                  <a:pt x="667703" y="579120"/>
                </a:cubicBezTo>
                <a:lnTo>
                  <a:pt x="667703" y="615315"/>
                </a:lnTo>
                <a:close/>
                <a:moveTo>
                  <a:pt x="591503" y="489585"/>
                </a:moveTo>
                <a:cubicBezTo>
                  <a:pt x="603885" y="487680"/>
                  <a:pt x="617220" y="485775"/>
                  <a:pt x="629603" y="483870"/>
                </a:cubicBezTo>
                <a:lnTo>
                  <a:pt x="629603" y="520065"/>
                </a:lnTo>
                <a:cubicBezTo>
                  <a:pt x="618173" y="522923"/>
                  <a:pt x="604838" y="524828"/>
                  <a:pt x="591503" y="526733"/>
                </a:cubicBezTo>
                <a:lnTo>
                  <a:pt x="591503" y="489585"/>
                </a:lnTo>
                <a:close/>
                <a:moveTo>
                  <a:pt x="591503" y="626745"/>
                </a:moveTo>
                <a:cubicBezTo>
                  <a:pt x="579120" y="627698"/>
                  <a:pt x="566738" y="628650"/>
                  <a:pt x="553403" y="628650"/>
                </a:cubicBezTo>
                <a:lnTo>
                  <a:pt x="553403" y="590550"/>
                </a:lnTo>
                <a:cubicBezTo>
                  <a:pt x="564833" y="590550"/>
                  <a:pt x="578168" y="589598"/>
                  <a:pt x="591503" y="588645"/>
                </a:cubicBezTo>
                <a:lnTo>
                  <a:pt x="591503" y="626745"/>
                </a:lnTo>
                <a:close/>
                <a:moveTo>
                  <a:pt x="515303" y="533400"/>
                </a:moveTo>
                <a:lnTo>
                  <a:pt x="515303" y="495300"/>
                </a:lnTo>
                <a:cubicBezTo>
                  <a:pt x="526733" y="495300"/>
                  <a:pt x="540068" y="494348"/>
                  <a:pt x="553403" y="493395"/>
                </a:cubicBezTo>
                <a:lnTo>
                  <a:pt x="553403" y="531495"/>
                </a:lnTo>
                <a:cubicBezTo>
                  <a:pt x="541020" y="532448"/>
                  <a:pt x="528638" y="532448"/>
                  <a:pt x="515303" y="533400"/>
                </a:cubicBezTo>
                <a:close/>
                <a:moveTo>
                  <a:pt x="515303" y="628650"/>
                </a:moveTo>
                <a:cubicBezTo>
                  <a:pt x="501968" y="628650"/>
                  <a:pt x="489585" y="627698"/>
                  <a:pt x="477203" y="626745"/>
                </a:cubicBezTo>
                <a:lnTo>
                  <a:pt x="477203" y="590550"/>
                </a:lnTo>
                <a:cubicBezTo>
                  <a:pt x="483870" y="590550"/>
                  <a:pt x="489585" y="590550"/>
                  <a:pt x="496253" y="590550"/>
                </a:cubicBezTo>
                <a:cubicBezTo>
                  <a:pt x="501968" y="590550"/>
                  <a:pt x="508635" y="590550"/>
                  <a:pt x="515303" y="590550"/>
                </a:cubicBezTo>
                <a:lnTo>
                  <a:pt x="515303" y="628650"/>
                </a:lnTo>
                <a:close/>
                <a:moveTo>
                  <a:pt x="439103" y="493395"/>
                </a:moveTo>
                <a:cubicBezTo>
                  <a:pt x="451485" y="494348"/>
                  <a:pt x="463868" y="495300"/>
                  <a:pt x="477203" y="495300"/>
                </a:cubicBezTo>
                <a:lnTo>
                  <a:pt x="477203" y="533400"/>
                </a:lnTo>
                <a:cubicBezTo>
                  <a:pt x="463868" y="533400"/>
                  <a:pt x="451485" y="532448"/>
                  <a:pt x="439103" y="531495"/>
                </a:cubicBezTo>
                <a:lnTo>
                  <a:pt x="439103" y="493395"/>
                </a:lnTo>
                <a:close/>
                <a:moveTo>
                  <a:pt x="439103" y="621983"/>
                </a:moveTo>
                <a:cubicBezTo>
                  <a:pt x="425768" y="620078"/>
                  <a:pt x="412433" y="618173"/>
                  <a:pt x="401003" y="615315"/>
                </a:cubicBezTo>
                <a:lnTo>
                  <a:pt x="401003" y="584835"/>
                </a:lnTo>
                <a:cubicBezTo>
                  <a:pt x="413385" y="586740"/>
                  <a:pt x="425768" y="587693"/>
                  <a:pt x="439103" y="588645"/>
                </a:cubicBezTo>
                <a:lnTo>
                  <a:pt x="439103" y="621983"/>
                </a:lnTo>
                <a:close/>
                <a:moveTo>
                  <a:pt x="362903" y="520065"/>
                </a:moveTo>
                <a:lnTo>
                  <a:pt x="362903" y="482918"/>
                </a:lnTo>
                <a:cubicBezTo>
                  <a:pt x="375285" y="484823"/>
                  <a:pt x="387668" y="487680"/>
                  <a:pt x="401003" y="488633"/>
                </a:cubicBezTo>
                <a:lnTo>
                  <a:pt x="401003" y="526733"/>
                </a:lnTo>
                <a:cubicBezTo>
                  <a:pt x="387668" y="524828"/>
                  <a:pt x="374333" y="522923"/>
                  <a:pt x="362903" y="520065"/>
                </a:cubicBezTo>
                <a:close/>
                <a:moveTo>
                  <a:pt x="362903" y="603885"/>
                </a:moveTo>
                <a:cubicBezTo>
                  <a:pt x="339090" y="594360"/>
                  <a:pt x="324803" y="582930"/>
                  <a:pt x="324803" y="571500"/>
                </a:cubicBezTo>
                <a:lnTo>
                  <a:pt x="324803" y="569595"/>
                </a:lnTo>
                <a:cubicBezTo>
                  <a:pt x="324803" y="569595"/>
                  <a:pt x="324803" y="569595"/>
                  <a:pt x="325755" y="569595"/>
                </a:cubicBezTo>
                <a:cubicBezTo>
                  <a:pt x="328613" y="570548"/>
                  <a:pt x="330518" y="571500"/>
                  <a:pt x="333375" y="571500"/>
                </a:cubicBezTo>
                <a:cubicBezTo>
                  <a:pt x="342900" y="574358"/>
                  <a:pt x="352425" y="576263"/>
                  <a:pt x="362903" y="578168"/>
                </a:cubicBezTo>
                <a:lnTo>
                  <a:pt x="362903" y="603885"/>
                </a:lnTo>
                <a:close/>
                <a:moveTo>
                  <a:pt x="210503" y="474345"/>
                </a:moveTo>
                <a:cubicBezTo>
                  <a:pt x="217170" y="474345"/>
                  <a:pt x="222885" y="475298"/>
                  <a:pt x="229553" y="475298"/>
                </a:cubicBezTo>
                <a:lnTo>
                  <a:pt x="229553" y="476250"/>
                </a:lnTo>
                <a:cubicBezTo>
                  <a:pt x="229553" y="489585"/>
                  <a:pt x="232410" y="502920"/>
                  <a:pt x="239078" y="513398"/>
                </a:cubicBezTo>
                <a:cubicBezTo>
                  <a:pt x="229553" y="513398"/>
                  <a:pt x="220028" y="512445"/>
                  <a:pt x="210503" y="511492"/>
                </a:cubicBezTo>
                <a:lnTo>
                  <a:pt x="210503" y="474345"/>
                </a:lnTo>
                <a:close/>
                <a:moveTo>
                  <a:pt x="172403" y="360045"/>
                </a:moveTo>
                <a:cubicBezTo>
                  <a:pt x="184785" y="361950"/>
                  <a:pt x="197168" y="364808"/>
                  <a:pt x="210503" y="365760"/>
                </a:cubicBezTo>
                <a:lnTo>
                  <a:pt x="210503" y="403860"/>
                </a:lnTo>
                <a:cubicBezTo>
                  <a:pt x="197168" y="401955"/>
                  <a:pt x="183833" y="400050"/>
                  <a:pt x="172403" y="397193"/>
                </a:cubicBezTo>
                <a:lnTo>
                  <a:pt x="172403" y="360045"/>
                </a:lnTo>
                <a:close/>
                <a:moveTo>
                  <a:pt x="172403" y="507683"/>
                </a:moveTo>
                <a:cubicBezTo>
                  <a:pt x="159068" y="505778"/>
                  <a:pt x="145733" y="503873"/>
                  <a:pt x="134303" y="501015"/>
                </a:cubicBezTo>
                <a:lnTo>
                  <a:pt x="134303" y="463868"/>
                </a:lnTo>
                <a:cubicBezTo>
                  <a:pt x="146685" y="465773"/>
                  <a:pt x="159068" y="468630"/>
                  <a:pt x="172403" y="469583"/>
                </a:cubicBezTo>
                <a:lnTo>
                  <a:pt x="172403" y="507683"/>
                </a:lnTo>
                <a:close/>
                <a:moveTo>
                  <a:pt x="96203" y="352425"/>
                </a:moveTo>
                <a:lnTo>
                  <a:pt x="96203" y="335280"/>
                </a:lnTo>
                <a:cubicBezTo>
                  <a:pt x="107633" y="340995"/>
                  <a:pt x="120015" y="345758"/>
                  <a:pt x="134303" y="349568"/>
                </a:cubicBezTo>
                <a:lnTo>
                  <a:pt x="134303" y="384810"/>
                </a:lnTo>
                <a:cubicBezTo>
                  <a:pt x="110490" y="376238"/>
                  <a:pt x="96203" y="364808"/>
                  <a:pt x="96203" y="352425"/>
                </a:cubicBezTo>
                <a:close/>
                <a:moveTo>
                  <a:pt x="96203" y="489585"/>
                </a:moveTo>
                <a:cubicBezTo>
                  <a:pt x="72390" y="480060"/>
                  <a:pt x="58103" y="468630"/>
                  <a:pt x="58103" y="457200"/>
                </a:cubicBezTo>
                <a:lnTo>
                  <a:pt x="58103" y="440055"/>
                </a:lnTo>
                <a:cubicBezTo>
                  <a:pt x="69533" y="445770"/>
                  <a:pt x="81915" y="450533"/>
                  <a:pt x="96203" y="454343"/>
                </a:cubicBezTo>
                <a:lnTo>
                  <a:pt x="96203" y="489585"/>
                </a:lnTo>
                <a:close/>
                <a:moveTo>
                  <a:pt x="58103" y="192405"/>
                </a:moveTo>
                <a:cubicBezTo>
                  <a:pt x="69533" y="198120"/>
                  <a:pt x="81915" y="202883"/>
                  <a:pt x="96203" y="206693"/>
                </a:cubicBezTo>
                <a:lnTo>
                  <a:pt x="96203" y="241935"/>
                </a:lnTo>
                <a:cubicBezTo>
                  <a:pt x="72390" y="232410"/>
                  <a:pt x="58103" y="220980"/>
                  <a:pt x="58103" y="209550"/>
                </a:cubicBezTo>
                <a:lnTo>
                  <a:pt x="58103" y="192405"/>
                </a:lnTo>
                <a:close/>
                <a:moveTo>
                  <a:pt x="172403" y="222885"/>
                </a:moveTo>
                <a:lnTo>
                  <a:pt x="172403" y="260985"/>
                </a:lnTo>
                <a:cubicBezTo>
                  <a:pt x="159068" y="259080"/>
                  <a:pt x="145733" y="257175"/>
                  <a:pt x="134303" y="254318"/>
                </a:cubicBezTo>
                <a:lnTo>
                  <a:pt x="134303" y="217170"/>
                </a:lnTo>
                <a:cubicBezTo>
                  <a:pt x="146685" y="219075"/>
                  <a:pt x="159068" y="220980"/>
                  <a:pt x="172403" y="222885"/>
                </a:cubicBezTo>
                <a:close/>
                <a:moveTo>
                  <a:pt x="267653" y="57150"/>
                </a:moveTo>
                <a:cubicBezTo>
                  <a:pt x="383858" y="57150"/>
                  <a:pt x="477203" y="82868"/>
                  <a:pt x="477203" y="114300"/>
                </a:cubicBezTo>
                <a:cubicBezTo>
                  <a:pt x="477203" y="145733"/>
                  <a:pt x="383858" y="171450"/>
                  <a:pt x="267653" y="171450"/>
                </a:cubicBezTo>
                <a:cubicBezTo>
                  <a:pt x="151447" y="171450"/>
                  <a:pt x="58103" y="145733"/>
                  <a:pt x="58103" y="114300"/>
                </a:cubicBezTo>
                <a:cubicBezTo>
                  <a:pt x="58103" y="82868"/>
                  <a:pt x="151447" y="57150"/>
                  <a:pt x="267653" y="57150"/>
                </a:cubicBezTo>
                <a:close/>
                <a:moveTo>
                  <a:pt x="324803" y="508635"/>
                </a:moveTo>
                <a:cubicBezTo>
                  <a:pt x="300990" y="499110"/>
                  <a:pt x="286703" y="487680"/>
                  <a:pt x="286703" y="476250"/>
                </a:cubicBezTo>
                <a:lnTo>
                  <a:pt x="286703" y="459105"/>
                </a:lnTo>
                <a:cubicBezTo>
                  <a:pt x="298133" y="464820"/>
                  <a:pt x="310515" y="469583"/>
                  <a:pt x="324803" y="473393"/>
                </a:cubicBezTo>
                <a:lnTo>
                  <a:pt x="324803" y="508635"/>
                </a:lnTo>
                <a:close/>
                <a:moveTo>
                  <a:pt x="439103" y="241935"/>
                </a:moveTo>
                <a:lnTo>
                  <a:pt x="439103" y="207645"/>
                </a:lnTo>
                <a:cubicBezTo>
                  <a:pt x="452438" y="203835"/>
                  <a:pt x="465773" y="198120"/>
                  <a:pt x="477203" y="192405"/>
                </a:cubicBezTo>
                <a:lnTo>
                  <a:pt x="477203" y="209550"/>
                </a:lnTo>
                <a:cubicBezTo>
                  <a:pt x="477203" y="221933"/>
                  <a:pt x="462915" y="233363"/>
                  <a:pt x="439103" y="241935"/>
                </a:cubicBezTo>
                <a:close/>
                <a:moveTo>
                  <a:pt x="362903" y="260033"/>
                </a:moveTo>
                <a:lnTo>
                  <a:pt x="362903" y="222885"/>
                </a:lnTo>
                <a:cubicBezTo>
                  <a:pt x="375285" y="220980"/>
                  <a:pt x="388620" y="219075"/>
                  <a:pt x="401003" y="217170"/>
                </a:cubicBezTo>
                <a:lnTo>
                  <a:pt x="401003" y="253365"/>
                </a:lnTo>
                <a:cubicBezTo>
                  <a:pt x="389573" y="256223"/>
                  <a:pt x="376238" y="258127"/>
                  <a:pt x="362903" y="260033"/>
                </a:cubicBezTo>
                <a:close/>
                <a:moveTo>
                  <a:pt x="286703" y="266700"/>
                </a:moveTo>
                <a:lnTo>
                  <a:pt x="286703" y="228600"/>
                </a:lnTo>
                <a:cubicBezTo>
                  <a:pt x="298133" y="228600"/>
                  <a:pt x="311468" y="227648"/>
                  <a:pt x="324803" y="226695"/>
                </a:cubicBezTo>
                <a:lnTo>
                  <a:pt x="324803" y="264795"/>
                </a:lnTo>
                <a:cubicBezTo>
                  <a:pt x="312420" y="265748"/>
                  <a:pt x="300038" y="265748"/>
                  <a:pt x="286703" y="266700"/>
                </a:cubicBezTo>
                <a:close/>
                <a:moveTo>
                  <a:pt x="210503" y="264795"/>
                </a:moveTo>
                <a:lnTo>
                  <a:pt x="210503" y="226695"/>
                </a:lnTo>
                <a:cubicBezTo>
                  <a:pt x="222885" y="227648"/>
                  <a:pt x="235267" y="228600"/>
                  <a:pt x="248603" y="228600"/>
                </a:cubicBezTo>
                <a:lnTo>
                  <a:pt x="248603" y="266700"/>
                </a:lnTo>
                <a:cubicBezTo>
                  <a:pt x="235267" y="265748"/>
                  <a:pt x="222885" y="265748"/>
                  <a:pt x="210503" y="264795"/>
                </a:cubicBezTo>
                <a:close/>
                <a:moveTo>
                  <a:pt x="705803" y="381000"/>
                </a:moveTo>
                <a:cubicBezTo>
                  <a:pt x="705803" y="412433"/>
                  <a:pt x="612458" y="438150"/>
                  <a:pt x="496253" y="438150"/>
                </a:cubicBezTo>
                <a:cubicBezTo>
                  <a:pt x="380048" y="438150"/>
                  <a:pt x="286703" y="412433"/>
                  <a:pt x="286703" y="381000"/>
                </a:cubicBezTo>
                <a:cubicBezTo>
                  <a:pt x="286703" y="349568"/>
                  <a:pt x="380048" y="323850"/>
                  <a:pt x="496253" y="323850"/>
                </a:cubicBezTo>
                <a:cubicBezTo>
                  <a:pt x="612458" y="323850"/>
                  <a:pt x="705803" y="349568"/>
                  <a:pt x="705803" y="381000"/>
                </a:cubicBezTo>
                <a:close/>
                <a:moveTo>
                  <a:pt x="762953" y="409575"/>
                </a:moveTo>
                <a:lnTo>
                  <a:pt x="762953" y="381000"/>
                </a:lnTo>
                <a:cubicBezTo>
                  <a:pt x="762953" y="336233"/>
                  <a:pt x="727710" y="303848"/>
                  <a:pt x="659130" y="285750"/>
                </a:cubicBezTo>
                <a:cubicBezTo>
                  <a:pt x="633413" y="279083"/>
                  <a:pt x="603885" y="273368"/>
                  <a:pt x="570548" y="270510"/>
                </a:cubicBezTo>
                <a:cubicBezTo>
                  <a:pt x="571500" y="266700"/>
                  <a:pt x="571500" y="261938"/>
                  <a:pt x="571500" y="257175"/>
                </a:cubicBezTo>
                <a:cubicBezTo>
                  <a:pt x="571500" y="230505"/>
                  <a:pt x="559118" y="207645"/>
                  <a:pt x="533400" y="190500"/>
                </a:cubicBezTo>
                <a:lnTo>
                  <a:pt x="533400" y="114300"/>
                </a:lnTo>
                <a:cubicBezTo>
                  <a:pt x="533400" y="69532"/>
                  <a:pt x="498158" y="37147"/>
                  <a:pt x="429578" y="19050"/>
                </a:cubicBezTo>
                <a:cubicBezTo>
                  <a:pt x="384810" y="6667"/>
                  <a:pt x="327660" y="0"/>
                  <a:pt x="266700" y="0"/>
                </a:cubicBezTo>
                <a:cubicBezTo>
                  <a:pt x="186690" y="0"/>
                  <a:pt x="0" y="11430"/>
                  <a:pt x="0" y="114300"/>
                </a:cubicBezTo>
                <a:lnTo>
                  <a:pt x="0" y="209550"/>
                </a:lnTo>
                <a:cubicBezTo>
                  <a:pt x="0" y="236220"/>
                  <a:pt x="12382" y="259080"/>
                  <a:pt x="38100" y="276225"/>
                </a:cubicBezTo>
                <a:lnTo>
                  <a:pt x="38100" y="294323"/>
                </a:lnTo>
                <a:cubicBezTo>
                  <a:pt x="15240" y="310515"/>
                  <a:pt x="0" y="332423"/>
                  <a:pt x="0" y="361950"/>
                </a:cubicBezTo>
                <a:lnTo>
                  <a:pt x="0" y="457200"/>
                </a:lnTo>
                <a:cubicBezTo>
                  <a:pt x="0" y="501967"/>
                  <a:pt x="35243" y="534353"/>
                  <a:pt x="103822" y="552450"/>
                </a:cubicBezTo>
                <a:cubicBezTo>
                  <a:pt x="148590" y="564833"/>
                  <a:pt x="205740" y="571500"/>
                  <a:pt x="266700" y="571500"/>
                </a:cubicBezTo>
                <a:cubicBezTo>
                  <a:pt x="266700" y="616268"/>
                  <a:pt x="301943" y="648653"/>
                  <a:pt x="370523" y="666750"/>
                </a:cubicBezTo>
                <a:cubicBezTo>
                  <a:pt x="415290" y="679133"/>
                  <a:pt x="472440" y="685800"/>
                  <a:pt x="533400" y="685800"/>
                </a:cubicBezTo>
                <a:cubicBezTo>
                  <a:pt x="613410" y="685800"/>
                  <a:pt x="800100" y="674370"/>
                  <a:pt x="800100" y="571500"/>
                </a:cubicBezTo>
                <a:lnTo>
                  <a:pt x="800100" y="476250"/>
                </a:lnTo>
                <a:cubicBezTo>
                  <a:pt x="801053" y="449580"/>
                  <a:pt x="788670" y="426720"/>
                  <a:pt x="762953" y="409575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9E344B68-C7CC-4DED-A3AB-376787060373}"/>
              </a:ext>
            </a:extLst>
          </p:cNvPr>
          <p:cNvSpPr/>
          <p:nvPr/>
        </p:nvSpPr>
        <p:spPr>
          <a:xfrm>
            <a:off x="1247475" y="4777548"/>
            <a:ext cx="383568" cy="382269"/>
          </a:xfrm>
          <a:custGeom>
            <a:avLst/>
            <a:gdLst>
              <a:gd name="connsiteX0" fmla="*/ 87605 w 383568"/>
              <a:gd name="connsiteY0" fmla="*/ 266073 h 382269"/>
              <a:gd name="connsiteX1" fmla="*/ 100932 w 383568"/>
              <a:gd name="connsiteY1" fmla="*/ 277793 h 382269"/>
              <a:gd name="connsiteX2" fmla="*/ 105695 w 383568"/>
              <a:gd name="connsiteY2" fmla="*/ 300177 h 382269"/>
              <a:gd name="connsiteX3" fmla="*/ 46640 w 383568"/>
              <a:gd name="connsiteY3" fmla="*/ 332085 h 382269"/>
              <a:gd name="connsiteX4" fmla="*/ 78549 w 383568"/>
              <a:gd name="connsiteY4" fmla="*/ 273030 h 382269"/>
              <a:gd name="connsiteX5" fmla="*/ 87605 w 383568"/>
              <a:gd name="connsiteY5" fmla="*/ 266073 h 382269"/>
              <a:gd name="connsiteX6" fmla="*/ 242379 w 383568"/>
              <a:gd name="connsiteY6" fmla="*/ 262553 h 382269"/>
              <a:gd name="connsiteX7" fmla="*/ 249999 w 383568"/>
              <a:gd name="connsiteY7" fmla="*/ 282079 h 382269"/>
              <a:gd name="connsiteX8" fmla="*/ 246189 w 383568"/>
              <a:gd name="connsiteY8" fmla="*/ 301130 h 382269"/>
              <a:gd name="connsiteX9" fmla="*/ 170465 w 383568"/>
              <a:gd name="connsiteY9" fmla="*/ 376854 h 382269"/>
              <a:gd name="connsiteX10" fmla="*/ 140461 w 383568"/>
              <a:gd name="connsiteY10" fmla="*/ 360661 h 382269"/>
              <a:gd name="connsiteX11" fmla="*/ 155225 w 383568"/>
              <a:gd name="connsiteY11" fmla="*/ 293034 h 382269"/>
              <a:gd name="connsiteX12" fmla="*/ 242379 w 383568"/>
              <a:gd name="connsiteY12" fmla="*/ 262553 h 382269"/>
              <a:gd name="connsiteX13" fmla="*/ 99979 w 383568"/>
              <a:gd name="connsiteY13" fmla="*/ 132060 h 382269"/>
              <a:gd name="connsiteX14" fmla="*/ 116172 w 383568"/>
              <a:gd name="connsiteY14" fmla="*/ 138251 h 382269"/>
              <a:gd name="connsiteX15" fmla="*/ 84739 w 383568"/>
              <a:gd name="connsiteY15" fmla="*/ 227311 h 382269"/>
              <a:gd name="connsiteX16" fmla="*/ 21398 w 383568"/>
              <a:gd name="connsiteY16" fmla="*/ 241599 h 382269"/>
              <a:gd name="connsiteX17" fmla="*/ 5206 w 383568"/>
              <a:gd name="connsiteY17" fmla="*/ 211594 h 382269"/>
              <a:gd name="connsiteX18" fmla="*/ 80929 w 383568"/>
              <a:gd name="connsiteY18" fmla="*/ 135870 h 382269"/>
              <a:gd name="connsiteX19" fmla="*/ 99979 w 383568"/>
              <a:gd name="connsiteY19" fmla="*/ 132060 h 382269"/>
              <a:gd name="connsiteX20" fmla="*/ 274348 w 383568"/>
              <a:gd name="connsiteY20" fmla="*/ 75743 h 382269"/>
              <a:gd name="connsiteX21" fmla="*/ 254286 w 383568"/>
              <a:gd name="connsiteY21" fmla="*/ 83959 h 382269"/>
              <a:gd name="connsiteX22" fmla="*/ 254286 w 383568"/>
              <a:gd name="connsiteY22" fmla="*/ 124440 h 382269"/>
              <a:gd name="connsiteX23" fmla="*/ 294768 w 383568"/>
              <a:gd name="connsiteY23" fmla="*/ 124440 h 382269"/>
              <a:gd name="connsiteX24" fmla="*/ 294768 w 383568"/>
              <a:gd name="connsiteY24" fmla="*/ 83959 h 382269"/>
              <a:gd name="connsiteX25" fmla="*/ 274348 w 383568"/>
              <a:gd name="connsiteY25" fmla="*/ 75743 h 382269"/>
              <a:gd name="connsiteX26" fmla="*/ 270479 w 383568"/>
              <a:gd name="connsiteY26" fmla="*/ 21570 h 382269"/>
              <a:gd name="connsiteX27" fmla="*/ 321437 w 383568"/>
              <a:gd name="connsiteY27" fmla="*/ 56813 h 382269"/>
              <a:gd name="connsiteX28" fmla="*/ 357633 w 383568"/>
              <a:gd name="connsiteY28" fmla="*/ 109200 h 382269"/>
              <a:gd name="connsiteX29" fmla="*/ 295720 w 383568"/>
              <a:gd name="connsiteY29" fmla="*/ 199688 h 382269"/>
              <a:gd name="connsiteX30" fmla="*/ 130937 w 383568"/>
              <a:gd name="connsiteY30" fmla="*/ 277317 h 382269"/>
              <a:gd name="connsiteX31" fmla="*/ 101409 w 383568"/>
              <a:gd name="connsiteY31" fmla="*/ 247790 h 382269"/>
              <a:gd name="connsiteX32" fmla="*/ 179514 w 383568"/>
              <a:gd name="connsiteY32" fmla="*/ 83483 h 382269"/>
              <a:gd name="connsiteX33" fmla="*/ 270479 w 383568"/>
              <a:gd name="connsiteY33" fmla="*/ 21570 h 382269"/>
              <a:gd name="connsiteX34" fmla="*/ 370334 w 383568"/>
              <a:gd name="connsiteY34" fmla="*/ 5 h 382269"/>
              <a:gd name="connsiteX35" fmla="*/ 381444 w 383568"/>
              <a:gd name="connsiteY35" fmla="*/ 2520 h 382269"/>
              <a:gd name="connsiteX36" fmla="*/ 366680 w 383568"/>
              <a:gd name="connsiteY36" fmla="*/ 83960 h 382269"/>
              <a:gd name="connsiteX37" fmla="*/ 335247 w 383568"/>
              <a:gd name="connsiteY37" fmla="*/ 43954 h 382269"/>
              <a:gd name="connsiteX38" fmla="*/ 296195 w 383568"/>
              <a:gd name="connsiteY38" fmla="*/ 12998 h 382269"/>
              <a:gd name="connsiteX39" fmla="*/ 370334 w 383568"/>
              <a:gd name="connsiteY39" fmla="*/ 5 h 382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383568" h="382269">
                <a:moveTo>
                  <a:pt x="87605" y="266073"/>
                </a:moveTo>
                <a:cubicBezTo>
                  <a:pt x="94324" y="263416"/>
                  <a:pt x="95217" y="272078"/>
                  <a:pt x="100932" y="277793"/>
                </a:cubicBezTo>
                <a:cubicBezTo>
                  <a:pt x="108552" y="284937"/>
                  <a:pt x="121411" y="283984"/>
                  <a:pt x="105695" y="300177"/>
                </a:cubicBezTo>
                <a:cubicBezTo>
                  <a:pt x="89979" y="315893"/>
                  <a:pt x="54260" y="339705"/>
                  <a:pt x="46640" y="332085"/>
                </a:cubicBezTo>
                <a:cubicBezTo>
                  <a:pt x="39496" y="324465"/>
                  <a:pt x="62832" y="288747"/>
                  <a:pt x="78549" y="273030"/>
                </a:cubicBezTo>
                <a:cubicBezTo>
                  <a:pt x="82478" y="269101"/>
                  <a:pt x="85365" y="266958"/>
                  <a:pt x="87605" y="266073"/>
                </a:cubicBezTo>
                <a:close/>
                <a:moveTo>
                  <a:pt x="242379" y="262553"/>
                </a:moveTo>
                <a:lnTo>
                  <a:pt x="249999" y="282079"/>
                </a:lnTo>
                <a:cubicBezTo>
                  <a:pt x="252857" y="288747"/>
                  <a:pt x="250952" y="296368"/>
                  <a:pt x="246189" y="301130"/>
                </a:cubicBezTo>
                <a:lnTo>
                  <a:pt x="170465" y="376854"/>
                </a:lnTo>
                <a:cubicBezTo>
                  <a:pt x="157606" y="389713"/>
                  <a:pt x="136651" y="377806"/>
                  <a:pt x="140461" y="360661"/>
                </a:cubicBezTo>
                <a:lnTo>
                  <a:pt x="155225" y="293034"/>
                </a:lnTo>
                <a:cubicBezTo>
                  <a:pt x="179990" y="288271"/>
                  <a:pt x="210471" y="279222"/>
                  <a:pt x="242379" y="262553"/>
                </a:cubicBezTo>
                <a:close/>
                <a:moveTo>
                  <a:pt x="99979" y="132060"/>
                </a:moveTo>
                <a:lnTo>
                  <a:pt x="116172" y="138251"/>
                </a:lnTo>
                <a:cubicBezTo>
                  <a:pt x="98551" y="171589"/>
                  <a:pt x="89978" y="203498"/>
                  <a:pt x="84739" y="227311"/>
                </a:cubicBezTo>
                <a:lnTo>
                  <a:pt x="21398" y="241599"/>
                </a:lnTo>
                <a:cubicBezTo>
                  <a:pt x="4253" y="245409"/>
                  <a:pt x="-7177" y="223977"/>
                  <a:pt x="5206" y="211594"/>
                </a:cubicBezTo>
                <a:lnTo>
                  <a:pt x="80929" y="135870"/>
                </a:lnTo>
                <a:cubicBezTo>
                  <a:pt x="86168" y="131108"/>
                  <a:pt x="93312" y="129679"/>
                  <a:pt x="99979" y="132060"/>
                </a:cubicBezTo>
                <a:close/>
                <a:moveTo>
                  <a:pt x="274348" y="75743"/>
                </a:moveTo>
                <a:cubicBezTo>
                  <a:pt x="267025" y="75743"/>
                  <a:pt x="259763" y="78482"/>
                  <a:pt x="254286" y="83959"/>
                </a:cubicBezTo>
                <a:cubicBezTo>
                  <a:pt x="243333" y="95389"/>
                  <a:pt x="243333" y="113486"/>
                  <a:pt x="254286" y="124440"/>
                </a:cubicBezTo>
                <a:cubicBezTo>
                  <a:pt x="265716" y="135394"/>
                  <a:pt x="283814" y="135394"/>
                  <a:pt x="294768" y="124440"/>
                </a:cubicBezTo>
                <a:cubicBezTo>
                  <a:pt x="305721" y="113486"/>
                  <a:pt x="305721" y="95389"/>
                  <a:pt x="294768" y="83959"/>
                </a:cubicBezTo>
                <a:cubicBezTo>
                  <a:pt x="289052" y="78482"/>
                  <a:pt x="281670" y="75743"/>
                  <a:pt x="274348" y="75743"/>
                </a:cubicBezTo>
                <a:close/>
                <a:moveTo>
                  <a:pt x="270479" y="21570"/>
                </a:moveTo>
                <a:cubicBezTo>
                  <a:pt x="286195" y="27761"/>
                  <a:pt x="304293" y="40144"/>
                  <a:pt x="321437" y="56813"/>
                </a:cubicBezTo>
                <a:cubicBezTo>
                  <a:pt x="339059" y="74910"/>
                  <a:pt x="351441" y="93484"/>
                  <a:pt x="357633" y="109200"/>
                </a:cubicBezTo>
                <a:cubicBezTo>
                  <a:pt x="346203" y="137299"/>
                  <a:pt x="326676" y="168731"/>
                  <a:pt x="295720" y="199688"/>
                </a:cubicBezTo>
                <a:cubicBezTo>
                  <a:pt x="239046" y="256362"/>
                  <a:pt x="169989" y="272555"/>
                  <a:pt x="130937" y="277317"/>
                </a:cubicBezTo>
                <a:lnTo>
                  <a:pt x="101409" y="247790"/>
                </a:lnTo>
                <a:cubicBezTo>
                  <a:pt x="106172" y="208736"/>
                  <a:pt x="122840" y="140156"/>
                  <a:pt x="179514" y="83483"/>
                </a:cubicBezTo>
                <a:cubicBezTo>
                  <a:pt x="210470" y="52526"/>
                  <a:pt x="242380" y="33000"/>
                  <a:pt x="270479" y="21570"/>
                </a:cubicBezTo>
                <a:close/>
                <a:moveTo>
                  <a:pt x="370334" y="5"/>
                </a:moveTo>
                <a:cubicBezTo>
                  <a:pt x="375848" y="79"/>
                  <a:pt x="379777" y="853"/>
                  <a:pt x="381444" y="2520"/>
                </a:cubicBezTo>
                <a:cubicBezTo>
                  <a:pt x="388588" y="9188"/>
                  <a:pt x="376205" y="47288"/>
                  <a:pt x="366680" y="83960"/>
                </a:cubicBezTo>
                <a:cubicBezTo>
                  <a:pt x="359060" y="70625"/>
                  <a:pt x="348583" y="57289"/>
                  <a:pt x="335247" y="43954"/>
                </a:cubicBezTo>
                <a:cubicBezTo>
                  <a:pt x="322389" y="31095"/>
                  <a:pt x="309054" y="20618"/>
                  <a:pt x="296195" y="12998"/>
                </a:cubicBezTo>
                <a:cubicBezTo>
                  <a:pt x="322984" y="5854"/>
                  <a:pt x="353792" y="-218"/>
                  <a:pt x="370334" y="5"/>
                </a:cubicBezTo>
                <a:close/>
              </a:path>
            </a:pathLst>
          </a:custGeom>
          <a:solidFill>
            <a:schemeClr val="bg1">
              <a:lumMod val="95000"/>
              <a:alpha val="70000"/>
            </a:schemeClr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EC8EF646-9E7B-4A54-8221-44980DEBB5FE}"/>
              </a:ext>
            </a:extLst>
          </p:cNvPr>
          <p:cNvSpPr/>
          <p:nvPr/>
        </p:nvSpPr>
        <p:spPr>
          <a:xfrm>
            <a:off x="4740088" y="4765389"/>
            <a:ext cx="247650" cy="400050"/>
          </a:xfrm>
          <a:custGeom>
            <a:avLst/>
            <a:gdLst>
              <a:gd name="connsiteX0" fmla="*/ 92869 w 247650"/>
              <a:gd name="connsiteY0" fmla="*/ 371475 h 400050"/>
              <a:gd name="connsiteX1" fmla="*/ 154783 w 247650"/>
              <a:gd name="connsiteY1" fmla="*/ 371475 h 400050"/>
              <a:gd name="connsiteX2" fmla="*/ 123826 w 247650"/>
              <a:gd name="connsiteY2" fmla="*/ 400050 h 400050"/>
              <a:gd name="connsiteX3" fmla="*/ 92869 w 247650"/>
              <a:gd name="connsiteY3" fmla="*/ 371475 h 400050"/>
              <a:gd name="connsiteX4" fmla="*/ 76201 w 247650"/>
              <a:gd name="connsiteY4" fmla="*/ 323850 h 400050"/>
              <a:gd name="connsiteX5" fmla="*/ 171451 w 247650"/>
              <a:gd name="connsiteY5" fmla="*/ 323850 h 400050"/>
              <a:gd name="connsiteX6" fmla="*/ 185738 w 247650"/>
              <a:gd name="connsiteY6" fmla="*/ 338138 h 400050"/>
              <a:gd name="connsiteX7" fmla="*/ 171451 w 247650"/>
              <a:gd name="connsiteY7" fmla="*/ 352425 h 400050"/>
              <a:gd name="connsiteX8" fmla="*/ 76201 w 247650"/>
              <a:gd name="connsiteY8" fmla="*/ 352425 h 400050"/>
              <a:gd name="connsiteX9" fmla="*/ 61913 w 247650"/>
              <a:gd name="connsiteY9" fmla="*/ 338138 h 400050"/>
              <a:gd name="connsiteX10" fmla="*/ 76201 w 247650"/>
              <a:gd name="connsiteY10" fmla="*/ 323850 h 400050"/>
              <a:gd name="connsiteX11" fmla="*/ 76201 w 247650"/>
              <a:gd name="connsiteY11" fmla="*/ 276225 h 400050"/>
              <a:gd name="connsiteX12" fmla="*/ 171451 w 247650"/>
              <a:gd name="connsiteY12" fmla="*/ 276225 h 400050"/>
              <a:gd name="connsiteX13" fmla="*/ 185738 w 247650"/>
              <a:gd name="connsiteY13" fmla="*/ 290513 h 400050"/>
              <a:gd name="connsiteX14" fmla="*/ 171451 w 247650"/>
              <a:gd name="connsiteY14" fmla="*/ 304800 h 400050"/>
              <a:gd name="connsiteX15" fmla="*/ 76201 w 247650"/>
              <a:gd name="connsiteY15" fmla="*/ 304800 h 400050"/>
              <a:gd name="connsiteX16" fmla="*/ 61913 w 247650"/>
              <a:gd name="connsiteY16" fmla="*/ 290513 h 400050"/>
              <a:gd name="connsiteX17" fmla="*/ 76201 w 247650"/>
              <a:gd name="connsiteY17" fmla="*/ 276225 h 400050"/>
              <a:gd name="connsiteX18" fmla="*/ 124301 w 247650"/>
              <a:gd name="connsiteY18" fmla="*/ 28099 h 400050"/>
              <a:gd name="connsiteX19" fmla="*/ 29051 w 247650"/>
              <a:gd name="connsiteY19" fmla="*/ 122396 h 400050"/>
              <a:gd name="connsiteX20" fmla="*/ 29051 w 247650"/>
              <a:gd name="connsiteY20" fmla="*/ 126206 h 400050"/>
              <a:gd name="connsiteX21" fmla="*/ 35719 w 247650"/>
              <a:gd name="connsiteY21" fmla="*/ 159544 h 400050"/>
              <a:gd name="connsiteX22" fmla="*/ 51911 w 247650"/>
              <a:gd name="connsiteY22" fmla="*/ 185738 h 400050"/>
              <a:gd name="connsiteX23" fmla="*/ 79534 w 247650"/>
              <a:gd name="connsiteY23" fmla="*/ 228600 h 400050"/>
              <a:gd name="connsiteX24" fmla="*/ 123825 w 247650"/>
              <a:gd name="connsiteY24" fmla="*/ 228600 h 400050"/>
              <a:gd name="connsiteX25" fmla="*/ 168593 w 247650"/>
              <a:gd name="connsiteY25" fmla="*/ 228600 h 400050"/>
              <a:gd name="connsiteX26" fmla="*/ 196215 w 247650"/>
              <a:gd name="connsiteY26" fmla="*/ 185738 h 400050"/>
              <a:gd name="connsiteX27" fmla="*/ 212408 w 247650"/>
              <a:gd name="connsiteY27" fmla="*/ 159544 h 400050"/>
              <a:gd name="connsiteX28" fmla="*/ 219075 w 247650"/>
              <a:gd name="connsiteY28" fmla="*/ 126206 h 400050"/>
              <a:gd name="connsiteX29" fmla="*/ 219551 w 247650"/>
              <a:gd name="connsiteY29" fmla="*/ 126206 h 400050"/>
              <a:gd name="connsiteX30" fmla="*/ 219551 w 247650"/>
              <a:gd name="connsiteY30" fmla="*/ 122396 h 400050"/>
              <a:gd name="connsiteX31" fmla="*/ 124301 w 247650"/>
              <a:gd name="connsiteY31" fmla="*/ 28099 h 400050"/>
              <a:gd name="connsiteX32" fmla="*/ 123825 w 247650"/>
              <a:gd name="connsiteY32" fmla="*/ 0 h 400050"/>
              <a:gd name="connsiteX33" fmla="*/ 247650 w 247650"/>
              <a:gd name="connsiteY33" fmla="*/ 122396 h 400050"/>
              <a:gd name="connsiteX34" fmla="*/ 247650 w 247650"/>
              <a:gd name="connsiteY34" fmla="*/ 126682 h 400050"/>
              <a:gd name="connsiteX35" fmla="*/ 239077 w 247650"/>
              <a:gd name="connsiteY35" fmla="*/ 169545 h 400050"/>
              <a:gd name="connsiteX36" fmla="*/ 217646 w 247650"/>
              <a:gd name="connsiteY36" fmla="*/ 204788 h 400050"/>
              <a:gd name="connsiteX37" fmla="*/ 188595 w 247650"/>
              <a:gd name="connsiteY37" fmla="*/ 251936 h 400050"/>
              <a:gd name="connsiteX38" fmla="*/ 180023 w 247650"/>
              <a:gd name="connsiteY38" fmla="*/ 257175 h 400050"/>
              <a:gd name="connsiteX39" fmla="*/ 67628 w 247650"/>
              <a:gd name="connsiteY39" fmla="*/ 257175 h 400050"/>
              <a:gd name="connsiteX40" fmla="*/ 59055 w 247650"/>
              <a:gd name="connsiteY40" fmla="*/ 251936 h 400050"/>
              <a:gd name="connsiteX41" fmla="*/ 30004 w 247650"/>
              <a:gd name="connsiteY41" fmla="*/ 204788 h 400050"/>
              <a:gd name="connsiteX42" fmla="*/ 8572 w 247650"/>
              <a:gd name="connsiteY42" fmla="*/ 169545 h 400050"/>
              <a:gd name="connsiteX43" fmla="*/ 0 w 247650"/>
              <a:gd name="connsiteY43" fmla="*/ 126682 h 400050"/>
              <a:gd name="connsiteX44" fmla="*/ 0 w 247650"/>
              <a:gd name="connsiteY44" fmla="*/ 122396 h 400050"/>
              <a:gd name="connsiteX45" fmla="*/ 123825 w 247650"/>
              <a:gd name="connsiteY45" fmla="*/ 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47650" h="400050">
                <a:moveTo>
                  <a:pt x="92869" y="371475"/>
                </a:moveTo>
                <a:lnTo>
                  <a:pt x="154783" y="371475"/>
                </a:lnTo>
                <a:cubicBezTo>
                  <a:pt x="153354" y="387668"/>
                  <a:pt x="140019" y="400050"/>
                  <a:pt x="123826" y="400050"/>
                </a:cubicBezTo>
                <a:cubicBezTo>
                  <a:pt x="107633" y="400050"/>
                  <a:pt x="94298" y="387668"/>
                  <a:pt x="92869" y="371475"/>
                </a:cubicBezTo>
                <a:close/>
                <a:moveTo>
                  <a:pt x="76201" y="323850"/>
                </a:moveTo>
                <a:lnTo>
                  <a:pt x="171451" y="323850"/>
                </a:lnTo>
                <a:cubicBezTo>
                  <a:pt x="179547" y="323850"/>
                  <a:pt x="185738" y="330041"/>
                  <a:pt x="185738" y="338138"/>
                </a:cubicBezTo>
                <a:cubicBezTo>
                  <a:pt x="185738" y="346234"/>
                  <a:pt x="179547" y="352425"/>
                  <a:pt x="171451" y="352425"/>
                </a:cubicBezTo>
                <a:lnTo>
                  <a:pt x="76201" y="352425"/>
                </a:lnTo>
                <a:cubicBezTo>
                  <a:pt x="68104" y="352425"/>
                  <a:pt x="61913" y="346234"/>
                  <a:pt x="61913" y="338138"/>
                </a:cubicBezTo>
                <a:cubicBezTo>
                  <a:pt x="61913" y="330041"/>
                  <a:pt x="68104" y="323850"/>
                  <a:pt x="76201" y="323850"/>
                </a:cubicBezTo>
                <a:close/>
                <a:moveTo>
                  <a:pt x="76201" y="276225"/>
                </a:moveTo>
                <a:lnTo>
                  <a:pt x="171451" y="276225"/>
                </a:lnTo>
                <a:cubicBezTo>
                  <a:pt x="179547" y="276225"/>
                  <a:pt x="185738" y="282416"/>
                  <a:pt x="185738" y="290513"/>
                </a:cubicBezTo>
                <a:cubicBezTo>
                  <a:pt x="185738" y="298609"/>
                  <a:pt x="179547" y="304800"/>
                  <a:pt x="171451" y="304800"/>
                </a:cubicBezTo>
                <a:lnTo>
                  <a:pt x="76201" y="304800"/>
                </a:lnTo>
                <a:cubicBezTo>
                  <a:pt x="68104" y="304800"/>
                  <a:pt x="61913" y="298609"/>
                  <a:pt x="61913" y="290513"/>
                </a:cubicBezTo>
                <a:cubicBezTo>
                  <a:pt x="61913" y="282416"/>
                  <a:pt x="68104" y="276225"/>
                  <a:pt x="76201" y="276225"/>
                </a:cubicBezTo>
                <a:close/>
                <a:moveTo>
                  <a:pt x="124301" y="28099"/>
                </a:moveTo>
                <a:cubicBezTo>
                  <a:pt x="72390" y="28575"/>
                  <a:pt x="30004" y="70485"/>
                  <a:pt x="29051" y="122396"/>
                </a:cubicBezTo>
                <a:lnTo>
                  <a:pt x="29051" y="126206"/>
                </a:lnTo>
                <a:cubicBezTo>
                  <a:pt x="29528" y="137636"/>
                  <a:pt x="31433" y="149066"/>
                  <a:pt x="35719" y="159544"/>
                </a:cubicBezTo>
                <a:cubicBezTo>
                  <a:pt x="39529" y="169069"/>
                  <a:pt x="45244" y="178118"/>
                  <a:pt x="51911" y="185738"/>
                </a:cubicBezTo>
                <a:cubicBezTo>
                  <a:pt x="62389" y="199073"/>
                  <a:pt x="71914" y="213360"/>
                  <a:pt x="79534" y="228600"/>
                </a:cubicBezTo>
                <a:lnTo>
                  <a:pt x="123825" y="228600"/>
                </a:lnTo>
                <a:lnTo>
                  <a:pt x="168593" y="228600"/>
                </a:lnTo>
                <a:cubicBezTo>
                  <a:pt x="175736" y="213360"/>
                  <a:pt x="185261" y="199073"/>
                  <a:pt x="196215" y="185738"/>
                </a:cubicBezTo>
                <a:cubicBezTo>
                  <a:pt x="203359" y="178118"/>
                  <a:pt x="208598" y="169069"/>
                  <a:pt x="212408" y="159544"/>
                </a:cubicBezTo>
                <a:cubicBezTo>
                  <a:pt x="216218" y="149066"/>
                  <a:pt x="218599" y="137636"/>
                  <a:pt x="219075" y="126206"/>
                </a:cubicBezTo>
                <a:lnTo>
                  <a:pt x="219551" y="126206"/>
                </a:lnTo>
                <a:lnTo>
                  <a:pt x="219551" y="122396"/>
                </a:lnTo>
                <a:cubicBezTo>
                  <a:pt x="218599" y="70009"/>
                  <a:pt x="176213" y="28575"/>
                  <a:pt x="124301" y="28099"/>
                </a:cubicBezTo>
                <a:close/>
                <a:moveTo>
                  <a:pt x="123825" y="0"/>
                </a:moveTo>
                <a:cubicBezTo>
                  <a:pt x="191453" y="476"/>
                  <a:pt x="246221" y="54769"/>
                  <a:pt x="247650" y="122396"/>
                </a:cubicBezTo>
                <a:lnTo>
                  <a:pt x="247650" y="126682"/>
                </a:lnTo>
                <a:cubicBezTo>
                  <a:pt x="247174" y="141446"/>
                  <a:pt x="244316" y="155734"/>
                  <a:pt x="239077" y="169545"/>
                </a:cubicBezTo>
                <a:cubicBezTo>
                  <a:pt x="234315" y="182404"/>
                  <a:pt x="226695" y="194310"/>
                  <a:pt x="217646" y="204788"/>
                </a:cubicBezTo>
                <a:cubicBezTo>
                  <a:pt x="206216" y="217170"/>
                  <a:pt x="193834" y="241459"/>
                  <a:pt x="188595" y="251936"/>
                </a:cubicBezTo>
                <a:cubicBezTo>
                  <a:pt x="187166" y="255270"/>
                  <a:pt x="183833" y="257175"/>
                  <a:pt x="180023" y="257175"/>
                </a:cubicBezTo>
                <a:lnTo>
                  <a:pt x="67628" y="257175"/>
                </a:lnTo>
                <a:cubicBezTo>
                  <a:pt x="63818" y="257175"/>
                  <a:pt x="60484" y="255270"/>
                  <a:pt x="59055" y="251936"/>
                </a:cubicBezTo>
                <a:cubicBezTo>
                  <a:pt x="53816" y="241459"/>
                  <a:pt x="41434" y="217170"/>
                  <a:pt x="30004" y="204788"/>
                </a:cubicBezTo>
                <a:cubicBezTo>
                  <a:pt x="20955" y="194310"/>
                  <a:pt x="13811" y="182404"/>
                  <a:pt x="8572" y="169545"/>
                </a:cubicBezTo>
                <a:cubicBezTo>
                  <a:pt x="3334" y="155734"/>
                  <a:pt x="476" y="141446"/>
                  <a:pt x="0" y="126682"/>
                </a:cubicBezTo>
                <a:lnTo>
                  <a:pt x="0" y="122396"/>
                </a:lnTo>
                <a:cubicBezTo>
                  <a:pt x="1429" y="54769"/>
                  <a:pt x="56197" y="476"/>
                  <a:pt x="123825" y="0"/>
                </a:cubicBezTo>
                <a:close/>
              </a:path>
            </a:pathLst>
          </a:custGeom>
          <a:solidFill>
            <a:schemeClr val="bg1">
              <a:lumMod val="95000"/>
              <a:alpha val="70000"/>
            </a:schemeClr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8" name="Graphic 91" descr="Coins">
            <a:extLst>
              <a:ext uri="{FF2B5EF4-FFF2-40B4-BE49-F238E27FC236}">
                <a16:creationId xmlns:a16="http://schemas.microsoft.com/office/drawing/2014/main" id="{FDF2495D-A7AF-4473-BF6C-3F89D114E37B}"/>
              </a:ext>
            </a:extLst>
          </p:cNvPr>
          <p:cNvSpPr/>
          <p:nvPr/>
        </p:nvSpPr>
        <p:spPr>
          <a:xfrm>
            <a:off x="8105274" y="4793965"/>
            <a:ext cx="400050" cy="342900"/>
          </a:xfrm>
          <a:custGeom>
            <a:avLst/>
            <a:gdLst>
              <a:gd name="connsiteX0" fmla="*/ 371951 w 400050"/>
              <a:gd name="connsiteY0" fmla="*/ 285750 h 342900"/>
              <a:gd name="connsiteX1" fmla="*/ 352901 w 400050"/>
              <a:gd name="connsiteY1" fmla="*/ 301943 h 342900"/>
              <a:gd name="connsiteX2" fmla="*/ 352901 w 400050"/>
              <a:gd name="connsiteY2" fmla="*/ 284798 h 342900"/>
              <a:gd name="connsiteX3" fmla="*/ 371951 w 400050"/>
              <a:gd name="connsiteY3" fmla="*/ 277178 h 342900"/>
              <a:gd name="connsiteX4" fmla="*/ 371951 w 400050"/>
              <a:gd name="connsiteY4" fmla="*/ 285750 h 342900"/>
              <a:gd name="connsiteX5" fmla="*/ 333851 w 400050"/>
              <a:gd name="connsiteY5" fmla="*/ 254318 h 342900"/>
              <a:gd name="connsiteX6" fmla="*/ 333851 w 400050"/>
              <a:gd name="connsiteY6" fmla="*/ 237173 h 342900"/>
              <a:gd name="connsiteX7" fmla="*/ 352901 w 400050"/>
              <a:gd name="connsiteY7" fmla="*/ 229553 h 342900"/>
              <a:gd name="connsiteX8" fmla="*/ 352901 w 400050"/>
              <a:gd name="connsiteY8" fmla="*/ 238125 h 342900"/>
              <a:gd name="connsiteX9" fmla="*/ 333851 w 400050"/>
              <a:gd name="connsiteY9" fmla="*/ 254318 h 342900"/>
              <a:gd name="connsiteX10" fmla="*/ 333851 w 400050"/>
              <a:gd name="connsiteY10" fmla="*/ 307658 h 342900"/>
              <a:gd name="connsiteX11" fmla="*/ 314801 w 400050"/>
              <a:gd name="connsiteY11" fmla="*/ 310991 h 342900"/>
              <a:gd name="connsiteX12" fmla="*/ 314801 w 400050"/>
              <a:gd name="connsiteY12" fmla="*/ 292418 h 342900"/>
              <a:gd name="connsiteX13" fmla="*/ 333851 w 400050"/>
              <a:gd name="connsiteY13" fmla="*/ 289560 h 342900"/>
              <a:gd name="connsiteX14" fmla="*/ 333851 w 400050"/>
              <a:gd name="connsiteY14" fmla="*/ 307658 h 342900"/>
              <a:gd name="connsiteX15" fmla="*/ 295751 w 400050"/>
              <a:gd name="connsiteY15" fmla="*/ 244793 h 342900"/>
              <a:gd name="connsiteX16" fmla="*/ 314801 w 400050"/>
              <a:gd name="connsiteY16" fmla="*/ 241935 h 342900"/>
              <a:gd name="connsiteX17" fmla="*/ 314801 w 400050"/>
              <a:gd name="connsiteY17" fmla="*/ 260033 h 342900"/>
              <a:gd name="connsiteX18" fmla="*/ 295751 w 400050"/>
              <a:gd name="connsiteY18" fmla="*/ 263366 h 342900"/>
              <a:gd name="connsiteX19" fmla="*/ 295751 w 400050"/>
              <a:gd name="connsiteY19" fmla="*/ 244793 h 342900"/>
              <a:gd name="connsiteX20" fmla="*/ 295751 w 400050"/>
              <a:gd name="connsiteY20" fmla="*/ 313373 h 342900"/>
              <a:gd name="connsiteX21" fmla="*/ 276701 w 400050"/>
              <a:gd name="connsiteY21" fmla="*/ 314325 h 342900"/>
              <a:gd name="connsiteX22" fmla="*/ 276701 w 400050"/>
              <a:gd name="connsiteY22" fmla="*/ 295275 h 342900"/>
              <a:gd name="connsiteX23" fmla="*/ 295751 w 400050"/>
              <a:gd name="connsiteY23" fmla="*/ 294323 h 342900"/>
              <a:gd name="connsiteX24" fmla="*/ 295751 w 400050"/>
              <a:gd name="connsiteY24" fmla="*/ 313373 h 342900"/>
              <a:gd name="connsiteX25" fmla="*/ 257651 w 400050"/>
              <a:gd name="connsiteY25" fmla="*/ 266700 h 342900"/>
              <a:gd name="connsiteX26" fmla="*/ 257651 w 400050"/>
              <a:gd name="connsiteY26" fmla="*/ 247650 h 342900"/>
              <a:gd name="connsiteX27" fmla="*/ 276701 w 400050"/>
              <a:gd name="connsiteY27" fmla="*/ 246698 h 342900"/>
              <a:gd name="connsiteX28" fmla="*/ 276701 w 400050"/>
              <a:gd name="connsiteY28" fmla="*/ 265748 h 342900"/>
              <a:gd name="connsiteX29" fmla="*/ 257651 w 400050"/>
              <a:gd name="connsiteY29" fmla="*/ 266700 h 342900"/>
              <a:gd name="connsiteX30" fmla="*/ 257651 w 400050"/>
              <a:gd name="connsiteY30" fmla="*/ 314325 h 342900"/>
              <a:gd name="connsiteX31" fmla="*/ 238601 w 400050"/>
              <a:gd name="connsiteY31" fmla="*/ 313373 h 342900"/>
              <a:gd name="connsiteX32" fmla="*/ 238601 w 400050"/>
              <a:gd name="connsiteY32" fmla="*/ 295275 h 342900"/>
              <a:gd name="connsiteX33" fmla="*/ 248126 w 400050"/>
              <a:gd name="connsiteY33" fmla="*/ 295275 h 342900"/>
              <a:gd name="connsiteX34" fmla="*/ 257651 w 400050"/>
              <a:gd name="connsiteY34" fmla="*/ 295275 h 342900"/>
              <a:gd name="connsiteX35" fmla="*/ 257651 w 400050"/>
              <a:gd name="connsiteY35" fmla="*/ 314325 h 342900"/>
              <a:gd name="connsiteX36" fmla="*/ 219551 w 400050"/>
              <a:gd name="connsiteY36" fmla="*/ 246698 h 342900"/>
              <a:gd name="connsiteX37" fmla="*/ 238601 w 400050"/>
              <a:gd name="connsiteY37" fmla="*/ 247650 h 342900"/>
              <a:gd name="connsiteX38" fmla="*/ 238601 w 400050"/>
              <a:gd name="connsiteY38" fmla="*/ 266700 h 342900"/>
              <a:gd name="connsiteX39" fmla="*/ 219551 w 400050"/>
              <a:gd name="connsiteY39" fmla="*/ 265748 h 342900"/>
              <a:gd name="connsiteX40" fmla="*/ 219551 w 400050"/>
              <a:gd name="connsiteY40" fmla="*/ 246698 h 342900"/>
              <a:gd name="connsiteX41" fmla="*/ 219551 w 400050"/>
              <a:gd name="connsiteY41" fmla="*/ 310991 h 342900"/>
              <a:gd name="connsiteX42" fmla="*/ 200501 w 400050"/>
              <a:gd name="connsiteY42" fmla="*/ 307658 h 342900"/>
              <a:gd name="connsiteX43" fmla="*/ 200501 w 400050"/>
              <a:gd name="connsiteY43" fmla="*/ 292418 h 342900"/>
              <a:gd name="connsiteX44" fmla="*/ 219551 w 400050"/>
              <a:gd name="connsiteY44" fmla="*/ 294323 h 342900"/>
              <a:gd name="connsiteX45" fmla="*/ 219551 w 400050"/>
              <a:gd name="connsiteY45" fmla="*/ 310991 h 342900"/>
              <a:gd name="connsiteX46" fmla="*/ 181451 w 400050"/>
              <a:gd name="connsiteY46" fmla="*/ 260033 h 342900"/>
              <a:gd name="connsiteX47" fmla="*/ 181451 w 400050"/>
              <a:gd name="connsiteY47" fmla="*/ 241459 h 342900"/>
              <a:gd name="connsiteX48" fmla="*/ 200501 w 400050"/>
              <a:gd name="connsiteY48" fmla="*/ 244316 h 342900"/>
              <a:gd name="connsiteX49" fmla="*/ 200501 w 400050"/>
              <a:gd name="connsiteY49" fmla="*/ 263366 h 342900"/>
              <a:gd name="connsiteX50" fmla="*/ 181451 w 400050"/>
              <a:gd name="connsiteY50" fmla="*/ 260033 h 342900"/>
              <a:gd name="connsiteX51" fmla="*/ 181451 w 400050"/>
              <a:gd name="connsiteY51" fmla="*/ 301943 h 342900"/>
              <a:gd name="connsiteX52" fmla="*/ 162401 w 400050"/>
              <a:gd name="connsiteY52" fmla="*/ 285750 h 342900"/>
              <a:gd name="connsiteX53" fmla="*/ 162401 w 400050"/>
              <a:gd name="connsiteY53" fmla="*/ 284798 h 342900"/>
              <a:gd name="connsiteX54" fmla="*/ 162878 w 400050"/>
              <a:gd name="connsiteY54" fmla="*/ 284798 h 342900"/>
              <a:gd name="connsiteX55" fmla="*/ 166688 w 400050"/>
              <a:gd name="connsiteY55" fmla="*/ 285750 h 342900"/>
              <a:gd name="connsiteX56" fmla="*/ 181451 w 400050"/>
              <a:gd name="connsiteY56" fmla="*/ 289084 h 342900"/>
              <a:gd name="connsiteX57" fmla="*/ 181451 w 400050"/>
              <a:gd name="connsiteY57" fmla="*/ 301943 h 342900"/>
              <a:gd name="connsiteX58" fmla="*/ 105251 w 400050"/>
              <a:gd name="connsiteY58" fmla="*/ 237173 h 342900"/>
              <a:gd name="connsiteX59" fmla="*/ 114776 w 400050"/>
              <a:gd name="connsiteY59" fmla="*/ 237649 h 342900"/>
              <a:gd name="connsiteX60" fmla="*/ 114776 w 400050"/>
              <a:gd name="connsiteY60" fmla="*/ 238125 h 342900"/>
              <a:gd name="connsiteX61" fmla="*/ 119539 w 400050"/>
              <a:gd name="connsiteY61" fmla="*/ 256699 h 342900"/>
              <a:gd name="connsiteX62" fmla="*/ 105251 w 400050"/>
              <a:gd name="connsiteY62" fmla="*/ 255746 h 342900"/>
              <a:gd name="connsiteX63" fmla="*/ 105251 w 400050"/>
              <a:gd name="connsiteY63" fmla="*/ 237173 h 342900"/>
              <a:gd name="connsiteX64" fmla="*/ 86201 w 400050"/>
              <a:gd name="connsiteY64" fmla="*/ 180023 h 342900"/>
              <a:gd name="connsiteX65" fmla="*/ 105251 w 400050"/>
              <a:gd name="connsiteY65" fmla="*/ 182880 h 342900"/>
              <a:gd name="connsiteX66" fmla="*/ 105251 w 400050"/>
              <a:gd name="connsiteY66" fmla="*/ 201930 h 342900"/>
              <a:gd name="connsiteX67" fmla="*/ 86201 w 400050"/>
              <a:gd name="connsiteY67" fmla="*/ 198596 h 342900"/>
              <a:gd name="connsiteX68" fmla="*/ 86201 w 400050"/>
              <a:gd name="connsiteY68" fmla="*/ 180023 h 342900"/>
              <a:gd name="connsiteX69" fmla="*/ 86201 w 400050"/>
              <a:gd name="connsiteY69" fmla="*/ 253841 h 342900"/>
              <a:gd name="connsiteX70" fmla="*/ 67151 w 400050"/>
              <a:gd name="connsiteY70" fmla="*/ 250508 h 342900"/>
              <a:gd name="connsiteX71" fmla="*/ 67151 w 400050"/>
              <a:gd name="connsiteY71" fmla="*/ 231934 h 342900"/>
              <a:gd name="connsiteX72" fmla="*/ 86201 w 400050"/>
              <a:gd name="connsiteY72" fmla="*/ 234791 h 342900"/>
              <a:gd name="connsiteX73" fmla="*/ 86201 w 400050"/>
              <a:gd name="connsiteY73" fmla="*/ 253841 h 342900"/>
              <a:gd name="connsiteX74" fmla="*/ 48101 w 400050"/>
              <a:gd name="connsiteY74" fmla="*/ 176213 h 342900"/>
              <a:gd name="connsiteX75" fmla="*/ 48101 w 400050"/>
              <a:gd name="connsiteY75" fmla="*/ 167640 h 342900"/>
              <a:gd name="connsiteX76" fmla="*/ 67151 w 400050"/>
              <a:gd name="connsiteY76" fmla="*/ 174784 h 342900"/>
              <a:gd name="connsiteX77" fmla="*/ 67151 w 400050"/>
              <a:gd name="connsiteY77" fmla="*/ 192405 h 342900"/>
              <a:gd name="connsiteX78" fmla="*/ 48101 w 400050"/>
              <a:gd name="connsiteY78" fmla="*/ 176213 h 342900"/>
              <a:gd name="connsiteX79" fmla="*/ 48101 w 400050"/>
              <a:gd name="connsiteY79" fmla="*/ 244793 h 342900"/>
              <a:gd name="connsiteX80" fmla="*/ 29051 w 400050"/>
              <a:gd name="connsiteY80" fmla="*/ 228600 h 342900"/>
              <a:gd name="connsiteX81" fmla="*/ 29051 w 400050"/>
              <a:gd name="connsiteY81" fmla="*/ 220028 h 342900"/>
              <a:gd name="connsiteX82" fmla="*/ 48101 w 400050"/>
              <a:gd name="connsiteY82" fmla="*/ 227171 h 342900"/>
              <a:gd name="connsiteX83" fmla="*/ 48101 w 400050"/>
              <a:gd name="connsiteY83" fmla="*/ 244793 h 342900"/>
              <a:gd name="connsiteX84" fmla="*/ 29051 w 400050"/>
              <a:gd name="connsiteY84" fmla="*/ 96203 h 342900"/>
              <a:gd name="connsiteX85" fmla="*/ 48101 w 400050"/>
              <a:gd name="connsiteY85" fmla="*/ 103346 h 342900"/>
              <a:gd name="connsiteX86" fmla="*/ 48101 w 400050"/>
              <a:gd name="connsiteY86" fmla="*/ 120968 h 342900"/>
              <a:gd name="connsiteX87" fmla="*/ 29051 w 400050"/>
              <a:gd name="connsiteY87" fmla="*/ 104775 h 342900"/>
              <a:gd name="connsiteX88" fmla="*/ 29051 w 400050"/>
              <a:gd name="connsiteY88" fmla="*/ 96203 h 342900"/>
              <a:gd name="connsiteX89" fmla="*/ 86201 w 400050"/>
              <a:gd name="connsiteY89" fmla="*/ 111443 h 342900"/>
              <a:gd name="connsiteX90" fmla="*/ 86201 w 400050"/>
              <a:gd name="connsiteY90" fmla="*/ 130493 h 342900"/>
              <a:gd name="connsiteX91" fmla="*/ 67151 w 400050"/>
              <a:gd name="connsiteY91" fmla="*/ 127159 h 342900"/>
              <a:gd name="connsiteX92" fmla="*/ 67151 w 400050"/>
              <a:gd name="connsiteY92" fmla="*/ 108585 h 342900"/>
              <a:gd name="connsiteX93" fmla="*/ 86201 w 400050"/>
              <a:gd name="connsiteY93" fmla="*/ 111443 h 342900"/>
              <a:gd name="connsiteX94" fmla="*/ 133826 w 400050"/>
              <a:gd name="connsiteY94" fmla="*/ 28575 h 342900"/>
              <a:gd name="connsiteX95" fmla="*/ 238601 w 400050"/>
              <a:gd name="connsiteY95" fmla="*/ 57150 h 342900"/>
              <a:gd name="connsiteX96" fmla="*/ 133826 w 400050"/>
              <a:gd name="connsiteY96" fmla="*/ 85725 h 342900"/>
              <a:gd name="connsiteX97" fmla="*/ 29051 w 400050"/>
              <a:gd name="connsiteY97" fmla="*/ 57150 h 342900"/>
              <a:gd name="connsiteX98" fmla="*/ 133826 w 400050"/>
              <a:gd name="connsiteY98" fmla="*/ 28575 h 342900"/>
              <a:gd name="connsiteX99" fmla="*/ 162401 w 400050"/>
              <a:gd name="connsiteY99" fmla="*/ 254318 h 342900"/>
              <a:gd name="connsiteX100" fmla="*/ 143351 w 400050"/>
              <a:gd name="connsiteY100" fmla="*/ 238125 h 342900"/>
              <a:gd name="connsiteX101" fmla="*/ 143351 w 400050"/>
              <a:gd name="connsiteY101" fmla="*/ 229553 h 342900"/>
              <a:gd name="connsiteX102" fmla="*/ 162401 w 400050"/>
              <a:gd name="connsiteY102" fmla="*/ 236696 h 342900"/>
              <a:gd name="connsiteX103" fmla="*/ 162401 w 400050"/>
              <a:gd name="connsiteY103" fmla="*/ 254318 h 342900"/>
              <a:gd name="connsiteX104" fmla="*/ 219551 w 400050"/>
              <a:gd name="connsiteY104" fmla="*/ 120968 h 342900"/>
              <a:gd name="connsiteX105" fmla="*/ 219551 w 400050"/>
              <a:gd name="connsiteY105" fmla="*/ 103823 h 342900"/>
              <a:gd name="connsiteX106" fmla="*/ 238601 w 400050"/>
              <a:gd name="connsiteY106" fmla="*/ 96203 h 342900"/>
              <a:gd name="connsiteX107" fmla="*/ 238601 w 400050"/>
              <a:gd name="connsiteY107" fmla="*/ 104775 h 342900"/>
              <a:gd name="connsiteX108" fmla="*/ 219551 w 400050"/>
              <a:gd name="connsiteY108" fmla="*/ 120968 h 342900"/>
              <a:gd name="connsiteX109" fmla="*/ 181451 w 400050"/>
              <a:gd name="connsiteY109" fmla="*/ 130016 h 342900"/>
              <a:gd name="connsiteX110" fmla="*/ 181451 w 400050"/>
              <a:gd name="connsiteY110" fmla="*/ 111443 h 342900"/>
              <a:gd name="connsiteX111" fmla="*/ 200501 w 400050"/>
              <a:gd name="connsiteY111" fmla="*/ 108585 h 342900"/>
              <a:gd name="connsiteX112" fmla="*/ 200501 w 400050"/>
              <a:gd name="connsiteY112" fmla="*/ 126682 h 342900"/>
              <a:gd name="connsiteX113" fmla="*/ 181451 w 400050"/>
              <a:gd name="connsiteY113" fmla="*/ 130016 h 342900"/>
              <a:gd name="connsiteX114" fmla="*/ 143351 w 400050"/>
              <a:gd name="connsiteY114" fmla="*/ 133350 h 342900"/>
              <a:gd name="connsiteX115" fmla="*/ 143351 w 400050"/>
              <a:gd name="connsiteY115" fmla="*/ 114300 h 342900"/>
              <a:gd name="connsiteX116" fmla="*/ 162401 w 400050"/>
              <a:gd name="connsiteY116" fmla="*/ 113348 h 342900"/>
              <a:gd name="connsiteX117" fmla="*/ 162401 w 400050"/>
              <a:gd name="connsiteY117" fmla="*/ 132398 h 342900"/>
              <a:gd name="connsiteX118" fmla="*/ 143351 w 400050"/>
              <a:gd name="connsiteY118" fmla="*/ 133350 h 342900"/>
              <a:gd name="connsiteX119" fmla="*/ 105251 w 400050"/>
              <a:gd name="connsiteY119" fmla="*/ 132398 h 342900"/>
              <a:gd name="connsiteX120" fmla="*/ 105251 w 400050"/>
              <a:gd name="connsiteY120" fmla="*/ 113348 h 342900"/>
              <a:gd name="connsiteX121" fmla="*/ 124301 w 400050"/>
              <a:gd name="connsiteY121" fmla="*/ 114300 h 342900"/>
              <a:gd name="connsiteX122" fmla="*/ 124301 w 400050"/>
              <a:gd name="connsiteY122" fmla="*/ 133350 h 342900"/>
              <a:gd name="connsiteX123" fmla="*/ 105251 w 400050"/>
              <a:gd name="connsiteY123" fmla="*/ 132398 h 342900"/>
              <a:gd name="connsiteX124" fmla="*/ 352901 w 400050"/>
              <a:gd name="connsiteY124" fmla="*/ 190500 h 342900"/>
              <a:gd name="connsiteX125" fmla="*/ 248126 w 400050"/>
              <a:gd name="connsiteY125" fmla="*/ 219075 h 342900"/>
              <a:gd name="connsiteX126" fmla="*/ 143351 w 400050"/>
              <a:gd name="connsiteY126" fmla="*/ 190500 h 342900"/>
              <a:gd name="connsiteX127" fmla="*/ 248126 w 400050"/>
              <a:gd name="connsiteY127" fmla="*/ 161925 h 342900"/>
              <a:gd name="connsiteX128" fmla="*/ 352901 w 400050"/>
              <a:gd name="connsiteY128" fmla="*/ 190500 h 342900"/>
              <a:gd name="connsiteX129" fmla="*/ 381476 w 400050"/>
              <a:gd name="connsiteY129" fmla="*/ 204788 h 342900"/>
              <a:gd name="connsiteX130" fmla="*/ 381476 w 400050"/>
              <a:gd name="connsiteY130" fmla="*/ 190500 h 342900"/>
              <a:gd name="connsiteX131" fmla="*/ 329565 w 400050"/>
              <a:gd name="connsiteY131" fmla="*/ 142875 h 342900"/>
              <a:gd name="connsiteX132" fmla="*/ 285274 w 400050"/>
              <a:gd name="connsiteY132" fmla="*/ 135255 h 342900"/>
              <a:gd name="connsiteX133" fmla="*/ 285750 w 400050"/>
              <a:gd name="connsiteY133" fmla="*/ 128588 h 342900"/>
              <a:gd name="connsiteX134" fmla="*/ 266700 w 400050"/>
              <a:gd name="connsiteY134" fmla="*/ 95250 h 342900"/>
              <a:gd name="connsiteX135" fmla="*/ 266700 w 400050"/>
              <a:gd name="connsiteY135" fmla="*/ 57150 h 342900"/>
              <a:gd name="connsiteX136" fmla="*/ 214789 w 400050"/>
              <a:gd name="connsiteY136" fmla="*/ 9525 h 342900"/>
              <a:gd name="connsiteX137" fmla="*/ 133350 w 400050"/>
              <a:gd name="connsiteY137" fmla="*/ 0 h 342900"/>
              <a:gd name="connsiteX138" fmla="*/ 0 w 400050"/>
              <a:gd name="connsiteY138" fmla="*/ 57150 h 342900"/>
              <a:gd name="connsiteX139" fmla="*/ 0 w 400050"/>
              <a:gd name="connsiteY139" fmla="*/ 104775 h 342900"/>
              <a:gd name="connsiteX140" fmla="*/ 19050 w 400050"/>
              <a:gd name="connsiteY140" fmla="*/ 138113 h 342900"/>
              <a:gd name="connsiteX141" fmla="*/ 19050 w 400050"/>
              <a:gd name="connsiteY141" fmla="*/ 147161 h 342900"/>
              <a:gd name="connsiteX142" fmla="*/ 0 w 400050"/>
              <a:gd name="connsiteY142" fmla="*/ 180975 h 342900"/>
              <a:gd name="connsiteX143" fmla="*/ 0 w 400050"/>
              <a:gd name="connsiteY143" fmla="*/ 228600 h 342900"/>
              <a:gd name="connsiteX144" fmla="*/ 51911 w 400050"/>
              <a:gd name="connsiteY144" fmla="*/ 276225 h 342900"/>
              <a:gd name="connsiteX145" fmla="*/ 133350 w 400050"/>
              <a:gd name="connsiteY145" fmla="*/ 285750 h 342900"/>
              <a:gd name="connsiteX146" fmla="*/ 185261 w 400050"/>
              <a:gd name="connsiteY146" fmla="*/ 333375 h 342900"/>
              <a:gd name="connsiteX147" fmla="*/ 266700 w 400050"/>
              <a:gd name="connsiteY147" fmla="*/ 342900 h 342900"/>
              <a:gd name="connsiteX148" fmla="*/ 400050 w 400050"/>
              <a:gd name="connsiteY148" fmla="*/ 285750 h 342900"/>
              <a:gd name="connsiteX149" fmla="*/ 400050 w 400050"/>
              <a:gd name="connsiteY149" fmla="*/ 238125 h 342900"/>
              <a:gd name="connsiteX150" fmla="*/ 381476 w 400050"/>
              <a:gd name="connsiteY150" fmla="*/ 204788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400050" h="342900">
                <a:moveTo>
                  <a:pt x="371951" y="285750"/>
                </a:moveTo>
                <a:cubicBezTo>
                  <a:pt x="371951" y="291941"/>
                  <a:pt x="364808" y="297656"/>
                  <a:pt x="352901" y="301943"/>
                </a:cubicBezTo>
                <a:lnTo>
                  <a:pt x="352901" y="284798"/>
                </a:lnTo>
                <a:cubicBezTo>
                  <a:pt x="359569" y="282893"/>
                  <a:pt x="366236" y="280035"/>
                  <a:pt x="371951" y="277178"/>
                </a:cubicBezTo>
                <a:lnTo>
                  <a:pt x="371951" y="285750"/>
                </a:lnTo>
                <a:close/>
                <a:moveTo>
                  <a:pt x="333851" y="254318"/>
                </a:moveTo>
                <a:lnTo>
                  <a:pt x="333851" y="237173"/>
                </a:lnTo>
                <a:cubicBezTo>
                  <a:pt x="340519" y="235268"/>
                  <a:pt x="347186" y="232410"/>
                  <a:pt x="352901" y="229553"/>
                </a:cubicBezTo>
                <a:lnTo>
                  <a:pt x="352901" y="238125"/>
                </a:lnTo>
                <a:cubicBezTo>
                  <a:pt x="352901" y="244316"/>
                  <a:pt x="345758" y="250031"/>
                  <a:pt x="333851" y="254318"/>
                </a:cubicBezTo>
                <a:close/>
                <a:moveTo>
                  <a:pt x="333851" y="307658"/>
                </a:moveTo>
                <a:cubicBezTo>
                  <a:pt x="328136" y="309086"/>
                  <a:pt x="321469" y="310039"/>
                  <a:pt x="314801" y="310991"/>
                </a:cubicBezTo>
                <a:lnTo>
                  <a:pt x="314801" y="292418"/>
                </a:lnTo>
                <a:cubicBezTo>
                  <a:pt x="320993" y="291465"/>
                  <a:pt x="327660" y="290513"/>
                  <a:pt x="333851" y="289560"/>
                </a:cubicBezTo>
                <a:lnTo>
                  <a:pt x="333851" y="307658"/>
                </a:lnTo>
                <a:close/>
                <a:moveTo>
                  <a:pt x="295751" y="244793"/>
                </a:moveTo>
                <a:cubicBezTo>
                  <a:pt x="301943" y="243840"/>
                  <a:pt x="308610" y="242888"/>
                  <a:pt x="314801" y="241935"/>
                </a:cubicBezTo>
                <a:lnTo>
                  <a:pt x="314801" y="260033"/>
                </a:lnTo>
                <a:cubicBezTo>
                  <a:pt x="309086" y="261461"/>
                  <a:pt x="302419" y="262414"/>
                  <a:pt x="295751" y="263366"/>
                </a:cubicBezTo>
                <a:lnTo>
                  <a:pt x="295751" y="244793"/>
                </a:lnTo>
                <a:close/>
                <a:moveTo>
                  <a:pt x="295751" y="313373"/>
                </a:moveTo>
                <a:cubicBezTo>
                  <a:pt x="289560" y="313849"/>
                  <a:pt x="283369" y="314325"/>
                  <a:pt x="276701" y="314325"/>
                </a:cubicBezTo>
                <a:lnTo>
                  <a:pt x="276701" y="295275"/>
                </a:lnTo>
                <a:cubicBezTo>
                  <a:pt x="282416" y="295275"/>
                  <a:pt x="289084" y="294799"/>
                  <a:pt x="295751" y="294323"/>
                </a:cubicBezTo>
                <a:lnTo>
                  <a:pt x="295751" y="313373"/>
                </a:lnTo>
                <a:close/>
                <a:moveTo>
                  <a:pt x="257651" y="266700"/>
                </a:moveTo>
                <a:lnTo>
                  <a:pt x="257651" y="247650"/>
                </a:lnTo>
                <a:cubicBezTo>
                  <a:pt x="263366" y="247650"/>
                  <a:pt x="270034" y="247174"/>
                  <a:pt x="276701" y="246698"/>
                </a:cubicBezTo>
                <a:lnTo>
                  <a:pt x="276701" y="265748"/>
                </a:lnTo>
                <a:cubicBezTo>
                  <a:pt x="270510" y="266224"/>
                  <a:pt x="264319" y="266224"/>
                  <a:pt x="257651" y="266700"/>
                </a:cubicBezTo>
                <a:close/>
                <a:moveTo>
                  <a:pt x="257651" y="314325"/>
                </a:moveTo>
                <a:cubicBezTo>
                  <a:pt x="250984" y="314325"/>
                  <a:pt x="244793" y="313849"/>
                  <a:pt x="238601" y="313373"/>
                </a:cubicBezTo>
                <a:lnTo>
                  <a:pt x="238601" y="295275"/>
                </a:lnTo>
                <a:cubicBezTo>
                  <a:pt x="241935" y="295275"/>
                  <a:pt x="244793" y="295275"/>
                  <a:pt x="248126" y="295275"/>
                </a:cubicBezTo>
                <a:cubicBezTo>
                  <a:pt x="250984" y="295275"/>
                  <a:pt x="254318" y="295275"/>
                  <a:pt x="257651" y="295275"/>
                </a:cubicBezTo>
                <a:lnTo>
                  <a:pt x="257651" y="314325"/>
                </a:lnTo>
                <a:close/>
                <a:moveTo>
                  <a:pt x="219551" y="246698"/>
                </a:moveTo>
                <a:cubicBezTo>
                  <a:pt x="225743" y="247174"/>
                  <a:pt x="231934" y="247650"/>
                  <a:pt x="238601" y="247650"/>
                </a:cubicBezTo>
                <a:lnTo>
                  <a:pt x="238601" y="266700"/>
                </a:lnTo>
                <a:cubicBezTo>
                  <a:pt x="231934" y="266700"/>
                  <a:pt x="225743" y="266224"/>
                  <a:pt x="219551" y="265748"/>
                </a:cubicBezTo>
                <a:lnTo>
                  <a:pt x="219551" y="246698"/>
                </a:lnTo>
                <a:close/>
                <a:moveTo>
                  <a:pt x="219551" y="310991"/>
                </a:moveTo>
                <a:cubicBezTo>
                  <a:pt x="212884" y="310039"/>
                  <a:pt x="206216" y="309086"/>
                  <a:pt x="200501" y="307658"/>
                </a:cubicBezTo>
                <a:lnTo>
                  <a:pt x="200501" y="292418"/>
                </a:lnTo>
                <a:cubicBezTo>
                  <a:pt x="206693" y="293370"/>
                  <a:pt x="212884" y="293846"/>
                  <a:pt x="219551" y="294323"/>
                </a:cubicBezTo>
                <a:lnTo>
                  <a:pt x="219551" y="310991"/>
                </a:lnTo>
                <a:close/>
                <a:moveTo>
                  <a:pt x="181451" y="260033"/>
                </a:moveTo>
                <a:lnTo>
                  <a:pt x="181451" y="241459"/>
                </a:lnTo>
                <a:cubicBezTo>
                  <a:pt x="187643" y="242411"/>
                  <a:pt x="193834" y="243840"/>
                  <a:pt x="200501" y="244316"/>
                </a:cubicBezTo>
                <a:lnTo>
                  <a:pt x="200501" y="263366"/>
                </a:lnTo>
                <a:cubicBezTo>
                  <a:pt x="193834" y="262414"/>
                  <a:pt x="187166" y="261461"/>
                  <a:pt x="181451" y="260033"/>
                </a:cubicBezTo>
                <a:close/>
                <a:moveTo>
                  <a:pt x="181451" y="301943"/>
                </a:moveTo>
                <a:cubicBezTo>
                  <a:pt x="169545" y="297180"/>
                  <a:pt x="162401" y="291465"/>
                  <a:pt x="162401" y="285750"/>
                </a:cubicBezTo>
                <a:lnTo>
                  <a:pt x="162401" y="284798"/>
                </a:lnTo>
                <a:cubicBezTo>
                  <a:pt x="162401" y="284798"/>
                  <a:pt x="162401" y="284798"/>
                  <a:pt x="162878" y="284798"/>
                </a:cubicBezTo>
                <a:cubicBezTo>
                  <a:pt x="164306" y="285274"/>
                  <a:pt x="165259" y="285750"/>
                  <a:pt x="166688" y="285750"/>
                </a:cubicBezTo>
                <a:cubicBezTo>
                  <a:pt x="171450" y="287179"/>
                  <a:pt x="176213" y="288131"/>
                  <a:pt x="181451" y="289084"/>
                </a:cubicBezTo>
                <a:lnTo>
                  <a:pt x="181451" y="301943"/>
                </a:lnTo>
                <a:close/>
                <a:moveTo>
                  <a:pt x="105251" y="237173"/>
                </a:moveTo>
                <a:cubicBezTo>
                  <a:pt x="108585" y="237173"/>
                  <a:pt x="111442" y="237649"/>
                  <a:pt x="114776" y="237649"/>
                </a:cubicBezTo>
                <a:lnTo>
                  <a:pt x="114776" y="238125"/>
                </a:lnTo>
                <a:cubicBezTo>
                  <a:pt x="114776" y="244793"/>
                  <a:pt x="116205" y="251460"/>
                  <a:pt x="119539" y="256699"/>
                </a:cubicBezTo>
                <a:cubicBezTo>
                  <a:pt x="114776" y="256699"/>
                  <a:pt x="110014" y="256223"/>
                  <a:pt x="105251" y="255746"/>
                </a:cubicBezTo>
                <a:lnTo>
                  <a:pt x="105251" y="237173"/>
                </a:lnTo>
                <a:close/>
                <a:moveTo>
                  <a:pt x="86201" y="180023"/>
                </a:moveTo>
                <a:cubicBezTo>
                  <a:pt x="92392" y="180975"/>
                  <a:pt x="98584" y="182404"/>
                  <a:pt x="105251" y="182880"/>
                </a:cubicBezTo>
                <a:lnTo>
                  <a:pt x="105251" y="201930"/>
                </a:lnTo>
                <a:cubicBezTo>
                  <a:pt x="98584" y="200978"/>
                  <a:pt x="91916" y="200025"/>
                  <a:pt x="86201" y="198596"/>
                </a:cubicBezTo>
                <a:lnTo>
                  <a:pt x="86201" y="180023"/>
                </a:lnTo>
                <a:close/>
                <a:moveTo>
                  <a:pt x="86201" y="253841"/>
                </a:moveTo>
                <a:cubicBezTo>
                  <a:pt x="79534" y="252889"/>
                  <a:pt x="72866" y="251936"/>
                  <a:pt x="67151" y="250508"/>
                </a:cubicBezTo>
                <a:lnTo>
                  <a:pt x="67151" y="231934"/>
                </a:lnTo>
                <a:cubicBezTo>
                  <a:pt x="73342" y="232886"/>
                  <a:pt x="79534" y="234315"/>
                  <a:pt x="86201" y="234791"/>
                </a:cubicBezTo>
                <a:lnTo>
                  <a:pt x="86201" y="253841"/>
                </a:lnTo>
                <a:close/>
                <a:moveTo>
                  <a:pt x="48101" y="176213"/>
                </a:moveTo>
                <a:lnTo>
                  <a:pt x="48101" y="167640"/>
                </a:lnTo>
                <a:cubicBezTo>
                  <a:pt x="53816" y="170498"/>
                  <a:pt x="60008" y="172879"/>
                  <a:pt x="67151" y="174784"/>
                </a:cubicBezTo>
                <a:lnTo>
                  <a:pt x="67151" y="192405"/>
                </a:lnTo>
                <a:cubicBezTo>
                  <a:pt x="55245" y="188119"/>
                  <a:pt x="48101" y="182404"/>
                  <a:pt x="48101" y="176213"/>
                </a:cubicBezTo>
                <a:close/>
                <a:moveTo>
                  <a:pt x="48101" y="244793"/>
                </a:moveTo>
                <a:cubicBezTo>
                  <a:pt x="36195" y="240030"/>
                  <a:pt x="29051" y="234315"/>
                  <a:pt x="29051" y="228600"/>
                </a:cubicBezTo>
                <a:lnTo>
                  <a:pt x="29051" y="220028"/>
                </a:lnTo>
                <a:cubicBezTo>
                  <a:pt x="34766" y="222885"/>
                  <a:pt x="40958" y="225266"/>
                  <a:pt x="48101" y="227171"/>
                </a:cubicBezTo>
                <a:lnTo>
                  <a:pt x="48101" y="244793"/>
                </a:lnTo>
                <a:close/>
                <a:moveTo>
                  <a:pt x="29051" y="96203"/>
                </a:moveTo>
                <a:cubicBezTo>
                  <a:pt x="34766" y="99060"/>
                  <a:pt x="40958" y="101441"/>
                  <a:pt x="48101" y="103346"/>
                </a:cubicBezTo>
                <a:lnTo>
                  <a:pt x="48101" y="120968"/>
                </a:lnTo>
                <a:cubicBezTo>
                  <a:pt x="36195" y="116205"/>
                  <a:pt x="29051" y="110490"/>
                  <a:pt x="29051" y="104775"/>
                </a:cubicBezTo>
                <a:lnTo>
                  <a:pt x="29051" y="96203"/>
                </a:lnTo>
                <a:close/>
                <a:moveTo>
                  <a:pt x="86201" y="111443"/>
                </a:moveTo>
                <a:lnTo>
                  <a:pt x="86201" y="130493"/>
                </a:lnTo>
                <a:cubicBezTo>
                  <a:pt x="79534" y="129540"/>
                  <a:pt x="72866" y="128588"/>
                  <a:pt x="67151" y="127159"/>
                </a:cubicBezTo>
                <a:lnTo>
                  <a:pt x="67151" y="108585"/>
                </a:lnTo>
                <a:cubicBezTo>
                  <a:pt x="73342" y="109538"/>
                  <a:pt x="79534" y="110490"/>
                  <a:pt x="86201" y="111443"/>
                </a:cubicBezTo>
                <a:close/>
                <a:moveTo>
                  <a:pt x="133826" y="28575"/>
                </a:moveTo>
                <a:cubicBezTo>
                  <a:pt x="191929" y="28575"/>
                  <a:pt x="238601" y="41434"/>
                  <a:pt x="238601" y="57150"/>
                </a:cubicBezTo>
                <a:cubicBezTo>
                  <a:pt x="238601" y="72866"/>
                  <a:pt x="191929" y="85725"/>
                  <a:pt x="133826" y="85725"/>
                </a:cubicBezTo>
                <a:cubicBezTo>
                  <a:pt x="75724" y="85725"/>
                  <a:pt x="29051" y="72866"/>
                  <a:pt x="29051" y="57150"/>
                </a:cubicBezTo>
                <a:cubicBezTo>
                  <a:pt x="29051" y="41434"/>
                  <a:pt x="75724" y="28575"/>
                  <a:pt x="133826" y="28575"/>
                </a:cubicBezTo>
                <a:close/>
                <a:moveTo>
                  <a:pt x="162401" y="254318"/>
                </a:moveTo>
                <a:cubicBezTo>
                  <a:pt x="150495" y="249555"/>
                  <a:pt x="143351" y="243840"/>
                  <a:pt x="143351" y="238125"/>
                </a:cubicBezTo>
                <a:lnTo>
                  <a:pt x="143351" y="229553"/>
                </a:lnTo>
                <a:cubicBezTo>
                  <a:pt x="149066" y="232410"/>
                  <a:pt x="155258" y="234791"/>
                  <a:pt x="162401" y="236696"/>
                </a:cubicBezTo>
                <a:lnTo>
                  <a:pt x="162401" y="254318"/>
                </a:lnTo>
                <a:close/>
                <a:moveTo>
                  <a:pt x="219551" y="120968"/>
                </a:moveTo>
                <a:lnTo>
                  <a:pt x="219551" y="103823"/>
                </a:lnTo>
                <a:cubicBezTo>
                  <a:pt x="226219" y="101918"/>
                  <a:pt x="232886" y="99060"/>
                  <a:pt x="238601" y="96203"/>
                </a:cubicBezTo>
                <a:lnTo>
                  <a:pt x="238601" y="104775"/>
                </a:lnTo>
                <a:cubicBezTo>
                  <a:pt x="238601" y="110966"/>
                  <a:pt x="231458" y="116681"/>
                  <a:pt x="219551" y="120968"/>
                </a:cubicBezTo>
                <a:close/>
                <a:moveTo>
                  <a:pt x="181451" y="130016"/>
                </a:moveTo>
                <a:lnTo>
                  <a:pt x="181451" y="111443"/>
                </a:lnTo>
                <a:cubicBezTo>
                  <a:pt x="187643" y="110490"/>
                  <a:pt x="194310" y="109538"/>
                  <a:pt x="200501" y="108585"/>
                </a:cubicBezTo>
                <a:lnTo>
                  <a:pt x="200501" y="126682"/>
                </a:lnTo>
                <a:cubicBezTo>
                  <a:pt x="194786" y="128111"/>
                  <a:pt x="188119" y="129064"/>
                  <a:pt x="181451" y="130016"/>
                </a:cubicBezTo>
                <a:close/>
                <a:moveTo>
                  <a:pt x="143351" y="133350"/>
                </a:moveTo>
                <a:lnTo>
                  <a:pt x="143351" y="114300"/>
                </a:lnTo>
                <a:cubicBezTo>
                  <a:pt x="149066" y="114300"/>
                  <a:pt x="155734" y="113824"/>
                  <a:pt x="162401" y="113348"/>
                </a:cubicBezTo>
                <a:lnTo>
                  <a:pt x="162401" y="132398"/>
                </a:lnTo>
                <a:cubicBezTo>
                  <a:pt x="156210" y="132874"/>
                  <a:pt x="150019" y="132874"/>
                  <a:pt x="143351" y="133350"/>
                </a:cubicBezTo>
                <a:close/>
                <a:moveTo>
                  <a:pt x="105251" y="132398"/>
                </a:moveTo>
                <a:lnTo>
                  <a:pt x="105251" y="113348"/>
                </a:lnTo>
                <a:cubicBezTo>
                  <a:pt x="111442" y="113824"/>
                  <a:pt x="117634" y="114300"/>
                  <a:pt x="124301" y="114300"/>
                </a:cubicBezTo>
                <a:lnTo>
                  <a:pt x="124301" y="133350"/>
                </a:lnTo>
                <a:cubicBezTo>
                  <a:pt x="117634" y="132874"/>
                  <a:pt x="111442" y="132874"/>
                  <a:pt x="105251" y="132398"/>
                </a:cubicBezTo>
                <a:close/>
                <a:moveTo>
                  <a:pt x="352901" y="190500"/>
                </a:moveTo>
                <a:cubicBezTo>
                  <a:pt x="352901" y="206216"/>
                  <a:pt x="306229" y="219075"/>
                  <a:pt x="248126" y="219075"/>
                </a:cubicBezTo>
                <a:cubicBezTo>
                  <a:pt x="190024" y="219075"/>
                  <a:pt x="143351" y="206216"/>
                  <a:pt x="143351" y="190500"/>
                </a:cubicBezTo>
                <a:cubicBezTo>
                  <a:pt x="143351" y="174784"/>
                  <a:pt x="190024" y="161925"/>
                  <a:pt x="248126" y="161925"/>
                </a:cubicBezTo>
                <a:cubicBezTo>
                  <a:pt x="306229" y="161925"/>
                  <a:pt x="352901" y="174784"/>
                  <a:pt x="352901" y="190500"/>
                </a:cubicBezTo>
                <a:close/>
                <a:moveTo>
                  <a:pt x="381476" y="204788"/>
                </a:moveTo>
                <a:lnTo>
                  <a:pt x="381476" y="190500"/>
                </a:lnTo>
                <a:cubicBezTo>
                  <a:pt x="381476" y="168116"/>
                  <a:pt x="363855" y="151924"/>
                  <a:pt x="329565" y="142875"/>
                </a:cubicBezTo>
                <a:cubicBezTo>
                  <a:pt x="316706" y="139541"/>
                  <a:pt x="301943" y="136684"/>
                  <a:pt x="285274" y="135255"/>
                </a:cubicBezTo>
                <a:cubicBezTo>
                  <a:pt x="285750" y="133350"/>
                  <a:pt x="285750" y="130969"/>
                  <a:pt x="285750" y="128588"/>
                </a:cubicBezTo>
                <a:cubicBezTo>
                  <a:pt x="285750" y="115253"/>
                  <a:pt x="279559" y="103823"/>
                  <a:pt x="266700" y="95250"/>
                </a:cubicBezTo>
                <a:lnTo>
                  <a:pt x="266700" y="57150"/>
                </a:lnTo>
                <a:cubicBezTo>
                  <a:pt x="266700" y="34766"/>
                  <a:pt x="249079" y="18574"/>
                  <a:pt x="214789" y="9525"/>
                </a:cubicBezTo>
                <a:cubicBezTo>
                  <a:pt x="192405" y="3334"/>
                  <a:pt x="163830" y="0"/>
                  <a:pt x="133350" y="0"/>
                </a:cubicBezTo>
                <a:cubicBezTo>
                  <a:pt x="93345" y="0"/>
                  <a:pt x="0" y="5715"/>
                  <a:pt x="0" y="57150"/>
                </a:cubicBezTo>
                <a:lnTo>
                  <a:pt x="0" y="104775"/>
                </a:lnTo>
                <a:cubicBezTo>
                  <a:pt x="0" y="118110"/>
                  <a:pt x="6191" y="129540"/>
                  <a:pt x="19050" y="138113"/>
                </a:cubicBezTo>
                <a:lnTo>
                  <a:pt x="19050" y="147161"/>
                </a:lnTo>
                <a:cubicBezTo>
                  <a:pt x="7620" y="155258"/>
                  <a:pt x="0" y="166211"/>
                  <a:pt x="0" y="180975"/>
                </a:cubicBezTo>
                <a:lnTo>
                  <a:pt x="0" y="228600"/>
                </a:lnTo>
                <a:cubicBezTo>
                  <a:pt x="0" y="250984"/>
                  <a:pt x="17621" y="267176"/>
                  <a:pt x="51911" y="276225"/>
                </a:cubicBezTo>
                <a:cubicBezTo>
                  <a:pt x="74295" y="282416"/>
                  <a:pt x="102870" y="285750"/>
                  <a:pt x="133350" y="285750"/>
                </a:cubicBezTo>
                <a:cubicBezTo>
                  <a:pt x="133350" y="308134"/>
                  <a:pt x="150971" y="324326"/>
                  <a:pt x="185261" y="333375"/>
                </a:cubicBezTo>
                <a:cubicBezTo>
                  <a:pt x="207645" y="339566"/>
                  <a:pt x="236220" y="342900"/>
                  <a:pt x="266700" y="342900"/>
                </a:cubicBezTo>
                <a:cubicBezTo>
                  <a:pt x="306705" y="342900"/>
                  <a:pt x="400050" y="337185"/>
                  <a:pt x="400050" y="285750"/>
                </a:cubicBezTo>
                <a:lnTo>
                  <a:pt x="400050" y="238125"/>
                </a:lnTo>
                <a:cubicBezTo>
                  <a:pt x="400526" y="224790"/>
                  <a:pt x="394335" y="213360"/>
                  <a:pt x="381476" y="204788"/>
                </a:cubicBezTo>
                <a:close/>
              </a:path>
            </a:pathLst>
          </a:custGeom>
          <a:solidFill>
            <a:schemeClr val="bg1">
              <a:lumMod val="95000"/>
              <a:alpha val="70000"/>
            </a:schemeClr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9" name="Graphic 88" descr="Puzzle">
            <a:extLst>
              <a:ext uri="{FF2B5EF4-FFF2-40B4-BE49-F238E27FC236}">
                <a16:creationId xmlns:a16="http://schemas.microsoft.com/office/drawing/2014/main" id="{A83E9770-D30F-4EA3-881A-3243B387BA9A}"/>
              </a:ext>
            </a:extLst>
          </p:cNvPr>
          <p:cNvSpPr/>
          <p:nvPr/>
        </p:nvSpPr>
        <p:spPr>
          <a:xfrm>
            <a:off x="2950788" y="1142963"/>
            <a:ext cx="381000" cy="381000"/>
          </a:xfrm>
          <a:custGeom>
            <a:avLst/>
            <a:gdLst>
              <a:gd name="connsiteX0" fmla="*/ 246221 w 381000"/>
              <a:gd name="connsiteY0" fmla="*/ 289084 h 381000"/>
              <a:gd name="connsiteX1" fmla="*/ 225743 w 381000"/>
              <a:gd name="connsiteY1" fmla="*/ 226219 h 381000"/>
              <a:gd name="connsiteX2" fmla="*/ 229076 w 381000"/>
              <a:gd name="connsiteY2" fmla="*/ 222885 h 381000"/>
              <a:gd name="connsiteX3" fmla="*/ 292894 w 381000"/>
              <a:gd name="connsiteY3" fmla="*/ 242411 h 381000"/>
              <a:gd name="connsiteX4" fmla="*/ 326708 w 381000"/>
              <a:gd name="connsiteY4" fmla="*/ 269558 h 381000"/>
              <a:gd name="connsiteX5" fmla="*/ 381000 w 381000"/>
              <a:gd name="connsiteY5" fmla="*/ 215265 h 381000"/>
              <a:gd name="connsiteX6" fmla="*/ 300038 w 381000"/>
              <a:gd name="connsiteY6" fmla="*/ 134303 h 381000"/>
              <a:gd name="connsiteX7" fmla="*/ 327184 w 381000"/>
              <a:gd name="connsiteY7" fmla="*/ 100489 h 381000"/>
              <a:gd name="connsiteX8" fmla="*/ 346710 w 381000"/>
              <a:gd name="connsiteY8" fmla="*/ 36671 h 381000"/>
              <a:gd name="connsiteX9" fmla="*/ 343376 w 381000"/>
              <a:gd name="connsiteY9" fmla="*/ 33338 h 381000"/>
              <a:gd name="connsiteX10" fmla="*/ 280511 w 381000"/>
              <a:gd name="connsiteY10" fmla="*/ 53816 h 381000"/>
              <a:gd name="connsiteX11" fmla="*/ 246698 w 381000"/>
              <a:gd name="connsiteY11" fmla="*/ 80963 h 381000"/>
              <a:gd name="connsiteX12" fmla="*/ 165735 w 381000"/>
              <a:gd name="connsiteY12" fmla="*/ 0 h 381000"/>
              <a:gd name="connsiteX13" fmla="*/ 110966 w 381000"/>
              <a:gd name="connsiteY13" fmla="*/ 54293 h 381000"/>
              <a:gd name="connsiteX14" fmla="*/ 138113 w 381000"/>
              <a:gd name="connsiteY14" fmla="*/ 88106 h 381000"/>
              <a:gd name="connsiteX15" fmla="*/ 158591 w 381000"/>
              <a:gd name="connsiteY15" fmla="*/ 150971 h 381000"/>
              <a:gd name="connsiteX16" fmla="*/ 155258 w 381000"/>
              <a:gd name="connsiteY16" fmla="*/ 154305 h 381000"/>
              <a:gd name="connsiteX17" fmla="*/ 91440 w 381000"/>
              <a:gd name="connsiteY17" fmla="*/ 134779 h 381000"/>
              <a:gd name="connsiteX18" fmla="*/ 57626 w 381000"/>
              <a:gd name="connsiteY18" fmla="*/ 107633 h 381000"/>
              <a:gd name="connsiteX19" fmla="*/ 0 w 381000"/>
              <a:gd name="connsiteY19" fmla="*/ 165735 h 381000"/>
              <a:gd name="connsiteX20" fmla="*/ 80963 w 381000"/>
              <a:gd name="connsiteY20" fmla="*/ 246698 h 381000"/>
              <a:gd name="connsiteX21" fmla="*/ 53816 w 381000"/>
              <a:gd name="connsiteY21" fmla="*/ 280511 h 381000"/>
              <a:gd name="connsiteX22" fmla="*/ 34290 w 381000"/>
              <a:gd name="connsiteY22" fmla="*/ 344329 h 381000"/>
              <a:gd name="connsiteX23" fmla="*/ 37624 w 381000"/>
              <a:gd name="connsiteY23" fmla="*/ 347663 h 381000"/>
              <a:gd name="connsiteX24" fmla="*/ 100489 w 381000"/>
              <a:gd name="connsiteY24" fmla="*/ 327184 h 381000"/>
              <a:gd name="connsiteX25" fmla="*/ 134303 w 381000"/>
              <a:gd name="connsiteY25" fmla="*/ 300038 h 381000"/>
              <a:gd name="connsiteX26" fmla="*/ 215265 w 381000"/>
              <a:gd name="connsiteY26" fmla="*/ 381000 h 381000"/>
              <a:gd name="connsiteX27" fmla="*/ 273368 w 381000"/>
              <a:gd name="connsiteY27" fmla="*/ 322898 h 381000"/>
              <a:gd name="connsiteX28" fmla="*/ 246221 w 381000"/>
              <a:gd name="connsiteY28" fmla="*/ 289084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81000" h="381000">
                <a:moveTo>
                  <a:pt x="246221" y="289084"/>
                </a:moveTo>
                <a:cubicBezTo>
                  <a:pt x="214789" y="290036"/>
                  <a:pt x="203359" y="249555"/>
                  <a:pt x="225743" y="226219"/>
                </a:cubicBezTo>
                <a:lnTo>
                  <a:pt x="229076" y="222885"/>
                </a:lnTo>
                <a:cubicBezTo>
                  <a:pt x="252413" y="200501"/>
                  <a:pt x="293846" y="210979"/>
                  <a:pt x="292894" y="242411"/>
                </a:cubicBezTo>
                <a:cubicBezTo>
                  <a:pt x="292418" y="260509"/>
                  <a:pt x="313849" y="282416"/>
                  <a:pt x="326708" y="269558"/>
                </a:cubicBezTo>
                <a:lnTo>
                  <a:pt x="381000" y="215265"/>
                </a:lnTo>
                <a:lnTo>
                  <a:pt x="300038" y="134303"/>
                </a:lnTo>
                <a:cubicBezTo>
                  <a:pt x="287179" y="121444"/>
                  <a:pt x="309086" y="100013"/>
                  <a:pt x="327184" y="100489"/>
                </a:cubicBezTo>
                <a:cubicBezTo>
                  <a:pt x="358616" y="101441"/>
                  <a:pt x="369094" y="60008"/>
                  <a:pt x="346710" y="36671"/>
                </a:cubicBezTo>
                <a:lnTo>
                  <a:pt x="343376" y="33338"/>
                </a:lnTo>
                <a:cubicBezTo>
                  <a:pt x="320040" y="10954"/>
                  <a:pt x="279559" y="22384"/>
                  <a:pt x="280511" y="53816"/>
                </a:cubicBezTo>
                <a:cubicBezTo>
                  <a:pt x="280988" y="71914"/>
                  <a:pt x="259556" y="93821"/>
                  <a:pt x="246698" y="80963"/>
                </a:cubicBezTo>
                <a:lnTo>
                  <a:pt x="165735" y="0"/>
                </a:lnTo>
                <a:lnTo>
                  <a:pt x="110966" y="54293"/>
                </a:lnTo>
                <a:cubicBezTo>
                  <a:pt x="98108" y="67151"/>
                  <a:pt x="120015" y="88583"/>
                  <a:pt x="138113" y="88106"/>
                </a:cubicBezTo>
                <a:cubicBezTo>
                  <a:pt x="169545" y="87154"/>
                  <a:pt x="180975" y="127635"/>
                  <a:pt x="158591" y="150971"/>
                </a:cubicBezTo>
                <a:lnTo>
                  <a:pt x="155258" y="154305"/>
                </a:lnTo>
                <a:cubicBezTo>
                  <a:pt x="131921" y="176689"/>
                  <a:pt x="90488" y="166211"/>
                  <a:pt x="91440" y="134779"/>
                </a:cubicBezTo>
                <a:cubicBezTo>
                  <a:pt x="91916" y="116681"/>
                  <a:pt x="70485" y="94774"/>
                  <a:pt x="57626" y="107633"/>
                </a:cubicBezTo>
                <a:lnTo>
                  <a:pt x="0" y="165735"/>
                </a:lnTo>
                <a:lnTo>
                  <a:pt x="80963" y="246698"/>
                </a:lnTo>
                <a:cubicBezTo>
                  <a:pt x="93821" y="259556"/>
                  <a:pt x="71914" y="280988"/>
                  <a:pt x="53816" y="280511"/>
                </a:cubicBezTo>
                <a:cubicBezTo>
                  <a:pt x="22384" y="279559"/>
                  <a:pt x="11906" y="320993"/>
                  <a:pt x="34290" y="344329"/>
                </a:cubicBezTo>
                <a:lnTo>
                  <a:pt x="37624" y="347663"/>
                </a:lnTo>
                <a:cubicBezTo>
                  <a:pt x="60960" y="370046"/>
                  <a:pt x="101441" y="358616"/>
                  <a:pt x="100489" y="327184"/>
                </a:cubicBezTo>
                <a:cubicBezTo>
                  <a:pt x="100013" y="309086"/>
                  <a:pt x="121444" y="287179"/>
                  <a:pt x="134303" y="300038"/>
                </a:cubicBezTo>
                <a:lnTo>
                  <a:pt x="215265" y="381000"/>
                </a:lnTo>
                <a:lnTo>
                  <a:pt x="273368" y="322898"/>
                </a:lnTo>
                <a:cubicBezTo>
                  <a:pt x="286226" y="310039"/>
                  <a:pt x="264795" y="288608"/>
                  <a:pt x="246221" y="289084"/>
                </a:cubicBezTo>
                <a:close/>
              </a:path>
            </a:pathLst>
          </a:custGeom>
          <a:solidFill>
            <a:schemeClr val="bg1">
              <a:lumMod val="95000"/>
              <a:alpha val="70000"/>
            </a:schemeClr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F8686331-720A-4C51-A671-624CDD02C50A}"/>
              </a:ext>
            </a:extLst>
          </p:cNvPr>
          <p:cNvSpPr/>
          <p:nvPr/>
        </p:nvSpPr>
        <p:spPr>
          <a:xfrm>
            <a:off x="6370802" y="1221673"/>
            <a:ext cx="400051" cy="249556"/>
          </a:xfrm>
          <a:custGeom>
            <a:avLst/>
            <a:gdLst>
              <a:gd name="connsiteX0" fmla="*/ 200025 w 400051"/>
              <a:gd name="connsiteY0" fmla="*/ 163830 h 249556"/>
              <a:gd name="connsiteX1" fmla="*/ 235268 w 400051"/>
              <a:gd name="connsiteY1" fmla="*/ 169545 h 249556"/>
              <a:gd name="connsiteX2" fmla="*/ 277177 w 400051"/>
              <a:gd name="connsiteY2" fmla="*/ 189547 h 249556"/>
              <a:gd name="connsiteX3" fmla="*/ 285750 w 400051"/>
              <a:gd name="connsiteY3" fmla="*/ 206693 h 249556"/>
              <a:gd name="connsiteX4" fmla="*/ 285750 w 400051"/>
              <a:gd name="connsiteY4" fmla="*/ 249556 h 249556"/>
              <a:gd name="connsiteX5" fmla="*/ 114300 w 400051"/>
              <a:gd name="connsiteY5" fmla="*/ 249556 h 249556"/>
              <a:gd name="connsiteX6" fmla="*/ 114300 w 400051"/>
              <a:gd name="connsiteY6" fmla="*/ 206693 h 249556"/>
              <a:gd name="connsiteX7" fmla="*/ 122872 w 400051"/>
              <a:gd name="connsiteY7" fmla="*/ 189547 h 249556"/>
              <a:gd name="connsiteX8" fmla="*/ 164782 w 400051"/>
              <a:gd name="connsiteY8" fmla="*/ 169545 h 249556"/>
              <a:gd name="connsiteX9" fmla="*/ 200025 w 400051"/>
              <a:gd name="connsiteY9" fmla="*/ 163830 h 249556"/>
              <a:gd name="connsiteX10" fmla="*/ 314325 w 400051"/>
              <a:gd name="connsiteY10" fmla="*/ 97155 h 249556"/>
              <a:gd name="connsiteX11" fmla="*/ 349568 w 400051"/>
              <a:gd name="connsiteY11" fmla="*/ 102870 h 249556"/>
              <a:gd name="connsiteX12" fmla="*/ 391478 w 400051"/>
              <a:gd name="connsiteY12" fmla="*/ 122872 h 249556"/>
              <a:gd name="connsiteX13" fmla="*/ 400051 w 400051"/>
              <a:gd name="connsiteY13" fmla="*/ 140018 h 249556"/>
              <a:gd name="connsiteX14" fmla="*/ 400051 w 400051"/>
              <a:gd name="connsiteY14" fmla="*/ 182880 h 249556"/>
              <a:gd name="connsiteX15" fmla="*/ 296228 w 400051"/>
              <a:gd name="connsiteY15" fmla="*/ 182880 h 249556"/>
              <a:gd name="connsiteX16" fmla="*/ 288608 w 400051"/>
              <a:gd name="connsiteY16" fmla="*/ 174308 h 249556"/>
              <a:gd name="connsiteX17" fmla="*/ 244793 w 400051"/>
              <a:gd name="connsiteY17" fmla="*/ 152400 h 249556"/>
              <a:gd name="connsiteX18" fmla="*/ 261938 w 400051"/>
              <a:gd name="connsiteY18" fmla="*/ 110490 h 249556"/>
              <a:gd name="connsiteX19" fmla="*/ 261938 w 400051"/>
              <a:gd name="connsiteY19" fmla="*/ 109537 h 249556"/>
              <a:gd name="connsiteX20" fmla="*/ 279083 w 400051"/>
              <a:gd name="connsiteY20" fmla="*/ 102870 h 249556"/>
              <a:gd name="connsiteX21" fmla="*/ 314325 w 400051"/>
              <a:gd name="connsiteY21" fmla="*/ 97155 h 249556"/>
              <a:gd name="connsiteX22" fmla="*/ 85725 w 400051"/>
              <a:gd name="connsiteY22" fmla="*/ 97155 h 249556"/>
              <a:gd name="connsiteX23" fmla="*/ 120968 w 400051"/>
              <a:gd name="connsiteY23" fmla="*/ 102870 h 249556"/>
              <a:gd name="connsiteX24" fmla="*/ 138113 w 400051"/>
              <a:gd name="connsiteY24" fmla="*/ 108585 h 249556"/>
              <a:gd name="connsiteX25" fmla="*/ 138113 w 400051"/>
              <a:gd name="connsiteY25" fmla="*/ 110490 h 249556"/>
              <a:gd name="connsiteX26" fmla="*/ 155258 w 400051"/>
              <a:gd name="connsiteY26" fmla="*/ 152400 h 249556"/>
              <a:gd name="connsiteX27" fmla="*/ 111443 w 400051"/>
              <a:gd name="connsiteY27" fmla="*/ 174308 h 249556"/>
              <a:gd name="connsiteX28" fmla="*/ 102870 w 400051"/>
              <a:gd name="connsiteY28" fmla="*/ 182880 h 249556"/>
              <a:gd name="connsiteX29" fmla="*/ 0 w 400051"/>
              <a:gd name="connsiteY29" fmla="*/ 182880 h 249556"/>
              <a:gd name="connsiteX30" fmla="*/ 0 w 400051"/>
              <a:gd name="connsiteY30" fmla="*/ 140018 h 249556"/>
              <a:gd name="connsiteX31" fmla="*/ 8573 w 400051"/>
              <a:gd name="connsiteY31" fmla="*/ 122872 h 249556"/>
              <a:gd name="connsiteX32" fmla="*/ 50483 w 400051"/>
              <a:gd name="connsiteY32" fmla="*/ 102870 h 249556"/>
              <a:gd name="connsiteX33" fmla="*/ 85725 w 400051"/>
              <a:gd name="connsiteY33" fmla="*/ 97155 h 249556"/>
              <a:gd name="connsiteX34" fmla="*/ 200026 w 400051"/>
              <a:gd name="connsiteY34" fmla="*/ 66675 h 249556"/>
              <a:gd name="connsiteX35" fmla="*/ 242888 w 400051"/>
              <a:gd name="connsiteY35" fmla="*/ 109537 h 249556"/>
              <a:gd name="connsiteX36" fmla="*/ 200026 w 400051"/>
              <a:gd name="connsiteY36" fmla="*/ 152400 h 249556"/>
              <a:gd name="connsiteX37" fmla="*/ 157163 w 400051"/>
              <a:gd name="connsiteY37" fmla="*/ 109537 h 249556"/>
              <a:gd name="connsiteX38" fmla="*/ 200026 w 400051"/>
              <a:gd name="connsiteY38" fmla="*/ 66675 h 249556"/>
              <a:gd name="connsiteX39" fmla="*/ 314326 w 400051"/>
              <a:gd name="connsiteY39" fmla="*/ 0 h 249556"/>
              <a:gd name="connsiteX40" fmla="*/ 357188 w 400051"/>
              <a:gd name="connsiteY40" fmla="*/ 42863 h 249556"/>
              <a:gd name="connsiteX41" fmla="*/ 314326 w 400051"/>
              <a:gd name="connsiteY41" fmla="*/ 85726 h 249556"/>
              <a:gd name="connsiteX42" fmla="*/ 271463 w 400051"/>
              <a:gd name="connsiteY42" fmla="*/ 42863 h 249556"/>
              <a:gd name="connsiteX43" fmla="*/ 314326 w 400051"/>
              <a:gd name="connsiteY43" fmla="*/ 0 h 249556"/>
              <a:gd name="connsiteX44" fmla="*/ 85726 w 400051"/>
              <a:gd name="connsiteY44" fmla="*/ 0 h 249556"/>
              <a:gd name="connsiteX45" fmla="*/ 128588 w 400051"/>
              <a:gd name="connsiteY45" fmla="*/ 42863 h 249556"/>
              <a:gd name="connsiteX46" fmla="*/ 85726 w 400051"/>
              <a:gd name="connsiteY46" fmla="*/ 85726 h 249556"/>
              <a:gd name="connsiteX47" fmla="*/ 42863 w 400051"/>
              <a:gd name="connsiteY47" fmla="*/ 42863 h 249556"/>
              <a:gd name="connsiteX48" fmla="*/ 85726 w 400051"/>
              <a:gd name="connsiteY48" fmla="*/ 0 h 24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400051" h="249556">
                <a:moveTo>
                  <a:pt x="200025" y="163830"/>
                </a:moveTo>
                <a:cubicBezTo>
                  <a:pt x="212407" y="163830"/>
                  <a:pt x="224790" y="166687"/>
                  <a:pt x="235268" y="169545"/>
                </a:cubicBezTo>
                <a:cubicBezTo>
                  <a:pt x="250508" y="173355"/>
                  <a:pt x="265748" y="180022"/>
                  <a:pt x="277177" y="189547"/>
                </a:cubicBezTo>
                <a:cubicBezTo>
                  <a:pt x="282893" y="193358"/>
                  <a:pt x="285750" y="200026"/>
                  <a:pt x="285750" y="206693"/>
                </a:cubicBezTo>
                <a:lnTo>
                  <a:pt x="285750" y="249556"/>
                </a:lnTo>
                <a:lnTo>
                  <a:pt x="114300" y="249556"/>
                </a:lnTo>
                <a:lnTo>
                  <a:pt x="114300" y="206693"/>
                </a:lnTo>
                <a:cubicBezTo>
                  <a:pt x="114300" y="200026"/>
                  <a:pt x="117158" y="194310"/>
                  <a:pt x="122872" y="189547"/>
                </a:cubicBezTo>
                <a:cubicBezTo>
                  <a:pt x="135255" y="180975"/>
                  <a:pt x="149543" y="173355"/>
                  <a:pt x="164782" y="169545"/>
                </a:cubicBezTo>
                <a:cubicBezTo>
                  <a:pt x="176213" y="165735"/>
                  <a:pt x="188595" y="163830"/>
                  <a:pt x="200025" y="163830"/>
                </a:cubicBezTo>
                <a:close/>
                <a:moveTo>
                  <a:pt x="314325" y="97155"/>
                </a:moveTo>
                <a:cubicBezTo>
                  <a:pt x="326708" y="97155"/>
                  <a:pt x="339090" y="100012"/>
                  <a:pt x="349568" y="102870"/>
                </a:cubicBezTo>
                <a:cubicBezTo>
                  <a:pt x="364808" y="106680"/>
                  <a:pt x="380048" y="113347"/>
                  <a:pt x="391478" y="122872"/>
                </a:cubicBezTo>
                <a:cubicBezTo>
                  <a:pt x="397193" y="126683"/>
                  <a:pt x="400051" y="133350"/>
                  <a:pt x="400051" y="140018"/>
                </a:cubicBezTo>
                <a:lnTo>
                  <a:pt x="400051" y="182880"/>
                </a:lnTo>
                <a:lnTo>
                  <a:pt x="296228" y="182880"/>
                </a:lnTo>
                <a:cubicBezTo>
                  <a:pt x="294323" y="179070"/>
                  <a:pt x="291465" y="177165"/>
                  <a:pt x="288608" y="174308"/>
                </a:cubicBezTo>
                <a:cubicBezTo>
                  <a:pt x="277178" y="165735"/>
                  <a:pt x="262890" y="158115"/>
                  <a:pt x="244793" y="152400"/>
                </a:cubicBezTo>
                <a:cubicBezTo>
                  <a:pt x="255270" y="141922"/>
                  <a:pt x="261938" y="126683"/>
                  <a:pt x="261938" y="110490"/>
                </a:cubicBezTo>
                <a:lnTo>
                  <a:pt x="261938" y="109537"/>
                </a:lnTo>
                <a:cubicBezTo>
                  <a:pt x="267653" y="106680"/>
                  <a:pt x="273368" y="104775"/>
                  <a:pt x="279083" y="102870"/>
                </a:cubicBezTo>
                <a:cubicBezTo>
                  <a:pt x="290513" y="99060"/>
                  <a:pt x="302895" y="97155"/>
                  <a:pt x="314325" y="97155"/>
                </a:cubicBezTo>
                <a:close/>
                <a:moveTo>
                  <a:pt x="85725" y="97155"/>
                </a:moveTo>
                <a:cubicBezTo>
                  <a:pt x="98108" y="97155"/>
                  <a:pt x="110490" y="100012"/>
                  <a:pt x="120968" y="102870"/>
                </a:cubicBezTo>
                <a:cubicBezTo>
                  <a:pt x="126682" y="103822"/>
                  <a:pt x="132398" y="106680"/>
                  <a:pt x="138113" y="108585"/>
                </a:cubicBezTo>
                <a:cubicBezTo>
                  <a:pt x="138113" y="109537"/>
                  <a:pt x="138113" y="109537"/>
                  <a:pt x="138113" y="110490"/>
                </a:cubicBezTo>
                <a:cubicBezTo>
                  <a:pt x="138113" y="126683"/>
                  <a:pt x="144780" y="140970"/>
                  <a:pt x="155258" y="152400"/>
                </a:cubicBezTo>
                <a:cubicBezTo>
                  <a:pt x="140018" y="157162"/>
                  <a:pt x="124778" y="164783"/>
                  <a:pt x="111443" y="174308"/>
                </a:cubicBezTo>
                <a:cubicBezTo>
                  <a:pt x="107633" y="177165"/>
                  <a:pt x="105728" y="179070"/>
                  <a:pt x="102870" y="182880"/>
                </a:cubicBezTo>
                <a:lnTo>
                  <a:pt x="0" y="182880"/>
                </a:lnTo>
                <a:lnTo>
                  <a:pt x="0" y="140018"/>
                </a:lnTo>
                <a:cubicBezTo>
                  <a:pt x="0" y="133350"/>
                  <a:pt x="2857" y="126683"/>
                  <a:pt x="8573" y="122872"/>
                </a:cubicBezTo>
                <a:cubicBezTo>
                  <a:pt x="20955" y="114300"/>
                  <a:pt x="35243" y="107633"/>
                  <a:pt x="50483" y="102870"/>
                </a:cubicBezTo>
                <a:cubicBezTo>
                  <a:pt x="61913" y="99060"/>
                  <a:pt x="74295" y="97155"/>
                  <a:pt x="85725" y="97155"/>
                </a:cubicBezTo>
                <a:close/>
                <a:moveTo>
                  <a:pt x="200026" y="66675"/>
                </a:moveTo>
                <a:cubicBezTo>
                  <a:pt x="223698" y="66675"/>
                  <a:pt x="242888" y="85865"/>
                  <a:pt x="242888" y="109537"/>
                </a:cubicBezTo>
                <a:cubicBezTo>
                  <a:pt x="242888" y="133210"/>
                  <a:pt x="223698" y="152400"/>
                  <a:pt x="200026" y="152400"/>
                </a:cubicBezTo>
                <a:cubicBezTo>
                  <a:pt x="176353" y="152400"/>
                  <a:pt x="157163" y="133210"/>
                  <a:pt x="157163" y="109537"/>
                </a:cubicBezTo>
                <a:cubicBezTo>
                  <a:pt x="157163" y="85865"/>
                  <a:pt x="176353" y="66675"/>
                  <a:pt x="200026" y="66675"/>
                </a:cubicBezTo>
                <a:close/>
                <a:moveTo>
                  <a:pt x="314326" y="0"/>
                </a:moveTo>
                <a:cubicBezTo>
                  <a:pt x="337998" y="0"/>
                  <a:pt x="357188" y="19190"/>
                  <a:pt x="357188" y="42863"/>
                </a:cubicBezTo>
                <a:cubicBezTo>
                  <a:pt x="357188" y="66536"/>
                  <a:pt x="337998" y="85726"/>
                  <a:pt x="314326" y="85726"/>
                </a:cubicBezTo>
                <a:cubicBezTo>
                  <a:pt x="290653" y="85726"/>
                  <a:pt x="271463" y="66536"/>
                  <a:pt x="271463" y="42863"/>
                </a:cubicBezTo>
                <a:cubicBezTo>
                  <a:pt x="271463" y="19190"/>
                  <a:pt x="290653" y="0"/>
                  <a:pt x="314326" y="0"/>
                </a:cubicBezTo>
                <a:close/>
                <a:moveTo>
                  <a:pt x="85726" y="0"/>
                </a:moveTo>
                <a:cubicBezTo>
                  <a:pt x="109398" y="0"/>
                  <a:pt x="128588" y="19190"/>
                  <a:pt x="128588" y="42863"/>
                </a:cubicBezTo>
                <a:cubicBezTo>
                  <a:pt x="128588" y="66536"/>
                  <a:pt x="109398" y="85726"/>
                  <a:pt x="85726" y="85726"/>
                </a:cubicBezTo>
                <a:cubicBezTo>
                  <a:pt x="62053" y="85726"/>
                  <a:pt x="42863" y="66536"/>
                  <a:pt x="42863" y="42863"/>
                </a:cubicBezTo>
                <a:cubicBezTo>
                  <a:pt x="42863" y="19190"/>
                  <a:pt x="62053" y="0"/>
                  <a:pt x="85726" y="0"/>
                </a:cubicBezTo>
                <a:close/>
              </a:path>
            </a:pathLst>
          </a:custGeom>
          <a:solidFill>
            <a:schemeClr val="bg1">
              <a:lumMod val="95000"/>
              <a:alpha val="70000"/>
            </a:schemeClr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32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8470</TotalTime>
  <Words>447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 Process Diagram – Slide Template</vt:lpstr>
      <vt:lpstr>Hexagon Process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Process Diagram</dc:title>
  <dc:creator>PresentationGO.com</dc:creator>
  <dc:description>© Copyright PresentationGO.com</dc:description>
  <dcterms:created xsi:type="dcterms:W3CDTF">2014-11-26T05:14:11Z</dcterms:created>
  <dcterms:modified xsi:type="dcterms:W3CDTF">2019-08-12T15:43:01Z</dcterms:modified>
  <cp:category>Charts &amp; Diagrams</cp:category>
</cp:coreProperties>
</file>