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5" r:id="rId5"/>
    <p:sldId id="353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04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55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Process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6FA0AE-6C06-45E6-80AD-A3B05675571B}"/>
              </a:ext>
            </a:extLst>
          </p:cNvPr>
          <p:cNvGrpSpPr/>
          <p:nvPr/>
        </p:nvGrpSpPr>
        <p:grpSpPr>
          <a:xfrm>
            <a:off x="650993" y="2572291"/>
            <a:ext cx="7842016" cy="1894004"/>
            <a:chOff x="867990" y="2229830"/>
            <a:chExt cx="10456021" cy="252533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13DCC6C-93FD-4087-9515-3C829013B178}"/>
                </a:ext>
              </a:extLst>
            </p:cNvPr>
            <p:cNvGrpSpPr/>
            <p:nvPr/>
          </p:nvGrpSpPr>
          <p:grpSpPr>
            <a:xfrm>
              <a:off x="867990" y="2229830"/>
              <a:ext cx="10456021" cy="2525339"/>
              <a:chOff x="56970" y="3538071"/>
              <a:chExt cx="11789701" cy="2847450"/>
            </a:xfrm>
            <a:solidFill>
              <a:schemeClr val="bg2"/>
            </a:solidFill>
          </p:grpSpPr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A27BBDE1-7211-44A8-B27F-F1AA7BB112F4}"/>
                  </a:ext>
                </a:extLst>
              </p:cNvPr>
              <p:cNvSpPr/>
              <p:nvPr/>
            </p:nvSpPr>
            <p:spPr>
              <a:xfrm>
                <a:off x="2368559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E85B5E4B-C7A7-4437-BDB1-54ED8552AE30}"/>
                  </a:ext>
                </a:extLst>
              </p:cNvPr>
              <p:cNvSpPr/>
              <p:nvPr/>
            </p:nvSpPr>
            <p:spPr>
              <a:xfrm>
                <a:off x="468010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BB9A008A-2CF2-439A-964E-A01227E1A3D4}"/>
                  </a:ext>
                </a:extLst>
              </p:cNvPr>
              <p:cNvSpPr/>
              <p:nvPr/>
            </p:nvSpPr>
            <p:spPr>
              <a:xfrm>
                <a:off x="6991641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FA0ADD31-B6B1-4D86-8EC2-92F69DD0F478}"/>
                  </a:ext>
                </a:extLst>
              </p:cNvPr>
              <p:cNvSpPr/>
              <p:nvPr/>
            </p:nvSpPr>
            <p:spPr>
              <a:xfrm>
                <a:off x="930323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39305316-3CA7-4B92-A6D0-24BF8AD19C7F}"/>
                  </a:ext>
                </a:extLst>
              </p:cNvPr>
              <p:cNvSpPr/>
              <p:nvPr/>
            </p:nvSpPr>
            <p:spPr>
              <a:xfrm>
                <a:off x="5697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B1D5C1D-4699-4718-9A23-C1F525965793}"/>
                </a:ext>
              </a:extLst>
            </p:cNvPr>
            <p:cNvSpPr/>
            <p:nvPr/>
          </p:nvSpPr>
          <p:spPr>
            <a:xfrm>
              <a:off x="867991" y="2229831"/>
              <a:ext cx="2255775" cy="1262669"/>
            </a:xfrm>
            <a:custGeom>
              <a:avLst/>
              <a:gdLst>
                <a:gd name="connsiteX0" fmla="*/ 1128257 w 2255775"/>
                <a:gd name="connsiteY0" fmla="*/ 0 h 1262669"/>
                <a:gd name="connsiteX1" fmla="*/ 1243245 w 2255775"/>
                <a:gd name="connsiteY1" fmla="*/ 27119 h 1262669"/>
                <a:gd name="connsiteX2" fmla="*/ 2099877 w 2255775"/>
                <a:gd name="connsiteY2" fmla="*/ 521986 h 1262669"/>
                <a:gd name="connsiteX3" fmla="*/ 2113310 w 2255775"/>
                <a:gd name="connsiteY3" fmla="*/ 529747 h 1262669"/>
                <a:gd name="connsiteX4" fmla="*/ 2140698 w 2255775"/>
                <a:gd name="connsiteY4" fmla="*/ 545569 h 1262669"/>
                <a:gd name="connsiteX5" fmla="*/ 2255458 w 2255775"/>
                <a:gd name="connsiteY5" fmla="*/ 744338 h 1262669"/>
                <a:gd name="connsiteX6" fmla="*/ 2255775 w 2255775"/>
                <a:gd name="connsiteY6" fmla="*/ 1262669 h 1262669"/>
                <a:gd name="connsiteX7" fmla="*/ 2054456 w 2255775"/>
                <a:gd name="connsiteY7" fmla="*/ 1262669 h 1262669"/>
                <a:gd name="connsiteX8" fmla="*/ 2055481 w 2255775"/>
                <a:gd name="connsiteY8" fmla="*/ 1171598 h 1262669"/>
                <a:gd name="connsiteX9" fmla="*/ 2050001 w 2255775"/>
                <a:gd name="connsiteY9" fmla="*/ 838798 h 1262669"/>
                <a:gd name="connsiteX10" fmla="*/ 1956163 w 2255775"/>
                <a:gd name="connsiteY10" fmla="*/ 676265 h 1262669"/>
                <a:gd name="connsiteX11" fmla="*/ 1239168 w 2255775"/>
                <a:gd name="connsiteY11" fmla="*/ 262065 h 1262669"/>
                <a:gd name="connsiteX12" fmla="*/ 1222319 w 2255775"/>
                <a:gd name="connsiteY12" fmla="*/ 252332 h 1262669"/>
                <a:gd name="connsiteX13" fmla="*/ 1128294 w 2255775"/>
                <a:gd name="connsiteY13" fmla="*/ 230156 h 1262669"/>
                <a:gd name="connsiteX14" fmla="*/ 1033916 w 2255775"/>
                <a:gd name="connsiteY14" fmla="*/ 252751 h 1262669"/>
                <a:gd name="connsiteX15" fmla="*/ 300288 w 2255775"/>
                <a:gd name="connsiteY15" fmla="*/ 676311 h 1262669"/>
                <a:gd name="connsiteX16" fmla="*/ 205722 w 2255775"/>
                <a:gd name="connsiteY16" fmla="*/ 839264 h 1262669"/>
                <a:gd name="connsiteX17" fmla="*/ 205831 w 2255775"/>
                <a:gd name="connsiteY17" fmla="*/ 1262669 h 1262669"/>
                <a:gd name="connsiteX18" fmla="*/ 133 w 2255775"/>
                <a:gd name="connsiteY18" fmla="*/ 1262669 h 1262669"/>
                <a:gd name="connsiteX19" fmla="*/ 0 w 2255775"/>
                <a:gd name="connsiteY19" fmla="*/ 744906 h 1262669"/>
                <a:gd name="connsiteX20" fmla="*/ 115651 w 2255775"/>
                <a:gd name="connsiteY20" fmla="*/ 545622 h 1262669"/>
                <a:gd name="connsiteX21" fmla="*/ 1012836 w 2255775"/>
                <a:gd name="connsiteY21" fmla="*/ 27632 h 1262669"/>
                <a:gd name="connsiteX22" fmla="*/ 1128257 w 2255775"/>
                <a:gd name="connsiteY22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5775" h="1262669">
                  <a:moveTo>
                    <a:pt x="1128257" y="0"/>
                  </a:moveTo>
                  <a:cubicBezTo>
                    <a:pt x="1169910" y="-4"/>
                    <a:pt x="1211491" y="9118"/>
                    <a:pt x="1243245" y="27119"/>
                  </a:cubicBezTo>
                  <a:lnTo>
                    <a:pt x="2099877" y="521986"/>
                  </a:lnTo>
                  <a:lnTo>
                    <a:pt x="2113310" y="529747"/>
                  </a:lnTo>
                  <a:lnTo>
                    <a:pt x="2140698" y="545569"/>
                  </a:lnTo>
                  <a:cubicBezTo>
                    <a:pt x="2204206" y="581570"/>
                    <a:pt x="2256034" y="671338"/>
                    <a:pt x="2255458" y="744338"/>
                  </a:cubicBezTo>
                  <a:lnTo>
                    <a:pt x="2255775" y="1262669"/>
                  </a:lnTo>
                  <a:lnTo>
                    <a:pt x="2054456" y="1262669"/>
                  </a:lnTo>
                  <a:lnTo>
                    <a:pt x="2055481" y="1171598"/>
                  </a:lnTo>
                  <a:cubicBezTo>
                    <a:pt x="2056593" y="1032949"/>
                    <a:pt x="2055889" y="907866"/>
                    <a:pt x="2050001" y="838798"/>
                  </a:cubicBezTo>
                  <a:cubicBezTo>
                    <a:pt x="2050472" y="779107"/>
                    <a:pt x="2008093" y="705704"/>
                    <a:pt x="1956163" y="676265"/>
                  </a:cubicBezTo>
                  <a:lnTo>
                    <a:pt x="1239168" y="262065"/>
                  </a:lnTo>
                  <a:lnTo>
                    <a:pt x="1222319" y="252332"/>
                  </a:lnTo>
                  <a:cubicBezTo>
                    <a:pt x="1196353" y="237612"/>
                    <a:pt x="1162353" y="230154"/>
                    <a:pt x="1128294" y="230156"/>
                  </a:cubicBezTo>
                  <a:cubicBezTo>
                    <a:pt x="1094234" y="230160"/>
                    <a:pt x="1060116" y="237624"/>
                    <a:pt x="1033916" y="252751"/>
                  </a:cubicBezTo>
                  <a:lnTo>
                    <a:pt x="300288" y="676311"/>
                  </a:lnTo>
                  <a:cubicBezTo>
                    <a:pt x="249197" y="705808"/>
                    <a:pt x="206193" y="779571"/>
                    <a:pt x="205722" y="839264"/>
                  </a:cubicBezTo>
                  <a:cubicBezTo>
                    <a:pt x="205758" y="980399"/>
                    <a:pt x="205795" y="1121534"/>
                    <a:pt x="205831" y="1262669"/>
                  </a:cubicBezTo>
                  <a:lnTo>
                    <a:pt x="133" y="1262669"/>
                  </a:lnTo>
                  <a:cubicBezTo>
                    <a:pt x="89" y="1090081"/>
                    <a:pt x="44" y="917494"/>
                    <a:pt x="0" y="744906"/>
                  </a:cubicBezTo>
                  <a:cubicBezTo>
                    <a:pt x="577" y="671905"/>
                    <a:pt x="53167" y="581697"/>
                    <a:pt x="115651" y="545622"/>
                  </a:cubicBezTo>
                  <a:lnTo>
                    <a:pt x="1012836" y="27632"/>
                  </a:lnTo>
                  <a:cubicBezTo>
                    <a:pt x="1044879" y="9132"/>
                    <a:pt x="1086603" y="4"/>
                    <a:pt x="112825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2A4C7A3-4677-4796-865C-B5AC7CB4313D}"/>
                </a:ext>
              </a:extLst>
            </p:cNvPr>
            <p:cNvSpPr/>
            <p:nvPr/>
          </p:nvSpPr>
          <p:spPr>
            <a:xfrm>
              <a:off x="2917310" y="3492500"/>
              <a:ext cx="2256529" cy="1262669"/>
            </a:xfrm>
            <a:custGeom>
              <a:avLst/>
              <a:gdLst>
                <a:gd name="connsiteX0" fmla="*/ 5137 w 2256529"/>
                <a:gd name="connsiteY0" fmla="*/ 0 h 1262669"/>
                <a:gd name="connsiteX1" fmla="*/ 206456 w 2256529"/>
                <a:gd name="connsiteY1" fmla="*/ 0 h 1262669"/>
                <a:gd name="connsiteX2" fmla="*/ 206715 w 2256529"/>
                <a:gd name="connsiteY2" fmla="*/ 424088 h 1262669"/>
                <a:gd name="connsiteX3" fmla="*/ 234968 w 2256529"/>
                <a:gd name="connsiteY3" fmla="*/ 516133 h 1262669"/>
                <a:gd name="connsiteX4" fmla="*/ 257828 w 2256529"/>
                <a:gd name="connsiteY4" fmla="*/ 547429 h 1262669"/>
                <a:gd name="connsiteX5" fmla="*/ 264654 w 2256529"/>
                <a:gd name="connsiteY5" fmla="*/ 556775 h 1262669"/>
                <a:gd name="connsiteX6" fmla="*/ 300555 w 2256529"/>
                <a:gd name="connsiteY6" fmla="*/ 586621 h 1262669"/>
                <a:gd name="connsiteX7" fmla="*/ 1034398 w 2256529"/>
                <a:gd name="connsiteY7" fmla="*/ 1010556 h 1262669"/>
                <a:gd name="connsiteX8" fmla="*/ 1054024 w 2256529"/>
                <a:gd name="connsiteY8" fmla="*/ 1017889 h 1262669"/>
                <a:gd name="connsiteX9" fmla="*/ 1078561 w 2256529"/>
                <a:gd name="connsiteY9" fmla="*/ 1027058 h 1262669"/>
                <a:gd name="connsiteX10" fmla="*/ 1222801 w 2256529"/>
                <a:gd name="connsiteY10" fmla="*/ 1010135 h 1262669"/>
                <a:gd name="connsiteX11" fmla="*/ 1956428 w 2256529"/>
                <a:gd name="connsiteY11" fmla="*/ 586576 h 1262669"/>
                <a:gd name="connsiteX12" fmla="*/ 2050994 w 2256529"/>
                <a:gd name="connsiteY12" fmla="*/ 423624 h 1262669"/>
                <a:gd name="connsiteX13" fmla="*/ 2050921 w 2256529"/>
                <a:gd name="connsiteY13" fmla="*/ 0 h 1262669"/>
                <a:gd name="connsiteX14" fmla="*/ 2256529 w 2256529"/>
                <a:gd name="connsiteY14" fmla="*/ 0 h 1262669"/>
                <a:gd name="connsiteX15" fmla="*/ 2256498 w 2256529"/>
                <a:gd name="connsiteY15" fmla="*/ 518110 h 1262669"/>
                <a:gd name="connsiteX16" fmla="*/ 2140849 w 2256529"/>
                <a:gd name="connsiteY16" fmla="*/ 717392 h 1262669"/>
                <a:gd name="connsiteX17" fmla="*/ 1243664 w 2256529"/>
                <a:gd name="connsiteY17" fmla="*/ 1235383 h 1262669"/>
                <a:gd name="connsiteX18" fmla="*/ 1013254 w 2256529"/>
                <a:gd name="connsiteY18" fmla="*/ 1235897 h 1262669"/>
                <a:gd name="connsiteX19" fmla="*/ 115803 w 2256529"/>
                <a:gd name="connsiteY19" fmla="*/ 717448 h 1262669"/>
                <a:gd name="connsiteX20" fmla="*/ 71900 w 2256529"/>
                <a:gd name="connsiteY20" fmla="*/ 680948 h 1262669"/>
                <a:gd name="connsiteX21" fmla="*/ 58452 w 2256529"/>
                <a:gd name="connsiteY21" fmla="*/ 662539 h 1262669"/>
                <a:gd name="connsiteX22" fmla="*/ 35592 w 2256529"/>
                <a:gd name="connsiteY22" fmla="*/ 631244 h 1262669"/>
                <a:gd name="connsiteX23" fmla="*/ 1043 w 2256529"/>
                <a:gd name="connsiteY23" fmla="*/ 518678 h 1262669"/>
                <a:gd name="connsiteX24" fmla="*/ 4569 w 2256529"/>
                <a:gd name="connsiteY24" fmla="*/ 50527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56529" h="1262669">
                  <a:moveTo>
                    <a:pt x="5137" y="0"/>
                  </a:moveTo>
                  <a:lnTo>
                    <a:pt x="206456" y="0"/>
                  </a:lnTo>
                  <a:lnTo>
                    <a:pt x="206715" y="424088"/>
                  </a:lnTo>
                  <a:cubicBezTo>
                    <a:pt x="207136" y="453557"/>
                    <a:pt x="217941" y="486642"/>
                    <a:pt x="234968" y="516133"/>
                  </a:cubicBezTo>
                  <a:lnTo>
                    <a:pt x="257828" y="547429"/>
                  </a:lnTo>
                  <a:lnTo>
                    <a:pt x="264654" y="556775"/>
                  </a:lnTo>
                  <a:cubicBezTo>
                    <a:pt x="275759" y="568824"/>
                    <a:pt x="287898" y="579073"/>
                    <a:pt x="300555" y="586621"/>
                  </a:cubicBezTo>
                  <a:lnTo>
                    <a:pt x="1034398" y="1010556"/>
                  </a:lnTo>
                  <a:lnTo>
                    <a:pt x="1054024" y="1017889"/>
                  </a:lnTo>
                  <a:lnTo>
                    <a:pt x="1078561" y="1027058"/>
                  </a:lnTo>
                  <a:cubicBezTo>
                    <a:pt x="1126877" y="1037993"/>
                    <a:pt x="1184483" y="1032258"/>
                    <a:pt x="1222801" y="1010135"/>
                  </a:cubicBezTo>
                  <a:lnTo>
                    <a:pt x="1956428" y="586576"/>
                  </a:lnTo>
                  <a:cubicBezTo>
                    <a:pt x="2008831" y="556322"/>
                    <a:pt x="2050524" y="483317"/>
                    <a:pt x="2050994" y="423624"/>
                  </a:cubicBezTo>
                  <a:lnTo>
                    <a:pt x="2050921" y="0"/>
                  </a:lnTo>
                  <a:lnTo>
                    <a:pt x="2256529" y="0"/>
                  </a:lnTo>
                  <a:lnTo>
                    <a:pt x="2256498" y="518110"/>
                  </a:lnTo>
                  <a:cubicBezTo>
                    <a:pt x="2255922" y="591111"/>
                    <a:pt x="2204934" y="680393"/>
                    <a:pt x="2140849" y="717392"/>
                  </a:cubicBezTo>
                  <a:lnTo>
                    <a:pt x="1243664" y="1235383"/>
                  </a:lnTo>
                  <a:cubicBezTo>
                    <a:pt x="1181180" y="1271457"/>
                    <a:pt x="1076763" y="1271898"/>
                    <a:pt x="1013254" y="1235897"/>
                  </a:cubicBezTo>
                  <a:lnTo>
                    <a:pt x="115803" y="717448"/>
                  </a:lnTo>
                  <a:cubicBezTo>
                    <a:pt x="100327" y="708217"/>
                    <a:pt x="85478" y="695682"/>
                    <a:pt x="71900" y="680948"/>
                  </a:cubicBezTo>
                  <a:lnTo>
                    <a:pt x="58452" y="662539"/>
                  </a:lnTo>
                  <a:lnTo>
                    <a:pt x="35592" y="631244"/>
                  </a:lnTo>
                  <a:cubicBezTo>
                    <a:pt x="14770" y="595177"/>
                    <a:pt x="1556" y="554717"/>
                    <a:pt x="1043" y="518678"/>
                  </a:cubicBezTo>
                  <a:cubicBezTo>
                    <a:pt x="-1866" y="430752"/>
                    <a:pt x="1969" y="241160"/>
                    <a:pt x="4569" y="505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EFCDC23-C129-46B0-BB8C-9E1AE0ADAE9D}"/>
                </a:ext>
              </a:extLst>
            </p:cNvPr>
            <p:cNvSpPr/>
            <p:nvPr/>
          </p:nvSpPr>
          <p:spPr>
            <a:xfrm>
              <a:off x="4968140" y="2229831"/>
              <a:ext cx="2255752" cy="1262669"/>
            </a:xfrm>
            <a:custGeom>
              <a:avLst/>
              <a:gdLst>
                <a:gd name="connsiteX0" fmla="*/ 1128257 w 2255752"/>
                <a:gd name="connsiteY0" fmla="*/ 0 h 1262669"/>
                <a:gd name="connsiteX1" fmla="*/ 1243245 w 2255752"/>
                <a:gd name="connsiteY1" fmla="*/ 27119 h 1262669"/>
                <a:gd name="connsiteX2" fmla="*/ 2099877 w 2255752"/>
                <a:gd name="connsiteY2" fmla="*/ 521986 h 1262669"/>
                <a:gd name="connsiteX3" fmla="*/ 2099876 w 2255752"/>
                <a:gd name="connsiteY3" fmla="*/ 521986 h 1262669"/>
                <a:gd name="connsiteX4" fmla="*/ 2113310 w 2255752"/>
                <a:gd name="connsiteY4" fmla="*/ 529747 h 1262669"/>
                <a:gd name="connsiteX5" fmla="*/ 2140698 w 2255752"/>
                <a:gd name="connsiteY5" fmla="*/ 545569 h 1262669"/>
                <a:gd name="connsiteX6" fmla="*/ 2255458 w 2255752"/>
                <a:gd name="connsiteY6" fmla="*/ 744338 h 1262669"/>
                <a:gd name="connsiteX7" fmla="*/ 2255752 w 2255752"/>
                <a:gd name="connsiteY7" fmla="*/ 1262669 h 1262669"/>
                <a:gd name="connsiteX8" fmla="*/ 2050144 w 2255752"/>
                <a:gd name="connsiteY8" fmla="*/ 1262669 h 1262669"/>
                <a:gd name="connsiteX9" fmla="*/ 2050001 w 2255752"/>
                <a:gd name="connsiteY9" fmla="*/ 838798 h 1262669"/>
                <a:gd name="connsiteX10" fmla="*/ 1956163 w 2255752"/>
                <a:gd name="connsiteY10" fmla="*/ 676265 h 1262669"/>
                <a:gd name="connsiteX11" fmla="*/ 1239168 w 2255752"/>
                <a:gd name="connsiteY11" fmla="*/ 262065 h 1262669"/>
                <a:gd name="connsiteX12" fmla="*/ 1222318 w 2255752"/>
                <a:gd name="connsiteY12" fmla="*/ 252332 h 1262669"/>
                <a:gd name="connsiteX13" fmla="*/ 1128294 w 2255752"/>
                <a:gd name="connsiteY13" fmla="*/ 230156 h 1262669"/>
                <a:gd name="connsiteX14" fmla="*/ 1033915 w 2255752"/>
                <a:gd name="connsiteY14" fmla="*/ 252751 h 1262669"/>
                <a:gd name="connsiteX15" fmla="*/ 300288 w 2255752"/>
                <a:gd name="connsiteY15" fmla="*/ 676311 h 1262669"/>
                <a:gd name="connsiteX16" fmla="*/ 205722 w 2255752"/>
                <a:gd name="connsiteY16" fmla="*/ 839264 h 1262669"/>
                <a:gd name="connsiteX17" fmla="*/ 205698 w 2255752"/>
                <a:gd name="connsiteY17" fmla="*/ 1262669 h 1262669"/>
                <a:gd name="connsiteX18" fmla="*/ 90 w 2255752"/>
                <a:gd name="connsiteY18" fmla="*/ 1262669 h 1262669"/>
                <a:gd name="connsiteX19" fmla="*/ 0 w 2255752"/>
                <a:gd name="connsiteY19" fmla="*/ 744906 h 1262669"/>
                <a:gd name="connsiteX20" fmla="*/ 115650 w 2255752"/>
                <a:gd name="connsiteY20" fmla="*/ 545622 h 1262669"/>
                <a:gd name="connsiteX21" fmla="*/ 1012836 w 2255752"/>
                <a:gd name="connsiteY21" fmla="*/ 27632 h 1262669"/>
                <a:gd name="connsiteX22" fmla="*/ 1128257 w 2255752"/>
                <a:gd name="connsiteY22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5752" h="1262669">
                  <a:moveTo>
                    <a:pt x="1128257" y="0"/>
                  </a:moveTo>
                  <a:cubicBezTo>
                    <a:pt x="1169910" y="-4"/>
                    <a:pt x="1211490" y="9118"/>
                    <a:pt x="1243245" y="27119"/>
                  </a:cubicBezTo>
                  <a:lnTo>
                    <a:pt x="2099877" y="521986"/>
                  </a:lnTo>
                  <a:lnTo>
                    <a:pt x="2099876" y="521986"/>
                  </a:lnTo>
                  <a:lnTo>
                    <a:pt x="2113310" y="529747"/>
                  </a:lnTo>
                  <a:lnTo>
                    <a:pt x="2140698" y="545569"/>
                  </a:lnTo>
                  <a:cubicBezTo>
                    <a:pt x="2204206" y="581570"/>
                    <a:pt x="2256033" y="671338"/>
                    <a:pt x="2255458" y="744338"/>
                  </a:cubicBezTo>
                  <a:lnTo>
                    <a:pt x="2255752" y="1262669"/>
                  </a:lnTo>
                  <a:lnTo>
                    <a:pt x="2050144" y="1262669"/>
                  </a:lnTo>
                  <a:lnTo>
                    <a:pt x="2050001" y="838798"/>
                  </a:lnTo>
                  <a:cubicBezTo>
                    <a:pt x="2050472" y="779107"/>
                    <a:pt x="2008093" y="705704"/>
                    <a:pt x="1956163" y="676265"/>
                  </a:cubicBezTo>
                  <a:lnTo>
                    <a:pt x="1239168" y="262065"/>
                  </a:lnTo>
                  <a:lnTo>
                    <a:pt x="1222318" y="252332"/>
                  </a:lnTo>
                  <a:cubicBezTo>
                    <a:pt x="1196353" y="237612"/>
                    <a:pt x="1162353" y="230154"/>
                    <a:pt x="1128294" y="230156"/>
                  </a:cubicBezTo>
                  <a:cubicBezTo>
                    <a:pt x="1094234" y="230160"/>
                    <a:pt x="1060116" y="237624"/>
                    <a:pt x="1033915" y="252751"/>
                  </a:cubicBezTo>
                  <a:lnTo>
                    <a:pt x="300288" y="676311"/>
                  </a:lnTo>
                  <a:cubicBezTo>
                    <a:pt x="249197" y="705808"/>
                    <a:pt x="206193" y="779571"/>
                    <a:pt x="205722" y="839264"/>
                  </a:cubicBezTo>
                  <a:lnTo>
                    <a:pt x="205698" y="1262669"/>
                  </a:lnTo>
                  <a:lnTo>
                    <a:pt x="90" y="1262669"/>
                  </a:lnTo>
                  <a:lnTo>
                    <a:pt x="0" y="744906"/>
                  </a:lnTo>
                  <a:cubicBezTo>
                    <a:pt x="577" y="671905"/>
                    <a:pt x="53167" y="581697"/>
                    <a:pt x="115650" y="545622"/>
                  </a:cubicBezTo>
                  <a:lnTo>
                    <a:pt x="1012836" y="27632"/>
                  </a:lnTo>
                  <a:cubicBezTo>
                    <a:pt x="1044879" y="9132"/>
                    <a:pt x="1086604" y="4"/>
                    <a:pt x="11282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8E5B685-E11C-47AC-BB5D-F950F36D047C}"/>
                </a:ext>
              </a:extLst>
            </p:cNvPr>
            <p:cNvSpPr/>
            <p:nvPr/>
          </p:nvSpPr>
          <p:spPr>
            <a:xfrm>
              <a:off x="7018284" y="3492500"/>
              <a:ext cx="2255684" cy="1262669"/>
            </a:xfrm>
            <a:custGeom>
              <a:avLst/>
              <a:gdLst>
                <a:gd name="connsiteX0" fmla="*/ 0 w 2255684"/>
                <a:gd name="connsiteY0" fmla="*/ 0 h 1262669"/>
                <a:gd name="connsiteX1" fmla="*/ 205608 w 2255684"/>
                <a:gd name="connsiteY1" fmla="*/ 0 h 1262669"/>
                <a:gd name="connsiteX2" fmla="*/ 205849 w 2255684"/>
                <a:gd name="connsiteY2" fmla="*/ 424088 h 1262669"/>
                <a:gd name="connsiteX3" fmla="*/ 234100 w 2255684"/>
                <a:gd name="connsiteY3" fmla="*/ 516133 h 1262669"/>
                <a:gd name="connsiteX4" fmla="*/ 256960 w 2255684"/>
                <a:gd name="connsiteY4" fmla="*/ 547429 h 1262669"/>
                <a:gd name="connsiteX5" fmla="*/ 263787 w 2255684"/>
                <a:gd name="connsiteY5" fmla="*/ 556775 h 1262669"/>
                <a:gd name="connsiteX6" fmla="*/ 299687 w 2255684"/>
                <a:gd name="connsiteY6" fmla="*/ 586621 h 1262669"/>
                <a:gd name="connsiteX7" fmla="*/ 1033530 w 2255684"/>
                <a:gd name="connsiteY7" fmla="*/ 1010556 h 1262669"/>
                <a:gd name="connsiteX8" fmla="*/ 1053157 w 2255684"/>
                <a:gd name="connsiteY8" fmla="*/ 1017889 h 1262669"/>
                <a:gd name="connsiteX9" fmla="*/ 1077693 w 2255684"/>
                <a:gd name="connsiteY9" fmla="*/ 1027058 h 1262669"/>
                <a:gd name="connsiteX10" fmla="*/ 1221934 w 2255684"/>
                <a:gd name="connsiteY10" fmla="*/ 1010135 h 1262669"/>
                <a:gd name="connsiteX11" fmla="*/ 1955561 w 2255684"/>
                <a:gd name="connsiteY11" fmla="*/ 586576 h 1262669"/>
                <a:gd name="connsiteX12" fmla="*/ 2050126 w 2255684"/>
                <a:gd name="connsiteY12" fmla="*/ 423624 h 1262669"/>
                <a:gd name="connsiteX13" fmla="*/ 2051928 w 2255684"/>
                <a:gd name="connsiteY13" fmla="*/ 95006 h 1262669"/>
                <a:gd name="connsiteX14" fmla="*/ 2049767 w 2255684"/>
                <a:gd name="connsiteY14" fmla="*/ 0 h 1262669"/>
                <a:gd name="connsiteX15" fmla="*/ 2255684 w 2255684"/>
                <a:gd name="connsiteY15" fmla="*/ 0 h 1262669"/>
                <a:gd name="connsiteX16" fmla="*/ 2255631 w 2255684"/>
                <a:gd name="connsiteY16" fmla="*/ 518110 h 1262669"/>
                <a:gd name="connsiteX17" fmla="*/ 2139982 w 2255684"/>
                <a:gd name="connsiteY17" fmla="*/ 717392 h 1262669"/>
                <a:gd name="connsiteX18" fmla="*/ 1242796 w 2255684"/>
                <a:gd name="connsiteY18" fmla="*/ 1235383 h 1262669"/>
                <a:gd name="connsiteX19" fmla="*/ 1012387 w 2255684"/>
                <a:gd name="connsiteY19" fmla="*/ 1235897 h 1262669"/>
                <a:gd name="connsiteX20" fmla="*/ 114935 w 2255684"/>
                <a:gd name="connsiteY20" fmla="*/ 717448 h 1262669"/>
                <a:gd name="connsiteX21" fmla="*/ 71032 w 2255684"/>
                <a:gd name="connsiteY21" fmla="*/ 680948 h 1262669"/>
                <a:gd name="connsiteX22" fmla="*/ 57585 w 2255684"/>
                <a:gd name="connsiteY22" fmla="*/ 662539 h 1262669"/>
                <a:gd name="connsiteX23" fmla="*/ 34725 w 2255684"/>
                <a:gd name="connsiteY23" fmla="*/ 631244 h 1262669"/>
                <a:gd name="connsiteX24" fmla="*/ 175 w 2255684"/>
                <a:gd name="connsiteY24" fmla="*/ 518678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55684" h="1262669">
                  <a:moveTo>
                    <a:pt x="0" y="0"/>
                  </a:moveTo>
                  <a:lnTo>
                    <a:pt x="205608" y="0"/>
                  </a:lnTo>
                  <a:lnTo>
                    <a:pt x="205849" y="424088"/>
                  </a:lnTo>
                  <a:cubicBezTo>
                    <a:pt x="206269" y="453557"/>
                    <a:pt x="217073" y="486642"/>
                    <a:pt x="234100" y="516133"/>
                  </a:cubicBezTo>
                  <a:lnTo>
                    <a:pt x="256960" y="547429"/>
                  </a:lnTo>
                  <a:lnTo>
                    <a:pt x="263787" y="556775"/>
                  </a:lnTo>
                  <a:cubicBezTo>
                    <a:pt x="274892" y="568824"/>
                    <a:pt x="287032" y="579073"/>
                    <a:pt x="299687" y="586621"/>
                  </a:cubicBezTo>
                  <a:lnTo>
                    <a:pt x="1033530" y="1010556"/>
                  </a:lnTo>
                  <a:lnTo>
                    <a:pt x="1053157" y="1017889"/>
                  </a:lnTo>
                  <a:lnTo>
                    <a:pt x="1077693" y="1027058"/>
                  </a:lnTo>
                  <a:cubicBezTo>
                    <a:pt x="1126010" y="1037993"/>
                    <a:pt x="1183616" y="1032258"/>
                    <a:pt x="1221934" y="1010135"/>
                  </a:cubicBezTo>
                  <a:lnTo>
                    <a:pt x="1955561" y="586576"/>
                  </a:lnTo>
                  <a:cubicBezTo>
                    <a:pt x="2007963" y="556322"/>
                    <a:pt x="2049656" y="483317"/>
                    <a:pt x="2050126" y="423624"/>
                  </a:cubicBezTo>
                  <a:cubicBezTo>
                    <a:pt x="2056029" y="354603"/>
                    <a:pt x="2054780" y="231699"/>
                    <a:pt x="2051928" y="95006"/>
                  </a:cubicBezTo>
                  <a:lnTo>
                    <a:pt x="2049767" y="0"/>
                  </a:lnTo>
                  <a:lnTo>
                    <a:pt x="2255684" y="0"/>
                  </a:lnTo>
                  <a:lnTo>
                    <a:pt x="2255631" y="518110"/>
                  </a:lnTo>
                  <a:cubicBezTo>
                    <a:pt x="2255054" y="591111"/>
                    <a:pt x="2204067" y="680393"/>
                    <a:pt x="2139982" y="717392"/>
                  </a:cubicBezTo>
                  <a:lnTo>
                    <a:pt x="1242796" y="1235383"/>
                  </a:lnTo>
                  <a:cubicBezTo>
                    <a:pt x="1180312" y="1271457"/>
                    <a:pt x="1075895" y="1271898"/>
                    <a:pt x="1012387" y="1235897"/>
                  </a:cubicBezTo>
                  <a:lnTo>
                    <a:pt x="114935" y="717448"/>
                  </a:lnTo>
                  <a:cubicBezTo>
                    <a:pt x="99459" y="708217"/>
                    <a:pt x="84611" y="695682"/>
                    <a:pt x="71032" y="680948"/>
                  </a:cubicBezTo>
                  <a:lnTo>
                    <a:pt x="57585" y="662539"/>
                  </a:lnTo>
                  <a:lnTo>
                    <a:pt x="34725" y="631244"/>
                  </a:lnTo>
                  <a:cubicBezTo>
                    <a:pt x="13902" y="595177"/>
                    <a:pt x="689" y="554717"/>
                    <a:pt x="175" y="5186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CF483E5-4B6D-4BE9-B178-23FB9AD68F89}"/>
                </a:ext>
              </a:extLst>
            </p:cNvPr>
            <p:cNvSpPr/>
            <p:nvPr/>
          </p:nvSpPr>
          <p:spPr>
            <a:xfrm>
              <a:off x="9062352" y="2229831"/>
              <a:ext cx="2261529" cy="1262669"/>
            </a:xfrm>
            <a:custGeom>
              <a:avLst/>
              <a:gdLst>
                <a:gd name="connsiteX0" fmla="*/ 1134195 w 2261529"/>
                <a:gd name="connsiteY0" fmla="*/ 0 h 1262669"/>
                <a:gd name="connsiteX1" fmla="*/ 1249184 w 2261529"/>
                <a:gd name="connsiteY1" fmla="*/ 27119 h 1262669"/>
                <a:gd name="connsiteX2" fmla="*/ 2105816 w 2261529"/>
                <a:gd name="connsiteY2" fmla="*/ 521986 h 1262669"/>
                <a:gd name="connsiteX3" fmla="*/ 2105815 w 2261529"/>
                <a:gd name="connsiteY3" fmla="*/ 521986 h 1262669"/>
                <a:gd name="connsiteX4" fmla="*/ 2119249 w 2261529"/>
                <a:gd name="connsiteY4" fmla="*/ 529747 h 1262669"/>
                <a:gd name="connsiteX5" fmla="*/ 2146637 w 2261529"/>
                <a:gd name="connsiteY5" fmla="*/ 545569 h 1262669"/>
                <a:gd name="connsiteX6" fmla="*/ 2261397 w 2261529"/>
                <a:gd name="connsiteY6" fmla="*/ 744338 h 1262669"/>
                <a:gd name="connsiteX7" fmla="*/ 2261529 w 2261529"/>
                <a:gd name="connsiteY7" fmla="*/ 1262669 h 1262669"/>
                <a:gd name="connsiteX8" fmla="*/ 2056048 w 2261529"/>
                <a:gd name="connsiteY8" fmla="*/ 1262669 h 1262669"/>
                <a:gd name="connsiteX9" fmla="*/ 2055940 w 2261529"/>
                <a:gd name="connsiteY9" fmla="*/ 838798 h 1262669"/>
                <a:gd name="connsiteX10" fmla="*/ 1962102 w 2261529"/>
                <a:gd name="connsiteY10" fmla="*/ 676265 h 1262669"/>
                <a:gd name="connsiteX11" fmla="*/ 1245107 w 2261529"/>
                <a:gd name="connsiteY11" fmla="*/ 262065 h 1262669"/>
                <a:gd name="connsiteX12" fmla="*/ 1228257 w 2261529"/>
                <a:gd name="connsiteY12" fmla="*/ 252332 h 1262669"/>
                <a:gd name="connsiteX13" fmla="*/ 1134233 w 2261529"/>
                <a:gd name="connsiteY13" fmla="*/ 230156 h 1262669"/>
                <a:gd name="connsiteX14" fmla="*/ 1039854 w 2261529"/>
                <a:gd name="connsiteY14" fmla="*/ 252751 h 1262669"/>
                <a:gd name="connsiteX15" fmla="*/ 306227 w 2261529"/>
                <a:gd name="connsiteY15" fmla="*/ 676311 h 1262669"/>
                <a:gd name="connsiteX16" fmla="*/ 211661 w 2261529"/>
                <a:gd name="connsiteY16" fmla="*/ 839264 h 1262669"/>
                <a:gd name="connsiteX17" fmla="*/ 211617 w 2261529"/>
                <a:gd name="connsiteY17" fmla="*/ 1262669 h 1262669"/>
                <a:gd name="connsiteX18" fmla="*/ 5700 w 2261529"/>
                <a:gd name="connsiteY18" fmla="*/ 1262669 h 1262669"/>
                <a:gd name="connsiteX19" fmla="*/ 4681 w 2261529"/>
                <a:gd name="connsiteY19" fmla="*/ 1217870 h 1262669"/>
                <a:gd name="connsiteX20" fmla="*/ 5939 w 2261529"/>
                <a:gd name="connsiteY20" fmla="*/ 744906 h 1262669"/>
                <a:gd name="connsiteX21" fmla="*/ 121589 w 2261529"/>
                <a:gd name="connsiteY21" fmla="*/ 545622 h 1262669"/>
                <a:gd name="connsiteX22" fmla="*/ 1018775 w 2261529"/>
                <a:gd name="connsiteY22" fmla="*/ 27632 h 1262669"/>
                <a:gd name="connsiteX23" fmla="*/ 1134195 w 2261529"/>
                <a:gd name="connsiteY23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261529" h="1262669">
                  <a:moveTo>
                    <a:pt x="1134195" y="0"/>
                  </a:moveTo>
                  <a:cubicBezTo>
                    <a:pt x="1175849" y="-4"/>
                    <a:pt x="1217429" y="9118"/>
                    <a:pt x="1249184" y="27119"/>
                  </a:cubicBezTo>
                  <a:lnTo>
                    <a:pt x="2105816" y="521986"/>
                  </a:lnTo>
                  <a:lnTo>
                    <a:pt x="2105815" y="521986"/>
                  </a:lnTo>
                  <a:lnTo>
                    <a:pt x="2119249" y="529747"/>
                  </a:lnTo>
                  <a:lnTo>
                    <a:pt x="2146637" y="545569"/>
                  </a:lnTo>
                  <a:cubicBezTo>
                    <a:pt x="2210145" y="581570"/>
                    <a:pt x="2261972" y="671338"/>
                    <a:pt x="2261397" y="744338"/>
                  </a:cubicBezTo>
                  <a:lnTo>
                    <a:pt x="2261529" y="1262669"/>
                  </a:lnTo>
                  <a:lnTo>
                    <a:pt x="2056048" y="1262669"/>
                  </a:lnTo>
                  <a:lnTo>
                    <a:pt x="2055940" y="838798"/>
                  </a:lnTo>
                  <a:cubicBezTo>
                    <a:pt x="2056411" y="779107"/>
                    <a:pt x="2014032" y="705704"/>
                    <a:pt x="1962102" y="676265"/>
                  </a:cubicBezTo>
                  <a:lnTo>
                    <a:pt x="1245107" y="262065"/>
                  </a:lnTo>
                  <a:lnTo>
                    <a:pt x="1228257" y="252332"/>
                  </a:lnTo>
                  <a:cubicBezTo>
                    <a:pt x="1202292" y="237612"/>
                    <a:pt x="1168291" y="230154"/>
                    <a:pt x="1134233" y="230156"/>
                  </a:cubicBezTo>
                  <a:cubicBezTo>
                    <a:pt x="1100173" y="230160"/>
                    <a:pt x="1066055" y="237624"/>
                    <a:pt x="1039854" y="252751"/>
                  </a:cubicBezTo>
                  <a:lnTo>
                    <a:pt x="306227" y="676311"/>
                  </a:lnTo>
                  <a:cubicBezTo>
                    <a:pt x="255136" y="705808"/>
                    <a:pt x="212132" y="779571"/>
                    <a:pt x="211661" y="839264"/>
                  </a:cubicBezTo>
                  <a:lnTo>
                    <a:pt x="211617" y="1262669"/>
                  </a:lnTo>
                  <a:lnTo>
                    <a:pt x="5700" y="1262669"/>
                  </a:lnTo>
                  <a:lnTo>
                    <a:pt x="4681" y="1217870"/>
                  </a:lnTo>
                  <a:cubicBezTo>
                    <a:pt x="277" y="1029295"/>
                    <a:pt x="-3689" y="839962"/>
                    <a:pt x="5939" y="744906"/>
                  </a:cubicBezTo>
                  <a:cubicBezTo>
                    <a:pt x="6515" y="671905"/>
                    <a:pt x="59106" y="581697"/>
                    <a:pt x="121589" y="545622"/>
                  </a:cubicBezTo>
                  <a:lnTo>
                    <a:pt x="1018775" y="27632"/>
                  </a:lnTo>
                  <a:cubicBezTo>
                    <a:pt x="1050817" y="9132"/>
                    <a:pt x="1092542" y="4"/>
                    <a:pt x="113419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872D76-A95C-49FC-A78B-47BBAA2845CD}"/>
                </a:ext>
              </a:extLst>
            </p:cNvPr>
            <p:cNvSpPr/>
            <p:nvPr/>
          </p:nvSpPr>
          <p:spPr>
            <a:xfrm>
              <a:off x="1395910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C1531A-848F-4A69-A2AA-FA47E3206831}"/>
                </a:ext>
              </a:extLst>
            </p:cNvPr>
            <p:cNvSpPr/>
            <p:nvPr/>
          </p:nvSpPr>
          <p:spPr>
            <a:xfrm>
              <a:off x="3445407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5F57F12-64E6-4C35-8A6B-2A09FEC8926B}"/>
                </a:ext>
              </a:extLst>
            </p:cNvPr>
            <p:cNvSpPr/>
            <p:nvPr/>
          </p:nvSpPr>
          <p:spPr>
            <a:xfrm>
              <a:off x="5495833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A628335-C8DB-4FDD-A179-5239033E2840}"/>
                </a:ext>
              </a:extLst>
            </p:cNvPr>
            <p:cNvSpPr/>
            <p:nvPr/>
          </p:nvSpPr>
          <p:spPr>
            <a:xfrm>
              <a:off x="7539971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74DD2C3-98F1-425C-B6F3-573E6F6EF40E}"/>
                </a:ext>
              </a:extLst>
            </p:cNvPr>
            <p:cNvSpPr/>
            <p:nvPr/>
          </p:nvSpPr>
          <p:spPr>
            <a:xfrm>
              <a:off x="9601901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30" name="Graphic 24" descr="DNA">
            <a:extLst>
              <a:ext uri="{FF2B5EF4-FFF2-40B4-BE49-F238E27FC236}">
                <a16:creationId xmlns:a16="http://schemas.microsoft.com/office/drawing/2014/main" id="{2457C0E3-B351-491F-858F-E914A9F9B09A}"/>
              </a:ext>
            </a:extLst>
          </p:cNvPr>
          <p:cNvSpPr/>
          <p:nvPr/>
        </p:nvSpPr>
        <p:spPr>
          <a:xfrm>
            <a:off x="5984859" y="3263760"/>
            <a:ext cx="255533" cy="511067"/>
          </a:xfrm>
          <a:custGeom>
            <a:avLst/>
            <a:gdLst>
              <a:gd name="connsiteX0" fmla="*/ 340711 w 340711"/>
              <a:gd name="connsiteY0" fmla="*/ 340711 h 681422"/>
              <a:gd name="connsiteX1" fmla="*/ 219139 w 340711"/>
              <a:gd name="connsiteY1" fmla="*/ 170356 h 681422"/>
              <a:gd name="connsiteX2" fmla="*/ 340711 w 340711"/>
              <a:gd name="connsiteY2" fmla="*/ 0 h 681422"/>
              <a:gd name="connsiteX3" fmla="*/ 294251 w 340711"/>
              <a:gd name="connsiteY3" fmla="*/ 0 h 681422"/>
              <a:gd name="connsiteX4" fmla="*/ 288056 w 340711"/>
              <a:gd name="connsiteY4" fmla="*/ 38717 h 681422"/>
              <a:gd name="connsiteX5" fmla="*/ 52655 w 340711"/>
              <a:gd name="connsiteY5" fmla="*/ 38717 h 681422"/>
              <a:gd name="connsiteX6" fmla="*/ 46461 w 340711"/>
              <a:gd name="connsiteY6" fmla="*/ 0 h 681422"/>
              <a:gd name="connsiteX7" fmla="*/ 0 w 340711"/>
              <a:gd name="connsiteY7" fmla="*/ 0 h 681422"/>
              <a:gd name="connsiteX8" fmla="*/ 121572 w 340711"/>
              <a:gd name="connsiteY8" fmla="*/ 170356 h 681422"/>
              <a:gd name="connsiteX9" fmla="*/ 0 w 340711"/>
              <a:gd name="connsiteY9" fmla="*/ 340711 h 681422"/>
              <a:gd name="connsiteX10" fmla="*/ 121572 w 340711"/>
              <a:gd name="connsiteY10" fmla="*/ 511841 h 681422"/>
              <a:gd name="connsiteX11" fmla="*/ 0 w 340711"/>
              <a:gd name="connsiteY11" fmla="*/ 681423 h 681422"/>
              <a:gd name="connsiteX12" fmla="*/ 46461 w 340711"/>
              <a:gd name="connsiteY12" fmla="*/ 681423 h 681422"/>
              <a:gd name="connsiteX13" fmla="*/ 52655 w 340711"/>
              <a:gd name="connsiteY13" fmla="*/ 642705 h 681422"/>
              <a:gd name="connsiteX14" fmla="*/ 288056 w 340711"/>
              <a:gd name="connsiteY14" fmla="*/ 642705 h 681422"/>
              <a:gd name="connsiteX15" fmla="*/ 294251 w 340711"/>
              <a:gd name="connsiteY15" fmla="*/ 681423 h 681422"/>
              <a:gd name="connsiteX16" fmla="*/ 340711 w 340711"/>
              <a:gd name="connsiteY16" fmla="*/ 681423 h 681422"/>
              <a:gd name="connsiteX17" fmla="*/ 219139 w 340711"/>
              <a:gd name="connsiteY17" fmla="*/ 511841 h 681422"/>
              <a:gd name="connsiteX18" fmla="*/ 340711 w 340711"/>
              <a:gd name="connsiteY18" fmla="*/ 340711 h 681422"/>
              <a:gd name="connsiteX19" fmla="*/ 46461 w 340711"/>
              <a:gd name="connsiteY19" fmla="*/ 340711 h 681422"/>
              <a:gd name="connsiteX20" fmla="*/ 52655 w 340711"/>
              <a:gd name="connsiteY20" fmla="*/ 301994 h 681422"/>
              <a:gd name="connsiteX21" fmla="*/ 288830 w 340711"/>
              <a:gd name="connsiteY21" fmla="*/ 301994 h 681422"/>
              <a:gd name="connsiteX22" fmla="*/ 295025 w 340711"/>
              <a:gd name="connsiteY22" fmla="*/ 340711 h 681422"/>
              <a:gd name="connsiteX23" fmla="*/ 288830 w 340711"/>
              <a:gd name="connsiteY23" fmla="*/ 379428 h 681422"/>
              <a:gd name="connsiteX24" fmla="*/ 52655 w 340711"/>
              <a:gd name="connsiteY24" fmla="*/ 379428 h 681422"/>
              <a:gd name="connsiteX25" fmla="*/ 46461 w 340711"/>
              <a:gd name="connsiteY25" fmla="*/ 340711 h 681422"/>
              <a:gd name="connsiteX26" fmla="*/ 82080 w 340711"/>
              <a:gd name="connsiteY26" fmla="*/ 85178 h 681422"/>
              <a:gd name="connsiteX27" fmla="*/ 257856 w 340711"/>
              <a:gd name="connsiteY27" fmla="*/ 85178 h 681422"/>
              <a:gd name="connsiteX28" fmla="*/ 169581 w 340711"/>
              <a:gd name="connsiteY28" fmla="*/ 144028 h 681422"/>
              <a:gd name="connsiteX29" fmla="*/ 82080 w 340711"/>
              <a:gd name="connsiteY29" fmla="*/ 85178 h 681422"/>
              <a:gd name="connsiteX30" fmla="*/ 170356 w 340711"/>
              <a:gd name="connsiteY30" fmla="*/ 196683 h 681422"/>
              <a:gd name="connsiteX31" fmla="*/ 258631 w 340711"/>
              <a:gd name="connsiteY31" fmla="*/ 255533 h 681422"/>
              <a:gd name="connsiteX32" fmla="*/ 82080 w 340711"/>
              <a:gd name="connsiteY32" fmla="*/ 255533 h 681422"/>
              <a:gd name="connsiteX33" fmla="*/ 170356 w 340711"/>
              <a:gd name="connsiteY33" fmla="*/ 196683 h 681422"/>
              <a:gd name="connsiteX34" fmla="*/ 170356 w 340711"/>
              <a:gd name="connsiteY34" fmla="*/ 538169 h 681422"/>
              <a:gd name="connsiteX35" fmla="*/ 257856 w 340711"/>
              <a:gd name="connsiteY35" fmla="*/ 596245 h 681422"/>
              <a:gd name="connsiteX36" fmla="*/ 82855 w 340711"/>
              <a:gd name="connsiteY36" fmla="*/ 596245 h 681422"/>
              <a:gd name="connsiteX37" fmla="*/ 170356 w 340711"/>
              <a:gd name="connsiteY37" fmla="*/ 538169 h 681422"/>
              <a:gd name="connsiteX38" fmla="*/ 170356 w 340711"/>
              <a:gd name="connsiteY38" fmla="*/ 485514 h 681422"/>
              <a:gd name="connsiteX39" fmla="*/ 81306 w 340711"/>
              <a:gd name="connsiteY39" fmla="*/ 425889 h 681422"/>
              <a:gd name="connsiteX40" fmla="*/ 259405 w 340711"/>
              <a:gd name="connsiteY40" fmla="*/ 425889 h 681422"/>
              <a:gd name="connsiteX41" fmla="*/ 170356 w 340711"/>
              <a:gd name="connsiteY41" fmla="*/ 485514 h 681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40711" h="681422">
                <a:moveTo>
                  <a:pt x="340711" y="340711"/>
                </a:moveTo>
                <a:cubicBezTo>
                  <a:pt x="340711" y="252436"/>
                  <a:pt x="281861" y="205975"/>
                  <a:pt x="219139" y="170356"/>
                </a:cubicBezTo>
                <a:cubicBezTo>
                  <a:pt x="281861" y="133961"/>
                  <a:pt x="340711" y="88275"/>
                  <a:pt x="340711" y="0"/>
                </a:cubicBezTo>
                <a:lnTo>
                  <a:pt x="294251" y="0"/>
                </a:lnTo>
                <a:cubicBezTo>
                  <a:pt x="294251" y="13938"/>
                  <a:pt x="291928" y="27102"/>
                  <a:pt x="288056" y="38717"/>
                </a:cubicBezTo>
                <a:lnTo>
                  <a:pt x="52655" y="38717"/>
                </a:lnTo>
                <a:cubicBezTo>
                  <a:pt x="48784" y="27102"/>
                  <a:pt x="46461" y="13938"/>
                  <a:pt x="46461" y="0"/>
                </a:cubicBezTo>
                <a:lnTo>
                  <a:pt x="0" y="0"/>
                </a:lnTo>
                <a:cubicBezTo>
                  <a:pt x="0" y="88275"/>
                  <a:pt x="58850" y="133961"/>
                  <a:pt x="121572" y="170356"/>
                </a:cubicBezTo>
                <a:cubicBezTo>
                  <a:pt x="58850" y="205975"/>
                  <a:pt x="0" y="252436"/>
                  <a:pt x="0" y="340711"/>
                </a:cubicBezTo>
                <a:cubicBezTo>
                  <a:pt x="0" y="429761"/>
                  <a:pt x="58850" y="476221"/>
                  <a:pt x="121572" y="511841"/>
                </a:cubicBezTo>
                <a:cubicBezTo>
                  <a:pt x="58850" y="547461"/>
                  <a:pt x="0" y="593147"/>
                  <a:pt x="0" y="681423"/>
                </a:cubicBezTo>
                <a:lnTo>
                  <a:pt x="46461" y="681423"/>
                </a:lnTo>
                <a:cubicBezTo>
                  <a:pt x="46461" y="666710"/>
                  <a:pt x="48784" y="654321"/>
                  <a:pt x="52655" y="642705"/>
                </a:cubicBezTo>
                <a:lnTo>
                  <a:pt x="288056" y="642705"/>
                </a:lnTo>
                <a:cubicBezTo>
                  <a:pt x="291928" y="654321"/>
                  <a:pt x="294251" y="666710"/>
                  <a:pt x="294251" y="681423"/>
                </a:cubicBezTo>
                <a:lnTo>
                  <a:pt x="340711" y="681423"/>
                </a:lnTo>
                <a:cubicBezTo>
                  <a:pt x="340711" y="593147"/>
                  <a:pt x="281861" y="547461"/>
                  <a:pt x="219139" y="511841"/>
                </a:cubicBezTo>
                <a:cubicBezTo>
                  <a:pt x="281861" y="476221"/>
                  <a:pt x="340711" y="429761"/>
                  <a:pt x="340711" y="340711"/>
                </a:cubicBezTo>
                <a:close/>
                <a:moveTo>
                  <a:pt x="46461" y="340711"/>
                </a:moveTo>
                <a:cubicBezTo>
                  <a:pt x="46461" y="326773"/>
                  <a:pt x="48784" y="313609"/>
                  <a:pt x="52655" y="301994"/>
                </a:cubicBezTo>
                <a:lnTo>
                  <a:pt x="288830" y="301994"/>
                </a:lnTo>
                <a:cubicBezTo>
                  <a:pt x="292702" y="313609"/>
                  <a:pt x="295025" y="326773"/>
                  <a:pt x="295025" y="340711"/>
                </a:cubicBezTo>
                <a:cubicBezTo>
                  <a:pt x="295025" y="354649"/>
                  <a:pt x="292702" y="367813"/>
                  <a:pt x="288830" y="379428"/>
                </a:cubicBezTo>
                <a:lnTo>
                  <a:pt x="52655" y="379428"/>
                </a:lnTo>
                <a:cubicBezTo>
                  <a:pt x="48784" y="367813"/>
                  <a:pt x="46461" y="354649"/>
                  <a:pt x="46461" y="340711"/>
                </a:cubicBezTo>
                <a:close/>
                <a:moveTo>
                  <a:pt x="82080" y="85178"/>
                </a:moveTo>
                <a:lnTo>
                  <a:pt x="257856" y="85178"/>
                </a:lnTo>
                <a:cubicBezTo>
                  <a:pt x="235401" y="107634"/>
                  <a:pt x="203652" y="125444"/>
                  <a:pt x="169581" y="144028"/>
                </a:cubicBezTo>
                <a:cubicBezTo>
                  <a:pt x="136284" y="125444"/>
                  <a:pt x="104536" y="107634"/>
                  <a:pt x="82080" y="85178"/>
                </a:cubicBezTo>
                <a:close/>
                <a:moveTo>
                  <a:pt x="170356" y="196683"/>
                </a:moveTo>
                <a:cubicBezTo>
                  <a:pt x="204427" y="215268"/>
                  <a:pt x="236175" y="233077"/>
                  <a:pt x="258631" y="255533"/>
                </a:cubicBezTo>
                <a:lnTo>
                  <a:pt x="82080" y="255533"/>
                </a:lnTo>
                <a:cubicBezTo>
                  <a:pt x="104536" y="233077"/>
                  <a:pt x="136284" y="214493"/>
                  <a:pt x="170356" y="196683"/>
                </a:cubicBezTo>
                <a:close/>
                <a:moveTo>
                  <a:pt x="170356" y="538169"/>
                </a:moveTo>
                <a:cubicBezTo>
                  <a:pt x="204427" y="555979"/>
                  <a:pt x="235401" y="573789"/>
                  <a:pt x="257856" y="596245"/>
                </a:cubicBezTo>
                <a:lnTo>
                  <a:pt x="82855" y="596245"/>
                </a:lnTo>
                <a:cubicBezTo>
                  <a:pt x="105311" y="573789"/>
                  <a:pt x="136284" y="555979"/>
                  <a:pt x="170356" y="538169"/>
                </a:cubicBezTo>
                <a:close/>
                <a:moveTo>
                  <a:pt x="170356" y="485514"/>
                </a:moveTo>
                <a:cubicBezTo>
                  <a:pt x="135510" y="466929"/>
                  <a:pt x="103762" y="449119"/>
                  <a:pt x="81306" y="425889"/>
                </a:cubicBezTo>
                <a:lnTo>
                  <a:pt x="259405" y="425889"/>
                </a:lnTo>
                <a:cubicBezTo>
                  <a:pt x="236949" y="449119"/>
                  <a:pt x="205201" y="466929"/>
                  <a:pt x="170356" y="485514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1" name="Graphic 22" descr="Covid-19">
            <a:extLst>
              <a:ext uri="{FF2B5EF4-FFF2-40B4-BE49-F238E27FC236}">
                <a16:creationId xmlns:a16="http://schemas.microsoft.com/office/drawing/2014/main" id="{0C221D8F-9062-4D12-AF1E-88D669DC2EA6}"/>
              </a:ext>
            </a:extLst>
          </p:cNvPr>
          <p:cNvSpPr/>
          <p:nvPr/>
        </p:nvSpPr>
        <p:spPr>
          <a:xfrm>
            <a:off x="1263722" y="3286984"/>
            <a:ext cx="464274" cy="464275"/>
          </a:xfrm>
          <a:custGeom>
            <a:avLst/>
            <a:gdLst>
              <a:gd name="connsiteX0" fmla="*/ 324956 w 619032"/>
              <a:gd name="connsiteY0" fmla="*/ 66827 h 619033"/>
              <a:gd name="connsiteX1" fmla="*/ 345380 w 619032"/>
              <a:gd name="connsiteY1" fmla="*/ 30974 h 619033"/>
              <a:gd name="connsiteX2" fmla="*/ 309516 w 619032"/>
              <a:gd name="connsiteY2" fmla="*/ 0 h 619033"/>
              <a:gd name="connsiteX3" fmla="*/ 273651 w 619032"/>
              <a:gd name="connsiteY3" fmla="*/ 30974 h 619033"/>
              <a:gd name="connsiteX4" fmla="*/ 293982 w 619032"/>
              <a:gd name="connsiteY4" fmla="*/ 66702 h 619033"/>
              <a:gd name="connsiteX5" fmla="*/ 293987 w 619032"/>
              <a:gd name="connsiteY5" fmla="*/ 93539 h 619033"/>
              <a:gd name="connsiteX6" fmla="*/ 237590 w 619032"/>
              <a:gd name="connsiteY6" fmla="*/ 105237 h 619033"/>
              <a:gd name="connsiteX7" fmla="*/ 240187 w 619032"/>
              <a:gd name="connsiteY7" fmla="*/ 81886 h 619033"/>
              <a:gd name="connsiteX8" fmla="*/ 211531 w 619032"/>
              <a:gd name="connsiteY8" fmla="*/ 72321 h 619033"/>
              <a:gd name="connsiteX9" fmla="*/ 197896 w 619032"/>
              <a:gd name="connsiteY9" fmla="*/ 99281 h 619033"/>
              <a:gd name="connsiteX10" fmla="*/ 216064 w 619032"/>
              <a:gd name="connsiteY10" fmla="*/ 113991 h 619033"/>
              <a:gd name="connsiteX11" fmla="*/ 216111 w 619032"/>
              <a:gd name="connsiteY11" fmla="*/ 114106 h 619033"/>
              <a:gd name="connsiteX12" fmla="*/ 167746 w 619032"/>
              <a:gd name="connsiteY12" fmla="*/ 145907 h 619033"/>
              <a:gd name="connsiteX13" fmla="*/ 148826 w 619032"/>
              <a:gd name="connsiteY13" fmla="*/ 126996 h 619033"/>
              <a:gd name="connsiteX14" fmla="*/ 137916 w 619032"/>
              <a:gd name="connsiteY14" fmla="*/ 87197 h 619033"/>
              <a:gd name="connsiteX15" fmla="*/ 90655 w 619032"/>
              <a:gd name="connsiteY15" fmla="*/ 90656 h 619033"/>
              <a:gd name="connsiteX16" fmla="*/ 87196 w 619032"/>
              <a:gd name="connsiteY16" fmla="*/ 137917 h 619033"/>
              <a:gd name="connsiteX17" fmla="*/ 126828 w 619032"/>
              <a:gd name="connsiteY17" fmla="*/ 148804 h 619033"/>
              <a:gd name="connsiteX18" fmla="*/ 145833 w 619032"/>
              <a:gd name="connsiteY18" fmla="*/ 167800 h 619033"/>
              <a:gd name="connsiteX19" fmla="*/ 113705 w 619032"/>
              <a:gd name="connsiteY19" fmla="*/ 216741 h 619033"/>
              <a:gd name="connsiteX20" fmla="*/ 113425 w 619032"/>
              <a:gd name="connsiteY20" fmla="*/ 216625 h 619033"/>
              <a:gd name="connsiteX21" fmla="*/ 98716 w 619032"/>
              <a:gd name="connsiteY21" fmla="*/ 198459 h 619033"/>
              <a:gd name="connsiteX22" fmla="*/ 71757 w 619032"/>
              <a:gd name="connsiteY22" fmla="*/ 212094 h 619033"/>
              <a:gd name="connsiteX23" fmla="*/ 81323 w 619032"/>
              <a:gd name="connsiteY23" fmla="*/ 240751 h 619033"/>
              <a:gd name="connsiteX24" fmla="*/ 104682 w 619032"/>
              <a:gd name="connsiteY24" fmla="*/ 238152 h 619033"/>
              <a:gd name="connsiteX25" fmla="*/ 104879 w 619032"/>
              <a:gd name="connsiteY25" fmla="*/ 238233 h 619033"/>
              <a:gd name="connsiteX26" fmla="*/ 93335 w 619032"/>
              <a:gd name="connsiteY26" fmla="*/ 294075 h 619033"/>
              <a:gd name="connsiteX27" fmla="*/ 66830 w 619032"/>
              <a:gd name="connsiteY27" fmla="*/ 294080 h 619033"/>
              <a:gd name="connsiteX28" fmla="*/ 30974 w 619032"/>
              <a:gd name="connsiteY28" fmla="*/ 273652 h 619033"/>
              <a:gd name="connsiteX29" fmla="*/ 0 w 619032"/>
              <a:gd name="connsiteY29" fmla="*/ 309516 h 619033"/>
              <a:gd name="connsiteX30" fmla="*/ 30974 w 619032"/>
              <a:gd name="connsiteY30" fmla="*/ 345381 h 619033"/>
              <a:gd name="connsiteX31" fmla="*/ 66700 w 619032"/>
              <a:gd name="connsiteY31" fmla="*/ 325053 h 619033"/>
              <a:gd name="connsiteX32" fmla="*/ 93308 w 619032"/>
              <a:gd name="connsiteY32" fmla="*/ 325049 h 619033"/>
              <a:gd name="connsiteX33" fmla="*/ 104879 w 619032"/>
              <a:gd name="connsiteY33" fmla="*/ 381241 h 619033"/>
              <a:gd name="connsiteX34" fmla="*/ 104682 w 619032"/>
              <a:gd name="connsiteY34" fmla="*/ 381323 h 619033"/>
              <a:gd name="connsiteX35" fmla="*/ 81322 w 619032"/>
              <a:gd name="connsiteY35" fmla="*/ 378723 h 619033"/>
              <a:gd name="connsiteX36" fmla="*/ 71757 w 619032"/>
              <a:gd name="connsiteY36" fmla="*/ 407380 h 619033"/>
              <a:gd name="connsiteX37" fmla="*/ 98716 w 619032"/>
              <a:gd name="connsiteY37" fmla="*/ 421016 h 619033"/>
              <a:gd name="connsiteX38" fmla="*/ 113425 w 619032"/>
              <a:gd name="connsiteY38" fmla="*/ 402849 h 619033"/>
              <a:gd name="connsiteX39" fmla="*/ 113705 w 619032"/>
              <a:gd name="connsiteY39" fmla="*/ 402734 h 619033"/>
              <a:gd name="connsiteX40" fmla="*/ 145690 w 619032"/>
              <a:gd name="connsiteY40" fmla="*/ 451511 h 619033"/>
              <a:gd name="connsiteX41" fmla="*/ 127002 w 619032"/>
              <a:gd name="connsiteY41" fmla="*/ 470206 h 619033"/>
              <a:gd name="connsiteX42" fmla="*/ 87197 w 619032"/>
              <a:gd name="connsiteY42" fmla="*/ 481116 h 619033"/>
              <a:gd name="connsiteX43" fmla="*/ 90655 w 619032"/>
              <a:gd name="connsiteY43" fmla="*/ 528378 h 619033"/>
              <a:gd name="connsiteX44" fmla="*/ 137916 w 619032"/>
              <a:gd name="connsiteY44" fmla="*/ 531836 h 619033"/>
              <a:gd name="connsiteX45" fmla="*/ 148804 w 619032"/>
              <a:gd name="connsiteY45" fmla="*/ 492202 h 619033"/>
              <a:gd name="connsiteX46" fmla="*/ 167578 w 619032"/>
              <a:gd name="connsiteY46" fmla="*/ 473422 h 619033"/>
              <a:gd name="connsiteX47" fmla="*/ 216111 w 619032"/>
              <a:gd name="connsiteY47" fmla="*/ 505368 h 619033"/>
              <a:gd name="connsiteX48" fmla="*/ 216061 w 619032"/>
              <a:gd name="connsiteY48" fmla="*/ 505486 h 619033"/>
              <a:gd name="connsiteX49" fmla="*/ 197895 w 619032"/>
              <a:gd name="connsiteY49" fmla="*/ 520194 h 619033"/>
              <a:gd name="connsiteX50" fmla="*/ 211531 w 619032"/>
              <a:gd name="connsiteY50" fmla="*/ 547155 h 619033"/>
              <a:gd name="connsiteX51" fmla="*/ 240187 w 619032"/>
              <a:gd name="connsiteY51" fmla="*/ 537588 h 619033"/>
              <a:gd name="connsiteX52" fmla="*/ 237589 w 619032"/>
              <a:gd name="connsiteY52" fmla="*/ 514237 h 619033"/>
              <a:gd name="connsiteX53" fmla="*/ 294074 w 619032"/>
              <a:gd name="connsiteY53" fmla="*/ 525942 h 619033"/>
              <a:gd name="connsiteX54" fmla="*/ 294079 w 619032"/>
              <a:gd name="connsiteY54" fmla="*/ 552204 h 619033"/>
              <a:gd name="connsiteX55" fmla="*/ 273651 w 619032"/>
              <a:gd name="connsiteY55" fmla="*/ 588060 h 619033"/>
              <a:gd name="connsiteX56" fmla="*/ 309515 w 619032"/>
              <a:gd name="connsiteY56" fmla="*/ 619034 h 619033"/>
              <a:gd name="connsiteX57" fmla="*/ 345380 w 619032"/>
              <a:gd name="connsiteY57" fmla="*/ 588060 h 619033"/>
              <a:gd name="connsiteX58" fmla="*/ 325052 w 619032"/>
              <a:gd name="connsiteY58" fmla="*/ 552334 h 619033"/>
              <a:gd name="connsiteX59" fmla="*/ 325048 w 619032"/>
              <a:gd name="connsiteY59" fmla="*/ 525937 h 619033"/>
              <a:gd name="connsiteX60" fmla="*/ 380677 w 619032"/>
              <a:gd name="connsiteY60" fmla="*/ 514502 h 619033"/>
              <a:gd name="connsiteX61" fmla="*/ 378159 w 619032"/>
              <a:gd name="connsiteY61" fmla="*/ 537588 h 619033"/>
              <a:gd name="connsiteX62" fmla="*/ 406816 w 619032"/>
              <a:gd name="connsiteY62" fmla="*/ 547155 h 619033"/>
              <a:gd name="connsiteX63" fmla="*/ 420451 w 619032"/>
              <a:gd name="connsiteY63" fmla="*/ 520194 h 619033"/>
              <a:gd name="connsiteX64" fmla="*/ 402463 w 619032"/>
              <a:gd name="connsiteY64" fmla="*/ 505582 h 619033"/>
              <a:gd name="connsiteX65" fmla="*/ 451527 w 619032"/>
              <a:gd name="connsiteY65" fmla="*/ 473370 h 619033"/>
              <a:gd name="connsiteX66" fmla="*/ 470207 w 619032"/>
              <a:gd name="connsiteY66" fmla="*/ 492043 h 619033"/>
              <a:gd name="connsiteX67" fmla="*/ 481115 w 619032"/>
              <a:gd name="connsiteY67" fmla="*/ 531836 h 619033"/>
              <a:gd name="connsiteX68" fmla="*/ 528377 w 619032"/>
              <a:gd name="connsiteY68" fmla="*/ 528378 h 619033"/>
              <a:gd name="connsiteX69" fmla="*/ 531835 w 619032"/>
              <a:gd name="connsiteY69" fmla="*/ 481116 h 619033"/>
              <a:gd name="connsiteX70" fmla="*/ 492198 w 619032"/>
              <a:gd name="connsiteY70" fmla="*/ 470229 h 619033"/>
              <a:gd name="connsiteX71" fmla="*/ 473411 w 619032"/>
              <a:gd name="connsiteY71" fmla="*/ 451449 h 619033"/>
              <a:gd name="connsiteX72" fmla="*/ 505122 w 619032"/>
              <a:gd name="connsiteY72" fmla="*/ 403220 h 619033"/>
              <a:gd name="connsiteX73" fmla="*/ 519630 w 619032"/>
              <a:gd name="connsiteY73" fmla="*/ 421016 h 619033"/>
              <a:gd name="connsiteX74" fmla="*/ 546591 w 619032"/>
              <a:gd name="connsiteY74" fmla="*/ 407380 h 619033"/>
              <a:gd name="connsiteX75" fmla="*/ 537024 w 619032"/>
              <a:gd name="connsiteY75" fmla="*/ 378723 h 619033"/>
              <a:gd name="connsiteX76" fmla="*/ 514195 w 619032"/>
              <a:gd name="connsiteY76" fmla="*/ 381163 h 619033"/>
              <a:gd name="connsiteX77" fmla="*/ 525746 w 619032"/>
              <a:gd name="connsiteY77" fmla="*/ 324962 h 619033"/>
              <a:gd name="connsiteX78" fmla="*/ 552206 w 619032"/>
              <a:gd name="connsiteY78" fmla="*/ 324956 h 619033"/>
              <a:gd name="connsiteX79" fmla="*/ 588059 w 619032"/>
              <a:gd name="connsiteY79" fmla="*/ 345381 h 619033"/>
              <a:gd name="connsiteX80" fmla="*/ 619033 w 619032"/>
              <a:gd name="connsiteY80" fmla="*/ 309516 h 619033"/>
              <a:gd name="connsiteX81" fmla="*/ 588059 w 619032"/>
              <a:gd name="connsiteY81" fmla="*/ 273652 h 619033"/>
              <a:gd name="connsiteX82" fmla="*/ 552331 w 619032"/>
              <a:gd name="connsiteY82" fmla="*/ 293982 h 619033"/>
              <a:gd name="connsiteX83" fmla="*/ 525707 w 619032"/>
              <a:gd name="connsiteY83" fmla="*/ 293988 h 619033"/>
              <a:gd name="connsiteX84" fmla="*/ 514195 w 619032"/>
              <a:gd name="connsiteY84" fmla="*/ 238312 h 619033"/>
              <a:gd name="connsiteX85" fmla="*/ 537024 w 619032"/>
              <a:gd name="connsiteY85" fmla="*/ 240752 h 619033"/>
              <a:gd name="connsiteX86" fmla="*/ 546591 w 619032"/>
              <a:gd name="connsiteY86" fmla="*/ 212095 h 619033"/>
              <a:gd name="connsiteX87" fmla="*/ 519630 w 619032"/>
              <a:gd name="connsiteY87" fmla="*/ 198460 h 619033"/>
              <a:gd name="connsiteX88" fmla="*/ 505124 w 619032"/>
              <a:gd name="connsiteY88" fmla="*/ 216256 h 619033"/>
              <a:gd name="connsiteX89" fmla="*/ 473149 w 619032"/>
              <a:gd name="connsiteY89" fmla="*/ 167725 h 619033"/>
              <a:gd name="connsiteX90" fmla="*/ 492037 w 619032"/>
              <a:gd name="connsiteY90" fmla="*/ 148827 h 619033"/>
              <a:gd name="connsiteX91" fmla="*/ 531835 w 619032"/>
              <a:gd name="connsiteY91" fmla="*/ 137917 h 619033"/>
              <a:gd name="connsiteX92" fmla="*/ 528377 w 619032"/>
              <a:gd name="connsiteY92" fmla="*/ 90656 h 619033"/>
              <a:gd name="connsiteX93" fmla="*/ 481115 w 619032"/>
              <a:gd name="connsiteY93" fmla="*/ 87197 h 619033"/>
              <a:gd name="connsiteX94" fmla="*/ 470226 w 619032"/>
              <a:gd name="connsiteY94" fmla="*/ 126838 h 619033"/>
              <a:gd name="connsiteX95" fmla="*/ 451229 w 619032"/>
              <a:gd name="connsiteY95" fmla="*/ 145845 h 619033"/>
              <a:gd name="connsiteX96" fmla="*/ 402464 w 619032"/>
              <a:gd name="connsiteY96" fmla="*/ 113892 h 619033"/>
              <a:gd name="connsiteX97" fmla="*/ 420452 w 619032"/>
              <a:gd name="connsiteY97" fmla="*/ 99280 h 619033"/>
              <a:gd name="connsiteX98" fmla="*/ 406816 w 619032"/>
              <a:gd name="connsiteY98" fmla="*/ 72320 h 619033"/>
              <a:gd name="connsiteX99" fmla="*/ 378159 w 619032"/>
              <a:gd name="connsiteY99" fmla="*/ 81886 h 619033"/>
              <a:gd name="connsiteX100" fmla="*/ 380677 w 619032"/>
              <a:gd name="connsiteY100" fmla="*/ 104973 h 619033"/>
              <a:gd name="connsiteX101" fmla="*/ 324961 w 619032"/>
              <a:gd name="connsiteY101" fmla="*/ 93532 h 619033"/>
              <a:gd name="connsiteX102" fmla="*/ 181306 w 619032"/>
              <a:gd name="connsiteY102" fmla="*/ 323984 h 619033"/>
              <a:gd name="connsiteX103" fmla="*/ 152813 w 619032"/>
              <a:gd name="connsiteY103" fmla="*/ 323984 h 619033"/>
              <a:gd name="connsiteX104" fmla="*/ 152814 w 619032"/>
              <a:gd name="connsiteY104" fmla="*/ 295491 h 619033"/>
              <a:gd name="connsiteX105" fmla="*/ 181306 w 619032"/>
              <a:gd name="connsiteY105" fmla="*/ 295491 h 619033"/>
              <a:gd name="connsiteX106" fmla="*/ 181307 w 619032"/>
              <a:gd name="connsiteY106" fmla="*/ 323983 h 619033"/>
              <a:gd name="connsiteX107" fmla="*/ 181306 w 619032"/>
              <a:gd name="connsiteY107" fmla="*/ 323984 h 619033"/>
              <a:gd name="connsiteX108" fmla="*/ 245415 w 619032"/>
              <a:gd name="connsiteY108" fmla="*/ 416586 h 619033"/>
              <a:gd name="connsiteX109" fmla="*/ 202675 w 619032"/>
              <a:gd name="connsiteY109" fmla="*/ 416586 h 619033"/>
              <a:gd name="connsiteX110" fmla="*/ 202675 w 619032"/>
              <a:gd name="connsiteY110" fmla="*/ 373847 h 619033"/>
              <a:gd name="connsiteX111" fmla="*/ 245414 w 619032"/>
              <a:gd name="connsiteY111" fmla="*/ 373846 h 619033"/>
              <a:gd name="connsiteX112" fmla="*/ 245415 w 619032"/>
              <a:gd name="connsiteY112" fmla="*/ 373847 h 619033"/>
              <a:gd name="connsiteX113" fmla="*/ 245415 w 619032"/>
              <a:gd name="connsiteY113" fmla="*/ 416586 h 619033"/>
              <a:gd name="connsiteX114" fmla="*/ 245415 w 619032"/>
              <a:gd name="connsiteY114" fmla="*/ 245629 h 619033"/>
              <a:gd name="connsiteX115" fmla="*/ 202674 w 619032"/>
              <a:gd name="connsiteY115" fmla="*/ 245629 h 619033"/>
              <a:gd name="connsiteX116" fmla="*/ 202674 w 619032"/>
              <a:gd name="connsiteY116" fmla="*/ 202889 h 619033"/>
              <a:gd name="connsiteX117" fmla="*/ 245415 w 619032"/>
              <a:gd name="connsiteY117" fmla="*/ 202889 h 619033"/>
              <a:gd name="connsiteX118" fmla="*/ 245415 w 619032"/>
              <a:gd name="connsiteY118" fmla="*/ 245629 h 619033"/>
              <a:gd name="connsiteX119" fmla="*/ 323770 w 619032"/>
              <a:gd name="connsiteY119" fmla="*/ 466449 h 619033"/>
              <a:gd name="connsiteX120" fmla="*/ 295277 w 619032"/>
              <a:gd name="connsiteY120" fmla="*/ 466449 h 619033"/>
              <a:gd name="connsiteX121" fmla="*/ 295277 w 619032"/>
              <a:gd name="connsiteY121" fmla="*/ 437956 h 619033"/>
              <a:gd name="connsiteX122" fmla="*/ 323770 w 619032"/>
              <a:gd name="connsiteY122" fmla="*/ 437956 h 619033"/>
              <a:gd name="connsiteX123" fmla="*/ 323770 w 619032"/>
              <a:gd name="connsiteY123" fmla="*/ 466449 h 619033"/>
              <a:gd name="connsiteX124" fmla="*/ 437742 w 619032"/>
              <a:gd name="connsiteY124" fmla="*/ 295491 h 619033"/>
              <a:gd name="connsiteX125" fmla="*/ 466235 w 619032"/>
              <a:gd name="connsiteY125" fmla="*/ 295491 h 619033"/>
              <a:gd name="connsiteX126" fmla="*/ 466235 w 619032"/>
              <a:gd name="connsiteY126" fmla="*/ 323984 h 619033"/>
              <a:gd name="connsiteX127" fmla="*/ 437742 w 619032"/>
              <a:gd name="connsiteY127" fmla="*/ 323984 h 619033"/>
              <a:gd name="connsiteX128" fmla="*/ 437742 w 619032"/>
              <a:gd name="connsiteY128" fmla="*/ 295491 h 619033"/>
              <a:gd name="connsiteX129" fmla="*/ 373634 w 619032"/>
              <a:gd name="connsiteY129" fmla="*/ 202889 h 619033"/>
              <a:gd name="connsiteX130" fmla="*/ 416373 w 619032"/>
              <a:gd name="connsiteY130" fmla="*/ 202890 h 619033"/>
              <a:gd name="connsiteX131" fmla="*/ 416372 w 619032"/>
              <a:gd name="connsiteY131" fmla="*/ 245629 h 619033"/>
              <a:gd name="connsiteX132" fmla="*/ 373634 w 619032"/>
              <a:gd name="connsiteY132" fmla="*/ 245629 h 619033"/>
              <a:gd name="connsiteX133" fmla="*/ 373630 w 619032"/>
              <a:gd name="connsiteY133" fmla="*/ 202892 h 619033"/>
              <a:gd name="connsiteX134" fmla="*/ 373633 w 619032"/>
              <a:gd name="connsiteY134" fmla="*/ 202889 h 619033"/>
              <a:gd name="connsiteX135" fmla="*/ 373634 w 619032"/>
              <a:gd name="connsiteY135" fmla="*/ 373847 h 619033"/>
              <a:gd name="connsiteX136" fmla="*/ 416372 w 619032"/>
              <a:gd name="connsiteY136" fmla="*/ 373847 h 619033"/>
              <a:gd name="connsiteX137" fmla="*/ 416372 w 619032"/>
              <a:gd name="connsiteY137" fmla="*/ 416586 h 619033"/>
              <a:gd name="connsiteX138" fmla="*/ 373634 w 619032"/>
              <a:gd name="connsiteY138" fmla="*/ 416586 h 619033"/>
              <a:gd name="connsiteX139" fmla="*/ 373632 w 619032"/>
              <a:gd name="connsiteY139" fmla="*/ 373849 h 619033"/>
              <a:gd name="connsiteX140" fmla="*/ 373633 w 619032"/>
              <a:gd name="connsiteY140" fmla="*/ 373847 h 619033"/>
              <a:gd name="connsiteX141" fmla="*/ 330893 w 619032"/>
              <a:gd name="connsiteY141" fmla="*/ 331107 h 619033"/>
              <a:gd name="connsiteX142" fmla="*/ 288153 w 619032"/>
              <a:gd name="connsiteY142" fmla="*/ 331107 h 619033"/>
              <a:gd name="connsiteX143" fmla="*/ 288154 w 619032"/>
              <a:gd name="connsiteY143" fmla="*/ 288367 h 619033"/>
              <a:gd name="connsiteX144" fmla="*/ 330893 w 619032"/>
              <a:gd name="connsiteY144" fmla="*/ 288367 h 619033"/>
              <a:gd name="connsiteX145" fmla="*/ 330895 w 619032"/>
              <a:gd name="connsiteY145" fmla="*/ 331106 h 619033"/>
              <a:gd name="connsiteX146" fmla="*/ 330893 w 619032"/>
              <a:gd name="connsiteY146" fmla="*/ 331107 h 619033"/>
              <a:gd name="connsiteX147" fmla="*/ 323770 w 619032"/>
              <a:gd name="connsiteY147" fmla="*/ 181519 h 619033"/>
              <a:gd name="connsiteX148" fmla="*/ 295277 w 619032"/>
              <a:gd name="connsiteY148" fmla="*/ 181519 h 619033"/>
              <a:gd name="connsiteX149" fmla="*/ 295277 w 619032"/>
              <a:gd name="connsiteY149" fmla="*/ 153027 h 619033"/>
              <a:gd name="connsiteX150" fmla="*/ 323770 w 619032"/>
              <a:gd name="connsiteY150" fmla="*/ 153027 h 619033"/>
              <a:gd name="connsiteX151" fmla="*/ 323771 w 619032"/>
              <a:gd name="connsiteY151" fmla="*/ 181518 h 619033"/>
              <a:gd name="connsiteX152" fmla="*/ 323770 w 619032"/>
              <a:gd name="connsiteY152" fmla="*/ 181519 h 61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619032" h="619033">
                <a:moveTo>
                  <a:pt x="324956" y="66827"/>
                </a:moveTo>
                <a:cubicBezTo>
                  <a:pt x="334888" y="53603"/>
                  <a:pt x="345380" y="45165"/>
                  <a:pt x="345380" y="30974"/>
                </a:cubicBezTo>
                <a:cubicBezTo>
                  <a:pt x="345380" y="11167"/>
                  <a:pt x="332746" y="0"/>
                  <a:pt x="309516" y="0"/>
                </a:cubicBezTo>
                <a:cubicBezTo>
                  <a:pt x="286286" y="0"/>
                  <a:pt x="273651" y="11167"/>
                  <a:pt x="273651" y="30974"/>
                </a:cubicBezTo>
                <a:cubicBezTo>
                  <a:pt x="273651" y="45120"/>
                  <a:pt x="284077" y="53551"/>
                  <a:pt x="293982" y="66702"/>
                </a:cubicBezTo>
                <a:lnTo>
                  <a:pt x="293987" y="93539"/>
                </a:lnTo>
                <a:cubicBezTo>
                  <a:pt x="274749" y="94895"/>
                  <a:pt x="255780" y="98830"/>
                  <a:pt x="237590" y="105237"/>
                </a:cubicBezTo>
                <a:cubicBezTo>
                  <a:pt x="240178" y="96387"/>
                  <a:pt x="243314" y="89490"/>
                  <a:pt x="240187" y="81886"/>
                </a:cubicBezTo>
                <a:cubicBezTo>
                  <a:pt x="235385" y="70208"/>
                  <a:pt x="225228" y="66688"/>
                  <a:pt x="211531" y="72321"/>
                </a:cubicBezTo>
                <a:cubicBezTo>
                  <a:pt x="197833" y="77953"/>
                  <a:pt x="193092" y="87602"/>
                  <a:pt x="197896" y="99281"/>
                </a:cubicBezTo>
                <a:cubicBezTo>
                  <a:pt x="201007" y="106850"/>
                  <a:pt x="208042" y="109556"/>
                  <a:pt x="216064" y="113991"/>
                </a:cubicBezTo>
                <a:lnTo>
                  <a:pt x="216111" y="114106"/>
                </a:lnTo>
                <a:cubicBezTo>
                  <a:pt x="198644" y="122504"/>
                  <a:pt x="182379" y="133200"/>
                  <a:pt x="167746" y="145907"/>
                </a:cubicBezTo>
                <a:lnTo>
                  <a:pt x="148826" y="126996"/>
                </a:lnTo>
                <a:cubicBezTo>
                  <a:pt x="146497" y="110620"/>
                  <a:pt x="147953" y="97234"/>
                  <a:pt x="137916" y="87197"/>
                </a:cubicBezTo>
                <a:cubicBezTo>
                  <a:pt x="123911" y="73192"/>
                  <a:pt x="107081" y="74229"/>
                  <a:pt x="90655" y="90656"/>
                </a:cubicBezTo>
                <a:cubicBezTo>
                  <a:pt x="74229" y="107082"/>
                  <a:pt x="73191" y="123912"/>
                  <a:pt x="87196" y="137917"/>
                </a:cubicBezTo>
                <a:cubicBezTo>
                  <a:pt x="97198" y="147919"/>
                  <a:pt x="110528" y="146510"/>
                  <a:pt x="126828" y="148804"/>
                </a:cubicBezTo>
                <a:lnTo>
                  <a:pt x="145833" y="167800"/>
                </a:lnTo>
                <a:cubicBezTo>
                  <a:pt x="132966" y="182590"/>
                  <a:pt x="122159" y="199053"/>
                  <a:pt x="113705" y="216741"/>
                </a:cubicBezTo>
                <a:lnTo>
                  <a:pt x="113425" y="216625"/>
                </a:lnTo>
                <a:cubicBezTo>
                  <a:pt x="108992" y="208606"/>
                  <a:pt x="106285" y="201572"/>
                  <a:pt x="98716" y="198459"/>
                </a:cubicBezTo>
                <a:cubicBezTo>
                  <a:pt x="87038" y="193655"/>
                  <a:pt x="77390" y="198397"/>
                  <a:pt x="71757" y="212094"/>
                </a:cubicBezTo>
                <a:cubicBezTo>
                  <a:pt x="66123" y="225791"/>
                  <a:pt x="69644" y="235948"/>
                  <a:pt x="81323" y="240751"/>
                </a:cubicBezTo>
                <a:cubicBezTo>
                  <a:pt x="88928" y="243880"/>
                  <a:pt x="95827" y="240740"/>
                  <a:pt x="104682" y="238152"/>
                </a:cubicBezTo>
                <a:lnTo>
                  <a:pt x="104879" y="238233"/>
                </a:lnTo>
                <a:cubicBezTo>
                  <a:pt x="98572" y="256253"/>
                  <a:pt x="94690" y="275032"/>
                  <a:pt x="93335" y="294075"/>
                </a:cubicBezTo>
                <a:lnTo>
                  <a:pt x="66830" y="294080"/>
                </a:lnTo>
                <a:cubicBezTo>
                  <a:pt x="53604" y="284146"/>
                  <a:pt x="45166" y="273652"/>
                  <a:pt x="30974" y="273652"/>
                </a:cubicBezTo>
                <a:cubicBezTo>
                  <a:pt x="11166" y="273652"/>
                  <a:pt x="0" y="286286"/>
                  <a:pt x="0" y="309516"/>
                </a:cubicBezTo>
                <a:cubicBezTo>
                  <a:pt x="0" y="332747"/>
                  <a:pt x="11166" y="345381"/>
                  <a:pt x="30974" y="345381"/>
                </a:cubicBezTo>
                <a:cubicBezTo>
                  <a:pt x="45119" y="345381"/>
                  <a:pt x="53549" y="334956"/>
                  <a:pt x="66700" y="325053"/>
                </a:cubicBezTo>
                <a:lnTo>
                  <a:pt x="93308" y="325049"/>
                </a:lnTo>
                <a:cubicBezTo>
                  <a:pt x="94641" y="344212"/>
                  <a:pt x="98532" y="363111"/>
                  <a:pt x="104879" y="381241"/>
                </a:cubicBezTo>
                <a:lnTo>
                  <a:pt x="104682" y="381323"/>
                </a:lnTo>
                <a:cubicBezTo>
                  <a:pt x="95827" y="378735"/>
                  <a:pt x="88928" y="375595"/>
                  <a:pt x="81322" y="378723"/>
                </a:cubicBezTo>
                <a:cubicBezTo>
                  <a:pt x="69644" y="383526"/>
                  <a:pt x="66123" y="393683"/>
                  <a:pt x="71757" y="407380"/>
                </a:cubicBezTo>
                <a:cubicBezTo>
                  <a:pt x="77390" y="421077"/>
                  <a:pt x="87038" y="425819"/>
                  <a:pt x="98716" y="421016"/>
                </a:cubicBezTo>
                <a:cubicBezTo>
                  <a:pt x="106285" y="417903"/>
                  <a:pt x="108991" y="410869"/>
                  <a:pt x="113425" y="402849"/>
                </a:cubicBezTo>
                <a:lnTo>
                  <a:pt x="113705" y="402734"/>
                </a:lnTo>
                <a:cubicBezTo>
                  <a:pt x="122128" y="420356"/>
                  <a:pt x="132887" y="436762"/>
                  <a:pt x="145690" y="451511"/>
                </a:cubicBezTo>
                <a:lnTo>
                  <a:pt x="127002" y="470206"/>
                </a:lnTo>
                <a:cubicBezTo>
                  <a:pt x="110623" y="472536"/>
                  <a:pt x="97234" y="471079"/>
                  <a:pt x="87197" y="481116"/>
                </a:cubicBezTo>
                <a:cubicBezTo>
                  <a:pt x="73191" y="495123"/>
                  <a:pt x="74229" y="511951"/>
                  <a:pt x="90655" y="528378"/>
                </a:cubicBezTo>
                <a:cubicBezTo>
                  <a:pt x="107082" y="544804"/>
                  <a:pt x="123911" y="545843"/>
                  <a:pt x="137916" y="531836"/>
                </a:cubicBezTo>
                <a:cubicBezTo>
                  <a:pt x="147919" y="521835"/>
                  <a:pt x="146510" y="508502"/>
                  <a:pt x="148804" y="492202"/>
                </a:cubicBezTo>
                <a:lnTo>
                  <a:pt x="167578" y="473422"/>
                </a:lnTo>
                <a:cubicBezTo>
                  <a:pt x="182253" y="486194"/>
                  <a:pt x="198577" y="496938"/>
                  <a:pt x="216111" y="505368"/>
                </a:cubicBezTo>
                <a:lnTo>
                  <a:pt x="216061" y="505486"/>
                </a:lnTo>
                <a:cubicBezTo>
                  <a:pt x="208042" y="509920"/>
                  <a:pt x="201007" y="512627"/>
                  <a:pt x="197895" y="520194"/>
                </a:cubicBezTo>
                <a:cubicBezTo>
                  <a:pt x="193091" y="531874"/>
                  <a:pt x="197832" y="541520"/>
                  <a:pt x="211531" y="547155"/>
                </a:cubicBezTo>
                <a:cubicBezTo>
                  <a:pt x="225228" y="552788"/>
                  <a:pt x="235384" y="549268"/>
                  <a:pt x="240187" y="537588"/>
                </a:cubicBezTo>
                <a:cubicBezTo>
                  <a:pt x="243314" y="529986"/>
                  <a:pt x="240178" y="523089"/>
                  <a:pt x="237589" y="514237"/>
                </a:cubicBezTo>
                <a:cubicBezTo>
                  <a:pt x="255807" y="520655"/>
                  <a:pt x="274806" y="524593"/>
                  <a:pt x="294074" y="525942"/>
                </a:cubicBezTo>
                <a:lnTo>
                  <a:pt x="294079" y="552204"/>
                </a:lnTo>
                <a:cubicBezTo>
                  <a:pt x="284145" y="565430"/>
                  <a:pt x="273651" y="573867"/>
                  <a:pt x="273651" y="588060"/>
                </a:cubicBezTo>
                <a:cubicBezTo>
                  <a:pt x="273651" y="607868"/>
                  <a:pt x="286285" y="619034"/>
                  <a:pt x="309515" y="619034"/>
                </a:cubicBezTo>
                <a:cubicBezTo>
                  <a:pt x="332746" y="619034"/>
                  <a:pt x="345380" y="607868"/>
                  <a:pt x="345380" y="588060"/>
                </a:cubicBezTo>
                <a:cubicBezTo>
                  <a:pt x="345380" y="573914"/>
                  <a:pt x="334955" y="565485"/>
                  <a:pt x="325052" y="552334"/>
                </a:cubicBezTo>
                <a:lnTo>
                  <a:pt x="325048" y="525937"/>
                </a:lnTo>
                <a:cubicBezTo>
                  <a:pt x="344014" y="524597"/>
                  <a:pt x="362720" y="520753"/>
                  <a:pt x="380677" y="514502"/>
                </a:cubicBezTo>
                <a:cubicBezTo>
                  <a:pt x="378105" y="523223"/>
                  <a:pt x="375063" y="530062"/>
                  <a:pt x="378159" y="537588"/>
                </a:cubicBezTo>
                <a:cubicBezTo>
                  <a:pt x="382962" y="549268"/>
                  <a:pt x="393118" y="552788"/>
                  <a:pt x="406816" y="547155"/>
                </a:cubicBezTo>
                <a:cubicBezTo>
                  <a:pt x="420514" y="541520"/>
                  <a:pt x="425255" y="531874"/>
                  <a:pt x="420451" y="520194"/>
                </a:cubicBezTo>
                <a:cubicBezTo>
                  <a:pt x="417362" y="512683"/>
                  <a:pt x="410408" y="509959"/>
                  <a:pt x="402463" y="505582"/>
                </a:cubicBezTo>
                <a:cubicBezTo>
                  <a:pt x="420198" y="497112"/>
                  <a:pt x="436703" y="486276"/>
                  <a:pt x="451527" y="473370"/>
                </a:cubicBezTo>
                <a:lnTo>
                  <a:pt x="470207" y="492043"/>
                </a:lnTo>
                <a:cubicBezTo>
                  <a:pt x="472534" y="508416"/>
                  <a:pt x="471080" y="521801"/>
                  <a:pt x="481115" y="531836"/>
                </a:cubicBezTo>
                <a:cubicBezTo>
                  <a:pt x="495122" y="545843"/>
                  <a:pt x="511951" y="544804"/>
                  <a:pt x="528377" y="528378"/>
                </a:cubicBezTo>
                <a:cubicBezTo>
                  <a:pt x="544803" y="511952"/>
                  <a:pt x="545842" y="495123"/>
                  <a:pt x="531835" y="481116"/>
                </a:cubicBezTo>
                <a:cubicBezTo>
                  <a:pt x="521833" y="471114"/>
                  <a:pt x="508500" y="472523"/>
                  <a:pt x="492198" y="470229"/>
                </a:cubicBezTo>
                <a:lnTo>
                  <a:pt x="473411" y="451449"/>
                </a:lnTo>
                <a:cubicBezTo>
                  <a:pt x="486078" y="436853"/>
                  <a:pt x="496742" y="420634"/>
                  <a:pt x="505122" y="403220"/>
                </a:cubicBezTo>
                <a:cubicBezTo>
                  <a:pt x="509437" y="411085"/>
                  <a:pt x="512180" y="417952"/>
                  <a:pt x="519630" y="421016"/>
                </a:cubicBezTo>
                <a:cubicBezTo>
                  <a:pt x="531310" y="425820"/>
                  <a:pt x="540957" y="421078"/>
                  <a:pt x="546591" y="407380"/>
                </a:cubicBezTo>
                <a:cubicBezTo>
                  <a:pt x="552224" y="393683"/>
                  <a:pt x="548703" y="383526"/>
                  <a:pt x="537024" y="378723"/>
                </a:cubicBezTo>
                <a:cubicBezTo>
                  <a:pt x="529574" y="375659"/>
                  <a:pt x="522793" y="378609"/>
                  <a:pt x="514195" y="381163"/>
                </a:cubicBezTo>
                <a:cubicBezTo>
                  <a:pt x="520536" y="363029"/>
                  <a:pt x="524420" y="344127"/>
                  <a:pt x="525746" y="324962"/>
                </a:cubicBezTo>
                <a:lnTo>
                  <a:pt x="552206" y="324956"/>
                </a:lnTo>
                <a:cubicBezTo>
                  <a:pt x="565431" y="334888"/>
                  <a:pt x="573868" y="345381"/>
                  <a:pt x="588059" y="345381"/>
                </a:cubicBezTo>
                <a:cubicBezTo>
                  <a:pt x="607867" y="345381"/>
                  <a:pt x="619033" y="332747"/>
                  <a:pt x="619033" y="309516"/>
                </a:cubicBezTo>
                <a:cubicBezTo>
                  <a:pt x="619033" y="286286"/>
                  <a:pt x="607867" y="273652"/>
                  <a:pt x="588059" y="273652"/>
                </a:cubicBezTo>
                <a:cubicBezTo>
                  <a:pt x="573913" y="273652"/>
                  <a:pt x="565482" y="284078"/>
                  <a:pt x="552331" y="293982"/>
                </a:cubicBezTo>
                <a:lnTo>
                  <a:pt x="525707" y="293988"/>
                </a:lnTo>
                <a:cubicBezTo>
                  <a:pt x="524348" y="275002"/>
                  <a:pt x="520477" y="256280"/>
                  <a:pt x="514195" y="238312"/>
                </a:cubicBezTo>
                <a:cubicBezTo>
                  <a:pt x="522793" y="240866"/>
                  <a:pt x="529574" y="243816"/>
                  <a:pt x="537024" y="240752"/>
                </a:cubicBezTo>
                <a:cubicBezTo>
                  <a:pt x="548703" y="235949"/>
                  <a:pt x="552223" y="225793"/>
                  <a:pt x="546591" y="212095"/>
                </a:cubicBezTo>
                <a:cubicBezTo>
                  <a:pt x="540957" y="198397"/>
                  <a:pt x="531310" y="193656"/>
                  <a:pt x="519630" y="198460"/>
                </a:cubicBezTo>
                <a:cubicBezTo>
                  <a:pt x="512180" y="201524"/>
                  <a:pt x="509437" y="208392"/>
                  <a:pt x="505124" y="216256"/>
                </a:cubicBezTo>
                <a:cubicBezTo>
                  <a:pt x="496684" y="198721"/>
                  <a:pt x="485930" y="182398"/>
                  <a:pt x="473149" y="167725"/>
                </a:cubicBezTo>
                <a:lnTo>
                  <a:pt x="492037" y="148827"/>
                </a:lnTo>
                <a:cubicBezTo>
                  <a:pt x="508414" y="146497"/>
                  <a:pt x="521800" y="147953"/>
                  <a:pt x="531835" y="137917"/>
                </a:cubicBezTo>
                <a:cubicBezTo>
                  <a:pt x="545842" y="123912"/>
                  <a:pt x="544803" y="107082"/>
                  <a:pt x="528377" y="90656"/>
                </a:cubicBezTo>
                <a:cubicBezTo>
                  <a:pt x="511951" y="74230"/>
                  <a:pt x="495122" y="73192"/>
                  <a:pt x="481115" y="87197"/>
                </a:cubicBezTo>
                <a:cubicBezTo>
                  <a:pt x="471112" y="97200"/>
                  <a:pt x="472524" y="110535"/>
                  <a:pt x="470226" y="126838"/>
                </a:cubicBezTo>
                <a:lnTo>
                  <a:pt x="451229" y="145845"/>
                </a:lnTo>
                <a:cubicBezTo>
                  <a:pt x="436481" y="133053"/>
                  <a:pt x="420079" y="122306"/>
                  <a:pt x="402464" y="113892"/>
                </a:cubicBezTo>
                <a:cubicBezTo>
                  <a:pt x="410409" y="109516"/>
                  <a:pt x="417362" y="106791"/>
                  <a:pt x="420452" y="99280"/>
                </a:cubicBezTo>
                <a:cubicBezTo>
                  <a:pt x="425255" y="87601"/>
                  <a:pt x="420514" y="77953"/>
                  <a:pt x="406816" y="72320"/>
                </a:cubicBezTo>
                <a:cubicBezTo>
                  <a:pt x="393119" y="66687"/>
                  <a:pt x="382962" y="70208"/>
                  <a:pt x="378159" y="81886"/>
                </a:cubicBezTo>
                <a:cubicBezTo>
                  <a:pt x="375064" y="89412"/>
                  <a:pt x="378105" y="96251"/>
                  <a:pt x="380677" y="104973"/>
                </a:cubicBezTo>
                <a:cubicBezTo>
                  <a:pt x="362692" y="98712"/>
                  <a:pt x="343957" y="94864"/>
                  <a:pt x="324961" y="93532"/>
                </a:cubicBezTo>
                <a:close/>
                <a:moveTo>
                  <a:pt x="181306" y="323984"/>
                </a:moveTo>
                <a:cubicBezTo>
                  <a:pt x="173437" y="331852"/>
                  <a:pt x="160681" y="331852"/>
                  <a:pt x="152813" y="323984"/>
                </a:cubicBezTo>
                <a:cubicBezTo>
                  <a:pt x="144945" y="316115"/>
                  <a:pt x="144945" y="303359"/>
                  <a:pt x="152814" y="295491"/>
                </a:cubicBezTo>
                <a:cubicBezTo>
                  <a:pt x="160681" y="287623"/>
                  <a:pt x="173437" y="287623"/>
                  <a:pt x="181306" y="295491"/>
                </a:cubicBezTo>
                <a:cubicBezTo>
                  <a:pt x="189174" y="303358"/>
                  <a:pt x="189174" y="316114"/>
                  <a:pt x="181307" y="323983"/>
                </a:cubicBezTo>
                <a:cubicBezTo>
                  <a:pt x="181306" y="323983"/>
                  <a:pt x="181306" y="323983"/>
                  <a:pt x="181306" y="323984"/>
                </a:cubicBezTo>
                <a:close/>
                <a:moveTo>
                  <a:pt x="245415" y="416586"/>
                </a:moveTo>
                <a:cubicBezTo>
                  <a:pt x="233612" y="428388"/>
                  <a:pt x="214478" y="428389"/>
                  <a:pt x="202675" y="416586"/>
                </a:cubicBezTo>
                <a:cubicBezTo>
                  <a:pt x="190873" y="404784"/>
                  <a:pt x="190873" y="385649"/>
                  <a:pt x="202675" y="373847"/>
                </a:cubicBezTo>
                <a:cubicBezTo>
                  <a:pt x="214477" y="362045"/>
                  <a:pt x="233612" y="362045"/>
                  <a:pt x="245414" y="373846"/>
                </a:cubicBezTo>
                <a:cubicBezTo>
                  <a:pt x="245414" y="373846"/>
                  <a:pt x="245415" y="373846"/>
                  <a:pt x="245415" y="373847"/>
                </a:cubicBezTo>
                <a:cubicBezTo>
                  <a:pt x="257217" y="385649"/>
                  <a:pt x="257217" y="404784"/>
                  <a:pt x="245415" y="416586"/>
                </a:cubicBezTo>
                <a:close/>
                <a:moveTo>
                  <a:pt x="245415" y="245629"/>
                </a:moveTo>
                <a:cubicBezTo>
                  <a:pt x="233612" y="257432"/>
                  <a:pt x="214477" y="257432"/>
                  <a:pt x="202674" y="245629"/>
                </a:cubicBezTo>
                <a:cubicBezTo>
                  <a:pt x="190873" y="233827"/>
                  <a:pt x="190873" y="214692"/>
                  <a:pt x="202674" y="202889"/>
                </a:cubicBezTo>
                <a:cubicBezTo>
                  <a:pt x="214477" y="191087"/>
                  <a:pt x="233612" y="191087"/>
                  <a:pt x="245415" y="202889"/>
                </a:cubicBezTo>
                <a:cubicBezTo>
                  <a:pt x="257216" y="214692"/>
                  <a:pt x="257216" y="233826"/>
                  <a:pt x="245415" y="245629"/>
                </a:cubicBezTo>
                <a:close/>
                <a:moveTo>
                  <a:pt x="323770" y="466449"/>
                </a:moveTo>
                <a:cubicBezTo>
                  <a:pt x="315902" y="474317"/>
                  <a:pt x="303145" y="474317"/>
                  <a:pt x="295277" y="466449"/>
                </a:cubicBezTo>
                <a:cubicBezTo>
                  <a:pt x="287409" y="458580"/>
                  <a:pt x="287409" y="445824"/>
                  <a:pt x="295277" y="437956"/>
                </a:cubicBezTo>
                <a:cubicBezTo>
                  <a:pt x="303145" y="430088"/>
                  <a:pt x="315902" y="430088"/>
                  <a:pt x="323770" y="437956"/>
                </a:cubicBezTo>
                <a:cubicBezTo>
                  <a:pt x="331638" y="445825"/>
                  <a:pt x="331638" y="458581"/>
                  <a:pt x="323770" y="466449"/>
                </a:cubicBezTo>
                <a:close/>
                <a:moveTo>
                  <a:pt x="437742" y="295491"/>
                </a:moveTo>
                <a:cubicBezTo>
                  <a:pt x="445610" y="287622"/>
                  <a:pt x="458367" y="287622"/>
                  <a:pt x="466235" y="295491"/>
                </a:cubicBezTo>
                <a:cubicBezTo>
                  <a:pt x="474104" y="303359"/>
                  <a:pt x="474104" y="316116"/>
                  <a:pt x="466235" y="323984"/>
                </a:cubicBezTo>
                <a:cubicBezTo>
                  <a:pt x="458367" y="331852"/>
                  <a:pt x="445610" y="331852"/>
                  <a:pt x="437742" y="323984"/>
                </a:cubicBezTo>
                <a:cubicBezTo>
                  <a:pt x="429874" y="316116"/>
                  <a:pt x="429874" y="303359"/>
                  <a:pt x="437742" y="295491"/>
                </a:cubicBezTo>
                <a:close/>
                <a:moveTo>
                  <a:pt x="373634" y="202889"/>
                </a:moveTo>
                <a:cubicBezTo>
                  <a:pt x="385437" y="191087"/>
                  <a:pt x="404571" y="191087"/>
                  <a:pt x="416373" y="202890"/>
                </a:cubicBezTo>
                <a:cubicBezTo>
                  <a:pt x="428175" y="214692"/>
                  <a:pt x="428174" y="233827"/>
                  <a:pt x="416372" y="245629"/>
                </a:cubicBezTo>
                <a:cubicBezTo>
                  <a:pt x="404570" y="257431"/>
                  <a:pt x="385436" y="257431"/>
                  <a:pt x="373634" y="245629"/>
                </a:cubicBezTo>
                <a:cubicBezTo>
                  <a:pt x="361831" y="233829"/>
                  <a:pt x="361830" y="214695"/>
                  <a:pt x="373630" y="202892"/>
                </a:cubicBezTo>
                <a:cubicBezTo>
                  <a:pt x="373632" y="202891"/>
                  <a:pt x="373632" y="202890"/>
                  <a:pt x="373633" y="202889"/>
                </a:cubicBezTo>
                <a:close/>
                <a:moveTo>
                  <a:pt x="373634" y="373847"/>
                </a:moveTo>
                <a:cubicBezTo>
                  <a:pt x="385436" y="362045"/>
                  <a:pt x="404571" y="362045"/>
                  <a:pt x="416372" y="373847"/>
                </a:cubicBezTo>
                <a:cubicBezTo>
                  <a:pt x="428174" y="385650"/>
                  <a:pt x="428174" y="404784"/>
                  <a:pt x="416372" y="416586"/>
                </a:cubicBezTo>
                <a:cubicBezTo>
                  <a:pt x="404571" y="428387"/>
                  <a:pt x="385436" y="428387"/>
                  <a:pt x="373634" y="416586"/>
                </a:cubicBezTo>
                <a:cubicBezTo>
                  <a:pt x="361831" y="404785"/>
                  <a:pt x="361831" y="385651"/>
                  <a:pt x="373632" y="373849"/>
                </a:cubicBezTo>
                <a:cubicBezTo>
                  <a:pt x="373632" y="373849"/>
                  <a:pt x="373633" y="373848"/>
                  <a:pt x="373633" y="373847"/>
                </a:cubicBezTo>
                <a:close/>
                <a:moveTo>
                  <a:pt x="330893" y="331107"/>
                </a:moveTo>
                <a:cubicBezTo>
                  <a:pt x="319091" y="342910"/>
                  <a:pt x="299956" y="342909"/>
                  <a:pt x="288153" y="331107"/>
                </a:cubicBezTo>
                <a:cubicBezTo>
                  <a:pt x="276352" y="319305"/>
                  <a:pt x="276352" y="300170"/>
                  <a:pt x="288154" y="288367"/>
                </a:cubicBezTo>
                <a:cubicBezTo>
                  <a:pt x="299957" y="276566"/>
                  <a:pt x="319091" y="276566"/>
                  <a:pt x="330893" y="288367"/>
                </a:cubicBezTo>
                <a:cubicBezTo>
                  <a:pt x="342696" y="300169"/>
                  <a:pt x="342697" y="319304"/>
                  <a:pt x="330895" y="331106"/>
                </a:cubicBezTo>
                <a:cubicBezTo>
                  <a:pt x="330894" y="331106"/>
                  <a:pt x="330894" y="331107"/>
                  <a:pt x="330893" y="331107"/>
                </a:cubicBezTo>
                <a:close/>
                <a:moveTo>
                  <a:pt x="323770" y="181519"/>
                </a:moveTo>
                <a:cubicBezTo>
                  <a:pt x="315902" y="189387"/>
                  <a:pt x="303145" y="189387"/>
                  <a:pt x="295277" y="181519"/>
                </a:cubicBezTo>
                <a:cubicBezTo>
                  <a:pt x="287409" y="173651"/>
                  <a:pt x="287409" y="160894"/>
                  <a:pt x="295277" y="153027"/>
                </a:cubicBezTo>
                <a:cubicBezTo>
                  <a:pt x="303145" y="145159"/>
                  <a:pt x="315902" y="145159"/>
                  <a:pt x="323770" y="153027"/>
                </a:cubicBezTo>
                <a:cubicBezTo>
                  <a:pt x="331638" y="160894"/>
                  <a:pt x="331638" y="173651"/>
                  <a:pt x="323771" y="181518"/>
                </a:cubicBezTo>
                <a:cubicBezTo>
                  <a:pt x="323770" y="181519"/>
                  <a:pt x="323770" y="181519"/>
                  <a:pt x="323770" y="181519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2" name="Graphic 26" descr="Eye dropper">
            <a:extLst>
              <a:ext uri="{FF2B5EF4-FFF2-40B4-BE49-F238E27FC236}">
                <a16:creationId xmlns:a16="http://schemas.microsoft.com/office/drawing/2014/main" id="{6EBE6AF1-9BDE-4D21-88DF-B1072C6956EE}"/>
              </a:ext>
            </a:extLst>
          </p:cNvPr>
          <p:cNvSpPr/>
          <p:nvPr/>
        </p:nvSpPr>
        <p:spPr>
          <a:xfrm>
            <a:off x="2802471" y="3287426"/>
            <a:ext cx="464171" cy="464171"/>
          </a:xfrm>
          <a:custGeom>
            <a:avLst/>
            <a:gdLst>
              <a:gd name="connsiteX0" fmla="*/ 598568 w 618894"/>
              <a:gd name="connsiteY0" fmla="*/ 20327 h 618894"/>
              <a:gd name="connsiteX1" fmla="*/ 500226 w 618894"/>
              <a:gd name="connsiteY1" fmla="*/ 20327 h 618894"/>
              <a:gd name="connsiteX2" fmla="*/ 452991 w 618894"/>
              <a:gd name="connsiteY2" fmla="*/ 67561 h 618894"/>
              <a:gd name="connsiteX3" fmla="*/ 425889 w 618894"/>
              <a:gd name="connsiteY3" fmla="*/ 40459 h 618894"/>
              <a:gd name="connsiteX4" fmla="*/ 381751 w 618894"/>
              <a:gd name="connsiteY4" fmla="*/ 40459 h 618894"/>
              <a:gd name="connsiteX5" fmla="*/ 370911 w 618894"/>
              <a:gd name="connsiteY5" fmla="*/ 51300 h 618894"/>
              <a:gd name="connsiteX6" fmla="*/ 370911 w 618894"/>
              <a:gd name="connsiteY6" fmla="*/ 95438 h 618894"/>
              <a:gd name="connsiteX7" fmla="*/ 398013 w 618894"/>
              <a:gd name="connsiteY7" fmla="*/ 122540 h 618894"/>
              <a:gd name="connsiteX8" fmla="*/ 42589 w 618894"/>
              <a:gd name="connsiteY8" fmla="*/ 477964 h 618894"/>
              <a:gd name="connsiteX9" fmla="*/ 42589 w 618894"/>
              <a:gd name="connsiteY9" fmla="*/ 543783 h 618894"/>
              <a:gd name="connsiteX10" fmla="*/ 42589 w 618894"/>
              <a:gd name="connsiteY10" fmla="*/ 543783 h 618894"/>
              <a:gd name="connsiteX11" fmla="*/ 6969 w 618894"/>
              <a:gd name="connsiteY11" fmla="*/ 579403 h 618894"/>
              <a:gd name="connsiteX12" fmla="*/ 6969 w 618894"/>
              <a:gd name="connsiteY12" fmla="*/ 611925 h 618894"/>
              <a:gd name="connsiteX13" fmla="*/ 23230 w 618894"/>
              <a:gd name="connsiteY13" fmla="*/ 618894 h 618894"/>
              <a:gd name="connsiteX14" fmla="*/ 39492 w 618894"/>
              <a:gd name="connsiteY14" fmla="*/ 611925 h 618894"/>
              <a:gd name="connsiteX15" fmla="*/ 75111 w 618894"/>
              <a:gd name="connsiteY15" fmla="*/ 576305 h 618894"/>
              <a:gd name="connsiteX16" fmla="*/ 75111 w 618894"/>
              <a:gd name="connsiteY16" fmla="*/ 576305 h 618894"/>
              <a:gd name="connsiteX17" fmla="*/ 140931 w 618894"/>
              <a:gd name="connsiteY17" fmla="*/ 576305 h 618894"/>
              <a:gd name="connsiteX18" fmla="*/ 146351 w 618894"/>
              <a:gd name="connsiteY18" fmla="*/ 570885 h 618894"/>
              <a:gd name="connsiteX19" fmla="*/ 496354 w 618894"/>
              <a:gd name="connsiteY19" fmla="*/ 220882 h 618894"/>
              <a:gd name="connsiteX20" fmla="*/ 523456 w 618894"/>
              <a:gd name="connsiteY20" fmla="*/ 247984 h 618894"/>
              <a:gd name="connsiteX21" fmla="*/ 567594 w 618894"/>
              <a:gd name="connsiteY21" fmla="*/ 247984 h 618894"/>
              <a:gd name="connsiteX22" fmla="*/ 578435 w 618894"/>
              <a:gd name="connsiteY22" fmla="*/ 237143 h 618894"/>
              <a:gd name="connsiteX23" fmla="*/ 578435 w 618894"/>
              <a:gd name="connsiteY23" fmla="*/ 193005 h 618894"/>
              <a:gd name="connsiteX24" fmla="*/ 551333 w 618894"/>
              <a:gd name="connsiteY24" fmla="*/ 165903 h 618894"/>
              <a:gd name="connsiteX25" fmla="*/ 598568 w 618894"/>
              <a:gd name="connsiteY25" fmla="*/ 118668 h 618894"/>
              <a:gd name="connsiteX26" fmla="*/ 598568 w 618894"/>
              <a:gd name="connsiteY26" fmla="*/ 20327 h 618894"/>
              <a:gd name="connsiteX27" fmla="*/ 315932 w 618894"/>
              <a:gd name="connsiteY27" fmla="*/ 335484 h 618894"/>
              <a:gd name="connsiteX28" fmla="*/ 283410 w 618894"/>
              <a:gd name="connsiteY28" fmla="*/ 335484 h 618894"/>
              <a:gd name="connsiteX29" fmla="*/ 283410 w 618894"/>
              <a:gd name="connsiteY29" fmla="*/ 302962 h 618894"/>
              <a:gd name="connsiteX30" fmla="*/ 404982 w 618894"/>
              <a:gd name="connsiteY30" fmla="*/ 181390 h 618894"/>
              <a:gd name="connsiteX31" fmla="*/ 437504 w 618894"/>
              <a:gd name="connsiteY31" fmla="*/ 213912 h 618894"/>
              <a:gd name="connsiteX32" fmla="*/ 315932 w 618894"/>
              <a:gd name="connsiteY32" fmla="*/ 335484 h 618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18894" h="618894">
                <a:moveTo>
                  <a:pt x="598568" y="20327"/>
                </a:moveTo>
                <a:cubicBezTo>
                  <a:pt x="571466" y="-6776"/>
                  <a:pt x="527328" y="-6776"/>
                  <a:pt x="500226" y="20327"/>
                </a:cubicBezTo>
                <a:cubicBezTo>
                  <a:pt x="498677" y="21875"/>
                  <a:pt x="452991" y="67561"/>
                  <a:pt x="452991" y="67561"/>
                </a:cubicBezTo>
                <a:lnTo>
                  <a:pt x="425889" y="40459"/>
                </a:lnTo>
                <a:cubicBezTo>
                  <a:pt x="413500" y="28070"/>
                  <a:pt x="394141" y="28070"/>
                  <a:pt x="381751" y="40459"/>
                </a:cubicBezTo>
                <a:lnTo>
                  <a:pt x="370911" y="51300"/>
                </a:lnTo>
                <a:cubicBezTo>
                  <a:pt x="358521" y="63690"/>
                  <a:pt x="358521" y="83048"/>
                  <a:pt x="370911" y="95438"/>
                </a:cubicBezTo>
                <a:lnTo>
                  <a:pt x="398013" y="122540"/>
                </a:lnTo>
                <a:lnTo>
                  <a:pt x="42589" y="477964"/>
                </a:lnTo>
                <a:cubicBezTo>
                  <a:pt x="60399" y="495774"/>
                  <a:pt x="60399" y="525199"/>
                  <a:pt x="42589" y="543783"/>
                </a:cubicBezTo>
                <a:lnTo>
                  <a:pt x="42589" y="543783"/>
                </a:lnTo>
                <a:lnTo>
                  <a:pt x="6969" y="579403"/>
                </a:lnTo>
                <a:cubicBezTo>
                  <a:pt x="-2323" y="588695"/>
                  <a:pt x="-2323" y="603407"/>
                  <a:pt x="6969" y="611925"/>
                </a:cubicBezTo>
                <a:cubicBezTo>
                  <a:pt x="11615" y="616571"/>
                  <a:pt x="17810" y="618894"/>
                  <a:pt x="23230" y="618894"/>
                </a:cubicBezTo>
                <a:cubicBezTo>
                  <a:pt x="28651" y="618894"/>
                  <a:pt x="34845" y="616571"/>
                  <a:pt x="39492" y="611925"/>
                </a:cubicBezTo>
                <a:lnTo>
                  <a:pt x="75111" y="576305"/>
                </a:lnTo>
                <a:lnTo>
                  <a:pt x="75111" y="576305"/>
                </a:lnTo>
                <a:cubicBezTo>
                  <a:pt x="92921" y="558495"/>
                  <a:pt x="122346" y="558495"/>
                  <a:pt x="140931" y="576305"/>
                </a:cubicBezTo>
                <a:lnTo>
                  <a:pt x="146351" y="570885"/>
                </a:lnTo>
                <a:lnTo>
                  <a:pt x="496354" y="220882"/>
                </a:lnTo>
                <a:lnTo>
                  <a:pt x="523456" y="247984"/>
                </a:lnTo>
                <a:cubicBezTo>
                  <a:pt x="535846" y="260373"/>
                  <a:pt x="555204" y="260373"/>
                  <a:pt x="567594" y="247984"/>
                </a:cubicBezTo>
                <a:lnTo>
                  <a:pt x="578435" y="237143"/>
                </a:lnTo>
                <a:cubicBezTo>
                  <a:pt x="590824" y="224753"/>
                  <a:pt x="590824" y="205395"/>
                  <a:pt x="578435" y="193005"/>
                </a:cubicBezTo>
                <a:lnTo>
                  <a:pt x="551333" y="165903"/>
                </a:lnTo>
                <a:cubicBezTo>
                  <a:pt x="551333" y="165903"/>
                  <a:pt x="597019" y="120217"/>
                  <a:pt x="598568" y="118668"/>
                </a:cubicBezTo>
                <a:cubicBezTo>
                  <a:pt x="625670" y="91566"/>
                  <a:pt x="625670" y="47429"/>
                  <a:pt x="598568" y="20327"/>
                </a:cubicBezTo>
                <a:close/>
                <a:moveTo>
                  <a:pt x="315932" y="335484"/>
                </a:moveTo>
                <a:cubicBezTo>
                  <a:pt x="306640" y="344777"/>
                  <a:pt x="291928" y="344777"/>
                  <a:pt x="283410" y="335484"/>
                </a:cubicBezTo>
                <a:cubicBezTo>
                  <a:pt x="274892" y="326192"/>
                  <a:pt x="274118" y="311480"/>
                  <a:pt x="283410" y="302962"/>
                </a:cubicBezTo>
                <a:lnTo>
                  <a:pt x="404982" y="181390"/>
                </a:lnTo>
                <a:lnTo>
                  <a:pt x="437504" y="213912"/>
                </a:lnTo>
                <a:lnTo>
                  <a:pt x="315932" y="335484"/>
                </a:ln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3" name="Graphic 20" descr="Adhesive Bandage">
            <a:extLst>
              <a:ext uri="{FF2B5EF4-FFF2-40B4-BE49-F238E27FC236}">
                <a16:creationId xmlns:a16="http://schemas.microsoft.com/office/drawing/2014/main" id="{B6B61503-BE71-4870-B1F4-4D0BD6C7F2B8}"/>
              </a:ext>
            </a:extLst>
          </p:cNvPr>
          <p:cNvSpPr/>
          <p:nvPr/>
        </p:nvSpPr>
        <p:spPr>
          <a:xfrm>
            <a:off x="4347237" y="3292927"/>
            <a:ext cx="452959" cy="452663"/>
          </a:xfrm>
          <a:custGeom>
            <a:avLst/>
            <a:gdLst>
              <a:gd name="connsiteX0" fmla="*/ 569750 w 603945"/>
              <a:gd name="connsiteY0" fmla="*/ 34077 h 603550"/>
              <a:gd name="connsiteX1" fmla="*/ 408400 w 603945"/>
              <a:gd name="connsiteY1" fmla="*/ 30848 h 603550"/>
              <a:gd name="connsiteX2" fmla="*/ 30698 w 603945"/>
              <a:gd name="connsiteY2" fmla="*/ 408170 h 603550"/>
              <a:gd name="connsiteX3" fmla="*/ 37729 w 603945"/>
              <a:gd name="connsiteY3" fmla="*/ 572853 h 603550"/>
              <a:gd name="connsiteX4" fmla="*/ 195502 w 603945"/>
              <a:gd name="connsiteY4" fmla="*/ 572741 h 603550"/>
              <a:gd name="connsiteX5" fmla="*/ 573204 w 603945"/>
              <a:gd name="connsiteY5" fmla="*/ 195419 h 603550"/>
              <a:gd name="connsiteX6" fmla="*/ 569750 w 603945"/>
              <a:gd name="connsiteY6" fmla="*/ 34077 h 603550"/>
              <a:gd name="connsiteX7" fmla="*/ 228892 w 603945"/>
              <a:gd name="connsiteY7" fmla="*/ 308868 h 603550"/>
              <a:gd name="connsiteX8" fmla="*/ 206913 w 603945"/>
              <a:gd name="connsiteY8" fmla="*/ 308870 h 603550"/>
              <a:gd name="connsiteX9" fmla="*/ 206910 w 603945"/>
              <a:gd name="connsiteY9" fmla="*/ 286892 h 603550"/>
              <a:gd name="connsiteX10" fmla="*/ 228889 w 603945"/>
              <a:gd name="connsiteY10" fmla="*/ 286890 h 603550"/>
              <a:gd name="connsiteX11" fmla="*/ 228892 w 603945"/>
              <a:gd name="connsiteY11" fmla="*/ 286892 h 603550"/>
              <a:gd name="connsiteX12" fmla="*/ 228900 w 603945"/>
              <a:gd name="connsiteY12" fmla="*/ 308860 h 603550"/>
              <a:gd name="connsiteX13" fmla="*/ 228892 w 603945"/>
              <a:gd name="connsiteY13" fmla="*/ 308868 h 603550"/>
              <a:gd name="connsiteX14" fmla="*/ 272843 w 603945"/>
              <a:gd name="connsiteY14" fmla="*/ 352828 h 603550"/>
              <a:gd name="connsiteX15" fmla="*/ 250865 w 603945"/>
              <a:gd name="connsiteY15" fmla="*/ 352830 h 603550"/>
              <a:gd name="connsiteX16" fmla="*/ 250862 w 603945"/>
              <a:gd name="connsiteY16" fmla="*/ 330852 h 603550"/>
              <a:gd name="connsiteX17" fmla="*/ 272841 w 603945"/>
              <a:gd name="connsiteY17" fmla="*/ 330849 h 603550"/>
              <a:gd name="connsiteX18" fmla="*/ 272843 w 603945"/>
              <a:gd name="connsiteY18" fmla="*/ 330852 h 603550"/>
              <a:gd name="connsiteX19" fmla="*/ 272852 w 603945"/>
              <a:gd name="connsiteY19" fmla="*/ 352819 h 603550"/>
              <a:gd name="connsiteX20" fmla="*/ 272843 w 603945"/>
              <a:gd name="connsiteY20" fmla="*/ 352828 h 603550"/>
              <a:gd name="connsiteX21" fmla="*/ 272843 w 603945"/>
              <a:gd name="connsiteY21" fmla="*/ 264916 h 603550"/>
              <a:gd name="connsiteX22" fmla="*/ 250865 w 603945"/>
              <a:gd name="connsiteY22" fmla="*/ 264919 h 603550"/>
              <a:gd name="connsiteX23" fmla="*/ 250862 w 603945"/>
              <a:gd name="connsiteY23" fmla="*/ 242940 h 603550"/>
              <a:gd name="connsiteX24" fmla="*/ 272841 w 603945"/>
              <a:gd name="connsiteY24" fmla="*/ 242938 h 603550"/>
              <a:gd name="connsiteX25" fmla="*/ 272843 w 603945"/>
              <a:gd name="connsiteY25" fmla="*/ 242940 h 603550"/>
              <a:gd name="connsiteX26" fmla="*/ 272852 w 603945"/>
              <a:gd name="connsiteY26" fmla="*/ 264908 h 603550"/>
              <a:gd name="connsiteX27" fmla="*/ 272843 w 603945"/>
              <a:gd name="connsiteY27" fmla="*/ 264916 h 603550"/>
              <a:gd name="connsiteX28" fmla="*/ 316795 w 603945"/>
              <a:gd name="connsiteY28" fmla="*/ 396779 h 603550"/>
              <a:gd name="connsiteX29" fmla="*/ 294817 w 603945"/>
              <a:gd name="connsiteY29" fmla="*/ 396782 h 603550"/>
              <a:gd name="connsiteX30" fmla="*/ 294814 w 603945"/>
              <a:gd name="connsiteY30" fmla="*/ 374803 h 603550"/>
              <a:gd name="connsiteX31" fmla="*/ 316793 w 603945"/>
              <a:gd name="connsiteY31" fmla="*/ 374801 h 603550"/>
              <a:gd name="connsiteX32" fmla="*/ 316795 w 603945"/>
              <a:gd name="connsiteY32" fmla="*/ 374803 h 603550"/>
              <a:gd name="connsiteX33" fmla="*/ 316804 w 603945"/>
              <a:gd name="connsiteY33" fmla="*/ 396771 h 603550"/>
              <a:gd name="connsiteX34" fmla="*/ 316795 w 603945"/>
              <a:gd name="connsiteY34" fmla="*/ 396779 h 603550"/>
              <a:gd name="connsiteX35" fmla="*/ 316795 w 603945"/>
              <a:gd name="connsiteY35" fmla="*/ 308868 h 603550"/>
              <a:gd name="connsiteX36" fmla="*/ 294817 w 603945"/>
              <a:gd name="connsiteY36" fmla="*/ 308870 h 603550"/>
              <a:gd name="connsiteX37" fmla="*/ 294814 w 603945"/>
              <a:gd name="connsiteY37" fmla="*/ 286892 h 603550"/>
              <a:gd name="connsiteX38" fmla="*/ 316793 w 603945"/>
              <a:gd name="connsiteY38" fmla="*/ 286890 h 603550"/>
              <a:gd name="connsiteX39" fmla="*/ 316795 w 603945"/>
              <a:gd name="connsiteY39" fmla="*/ 286892 h 603550"/>
              <a:gd name="connsiteX40" fmla="*/ 316804 w 603945"/>
              <a:gd name="connsiteY40" fmla="*/ 308860 h 603550"/>
              <a:gd name="connsiteX41" fmla="*/ 316795 w 603945"/>
              <a:gd name="connsiteY41" fmla="*/ 308868 h 603550"/>
              <a:gd name="connsiteX42" fmla="*/ 316795 w 603945"/>
              <a:gd name="connsiteY42" fmla="*/ 220965 h 603550"/>
              <a:gd name="connsiteX43" fmla="*/ 294817 w 603945"/>
              <a:gd name="connsiteY43" fmla="*/ 220967 h 603550"/>
              <a:gd name="connsiteX44" fmla="*/ 294814 w 603945"/>
              <a:gd name="connsiteY44" fmla="*/ 198989 h 603550"/>
              <a:gd name="connsiteX45" fmla="*/ 316793 w 603945"/>
              <a:gd name="connsiteY45" fmla="*/ 198986 h 603550"/>
              <a:gd name="connsiteX46" fmla="*/ 316795 w 603945"/>
              <a:gd name="connsiteY46" fmla="*/ 198989 h 603550"/>
              <a:gd name="connsiteX47" fmla="*/ 316804 w 603945"/>
              <a:gd name="connsiteY47" fmla="*/ 220956 h 603550"/>
              <a:gd name="connsiteX48" fmla="*/ 316795 w 603945"/>
              <a:gd name="connsiteY48" fmla="*/ 220965 h 603550"/>
              <a:gd name="connsiteX49" fmla="*/ 360755 w 603945"/>
              <a:gd name="connsiteY49" fmla="*/ 352828 h 603550"/>
              <a:gd name="connsiteX50" fmla="*/ 338776 w 603945"/>
              <a:gd name="connsiteY50" fmla="*/ 352830 h 603550"/>
              <a:gd name="connsiteX51" fmla="*/ 338773 w 603945"/>
              <a:gd name="connsiteY51" fmla="*/ 330852 h 603550"/>
              <a:gd name="connsiteX52" fmla="*/ 360752 w 603945"/>
              <a:gd name="connsiteY52" fmla="*/ 330849 h 603550"/>
              <a:gd name="connsiteX53" fmla="*/ 360755 w 603945"/>
              <a:gd name="connsiteY53" fmla="*/ 330852 h 603550"/>
              <a:gd name="connsiteX54" fmla="*/ 360763 w 603945"/>
              <a:gd name="connsiteY54" fmla="*/ 352819 h 603550"/>
              <a:gd name="connsiteX55" fmla="*/ 360755 w 603945"/>
              <a:gd name="connsiteY55" fmla="*/ 352828 h 603550"/>
              <a:gd name="connsiteX56" fmla="*/ 360755 w 603945"/>
              <a:gd name="connsiteY56" fmla="*/ 264916 h 603550"/>
              <a:gd name="connsiteX57" fmla="*/ 338776 w 603945"/>
              <a:gd name="connsiteY57" fmla="*/ 264919 h 603550"/>
              <a:gd name="connsiteX58" fmla="*/ 338773 w 603945"/>
              <a:gd name="connsiteY58" fmla="*/ 242940 h 603550"/>
              <a:gd name="connsiteX59" fmla="*/ 360752 w 603945"/>
              <a:gd name="connsiteY59" fmla="*/ 242938 h 603550"/>
              <a:gd name="connsiteX60" fmla="*/ 360755 w 603945"/>
              <a:gd name="connsiteY60" fmla="*/ 242940 h 603550"/>
              <a:gd name="connsiteX61" fmla="*/ 360763 w 603945"/>
              <a:gd name="connsiteY61" fmla="*/ 264908 h 603550"/>
              <a:gd name="connsiteX62" fmla="*/ 360755 w 603945"/>
              <a:gd name="connsiteY62" fmla="*/ 264916 h 603550"/>
              <a:gd name="connsiteX63" fmla="*/ 404706 w 603945"/>
              <a:gd name="connsiteY63" fmla="*/ 308868 h 603550"/>
              <a:gd name="connsiteX64" fmla="*/ 382728 w 603945"/>
              <a:gd name="connsiteY64" fmla="*/ 308870 h 603550"/>
              <a:gd name="connsiteX65" fmla="*/ 382725 w 603945"/>
              <a:gd name="connsiteY65" fmla="*/ 286892 h 603550"/>
              <a:gd name="connsiteX66" fmla="*/ 404704 w 603945"/>
              <a:gd name="connsiteY66" fmla="*/ 286890 h 603550"/>
              <a:gd name="connsiteX67" fmla="*/ 404706 w 603945"/>
              <a:gd name="connsiteY67" fmla="*/ 286892 h 603550"/>
              <a:gd name="connsiteX68" fmla="*/ 404715 w 603945"/>
              <a:gd name="connsiteY68" fmla="*/ 308860 h 603550"/>
              <a:gd name="connsiteX69" fmla="*/ 404706 w 603945"/>
              <a:gd name="connsiteY69" fmla="*/ 308868 h 60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3945" h="603550">
                <a:moveTo>
                  <a:pt x="569750" y="34077"/>
                </a:moveTo>
                <a:cubicBezTo>
                  <a:pt x="525528" y="-10077"/>
                  <a:pt x="454353" y="-11502"/>
                  <a:pt x="408400" y="30848"/>
                </a:cubicBezTo>
                <a:lnTo>
                  <a:pt x="30698" y="408170"/>
                </a:lnTo>
                <a:cubicBezTo>
                  <a:pt x="-12836" y="455587"/>
                  <a:pt x="-9688" y="529318"/>
                  <a:pt x="37729" y="572853"/>
                </a:cubicBezTo>
                <a:cubicBezTo>
                  <a:pt x="82356" y="613826"/>
                  <a:pt x="150932" y="613777"/>
                  <a:pt x="195502" y="572741"/>
                </a:cubicBezTo>
                <a:lnTo>
                  <a:pt x="573204" y="195419"/>
                </a:lnTo>
                <a:cubicBezTo>
                  <a:pt x="615495" y="149410"/>
                  <a:pt x="613971" y="78234"/>
                  <a:pt x="569750" y="34077"/>
                </a:cubicBezTo>
                <a:close/>
                <a:moveTo>
                  <a:pt x="228892" y="308868"/>
                </a:moveTo>
                <a:cubicBezTo>
                  <a:pt x="222823" y="314938"/>
                  <a:pt x="212983" y="314939"/>
                  <a:pt x="206913" y="308870"/>
                </a:cubicBezTo>
                <a:cubicBezTo>
                  <a:pt x="200843" y="302802"/>
                  <a:pt x="200843" y="292962"/>
                  <a:pt x="206910" y="286892"/>
                </a:cubicBezTo>
                <a:cubicBezTo>
                  <a:pt x="212979" y="280822"/>
                  <a:pt x="222819" y="280821"/>
                  <a:pt x="228889" y="286890"/>
                </a:cubicBezTo>
                <a:cubicBezTo>
                  <a:pt x="228890" y="286891"/>
                  <a:pt x="228891" y="286891"/>
                  <a:pt x="228892" y="286892"/>
                </a:cubicBezTo>
                <a:cubicBezTo>
                  <a:pt x="234960" y="292956"/>
                  <a:pt x="234964" y="302791"/>
                  <a:pt x="228900" y="308860"/>
                </a:cubicBezTo>
                <a:cubicBezTo>
                  <a:pt x="228897" y="308863"/>
                  <a:pt x="228895" y="308865"/>
                  <a:pt x="228892" y="308868"/>
                </a:cubicBezTo>
                <a:close/>
                <a:moveTo>
                  <a:pt x="272843" y="352828"/>
                </a:moveTo>
                <a:cubicBezTo>
                  <a:pt x="266775" y="358898"/>
                  <a:pt x="256934" y="358898"/>
                  <a:pt x="250865" y="352830"/>
                </a:cubicBezTo>
                <a:cubicBezTo>
                  <a:pt x="244795" y="346761"/>
                  <a:pt x="244794" y="336922"/>
                  <a:pt x="250862" y="330852"/>
                </a:cubicBezTo>
                <a:cubicBezTo>
                  <a:pt x="256931" y="324782"/>
                  <a:pt x="266771" y="324781"/>
                  <a:pt x="272841" y="330849"/>
                </a:cubicBezTo>
                <a:cubicBezTo>
                  <a:pt x="272842" y="330850"/>
                  <a:pt x="272843" y="330851"/>
                  <a:pt x="272843" y="330852"/>
                </a:cubicBezTo>
                <a:cubicBezTo>
                  <a:pt x="278912" y="336916"/>
                  <a:pt x="278916" y="346751"/>
                  <a:pt x="272852" y="352819"/>
                </a:cubicBezTo>
                <a:cubicBezTo>
                  <a:pt x="272849" y="352822"/>
                  <a:pt x="272846" y="352824"/>
                  <a:pt x="272843" y="352828"/>
                </a:cubicBezTo>
                <a:close/>
                <a:moveTo>
                  <a:pt x="272843" y="264916"/>
                </a:moveTo>
                <a:cubicBezTo>
                  <a:pt x="266775" y="270986"/>
                  <a:pt x="256934" y="270987"/>
                  <a:pt x="250865" y="264919"/>
                </a:cubicBezTo>
                <a:cubicBezTo>
                  <a:pt x="244795" y="258850"/>
                  <a:pt x="244794" y="249011"/>
                  <a:pt x="250862" y="242940"/>
                </a:cubicBezTo>
                <a:cubicBezTo>
                  <a:pt x="256931" y="236870"/>
                  <a:pt x="266771" y="236870"/>
                  <a:pt x="272841" y="242938"/>
                </a:cubicBezTo>
                <a:cubicBezTo>
                  <a:pt x="272842" y="242939"/>
                  <a:pt x="272843" y="242940"/>
                  <a:pt x="272843" y="242940"/>
                </a:cubicBezTo>
                <a:cubicBezTo>
                  <a:pt x="278912" y="249004"/>
                  <a:pt x="278916" y="258839"/>
                  <a:pt x="272852" y="264908"/>
                </a:cubicBezTo>
                <a:cubicBezTo>
                  <a:pt x="272849" y="264911"/>
                  <a:pt x="272846" y="264913"/>
                  <a:pt x="272843" y="264916"/>
                </a:cubicBezTo>
                <a:close/>
                <a:moveTo>
                  <a:pt x="316795" y="396779"/>
                </a:moveTo>
                <a:cubicBezTo>
                  <a:pt x="310727" y="402849"/>
                  <a:pt x="300886" y="402850"/>
                  <a:pt x="294817" y="396782"/>
                </a:cubicBezTo>
                <a:cubicBezTo>
                  <a:pt x="288747" y="390713"/>
                  <a:pt x="288746" y="380874"/>
                  <a:pt x="294814" y="374803"/>
                </a:cubicBezTo>
                <a:cubicBezTo>
                  <a:pt x="300882" y="368733"/>
                  <a:pt x="310723" y="368733"/>
                  <a:pt x="316793" y="374801"/>
                </a:cubicBezTo>
                <a:cubicBezTo>
                  <a:pt x="316794" y="374802"/>
                  <a:pt x="316794" y="374803"/>
                  <a:pt x="316795" y="374803"/>
                </a:cubicBezTo>
                <a:cubicBezTo>
                  <a:pt x="322864" y="380867"/>
                  <a:pt x="322868" y="390702"/>
                  <a:pt x="316804" y="396771"/>
                </a:cubicBezTo>
                <a:cubicBezTo>
                  <a:pt x="316801" y="396774"/>
                  <a:pt x="316798" y="396776"/>
                  <a:pt x="316795" y="396779"/>
                </a:cubicBezTo>
                <a:close/>
                <a:moveTo>
                  <a:pt x="316795" y="308868"/>
                </a:moveTo>
                <a:cubicBezTo>
                  <a:pt x="310727" y="314938"/>
                  <a:pt x="300886" y="314939"/>
                  <a:pt x="294817" y="308870"/>
                </a:cubicBezTo>
                <a:cubicBezTo>
                  <a:pt x="288747" y="302802"/>
                  <a:pt x="288746" y="292962"/>
                  <a:pt x="294814" y="286892"/>
                </a:cubicBezTo>
                <a:cubicBezTo>
                  <a:pt x="300882" y="280822"/>
                  <a:pt x="310723" y="280821"/>
                  <a:pt x="316793" y="286890"/>
                </a:cubicBezTo>
                <a:cubicBezTo>
                  <a:pt x="316794" y="286891"/>
                  <a:pt x="316794" y="286891"/>
                  <a:pt x="316795" y="286892"/>
                </a:cubicBezTo>
                <a:cubicBezTo>
                  <a:pt x="322864" y="292956"/>
                  <a:pt x="322868" y="302791"/>
                  <a:pt x="316804" y="308860"/>
                </a:cubicBezTo>
                <a:cubicBezTo>
                  <a:pt x="316801" y="308863"/>
                  <a:pt x="316798" y="308865"/>
                  <a:pt x="316795" y="308868"/>
                </a:cubicBezTo>
                <a:close/>
                <a:moveTo>
                  <a:pt x="316795" y="220965"/>
                </a:moveTo>
                <a:cubicBezTo>
                  <a:pt x="310727" y="227035"/>
                  <a:pt x="300886" y="227035"/>
                  <a:pt x="294817" y="220967"/>
                </a:cubicBezTo>
                <a:cubicBezTo>
                  <a:pt x="288747" y="214898"/>
                  <a:pt x="288746" y="205059"/>
                  <a:pt x="294814" y="198989"/>
                </a:cubicBezTo>
                <a:cubicBezTo>
                  <a:pt x="300882" y="192919"/>
                  <a:pt x="310723" y="192918"/>
                  <a:pt x="316793" y="198986"/>
                </a:cubicBezTo>
                <a:cubicBezTo>
                  <a:pt x="316794" y="198987"/>
                  <a:pt x="316794" y="198988"/>
                  <a:pt x="316795" y="198989"/>
                </a:cubicBezTo>
                <a:cubicBezTo>
                  <a:pt x="322864" y="205053"/>
                  <a:pt x="322868" y="214888"/>
                  <a:pt x="316804" y="220956"/>
                </a:cubicBezTo>
                <a:cubicBezTo>
                  <a:pt x="316801" y="220959"/>
                  <a:pt x="316798" y="220961"/>
                  <a:pt x="316795" y="220965"/>
                </a:cubicBezTo>
                <a:close/>
                <a:moveTo>
                  <a:pt x="360755" y="352828"/>
                </a:moveTo>
                <a:cubicBezTo>
                  <a:pt x="354686" y="358898"/>
                  <a:pt x="344846" y="358898"/>
                  <a:pt x="338776" y="352830"/>
                </a:cubicBezTo>
                <a:cubicBezTo>
                  <a:pt x="332706" y="346761"/>
                  <a:pt x="332706" y="336922"/>
                  <a:pt x="338773" y="330852"/>
                </a:cubicBezTo>
                <a:cubicBezTo>
                  <a:pt x="344842" y="324782"/>
                  <a:pt x="354682" y="324781"/>
                  <a:pt x="360752" y="330849"/>
                </a:cubicBezTo>
                <a:cubicBezTo>
                  <a:pt x="360753" y="330850"/>
                  <a:pt x="360754" y="330851"/>
                  <a:pt x="360755" y="330852"/>
                </a:cubicBezTo>
                <a:cubicBezTo>
                  <a:pt x="366823" y="336916"/>
                  <a:pt x="366827" y="346751"/>
                  <a:pt x="360763" y="352819"/>
                </a:cubicBezTo>
                <a:cubicBezTo>
                  <a:pt x="360760" y="352822"/>
                  <a:pt x="360758" y="352824"/>
                  <a:pt x="360755" y="352828"/>
                </a:cubicBezTo>
                <a:close/>
                <a:moveTo>
                  <a:pt x="360755" y="264916"/>
                </a:moveTo>
                <a:cubicBezTo>
                  <a:pt x="354686" y="270986"/>
                  <a:pt x="344846" y="270987"/>
                  <a:pt x="338776" y="264919"/>
                </a:cubicBezTo>
                <a:cubicBezTo>
                  <a:pt x="332706" y="258850"/>
                  <a:pt x="332706" y="249011"/>
                  <a:pt x="338773" y="242940"/>
                </a:cubicBezTo>
                <a:cubicBezTo>
                  <a:pt x="344842" y="236870"/>
                  <a:pt x="354682" y="236870"/>
                  <a:pt x="360752" y="242938"/>
                </a:cubicBezTo>
                <a:cubicBezTo>
                  <a:pt x="360753" y="242939"/>
                  <a:pt x="360754" y="242940"/>
                  <a:pt x="360755" y="242940"/>
                </a:cubicBezTo>
                <a:cubicBezTo>
                  <a:pt x="366823" y="249004"/>
                  <a:pt x="366827" y="258839"/>
                  <a:pt x="360763" y="264908"/>
                </a:cubicBezTo>
                <a:cubicBezTo>
                  <a:pt x="360760" y="264911"/>
                  <a:pt x="360758" y="264913"/>
                  <a:pt x="360755" y="264916"/>
                </a:cubicBezTo>
                <a:close/>
                <a:moveTo>
                  <a:pt x="404706" y="308868"/>
                </a:moveTo>
                <a:cubicBezTo>
                  <a:pt x="398638" y="314938"/>
                  <a:pt x="388797" y="314939"/>
                  <a:pt x="382728" y="308870"/>
                </a:cubicBezTo>
                <a:cubicBezTo>
                  <a:pt x="376658" y="302802"/>
                  <a:pt x="376657" y="292962"/>
                  <a:pt x="382725" y="286892"/>
                </a:cubicBezTo>
                <a:cubicBezTo>
                  <a:pt x="388794" y="280822"/>
                  <a:pt x="398634" y="280821"/>
                  <a:pt x="404704" y="286890"/>
                </a:cubicBezTo>
                <a:cubicBezTo>
                  <a:pt x="404705" y="286891"/>
                  <a:pt x="404706" y="286891"/>
                  <a:pt x="404706" y="286892"/>
                </a:cubicBezTo>
                <a:cubicBezTo>
                  <a:pt x="410775" y="292956"/>
                  <a:pt x="410779" y="302791"/>
                  <a:pt x="404715" y="308860"/>
                </a:cubicBezTo>
                <a:cubicBezTo>
                  <a:pt x="404712" y="308863"/>
                  <a:pt x="404709" y="308865"/>
                  <a:pt x="404706" y="308868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4" name="Graphic 28" descr="Heart with pulse">
            <a:extLst>
              <a:ext uri="{FF2B5EF4-FFF2-40B4-BE49-F238E27FC236}">
                <a16:creationId xmlns:a16="http://schemas.microsoft.com/office/drawing/2014/main" id="{7AF27F10-6453-4E41-B5CC-15C29B009F52}"/>
              </a:ext>
            </a:extLst>
          </p:cNvPr>
          <p:cNvSpPr/>
          <p:nvPr/>
        </p:nvSpPr>
        <p:spPr>
          <a:xfrm>
            <a:off x="7454459" y="3332185"/>
            <a:ext cx="394534" cy="374229"/>
          </a:xfrm>
          <a:custGeom>
            <a:avLst/>
            <a:gdLst>
              <a:gd name="connsiteX0" fmla="*/ 264957 w 526045"/>
              <a:gd name="connsiteY0" fmla="*/ 497269 h 498972"/>
              <a:gd name="connsiteX1" fmla="*/ 361982 w 526045"/>
              <a:gd name="connsiteY1" fmla="*/ 411239 h 498972"/>
              <a:gd name="connsiteX2" fmla="*/ 479141 w 526045"/>
              <a:gd name="connsiteY2" fmla="*/ 269844 h 498972"/>
              <a:gd name="connsiteX3" fmla="*/ 519329 w 526045"/>
              <a:gd name="connsiteY3" fmla="*/ 96081 h 498972"/>
              <a:gd name="connsiteX4" fmla="*/ 404494 w 526045"/>
              <a:gd name="connsiteY4" fmla="*/ 527 h 498972"/>
              <a:gd name="connsiteX5" fmla="*/ 262789 w 526045"/>
              <a:gd name="connsiteY5" fmla="*/ 103979 h 498972"/>
              <a:gd name="connsiteX6" fmla="*/ 137423 w 526045"/>
              <a:gd name="connsiteY6" fmla="*/ 217 h 498972"/>
              <a:gd name="connsiteX7" fmla="*/ 12908 w 526045"/>
              <a:gd name="connsiteY7" fmla="*/ 80130 h 498972"/>
              <a:gd name="connsiteX8" fmla="*/ 37532 w 526045"/>
              <a:gd name="connsiteY8" fmla="*/ 254977 h 498972"/>
              <a:gd name="connsiteX9" fmla="*/ 153219 w 526045"/>
              <a:gd name="connsiteY9" fmla="*/ 400863 h 498972"/>
              <a:gd name="connsiteX10" fmla="*/ 262789 w 526045"/>
              <a:gd name="connsiteY10" fmla="*/ 498972 h 498972"/>
              <a:gd name="connsiteX11" fmla="*/ 138894 w 526045"/>
              <a:gd name="connsiteY11" fmla="*/ 233992 h 498972"/>
              <a:gd name="connsiteX12" fmla="*/ 162124 w 526045"/>
              <a:gd name="connsiteY12" fmla="*/ 164301 h 498972"/>
              <a:gd name="connsiteX13" fmla="*/ 175907 w 526045"/>
              <a:gd name="connsiteY13" fmla="*/ 122873 h 498972"/>
              <a:gd name="connsiteX14" fmla="*/ 199835 w 526045"/>
              <a:gd name="connsiteY14" fmla="*/ 103902 h 498972"/>
              <a:gd name="connsiteX15" fmla="*/ 210908 w 526045"/>
              <a:gd name="connsiteY15" fmla="*/ 125119 h 498972"/>
              <a:gd name="connsiteX16" fmla="*/ 217335 w 526045"/>
              <a:gd name="connsiteY16" fmla="*/ 159423 h 498972"/>
              <a:gd name="connsiteX17" fmla="*/ 235919 w 526045"/>
              <a:gd name="connsiteY17" fmla="*/ 258538 h 498972"/>
              <a:gd name="connsiteX18" fmla="*/ 248231 w 526045"/>
              <a:gd name="connsiteY18" fmla="*/ 324358 h 498972"/>
              <a:gd name="connsiteX19" fmla="*/ 293143 w 526045"/>
              <a:gd name="connsiteY19" fmla="*/ 205573 h 498972"/>
              <a:gd name="connsiteX20" fmla="*/ 303055 w 526045"/>
              <a:gd name="connsiteY20" fmla="*/ 179401 h 498972"/>
              <a:gd name="connsiteX21" fmla="*/ 318542 w 526045"/>
              <a:gd name="connsiteY21" fmla="*/ 163062 h 498972"/>
              <a:gd name="connsiteX22" fmla="*/ 337203 w 526045"/>
              <a:gd name="connsiteY22" fmla="*/ 181646 h 498972"/>
              <a:gd name="connsiteX23" fmla="*/ 346728 w 526045"/>
              <a:gd name="connsiteY23" fmla="*/ 214323 h 498972"/>
              <a:gd name="connsiteX24" fmla="*/ 365622 w 526045"/>
              <a:gd name="connsiteY24" fmla="*/ 279291 h 498972"/>
              <a:gd name="connsiteX25" fmla="*/ 384283 w 526045"/>
              <a:gd name="connsiteY25" fmla="*/ 258771 h 498972"/>
              <a:gd name="connsiteX26" fmla="*/ 404339 w 526045"/>
              <a:gd name="connsiteY26" fmla="*/ 237244 h 498972"/>
              <a:gd name="connsiteX27" fmla="*/ 435313 w 526045"/>
              <a:gd name="connsiteY27" fmla="*/ 234302 h 498972"/>
              <a:gd name="connsiteX28" fmla="*/ 464118 w 526045"/>
              <a:gd name="connsiteY28" fmla="*/ 234302 h 498972"/>
              <a:gd name="connsiteX29" fmla="*/ 445147 w 526045"/>
              <a:gd name="connsiteY29" fmla="*/ 265275 h 498972"/>
              <a:gd name="connsiteX30" fmla="*/ 419981 w 526045"/>
              <a:gd name="connsiteY30" fmla="*/ 265275 h 498972"/>
              <a:gd name="connsiteX31" fmla="*/ 370190 w 526045"/>
              <a:gd name="connsiteY31" fmla="*/ 320099 h 498972"/>
              <a:gd name="connsiteX32" fmla="*/ 348375 w 526045"/>
              <a:gd name="connsiteY32" fmla="*/ 322037 h 498972"/>
              <a:gd name="connsiteX33" fmla="*/ 345102 w 526045"/>
              <a:gd name="connsiteY33" fmla="*/ 318240 h 498972"/>
              <a:gd name="connsiteX34" fmla="*/ 341462 w 526045"/>
              <a:gd name="connsiteY34" fmla="*/ 307709 h 498972"/>
              <a:gd name="connsiteX35" fmla="*/ 328531 w 526045"/>
              <a:gd name="connsiteY35" fmla="*/ 263494 h 498972"/>
              <a:gd name="connsiteX36" fmla="*/ 318000 w 526045"/>
              <a:gd name="connsiteY36" fmla="*/ 227255 h 498972"/>
              <a:gd name="connsiteX37" fmla="*/ 258917 w 526045"/>
              <a:gd name="connsiteY37" fmla="*/ 383440 h 498972"/>
              <a:gd name="connsiteX38" fmla="*/ 251871 w 526045"/>
              <a:gd name="connsiteY38" fmla="*/ 394126 h 498972"/>
              <a:gd name="connsiteX39" fmla="*/ 230337 w 526045"/>
              <a:gd name="connsiteY39" fmla="*/ 390130 h 498972"/>
              <a:gd name="connsiteX40" fmla="*/ 227866 w 526045"/>
              <a:gd name="connsiteY40" fmla="*/ 384137 h 498972"/>
              <a:gd name="connsiteX41" fmla="*/ 223762 w 526045"/>
              <a:gd name="connsiteY41" fmla="*/ 362455 h 498972"/>
              <a:gd name="connsiteX42" fmla="*/ 204171 w 526045"/>
              <a:gd name="connsiteY42" fmla="*/ 257919 h 498972"/>
              <a:gd name="connsiteX43" fmla="*/ 189536 w 526045"/>
              <a:gd name="connsiteY43" fmla="*/ 179788 h 498972"/>
              <a:gd name="connsiteX44" fmla="*/ 167699 w 526045"/>
              <a:gd name="connsiteY44" fmla="*/ 245375 h 498972"/>
              <a:gd name="connsiteX45" fmla="*/ 149193 w 526045"/>
              <a:gd name="connsiteY45" fmla="*/ 265275 h 498972"/>
              <a:gd name="connsiteX46" fmla="*/ 115044 w 526045"/>
              <a:gd name="connsiteY46" fmla="*/ 265275 h 498972"/>
              <a:gd name="connsiteX47" fmla="*/ 80199 w 526045"/>
              <a:gd name="connsiteY47" fmla="*/ 265275 h 498972"/>
              <a:gd name="connsiteX48" fmla="*/ 61227 w 526045"/>
              <a:gd name="connsiteY48" fmla="*/ 234302 h 49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26045" h="498972">
                <a:moveTo>
                  <a:pt x="264957" y="497269"/>
                </a:moveTo>
                <a:cubicBezTo>
                  <a:pt x="298910" y="470463"/>
                  <a:pt x="331305" y="441740"/>
                  <a:pt x="361982" y="411239"/>
                </a:cubicBezTo>
                <a:cubicBezTo>
                  <a:pt x="406452" y="368872"/>
                  <a:pt x="445776" y="321413"/>
                  <a:pt x="479141" y="269844"/>
                </a:cubicBezTo>
                <a:cubicBezTo>
                  <a:pt x="510114" y="219976"/>
                  <a:pt x="539694" y="155241"/>
                  <a:pt x="519329" y="96081"/>
                </a:cubicBezTo>
                <a:cubicBezTo>
                  <a:pt x="502835" y="47143"/>
                  <a:pt x="457072" y="5560"/>
                  <a:pt x="404494" y="527"/>
                </a:cubicBezTo>
                <a:cubicBezTo>
                  <a:pt x="338055" y="-6055"/>
                  <a:pt x="289968" y="50163"/>
                  <a:pt x="262789" y="103979"/>
                </a:cubicBezTo>
                <a:cubicBezTo>
                  <a:pt x="237932" y="54731"/>
                  <a:pt x="196815" y="3934"/>
                  <a:pt x="137423" y="217"/>
                </a:cubicBezTo>
                <a:cubicBezTo>
                  <a:pt x="84690" y="-3035"/>
                  <a:pt x="35596" y="34056"/>
                  <a:pt x="12908" y="80130"/>
                </a:cubicBezTo>
                <a:cubicBezTo>
                  <a:pt x="-15510" y="137973"/>
                  <a:pt x="7643" y="203018"/>
                  <a:pt x="37532" y="254977"/>
                </a:cubicBezTo>
                <a:cubicBezTo>
                  <a:pt x="68506" y="309181"/>
                  <a:pt x="109701" y="356803"/>
                  <a:pt x="153219" y="400863"/>
                </a:cubicBezTo>
                <a:cubicBezTo>
                  <a:pt x="187525" y="435961"/>
                  <a:pt x="224129" y="468736"/>
                  <a:pt x="262789" y="498972"/>
                </a:cubicBezTo>
                <a:close/>
                <a:moveTo>
                  <a:pt x="138894" y="233992"/>
                </a:moveTo>
                <a:lnTo>
                  <a:pt x="162124" y="164301"/>
                </a:lnTo>
                <a:lnTo>
                  <a:pt x="175907" y="122873"/>
                </a:lnTo>
                <a:cubicBezTo>
                  <a:pt x="179469" y="112110"/>
                  <a:pt x="184967" y="97707"/>
                  <a:pt x="199835" y="103902"/>
                </a:cubicBezTo>
                <a:cubicBezTo>
                  <a:pt x="208817" y="107696"/>
                  <a:pt x="209359" y="116988"/>
                  <a:pt x="210908" y="125119"/>
                </a:cubicBezTo>
                <a:lnTo>
                  <a:pt x="217335" y="159423"/>
                </a:lnTo>
                <a:lnTo>
                  <a:pt x="235919" y="258538"/>
                </a:lnTo>
                <a:lnTo>
                  <a:pt x="248231" y="324358"/>
                </a:lnTo>
                <a:lnTo>
                  <a:pt x="293143" y="205573"/>
                </a:lnTo>
                <a:lnTo>
                  <a:pt x="303055" y="179401"/>
                </a:lnTo>
                <a:cubicBezTo>
                  <a:pt x="305920" y="171657"/>
                  <a:pt x="308862" y="163914"/>
                  <a:pt x="318542" y="163062"/>
                </a:cubicBezTo>
                <a:cubicBezTo>
                  <a:pt x="330854" y="161823"/>
                  <a:pt x="334493" y="172354"/>
                  <a:pt x="337203" y="181646"/>
                </a:cubicBezTo>
                <a:lnTo>
                  <a:pt x="346728" y="214323"/>
                </a:lnTo>
                <a:lnTo>
                  <a:pt x="365622" y="279291"/>
                </a:lnTo>
                <a:lnTo>
                  <a:pt x="384283" y="258771"/>
                </a:lnTo>
                <a:cubicBezTo>
                  <a:pt x="390253" y="250960"/>
                  <a:pt x="396969" y="243750"/>
                  <a:pt x="404339" y="237244"/>
                </a:cubicBezTo>
                <a:cubicBezTo>
                  <a:pt x="412082" y="231824"/>
                  <a:pt x="426408" y="234302"/>
                  <a:pt x="435313" y="234302"/>
                </a:cubicBezTo>
                <a:lnTo>
                  <a:pt x="464118" y="234302"/>
                </a:lnTo>
                <a:cubicBezTo>
                  <a:pt x="458388" y="244600"/>
                  <a:pt x="452038" y="254977"/>
                  <a:pt x="445147" y="265275"/>
                </a:cubicBezTo>
                <a:lnTo>
                  <a:pt x="419981" y="265275"/>
                </a:lnTo>
                <a:cubicBezTo>
                  <a:pt x="403487" y="283472"/>
                  <a:pt x="387690" y="302831"/>
                  <a:pt x="370190" y="320099"/>
                </a:cubicBezTo>
                <a:cubicBezTo>
                  <a:pt x="364701" y="326658"/>
                  <a:pt x="354934" y="327526"/>
                  <a:pt x="348375" y="322037"/>
                </a:cubicBezTo>
                <a:cubicBezTo>
                  <a:pt x="347085" y="320958"/>
                  <a:pt x="345979" y="319675"/>
                  <a:pt x="345102" y="318240"/>
                </a:cubicBezTo>
                <a:cubicBezTo>
                  <a:pt x="343419" y="314910"/>
                  <a:pt x="342195" y="311368"/>
                  <a:pt x="341462" y="307709"/>
                </a:cubicBezTo>
                <a:lnTo>
                  <a:pt x="328531" y="263494"/>
                </a:lnTo>
                <a:lnTo>
                  <a:pt x="318000" y="227255"/>
                </a:lnTo>
                <a:cubicBezTo>
                  <a:pt x="298254" y="279368"/>
                  <a:pt x="279282" y="331559"/>
                  <a:pt x="258917" y="383440"/>
                </a:cubicBezTo>
                <a:cubicBezTo>
                  <a:pt x="257778" y="387667"/>
                  <a:pt x="255307" y="391414"/>
                  <a:pt x="251871" y="394126"/>
                </a:cubicBezTo>
                <a:cubicBezTo>
                  <a:pt x="244820" y="398969"/>
                  <a:pt x="235180" y="397179"/>
                  <a:pt x="230337" y="390130"/>
                </a:cubicBezTo>
                <a:cubicBezTo>
                  <a:pt x="229099" y="388329"/>
                  <a:pt x="228258" y="386287"/>
                  <a:pt x="227866" y="384137"/>
                </a:cubicBezTo>
                <a:cubicBezTo>
                  <a:pt x="226085" y="377013"/>
                  <a:pt x="225156" y="369579"/>
                  <a:pt x="223762" y="362455"/>
                </a:cubicBezTo>
                <a:lnTo>
                  <a:pt x="204171" y="257919"/>
                </a:lnTo>
                <a:lnTo>
                  <a:pt x="189536" y="179788"/>
                </a:lnTo>
                <a:lnTo>
                  <a:pt x="167699" y="245375"/>
                </a:lnTo>
                <a:cubicBezTo>
                  <a:pt x="164370" y="255131"/>
                  <a:pt x="161737" y="264656"/>
                  <a:pt x="149193" y="265275"/>
                </a:cubicBezTo>
                <a:cubicBezTo>
                  <a:pt x="137810" y="265817"/>
                  <a:pt x="126349" y="265275"/>
                  <a:pt x="115044" y="265275"/>
                </a:cubicBezTo>
                <a:lnTo>
                  <a:pt x="80199" y="265275"/>
                </a:lnTo>
                <a:cubicBezTo>
                  <a:pt x="73384" y="254977"/>
                  <a:pt x="66957" y="244600"/>
                  <a:pt x="61227" y="234302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5E7FBA1-9BDF-4CF9-9419-ACBBF211528C}"/>
              </a:ext>
            </a:extLst>
          </p:cNvPr>
          <p:cNvGrpSpPr/>
          <p:nvPr/>
        </p:nvGrpSpPr>
        <p:grpSpPr>
          <a:xfrm>
            <a:off x="1936900" y="4528182"/>
            <a:ext cx="2194560" cy="1260003"/>
            <a:chOff x="332936" y="2555951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0ACEE3-15BE-42A5-8628-E21EC512705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60044DC-D096-4807-B8FF-20ED2D6415F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599BB01-52F5-4835-965D-B63B41147715}"/>
              </a:ext>
            </a:extLst>
          </p:cNvPr>
          <p:cNvGrpSpPr/>
          <p:nvPr/>
        </p:nvGrpSpPr>
        <p:grpSpPr>
          <a:xfrm>
            <a:off x="5015345" y="4528182"/>
            <a:ext cx="2194560" cy="1260003"/>
            <a:chOff x="332936" y="2555951"/>
            <a:chExt cx="2926080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582107E-ED97-432A-B023-C6F1966CE62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79681B0-D47F-42CC-AEB3-DC24A2C8ED4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A5225B4-7192-4DDE-8DB9-EE11BA77D758}"/>
              </a:ext>
            </a:extLst>
          </p:cNvPr>
          <p:cNvGrpSpPr/>
          <p:nvPr/>
        </p:nvGrpSpPr>
        <p:grpSpPr>
          <a:xfrm>
            <a:off x="398579" y="1246960"/>
            <a:ext cx="2194560" cy="1260003"/>
            <a:chOff x="332936" y="2555951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CB16040-3CD6-47F9-BD56-FDF4D0BCBD6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996C9B6-5C45-46D8-881A-230F7547872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8AA386-4E70-43F6-A8BF-7A7C5CE3C28A}"/>
              </a:ext>
            </a:extLst>
          </p:cNvPr>
          <p:cNvGrpSpPr/>
          <p:nvPr/>
        </p:nvGrpSpPr>
        <p:grpSpPr>
          <a:xfrm>
            <a:off x="3474720" y="1246960"/>
            <a:ext cx="2194560" cy="1260003"/>
            <a:chOff x="332936" y="2555951"/>
            <a:chExt cx="2926080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405871D-E171-48C9-8476-3876DD562E5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8BBE276-6FCE-4C0E-A524-8B712EADA5A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273FC97-4443-48E5-92ED-87DCCC475299}"/>
              </a:ext>
            </a:extLst>
          </p:cNvPr>
          <p:cNvGrpSpPr/>
          <p:nvPr/>
        </p:nvGrpSpPr>
        <p:grpSpPr>
          <a:xfrm>
            <a:off x="6554270" y="1246960"/>
            <a:ext cx="2194560" cy="1260003"/>
            <a:chOff x="332936" y="2555951"/>
            <a:chExt cx="2926080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E54F0D1-7CF6-4D1C-AB25-CFA94776CA4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5FF6E48-85AB-4F3A-B78F-22A68F4AC3F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Process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6FA0AE-6C06-45E6-80AD-A3B05675571B}"/>
              </a:ext>
            </a:extLst>
          </p:cNvPr>
          <p:cNvGrpSpPr/>
          <p:nvPr/>
        </p:nvGrpSpPr>
        <p:grpSpPr>
          <a:xfrm>
            <a:off x="650993" y="2572291"/>
            <a:ext cx="7842016" cy="1894004"/>
            <a:chOff x="867990" y="2229830"/>
            <a:chExt cx="10456021" cy="252533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13DCC6C-93FD-4087-9515-3C829013B178}"/>
                </a:ext>
              </a:extLst>
            </p:cNvPr>
            <p:cNvGrpSpPr/>
            <p:nvPr/>
          </p:nvGrpSpPr>
          <p:grpSpPr>
            <a:xfrm>
              <a:off x="867990" y="2229830"/>
              <a:ext cx="10456021" cy="2525339"/>
              <a:chOff x="56970" y="3538071"/>
              <a:chExt cx="11789701" cy="2847450"/>
            </a:xfrm>
            <a:solidFill>
              <a:schemeClr val="bg2"/>
            </a:solidFill>
          </p:grpSpPr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A27BBDE1-7211-44A8-B27F-F1AA7BB112F4}"/>
                  </a:ext>
                </a:extLst>
              </p:cNvPr>
              <p:cNvSpPr/>
              <p:nvPr/>
            </p:nvSpPr>
            <p:spPr>
              <a:xfrm>
                <a:off x="2368559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2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E85B5E4B-C7A7-4437-BDB1-54ED8552AE30}"/>
                  </a:ext>
                </a:extLst>
              </p:cNvPr>
              <p:cNvSpPr/>
              <p:nvPr/>
            </p:nvSpPr>
            <p:spPr>
              <a:xfrm>
                <a:off x="468010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2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BB9A008A-2CF2-439A-964E-A01227E1A3D4}"/>
                  </a:ext>
                </a:extLst>
              </p:cNvPr>
              <p:cNvSpPr/>
              <p:nvPr/>
            </p:nvSpPr>
            <p:spPr>
              <a:xfrm>
                <a:off x="6991641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2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FA0ADD31-B6B1-4D86-8EC2-92F69DD0F478}"/>
                  </a:ext>
                </a:extLst>
              </p:cNvPr>
              <p:cNvSpPr/>
              <p:nvPr/>
            </p:nvSpPr>
            <p:spPr>
              <a:xfrm>
                <a:off x="930323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2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39305316-3CA7-4B92-A6D0-24BF8AD19C7F}"/>
                  </a:ext>
                </a:extLst>
              </p:cNvPr>
              <p:cNvSpPr/>
              <p:nvPr/>
            </p:nvSpPr>
            <p:spPr>
              <a:xfrm>
                <a:off x="5697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2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B1D5C1D-4699-4718-9A23-C1F525965793}"/>
                </a:ext>
              </a:extLst>
            </p:cNvPr>
            <p:cNvSpPr/>
            <p:nvPr/>
          </p:nvSpPr>
          <p:spPr>
            <a:xfrm>
              <a:off x="867991" y="2229831"/>
              <a:ext cx="2255775" cy="1262669"/>
            </a:xfrm>
            <a:custGeom>
              <a:avLst/>
              <a:gdLst>
                <a:gd name="connsiteX0" fmla="*/ 1128257 w 2255775"/>
                <a:gd name="connsiteY0" fmla="*/ 0 h 1262669"/>
                <a:gd name="connsiteX1" fmla="*/ 1243245 w 2255775"/>
                <a:gd name="connsiteY1" fmla="*/ 27119 h 1262669"/>
                <a:gd name="connsiteX2" fmla="*/ 2099877 w 2255775"/>
                <a:gd name="connsiteY2" fmla="*/ 521986 h 1262669"/>
                <a:gd name="connsiteX3" fmla="*/ 2113310 w 2255775"/>
                <a:gd name="connsiteY3" fmla="*/ 529747 h 1262669"/>
                <a:gd name="connsiteX4" fmla="*/ 2140698 w 2255775"/>
                <a:gd name="connsiteY4" fmla="*/ 545569 h 1262669"/>
                <a:gd name="connsiteX5" fmla="*/ 2255458 w 2255775"/>
                <a:gd name="connsiteY5" fmla="*/ 744338 h 1262669"/>
                <a:gd name="connsiteX6" fmla="*/ 2255775 w 2255775"/>
                <a:gd name="connsiteY6" fmla="*/ 1262669 h 1262669"/>
                <a:gd name="connsiteX7" fmla="*/ 2054456 w 2255775"/>
                <a:gd name="connsiteY7" fmla="*/ 1262669 h 1262669"/>
                <a:gd name="connsiteX8" fmla="*/ 2055481 w 2255775"/>
                <a:gd name="connsiteY8" fmla="*/ 1171598 h 1262669"/>
                <a:gd name="connsiteX9" fmla="*/ 2050001 w 2255775"/>
                <a:gd name="connsiteY9" fmla="*/ 838798 h 1262669"/>
                <a:gd name="connsiteX10" fmla="*/ 1956163 w 2255775"/>
                <a:gd name="connsiteY10" fmla="*/ 676265 h 1262669"/>
                <a:gd name="connsiteX11" fmla="*/ 1239168 w 2255775"/>
                <a:gd name="connsiteY11" fmla="*/ 262065 h 1262669"/>
                <a:gd name="connsiteX12" fmla="*/ 1222319 w 2255775"/>
                <a:gd name="connsiteY12" fmla="*/ 252332 h 1262669"/>
                <a:gd name="connsiteX13" fmla="*/ 1128294 w 2255775"/>
                <a:gd name="connsiteY13" fmla="*/ 230156 h 1262669"/>
                <a:gd name="connsiteX14" fmla="*/ 1033916 w 2255775"/>
                <a:gd name="connsiteY14" fmla="*/ 252751 h 1262669"/>
                <a:gd name="connsiteX15" fmla="*/ 300288 w 2255775"/>
                <a:gd name="connsiteY15" fmla="*/ 676311 h 1262669"/>
                <a:gd name="connsiteX16" fmla="*/ 205722 w 2255775"/>
                <a:gd name="connsiteY16" fmla="*/ 839264 h 1262669"/>
                <a:gd name="connsiteX17" fmla="*/ 205831 w 2255775"/>
                <a:gd name="connsiteY17" fmla="*/ 1262669 h 1262669"/>
                <a:gd name="connsiteX18" fmla="*/ 133 w 2255775"/>
                <a:gd name="connsiteY18" fmla="*/ 1262669 h 1262669"/>
                <a:gd name="connsiteX19" fmla="*/ 0 w 2255775"/>
                <a:gd name="connsiteY19" fmla="*/ 744906 h 1262669"/>
                <a:gd name="connsiteX20" fmla="*/ 115651 w 2255775"/>
                <a:gd name="connsiteY20" fmla="*/ 545622 h 1262669"/>
                <a:gd name="connsiteX21" fmla="*/ 1012836 w 2255775"/>
                <a:gd name="connsiteY21" fmla="*/ 27632 h 1262669"/>
                <a:gd name="connsiteX22" fmla="*/ 1128257 w 2255775"/>
                <a:gd name="connsiteY22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5775" h="1262669">
                  <a:moveTo>
                    <a:pt x="1128257" y="0"/>
                  </a:moveTo>
                  <a:cubicBezTo>
                    <a:pt x="1169910" y="-4"/>
                    <a:pt x="1211491" y="9118"/>
                    <a:pt x="1243245" y="27119"/>
                  </a:cubicBezTo>
                  <a:lnTo>
                    <a:pt x="2099877" y="521986"/>
                  </a:lnTo>
                  <a:lnTo>
                    <a:pt x="2113310" y="529747"/>
                  </a:lnTo>
                  <a:lnTo>
                    <a:pt x="2140698" y="545569"/>
                  </a:lnTo>
                  <a:cubicBezTo>
                    <a:pt x="2204206" y="581570"/>
                    <a:pt x="2256034" y="671338"/>
                    <a:pt x="2255458" y="744338"/>
                  </a:cubicBezTo>
                  <a:lnTo>
                    <a:pt x="2255775" y="1262669"/>
                  </a:lnTo>
                  <a:lnTo>
                    <a:pt x="2054456" y="1262669"/>
                  </a:lnTo>
                  <a:lnTo>
                    <a:pt x="2055481" y="1171598"/>
                  </a:lnTo>
                  <a:cubicBezTo>
                    <a:pt x="2056593" y="1032949"/>
                    <a:pt x="2055889" y="907866"/>
                    <a:pt x="2050001" y="838798"/>
                  </a:cubicBezTo>
                  <a:cubicBezTo>
                    <a:pt x="2050472" y="779107"/>
                    <a:pt x="2008093" y="705704"/>
                    <a:pt x="1956163" y="676265"/>
                  </a:cubicBezTo>
                  <a:lnTo>
                    <a:pt x="1239168" y="262065"/>
                  </a:lnTo>
                  <a:lnTo>
                    <a:pt x="1222319" y="252332"/>
                  </a:lnTo>
                  <a:cubicBezTo>
                    <a:pt x="1196353" y="237612"/>
                    <a:pt x="1162353" y="230154"/>
                    <a:pt x="1128294" y="230156"/>
                  </a:cubicBezTo>
                  <a:cubicBezTo>
                    <a:pt x="1094234" y="230160"/>
                    <a:pt x="1060116" y="237624"/>
                    <a:pt x="1033916" y="252751"/>
                  </a:cubicBezTo>
                  <a:lnTo>
                    <a:pt x="300288" y="676311"/>
                  </a:lnTo>
                  <a:cubicBezTo>
                    <a:pt x="249197" y="705808"/>
                    <a:pt x="206193" y="779571"/>
                    <a:pt x="205722" y="839264"/>
                  </a:cubicBezTo>
                  <a:cubicBezTo>
                    <a:pt x="205758" y="980399"/>
                    <a:pt x="205795" y="1121534"/>
                    <a:pt x="205831" y="1262669"/>
                  </a:cubicBezTo>
                  <a:lnTo>
                    <a:pt x="133" y="1262669"/>
                  </a:lnTo>
                  <a:cubicBezTo>
                    <a:pt x="89" y="1090081"/>
                    <a:pt x="44" y="917494"/>
                    <a:pt x="0" y="744906"/>
                  </a:cubicBezTo>
                  <a:cubicBezTo>
                    <a:pt x="577" y="671905"/>
                    <a:pt x="53167" y="581697"/>
                    <a:pt x="115651" y="545622"/>
                  </a:cubicBezTo>
                  <a:lnTo>
                    <a:pt x="1012836" y="27632"/>
                  </a:lnTo>
                  <a:cubicBezTo>
                    <a:pt x="1044879" y="9132"/>
                    <a:pt x="1086603" y="4"/>
                    <a:pt x="112825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2A4C7A3-4677-4796-865C-B5AC7CB4313D}"/>
                </a:ext>
              </a:extLst>
            </p:cNvPr>
            <p:cNvSpPr/>
            <p:nvPr/>
          </p:nvSpPr>
          <p:spPr>
            <a:xfrm>
              <a:off x="2917310" y="3492500"/>
              <a:ext cx="2256529" cy="1262669"/>
            </a:xfrm>
            <a:custGeom>
              <a:avLst/>
              <a:gdLst>
                <a:gd name="connsiteX0" fmla="*/ 5137 w 2256529"/>
                <a:gd name="connsiteY0" fmla="*/ 0 h 1262669"/>
                <a:gd name="connsiteX1" fmla="*/ 206456 w 2256529"/>
                <a:gd name="connsiteY1" fmla="*/ 0 h 1262669"/>
                <a:gd name="connsiteX2" fmla="*/ 206715 w 2256529"/>
                <a:gd name="connsiteY2" fmla="*/ 424088 h 1262669"/>
                <a:gd name="connsiteX3" fmla="*/ 234968 w 2256529"/>
                <a:gd name="connsiteY3" fmla="*/ 516133 h 1262669"/>
                <a:gd name="connsiteX4" fmla="*/ 257828 w 2256529"/>
                <a:gd name="connsiteY4" fmla="*/ 547429 h 1262669"/>
                <a:gd name="connsiteX5" fmla="*/ 264654 w 2256529"/>
                <a:gd name="connsiteY5" fmla="*/ 556775 h 1262669"/>
                <a:gd name="connsiteX6" fmla="*/ 300555 w 2256529"/>
                <a:gd name="connsiteY6" fmla="*/ 586621 h 1262669"/>
                <a:gd name="connsiteX7" fmla="*/ 1034398 w 2256529"/>
                <a:gd name="connsiteY7" fmla="*/ 1010556 h 1262669"/>
                <a:gd name="connsiteX8" fmla="*/ 1054024 w 2256529"/>
                <a:gd name="connsiteY8" fmla="*/ 1017889 h 1262669"/>
                <a:gd name="connsiteX9" fmla="*/ 1078561 w 2256529"/>
                <a:gd name="connsiteY9" fmla="*/ 1027058 h 1262669"/>
                <a:gd name="connsiteX10" fmla="*/ 1222801 w 2256529"/>
                <a:gd name="connsiteY10" fmla="*/ 1010135 h 1262669"/>
                <a:gd name="connsiteX11" fmla="*/ 1956428 w 2256529"/>
                <a:gd name="connsiteY11" fmla="*/ 586576 h 1262669"/>
                <a:gd name="connsiteX12" fmla="*/ 2050994 w 2256529"/>
                <a:gd name="connsiteY12" fmla="*/ 423624 h 1262669"/>
                <a:gd name="connsiteX13" fmla="*/ 2050921 w 2256529"/>
                <a:gd name="connsiteY13" fmla="*/ 0 h 1262669"/>
                <a:gd name="connsiteX14" fmla="*/ 2256529 w 2256529"/>
                <a:gd name="connsiteY14" fmla="*/ 0 h 1262669"/>
                <a:gd name="connsiteX15" fmla="*/ 2256498 w 2256529"/>
                <a:gd name="connsiteY15" fmla="*/ 518110 h 1262669"/>
                <a:gd name="connsiteX16" fmla="*/ 2140849 w 2256529"/>
                <a:gd name="connsiteY16" fmla="*/ 717392 h 1262669"/>
                <a:gd name="connsiteX17" fmla="*/ 1243664 w 2256529"/>
                <a:gd name="connsiteY17" fmla="*/ 1235383 h 1262669"/>
                <a:gd name="connsiteX18" fmla="*/ 1013254 w 2256529"/>
                <a:gd name="connsiteY18" fmla="*/ 1235897 h 1262669"/>
                <a:gd name="connsiteX19" fmla="*/ 115803 w 2256529"/>
                <a:gd name="connsiteY19" fmla="*/ 717448 h 1262669"/>
                <a:gd name="connsiteX20" fmla="*/ 71900 w 2256529"/>
                <a:gd name="connsiteY20" fmla="*/ 680948 h 1262669"/>
                <a:gd name="connsiteX21" fmla="*/ 58452 w 2256529"/>
                <a:gd name="connsiteY21" fmla="*/ 662539 h 1262669"/>
                <a:gd name="connsiteX22" fmla="*/ 35592 w 2256529"/>
                <a:gd name="connsiteY22" fmla="*/ 631244 h 1262669"/>
                <a:gd name="connsiteX23" fmla="*/ 1043 w 2256529"/>
                <a:gd name="connsiteY23" fmla="*/ 518678 h 1262669"/>
                <a:gd name="connsiteX24" fmla="*/ 4569 w 2256529"/>
                <a:gd name="connsiteY24" fmla="*/ 50527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56529" h="1262669">
                  <a:moveTo>
                    <a:pt x="5137" y="0"/>
                  </a:moveTo>
                  <a:lnTo>
                    <a:pt x="206456" y="0"/>
                  </a:lnTo>
                  <a:lnTo>
                    <a:pt x="206715" y="424088"/>
                  </a:lnTo>
                  <a:cubicBezTo>
                    <a:pt x="207136" y="453557"/>
                    <a:pt x="217941" y="486642"/>
                    <a:pt x="234968" y="516133"/>
                  </a:cubicBezTo>
                  <a:lnTo>
                    <a:pt x="257828" y="547429"/>
                  </a:lnTo>
                  <a:lnTo>
                    <a:pt x="264654" y="556775"/>
                  </a:lnTo>
                  <a:cubicBezTo>
                    <a:pt x="275759" y="568824"/>
                    <a:pt x="287898" y="579073"/>
                    <a:pt x="300555" y="586621"/>
                  </a:cubicBezTo>
                  <a:lnTo>
                    <a:pt x="1034398" y="1010556"/>
                  </a:lnTo>
                  <a:lnTo>
                    <a:pt x="1054024" y="1017889"/>
                  </a:lnTo>
                  <a:lnTo>
                    <a:pt x="1078561" y="1027058"/>
                  </a:lnTo>
                  <a:cubicBezTo>
                    <a:pt x="1126877" y="1037993"/>
                    <a:pt x="1184483" y="1032258"/>
                    <a:pt x="1222801" y="1010135"/>
                  </a:cubicBezTo>
                  <a:lnTo>
                    <a:pt x="1956428" y="586576"/>
                  </a:lnTo>
                  <a:cubicBezTo>
                    <a:pt x="2008831" y="556322"/>
                    <a:pt x="2050524" y="483317"/>
                    <a:pt x="2050994" y="423624"/>
                  </a:cubicBezTo>
                  <a:lnTo>
                    <a:pt x="2050921" y="0"/>
                  </a:lnTo>
                  <a:lnTo>
                    <a:pt x="2256529" y="0"/>
                  </a:lnTo>
                  <a:lnTo>
                    <a:pt x="2256498" y="518110"/>
                  </a:lnTo>
                  <a:cubicBezTo>
                    <a:pt x="2255922" y="591111"/>
                    <a:pt x="2204934" y="680393"/>
                    <a:pt x="2140849" y="717392"/>
                  </a:cubicBezTo>
                  <a:lnTo>
                    <a:pt x="1243664" y="1235383"/>
                  </a:lnTo>
                  <a:cubicBezTo>
                    <a:pt x="1181180" y="1271457"/>
                    <a:pt x="1076763" y="1271898"/>
                    <a:pt x="1013254" y="1235897"/>
                  </a:cubicBezTo>
                  <a:lnTo>
                    <a:pt x="115803" y="717448"/>
                  </a:lnTo>
                  <a:cubicBezTo>
                    <a:pt x="100327" y="708217"/>
                    <a:pt x="85478" y="695682"/>
                    <a:pt x="71900" y="680948"/>
                  </a:cubicBezTo>
                  <a:lnTo>
                    <a:pt x="58452" y="662539"/>
                  </a:lnTo>
                  <a:lnTo>
                    <a:pt x="35592" y="631244"/>
                  </a:lnTo>
                  <a:cubicBezTo>
                    <a:pt x="14770" y="595177"/>
                    <a:pt x="1556" y="554717"/>
                    <a:pt x="1043" y="518678"/>
                  </a:cubicBezTo>
                  <a:cubicBezTo>
                    <a:pt x="-1866" y="430752"/>
                    <a:pt x="1969" y="241160"/>
                    <a:pt x="4569" y="5052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EFCDC23-C129-46B0-BB8C-9E1AE0ADAE9D}"/>
                </a:ext>
              </a:extLst>
            </p:cNvPr>
            <p:cNvSpPr/>
            <p:nvPr/>
          </p:nvSpPr>
          <p:spPr>
            <a:xfrm>
              <a:off x="4968140" y="2229831"/>
              <a:ext cx="2255752" cy="1262669"/>
            </a:xfrm>
            <a:custGeom>
              <a:avLst/>
              <a:gdLst>
                <a:gd name="connsiteX0" fmla="*/ 1128257 w 2255752"/>
                <a:gd name="connsiteY0" fmla="*/ 0 h 1262669"/>
                <a:gd name="connsiteX1" fmla="*/ 1243245 w 2255752"/>
                <a:gd name="connsiteY1" fmla="*/ 27119 h 1262669"/>
                <a:gd name="connsiteX2" fmla="*/ 2099877 w 2255752"/>
                <a:gd name="connsiteY2" fmla="*/ 521986 h 1262669"/>
                <a:gd name="connsiteX3" fmla="*/ 2099876 w 2255752"/>
                <a:gd name="connsiteY3" fmla="*/ 521986 h 1262669"/>
                <a:gd name="connsiteX4" fmla="*/ 2113310 w 2255752"/>
                <a:gd name="connsiteY4" fmla="*/ 529747 h 1262669"/>
                <a:gd name="connsiteX5" fmla="*/ 2140698 w 2255752"/>
                <a:gd name="connsiteY5" fmla="*/ 545569 h 1262669"/>
                <a:gd name="connsiteX6" fmla="*/ 2255458 w 2255752"/>
                <a:gd name="connsiteY6" fmla="*/ 744338 h 1262669"/>
                <a:gd name="connsiteX7" fmla="*/ 2255752 w 2255752"/>
                <a:gd name="connsiteY7" fmla="*/ 1262669 h 1262669"/>
                <a:gd name="connsiteX8" fmla="*/ 2050144 w 2255752"/>
                <a:gd name="connsiteY8" fmla="*/ 1262669 h 1262669"/>
                <a:gd name="connsiteX9" fmla="*/ 2050001 w 2255752"/>
                <a:gd name="connsiteY9" fmla="*/ 838798 h 1262669"/>
                <a:gd name="connsiteX10" fmla="*/ 1956163 w 2255752"/>
                <a:gd name="connsiteY10" fmla="*/ 676265 h 1262669"/>
                <a:gd name="connsiteX11" fmla="*/ 1239168 w 2255752"/>
                <a:gd name="connsiteY11" fmla="*/ 262065 h 1262669"/>
                <a:gd name="connsiteX12" fmla="*/ 1222318 w 2255752"/>
                <a:gd name="connsiteY12" fmla="*/ 252332 h 1262669"/>
                <a:gd name="connsiteX13" fmla="*/ 1128294 w 2255752"/>
                <a:gd name="connsiteY13" fmla="*/ 230156 h 1262669"/>
                <a:gd name="connsiteX14" fmla="*/ 1033915 w 2255752"/>
                <a:gd name="connsiteY14" fmla="*/ 252751 h 1262669"/>
                <a:gd name="connsiteX15" fmla="*/ 300288 w 2255752"/>
                <a:gd name="connsiteY15" fmla="*/ 676311 h 1262669"/>
                <a:gd name="connsiteX16" fmla="*/ 205722 w 2255752"/>
                <a:gd name="connsiteY16" fmla="*/ 839264 h 1262669"/>
                <a:gd name="connsiteX17" fmla="*/ 205698 w 2255752"/>
                <a:gd name="connsiteY17" fmla="*/ 1262669 h 1262669"/>
                <a:gd name="connsiteX18" fmla="*/ 90 w 2255752"/>
                <a:gd name="connsiteY18" fmla="*/ 1262669 h 1262669"/>
                <a:gd name="connsiteX19" fmla="*/ 0 w 2255752"/>
                <a:gd name="connsiteY19" fmla="*/ 744906 h 1262669"/>
                <a:gd name="connsiteX20" fmla="*/ 115650 w 2255752"/>
                <a:gd name="connsiteY20" fmla="*/ 545622 h 1262669"/>
                <a:gd name="connsiteX21" fmla="*/ 1012836 w 2255752"/>
                <a:gd name="connsiteY21" fmla="*/ 27632 h 1262669"/>
                <a:gd name="connsiteX22" fmla="*/ 1128257 w 2255752"/>
                <a:gd name="connsiteY22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5752" h="1262669">
                  <a:moveTo>
                    <a:pt x="1128257" y="0"/>
                  </a:moveTo>
                  <a:cubicBezTo>
                    <a:pt x="1169910" y="-4"/>
                    <a:pt x="1211490" y="9118"/>
                    <a:pt x="1243245" y="27119"/>
                  </a:cubicBezTo>
                  <a:lnTo>
                    <a:pt x="2099877" y="521986"/>
                  </a:lnTo>
                  <a:lnTo>
                    <a:pt x="2099876" y="521986"/>
                  </a:lnTo>
                  <a:lnTo>
                    <a:pt x="2113310" y="529747"/>
                  </a:lnTo>
                  <a:lnTo>
                    <a:pt x="2140698" y="545569"/>
                  </a:lnTo>
                  <a:cubicBezTo>
                    <a:pt x="2204206" y="581570"/>
                    <a:pt x="2256033" y="671338"/>
                    <a:pt x="2255458" y="744338"/>
                  </a:cubicBezTo>
                  <a:lnTo>
                    <a:pt x="2255752" y="1262669"/>
                  </a:lnTo>
                  <a:lnTo>
                    <a:pt x="2050144" y="1262669"/>
                  </a:lnTo>
                  <a:lnTo>
                    <a:pt x="2050001" y="838798"/>
                  </a:lnTo>
                  <a:cubicBezTo>
                    <a:pt x="2050472" y="779107"/>
                    <a:pt x="2008093" y="705704"/>
                    <a:pt x="1956163" y="676265"/>
                  </a:cubicBezTo>
                  <a:lnTo>
                    <a:pt x="1239168" y="262065"/>
                  </a:lnTo>
                  <a:lnTo>
                    <a:pt x="1222318" y="252332"/>
                  </a:lnTo>
                  <a:cubicBezTo>
                    <a:pt x="1196353" y="237612"/>
                    <a:pt x="1162353" y="230154"/>
                    <a:pt x="1128294" y="230156"/>
                  </a:cubicBezTo>
                  <a:cubicBezTo>
                    <a:pt x="1094234" y="230160"/>
                    <a:pt x="1060116" y="237624"/>
                    <a:pt x="1033915" y="252751"/>
                  </a:cubicBezTo>
                  <a:lnTo>
                    <a:pt x="300288" y="676311"/>
                  </a:lnTo>
                  <a:cubicBezTo>
                    <a:pt x="249197" y="705808"/>
                    <a:pt x="206193" y="779571"/>
                    <a:pt x="205722" y="839264"/>
                  </a:cubicBezTo>
                  <a:lnTo>
                    <a:pt x="205698" y="1262669"/>
                  </a:lnTo>
                  <a:lnTo>
                    <a:pt x="90" y="1262669"/>
                  </a:lnTo>
                  <a:lnTo>
                    <a:pt x="0" y="744906"/>
                  </a:lnTo>
                  <a:cubicBezTo>
                    <a:pt x="577" y="671905"/>
                    <a:pt x="53167" y="581697"/>
                    <a:pt x="115650" y="545622"/>
                  </a:cubicBezTo>
                  <a:lnTo>
                    <a:pt x="1012836" y="27632"/>
                  </a:lnTo>
                  <a:cubicBezTo>
                    <a:pt x="1044879" y="9132"/>
                    <a:pt x="1086604" y="4"/>
                    <a:pt x="112825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8E5B685-E11C-47AC-BB5D-F950F36D047C}"/>
                </a:ext>
              </a:extLst>
            </p:cNvPr>
            <p:cNvSpPr/>
            <p:nvPr/>
          </p:nvSpPr>
          <p:spPr>
            <a:xfrm>
              <a:off x="7018284" y="3492500"/>
              <a:ext cx="2255684" cy="1262669"/>
            </a:xfrm>
            <a:custGeom>
              <a:avLst/>
              <a:gdLst>
                <a:gd name="connsiteX0" fmla="*/ 0 w 2255684"/>
                <a:gd name="connsiteY0" fmla="*/ 0 h 1262669"/>
                <a:gd name="connsiteX1" fmla="*/ 205608 w 2255684"/>
                <a:gd name="connsiteY1" fmla="*/ 0 h 1262669"/>
                <a:gd name="connsiteX2" fmla="*/ 205849 w 2255684"/>
                <a:gd name="connsiteY2" fmla="*/ 424088 h 1262669"/>
                <a:gd name="connsiteX3" fmla="*/ 234100 w 2255684"/>
                <a:gd name="connsiteY3" fmla="*/ 516133 h 1262669"/>
                <a:gd name="connsiteX4" fmla="*/ 256960 w 2255684"/>
                <a:gd name="connsiteY4" fmla="*/ 547429 h 1262669"/>
                <a:gd name="connsiteX5" fmla="*/ 263787 w 2255684"/>
                <a:gd name="connsiteY5" fmla="*/ 556775 h 1262669"/>
                <a:gd name="connsiteX6" fmla="*/ 299687 w 2255684"/>
                <a:gd name="connsiteY6" fmla="*/ 586621 h 1262669"/>
                <a:gd name="connsiteX7" fmla="*/ 1033530 w 2255684"/>
                <a:gd name="connsiteY7" fmla="*/ 1010556 h 1262669"/>
                <a:gd name="connsiteX8" fmla="*/ 1053157 w 2255684"/>
                <a:gd name="connsiteY8" fmla="*/ 1017889 h 1262669"/>
                <a:gd name="connsiteX9" fmla="*/ 1077693 w 2255684"/>
                <a:gd name="connsiteY9" fmla="*/ 1027058 h 1262669"/>
                <a:gd name="connsiteX10" fmla="*/ 1221934 w 2255684"/>
                <a:gd name="connsiteY10" fmla="*/ 1010135 h 1262669"/>
                <a:gd name="connsiteX11" fmla="*/ 1955561 w 2255684"/>
                <a:gd name="connsiteY11" fmla="*/ 586576 h 1262669"/>
                <a:gd name="connsiteX12" fmla="*/ 2050126 w 2255684"/>
                <a:gd name="connsiteY12" fmla="*/ 423624 h 1262669"/>
                <a:gd name="connsiteX13" fmla="*/ 2051928 w 2255684"/>
                <a:gd name="connsiteY13" fmla="*/ 95006 h 1262669"/>
                <a:gd name="connsiteX14" fmla="*/ 2049767 w 2255684"/>
                <a:gd name="connsiteY14" fmla="*/ 0 h 1262669"/>
                <a:gd name="connsiteX15" fmla="*/ 2255684 w 2255684"/>
                <a:gd name="connsiteY15" fmla="*/ 0 h 1262669"/>
                <a:gd name="connsiteX16" fmla="*/ 2255631 w 2255684"/>
                <a:gd name="connsiteY16" fmla="*/ 518110 h 1262669"/>
                <a:gd name="connsiteX17" fmla="*/ 2139982 w 2255684"/>
                <a:gd name="connsiteY17" fmla="*/ 717392 h 1262669"/>
                <a:gd name="connsiteX18" fmla="*/ 1242796 w 2255684"/>
                <a:gd name="connsiteY18" fmla="*/ 1235383 h 1262669"/>
                <a:gd name="connsiteX19" fmla="*/ 1012387 w 2255684"/>
                <a:gd name="connsiteY19" fmla="*/ 1235897 h 1262669"/>
                <a:gd name="connsiteX20" fmla="*/ 114935 w 2255684"/>
                <a:gd name="connsiteY20" fmla="*/ 717448 h 1262669"/>
                <a:gd name="connsiteX21" fmla="*/ 71032 w 2255684"/>
                <a:gd name="connsiteY21" fmla="*/ 680948 h 1262669"/>
                <a:gd name="connsiteX22" fmla="*/ 57585 w 2255684"/>
                <a:gd name="connsiteY22" fmla="*/ 662539 h 1262669"/>
                <a:gd name="connsiteX23" fmla="*/ 34725 w 2255684"/>
                <a:gd name="connsiteY23" fmla="*/ 631244 h 1262669"/>
                <a:gd name="connsiteX24" fmla="*/ 175 w 2255684"/>
                <a:gd name="connsiteY24" fmla="*/ 518678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55684" h="1262669">
                  <a:moveTo>
                    <a:pt x="0" y="0"/>
                  </a:moveTo>
                  <a:lnTo>
                    <a:pt x="205608" y="0"/>
                  </a:lnTo>
                  <a:lnTo>
                    <a:pt x="205849" y="424088"/>
                  </a:lnTo>
                  <a:cubicBezTo>
                    <a:pt x="206269" y="453557"/>
                    <a:pt x="217073" y="486642"/>
                    <a:pt x="234100" y="516133"/>
                  </a:cubicBezTo>
                  <a:lnTo>
                    <a:pt x="256960" y="547429"/>
                  </a:lnTo>
                  <a:lnTo>
                    <a:pt x="263787" y="556775"/>
                  </a:lnTo>
                  <a:cubicBezTo>
                    <a:pt x="274892" y="568824"/>
                    <a:pt x="287032" y="579073"/>
                    <a:pt x="299687" y="586621"/>
                  </a:cubicBezTo>
                  <a:lnTo>
                    <a:pt x="1033530" y="1010556"/>
                  </a:lnTo>
                  <a:lnTo>
                    <a:pt x="1053157" y="1017889"/>
                  </a:lnTo>
                  <a:lnTo>
                    <a:pt x="1077693" y="1027058"/>
                  </a:lnTo>
                  <a:cubicBezTo>
                    <a:pt x="1126010" y="1037993"/>
                    <a:pt x="1183616" y="1032258"/>
                    <a:pt x="1221934" y="1010135"/>
                  </a:cubicBezTo>
                  <a:lnTo>
                    <a:pt x="1955561" y="586576"/>
                  </a:lnTo>
                  <a:cubicBezTo>
                    <a:pt x="2007963" y="556322"/>
                    <a:pt x="2049656" y="483317"/>
                    <a:pt x="2050126" y="423624"/>
                  </a:cubicBezTo>
                  <a:cubicBezTo>
                    <a:pt x="2056029" y="354603"/>
                    <a:pt x="2054780" y="231699"/>
                    <a:pt x="2051928" y="95006"/>
                  </a:cubicBezTo>
                  <a:lnTo>
                    <a:pt x="2049767" y="0"/>
                  </a:lnTo>
                  <a:lnTo>
                    <a:pt x="2255684" y="0"/>
                  </a:lnTo>
                  <a:lnTo>
                    <a:pt x="2255631" y="518110"/>
                  </a:lnTo>
                  <a:cubicBezTo>
                    <a:pt x="2255054" y="591111"/>
                    <a:pt x="2204067" y="680393"/>
                    <a:pt x="2139982" y="717392"/>
                  </a:cubicBezTo>
                  <a:lnTo>
                    <a:pt x="1242796" y="1235383"/>
                  </a:lnTo>
                  <a:cubicBezTo>
                    <a:pt x="1180312" y="1271457"/>
                    <a:pt x="1075895" y="1271898"/>
                    <a:pt x="1012387" y="1235897"/>
                  </a:cubicBezTo>
                  <a:lnTo>
                    <a:pt x="114935" y="717448"/>
                  </a:lnTo>
                  <a:cubicBezTo>
                    <a:pt x="99459" y="708217"/>
                    <a:pt x="84611" y="695682"/>
                    <a:pt x="71032" y="680948"/>
                  </a:cubicBezTo>
                  <a:lnTo>
                    <a:pt x="57585" y="662539"/>
                  </a:lnTo>
                  <a:lnTo>
                    <a:pt x="34725" y="631244"/>
                  </a:lnTo>
                  <a:cubicBezTo>
                    <a:pt x="13902" y="595177"/>
                    <a:pt x="689" y="554717"/>
                    <a:pt x="175" y="518678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CF483E5-4B6D-4BE9-B178-23FB9AD68F89}"/>
                </a:ext>
              </a:extLst>
            </p:cNvPr>
            <p:cNvSpPr/>
            <p:nvPr/>
          </p:nvSpPr>
          <p:spPr>
            <a:xfrm>
              <a:off x="9062352" y="2229831"/>
              <a:ext cx="2261529" cy="1262669"/>
            </a:xfrm>
            <a:custGeom>
              <a:avLst/>
              <a:gdLst>
                <a:gd name="connsiteX0" fmla="*/ 1134195 w 2261529"/>
                <a:gd name="connsiteY0" fmla="*/ 0 h 1262669"/>
                <a:gd name="connsiteX1" fmla="*/ 1249184 w 2261529"/>
                <a:gd name="connsiteY1" fmla="*/ 27119 h 1262669"/>
                <a:gd name="connsiteX2" fmla="*/ 2105816 w 2261529"/>
                <a:gd name="connsiteY2" fmla="*/ 521986 h 1262669"/>
                <a:gd name="connsiteX3" fmla="*/ 2105815 w 2261529"/>
                <a:gd name="connsiteY3" fmla="*/ 521986 h 1262669"/>
                <a:gd name="connsiteX4" fmla="*/ 2119249 w 2261529"/>
                <a:gd name="connsiteY4" fmla="*/ 529747 h 1262669"/>
                <a:gd name="connsiteX5" fmla="*/ 2146637 w 2261529"/>
                <a:gd name="connsiteY5" fmla="*/ 545569 h 1262669"/>
                <a:gd name="connsiteX6" fmla="*/ 2261397 w 2261529"/>
                <a:gd name="connsiteY6" fmla="*/ 744338 h 1262669"/>
                <a:gd name="connsiteX7" fmla="*/ 2261529 w 2261529"/>
                <a:gd name="connsiteY7" fmla="*/ 1262669 h 1262669"/>
                <a:gd name="connsiteX8" fmla="*/ 2056048 w 2261529"/>
                <a:gd name="connsiteY8" fmla="*/ 1262669 h 1262669"/>
                <a:gd name="connsiteX9" fmla="*/ 2055940 w 2261529"/>
                <a:gd name="connsiteY9" fmla="*/ 838798 h 1262669"/>
                <a:gd name="connsiteX10" fmla="*/ 1962102 w 2261529"/>
                <a:gd name="connsiteY10" fmla="*/ 676265 h 1262669"/>
                <a:gd name="connsiteX11" fmla="*/ 1245107 w 2261529"/>
                <a:gd name="connsiteY11" fmla="*/ 262065 h 1262669"/>
                <a:gd name="connsiteX12" fmla="*/ 1228257 w 2261529"/>
                <a:gd name="connsiteY12" fmla="*/ 252332 h 1262669"/>
                <a:gd name="connsiteX13" fmla="*/ 1134233 w 2261529"/>
                <a:gd name="connsiteY13" fmla="*/ 230156 h 1262669"/>
                <a:gd name="connsiteX14" fmla="*/ 1039854 w 2261529"/>
                <a:gd name="connsiteY14" fmla="*/ 252751 h 1262669"/>
                <a:gd name="connsiteX15" fmla="*/ 306227 w 2261529"/>
                <a:gd name="connsiteY15" fmla="*/ 676311 h 1262669"/>
                <a:gd name="connsiteX16" fmla="*/ 211661 w 2261529"/>
                <a:gd name="connsiteY16" fmla="*/ 839264 h 1262669"/>
                <a:gd name="connsiteX17" fmla="*/ 211617 w 2261529"/>
                <a:gd name="connsiteY17" fmla="*/ 1262669 h 1262669"/>
                <a:gd name="connsiteX18" fmla="*/ 5700 w 2261529"/>
                <a:gd name="connsiteY18" fmla="*/ 1262669 h 1262669"/>
                <a:gd name="connsiteX19" fmla="*/ 4681 w 2261529"/>
                <a:gd name="connsiteY19" fmla="*/ 1217870 h 1262669"/>
                <a:gd name="connsiteX20" fmla="*/ 5939 w 2261529"/>
                <a:gd name="connsiteY20" fmla="*/ 744906 h 1262669"/>
                <a:gd name="connsiteX21" fmla="*/ 121589 w 2261529"/>
                <a:gd name="connsiteY21" fmla="*/ 545622 h 1262669"/>
                <a:gd name="connsiteX22" fmla="*/ 1018775 w 2261529"/>
                <a:gd name="connsiteY22" fmla="*/ 27632 h 1262669"/>
                <a:gd name="connsiteX23" fmla="*/ 1134195 w 2261529"/>
                <a:gd name="connsiteY23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261529" h="1262669">
                  <a:moveTo>
                    <a:pt x="1134195" y="0"/>
                  </a:moveTo>
                  <a:cubicBezTo>
                    <a:pt x="1175849" y="-4"/>
                    <a:pt x="1217429" y="9118"/>
                    <a:pt x="1249184" y="27119"/>
                  </a:cubicBezTo>
                  <a:lnTo>
                    <a:pt x="2105816" y="521986"/>
                  </a:lnTo>
                  <a:lnTo>
                    <a:pt x="2105815" y="521986"/>
                  </a:lnTo>
                  <a:lnTo>
                    <a:pt x="2119249" y="529747"/>
                  </a:lnTo>
                  <a:lnTo>
                    <a:pt x="2146637" y="545569"/>
                  </a:lnTo>
                  <a:cubicBezTo>
                    <a:pt x="2210145" y="581570"/>
                    <a:pt x="2261972" y="671338"/>
                    <a:pt x="2261397" y="744338"/>
                  </a:cubicBezTo>
                  <a:lnTo>
                    <a:pt x="2261529" y="1262669"/>
                  </a:lnTo>
                  <a:lnTo>
                    <a:pt x="2056048" y="1262669"/>
                  </a:lnTo>
                  <a:lnTo>
                    <a:pt x="2055940" y="838798"/>
                  </a:lnTo>
                  <a:cubicBezTo>
                    <a:pt x="2056411" y="779107"/>
                    <a:pt x="2014032" y="705704"/>
                    <a:pt x="1962102" y="676265"/>
                  </a:cubicBezTo>
                  <a:lnTo>
                    <a:pt x="1245107" y="262065"/>
                  </a:lnTo>
                  <a:lnTo>
                    <a:pt x="1228257" y="252332"/>
                  </a:lnTo>
                  <a:cubicBezTo>
                    <a:pt x="1202292" y="237612"/>
                    <a:pt x="1168291" y="230154"/>
                    <a:pt x="1134233" y="230156"/>
                  </a:cubicBezTo>
                  <a:cubicBezTo>
                    <a:pt x="1100173" y="230160"/>
                    <a:pt x="1066055" y="237624"/>
                    <a:pt x="1039854" y="252751"/>
                  </a:cubicBezTo>
                  <a:lnTo>
                    <a:pt x="306227" y="676311"/>
                  </a:lnTo>
                  <a:cubicBezTo>
                    <a:pt x="255136" y="705808"/>
                    <a:pt x="212132" y="779571"/>
                    <a:pt x="211661" y="839264"/>
                  </a:cubicBezTo>
                  <a:lnTo>
                    <a:pt x="211617" y="1262669"/>
                  </a:lnTo>
                  <a:lnTo>
                    <a:pt x="5700" y="1262669"/>
                  </a:lnTo>
                  <a:lnTo>
                    <a:pt x="4681" y="1217870"/>
                  </a:lnTo>
                  <a:cubicBezTo>
                    <a:pt x="277" y="1029295"/>
                    <a:pt x="-3689" y="839962"/>
                    <a:pt x="5939" y="744906"/>
                  </a:cubicBezTo>
                  <a:cubicBezTo>
                    <a:pt x="6515" y="671905"/>
                    <a:pt x="59106" y="581697"/>
                    <a:pt x="121589" y="545622"/>
                  </a:cubicBezTo>
                  <a:lnTo>
                    <a:pt x="1018775" y="27632"/>
                  </a:lnTo>
                  <a:cubicBezTo>
                    <a:pt x="1050817" y="9132"/>
                    <a:pt x="1092542" y="4"/>
                    <a:pt x="1134195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872D76-A95C-49FC-A78B-47BBAA2845CD}"/>
                </a:ext>
              </a:extLst>
            </p:cNvPr>
            <p:cNvSpPr/>
            <p:nvPr/>
          </p:nvSpPr>
          <p:spPr>
            <a:xfrm>
              <a:off x="1395910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C1531A-848F-4A69-A2AA-FA47E3206831}"/>
                </a:ext>
              </a:extLst>
            </p:cNvPr>
            <p:cNvSpPr/>
            <p:nvPr/>
          </p:nvSpPr>
          <p:spPr>
            <a:xfrm>
              <a:off x="3445407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5F57F12-64E6-4C35-8A6B-2A09FEC8926B}"/>
                </a:ext>
              </a:extLst>
            </p:cNvPr>
            <p:cNvSpPr/>
            <p:nvPr/>
          </p:nvSpPr>
          <p:spPr>
            <a:xfrm>
              <a:off x="5495833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A628335-C8DB-4FDD-A179-5239033E2840}"/>
                </a:ext>
              </a:extLst>
            </p:cNvPr>
            <p:cNvSpPr/>
            <p:nvPr/>
          </p:nvSpPr>
          <p:spPr>
            <a:xfrm>
              <a:off x="7539971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74DD2C3-98F1-425C-B6F3-573E6F6EF40E}"/>
                </a:ext>
              </a:extLst>
            </p:cNvPr>
            <p:cNvSpPr/>
            <p:nvPr/>
          </p:nvSpPr>
          <p:spPr>
            <a:xfrm>
              <a:off x="9601901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30" name="Graphic 24" descr="DNA">
            <a:extLst>
              <a:ext uri="{FF2B5EF4-FFF2-40B4-BE49-F238E27FC236}">
                <a16:creationId xmlns:a16="http://schemas.microsoft.com/office/drawing/2014/main" id="{2457C0E3-B351-491F-858F-E914A9F9B09A}"/>
              </a:ext>
            </a:extLst>
          </p:cNvPr>
          <p:cNvSpPr/>
          <p:nvPr/>
        </p:nvSpPr>
        <p:spPr>
          <a:xfrm>
            <a:off x="5984859" y="3263760"/>
            <a:ext cx="255533" cy="511067"/>
          </a:xfrm>
          <a:custGeom>
            <a:avLst/>
            <a:gdLst>
              <a:gd name="connsiteX0" fmla="*/ 340711 w 340711"/>
              <a:gd name="connsiteY0" fmla="*/ 340711 h 681422"/>
              <a:gd name="connsiteX1" fmla="*/ 219139 w 340711"/>
              <a:gd name="connsiteY1" fmla="*/ 170356 h 681422"/>
              <a:gd name="connsiteX2" fmla="*/ 340711 w 340711"/>
              <a:gd name="connsiteY2" fmla="*/ 0 h 681422"/>
              <a:gd name="connsiteX3" fmla="*/ 294251 w 340711"/>
              <a:gd name="connsiteY3" fmla="*/ 0 h 681422"/>
              <a:gd name="connsiteX4" fmla="*/ 288056 w 340711"/>
              <a:gd name="connsiteY4" fmla="*/ 38717 h 681422"/>
              <a:gd name="connsiteX5" fmla="*/ 52655 w 340711"/>
              <a:gd name="connsiteY5" fmla="*/ 38717 h 681422"/>
              <a:gd name="connsiteX6" fmla="*/ 46461 w 340711"/>
              <a:gd name="connsiteY6" fmla="*/ 0 h 681422"/>
              <a:gd name="connsiteX7" fmla="*/ 0 w 340711"/>
              <a:gd name="connsiteY7" fmla="*/ 0 h 681422"/>
              <a:gd name="connsiteX8" fmla="*/ 121572 w 340711"/>
              <a:gd name="connsiteY8" fmla="*/ 170356 h 681422"/>
              <a:gd name="connsiteX9" fmla="*/ 0 w 340711"/>
              <a:gd name="connsiteY9" fmla="*/ 340711 h 681422"/>
              <a:gd name="connsiteX10" fmla="*/ 121572 w 340711"/>
              <a:gd name="connsiteY10" fmla="*/ 511841 h 681422"/>
              <a:gd name="connsiteX11" fmla="*/ 0 w 340711"/>
              <a:gd name="connsiteY11" fmla="*/ 681423 h 681422"/>
              <a:gd name="connsiteX12" fmla="*/ 46461 w 340711"/>
              <a:gd name="connsiteY12" fmla="*/ 681423 h 681422"/>
              <a:gd name="connsiteX13" fmla="*/ 52655 w 340711"/>
              <a:gd name="connsiteY13" fmla="*/ 642705 h 681422"/>
              <a:gd name="connsiteX14" fmla="*/ 288056 w 340711"/>
              <a:gd name="connsiteY14" fmla="*/ 642705 h 681422"/>
              <a:gd name="connsiteX15" fmla="*/ 294251 w 340711"/>
              <a:gd name="connsiteY15" fmla="*/ 681423 h 681422"/>
              <a:gd name="connsiteX16" fmla="*/ 340711 w 340711"/>
              <a:gd name="connsiteY16" fmla="*/ 681423 h 681422"/>
              <a:gd name="connsiteX17" fmla="*/ 219139 w 340711"/>
              <a:gd name="connsiteY17" fmla="*/ 511841 h 681422"/>
              <a:gd name="connsiteX18" fmla="*/ 340711 w 340711"/>
              <a:gd name="connsiteY18" fmla="*/ 340711 h 681422"/>
              <a:gd name="connsiteX19" fmla="*/ 46461 w 340711"/>
              <a:gd name="connsiteY19" fmla="*/ 340711 h 681422"/>
              <a:gd name="connsiteX20" fmla="*/ 52655 w 340711"/>
              <a:gd name="connsiteY20" fmla="*/ 301994 h 681422"/>
              <a:gd name="connsiteX21" fmla="*/ 288830 w 340711"/>
              <a:gd name="connsiteY21" fmla="*/ 301994 h 681422"/>
              <a:gd name="connsiteX22" fmla="*/ 295025 w 340711"/>
              <a:gd name="connsiteY22" fmla="*/ 340711 h 681422"/>
              <a:gd name="connsiteX23" fmla="*/ 288830 w 340711"/>
              <a:gd name="connsiteY23" fmla="*/ 379428 h 681422"/>
              <a:gd name="connsiteX24" fmla="*/ 52655 w 340711"/>
              <a:gd name="connsiteY24" fmla="*/ 379428 h 681422"/>
              <a:gd name="connsiteX25" fmla="*/ 46461 w 340711"/>
              <a:gd name="connsiteY25" fmla="*/ 340711 h 681422"/>
              <a:gd name="connsiteX26" fmla="*/ 82080 w 340711"/>
              <a:gd name="connsiteY26" fmla="*/ 85178 h 681422"/>
              <a:gd name="connsiteX27" fmla="*/ 257856 w 340711"/>
              <a:gd name="connsiteY27" fmla="*/ 85178 h 681422"/>
              <a:gd name="connsiteX28" fmla="*/ 169581 w 340711"/>
              <a:gd name="connsiteY28" fmla="*/ 144028 h 681422"/>
              <a:gd name="connsiteX29" fmla="*/ 82080 w 340711"/>
              <a:gd name="connsiteY29" fmla="*/ 85178 h 681422"/>
              <a:gd name="connsiteX30" fmla="*/ 170356 w 340711"/>
              <a:gd name="connsiteY30" fmla="*/ 196683 h 681422"/>
              <a:gd name="connsiteX31" fmla="*/ 258631 w 340711"/>
              <a:gd name="connsiteY31" fmla="*/ 255533 h 681422"/>
              <a:gd name="connsiteX32" fmla="*/ 82080 w 340711"/>
              <a:gd name="connsiteY32" fmla="*/ 255533 h 681422"/>
              <a:gd name="connsiteX33" fmla="*/ 170356 w 340711"/>
              <a:gd name="connsiteY33" fmla="*/ 196683 h 681422"/>
              <a:gd name="connsiteX34" fmla="*/ 170356 w 340711"/>
              <a:gd name="connsiteY34" fmla="*/ 538169 h 681422"/>
              <a:gd name="connsiteX35" fmla="*/ 257856 w 340711"/>
              <a:gd name="connsiteY35" fmla="*/ 596245 h 681422"/>
              <a:gd name="connsiteX36" fmla="*/ 82855 w 340711"/>
              <a:gd name="connsiteY36" fmla="*/ 596245 h 681422"/>
              <a:gd name="connsiteX37" fmla="*/ 170356 w 340711"/>
              <a:gd name="connsiteY37" fmla="*/ 538169 h 681422"/>
              <a:gd name="connsiteX38" fmla="*/ 170356 w 340711"/>
              <a:gd name="connsiteY38" fmla="*/ 485514 h 681422"/>
              <a:gd name="connsiteX39" fmla="*/ 81306 w 340711"/>
              <a:gd name="connsiteY39" fmla="*/ 425889 h 681422"/>
              <a:gd name="connsiteX40" fmla="*/ 259405 w 340711"/>
              <a:gd name="connsiteY40" fmla="*/ 425889 h 681422"/>
              <a:gd name="connsiteX41" fmla="*/ 170356 w 340711"/>
              <a:gd name="connsiteY41" fmla="*/ 485514 h 681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40711" h="681422">
                <a:moveTo>
                  <a:pt x="340711" y="340711"/>
                </a:moveTo>
                <a:cubicBezTo>
                  <a:pt x="340711" y="252436"/>
                  <a:pt x="281861" y="205975"/>
                  <a:pt x="219139" y="170356"/>
                </a:cubicBezTo>
                <a:cubicBezTo>
                  <a:pt x="281861" y="133961"/>
                  <a:pt x="340711" y="88275"/>
                  <a:pt x="340711" y="0"/>
                </a:cubicBezTo>
                <a:lnTo>
                  <a:pt x="294251" y="0"/>
                </a:lnTo>
                <a:cubicBezTo>
                  <a:pt x="294251" y="13938"/>
                  <a:pt x="291928" y="27102"/>
                  <a:pt x="288056" y="38717"/>
                </a:cubicBezTo>
                <a:lnTo>
                  <a:pt x="52655" y="38717"/>
                </a:lnTo>
                <a:cubicBezTo>
                  <a:pt x="48784" y="27102"/>
                  <a:pt x="46461" y="13938"/>
                  <a:pt x="46461" y="0"/>
                </a:cubicBezTo>
                <a:lnTo>
                  <a:pt x="0" y="0"/>
                </a:lnTo>
                <a:cubicBezTo>
                  <a:pt x="0" y="88275"/>
                  <a:pt x="58850" y="133961"/>
                  <a:pt x="121572" y="170356"/>
                </a:cubicBezTo>
                <a:cubicBezTo>
                  <a:pt x="58850" y="205975"/>
                  <a:pt x="0" y="252436"/>
                  <a:pt x="0" y="340711"/>
                </a:cubicBezTo>
                <a:cubicBezTo>
                  <a:pt x="0" y="429761"/>
                  <a:pt x="58850" y="476221"/>
                  <a:pt x="121572" y="511841"/>
                </a:cubicBezTo>
                <a:cubicBezTo>
                  <a:pt x="58850" y="547461"/>
                  <a:pt x="0" y="593147"/>
                  <a:pt x="0" y="681423"/>
                </a:cubicBezTo>
                <a:lnTo>
                  <a:pt x="46461" y="681423"/>
                </a:lnTo>
                <a:cubicBezTo>
                  <a:pt x="46461" y="666710"/>
                  <a:pt x="48784" y="654321"/>
                  <a:pt x="52655" y="642705"/>
                </a:cubicBezTo>
                <a:lnTo>
                  <a:pt x="288056" y="642705"/>
                </a:lnTo>
                <a:cubicBezTo>
                  <a:pt x="291928" y="654321"/>
                  <a:pt x="294251" y="666710"/>
                  <a:pt x="294251" y="681423"/>
                </a:cubicBezTo>
                <a:lnTo>
                  <a:pt x="340711" y="681423"/>
                </a:lnTo>
                <a:cubicBezTo>
                  <a:pt x="340711" y="593147"/>
                  <a:pt x="281861" y="547461"/>
                  <a:pt x="219139" y="511841"/>
                </a:cubicBezTo>
                <a:cubicBezTo>
                  <a:pt x="281861" y="476221"/>
                  <a:pt x="340711" y="429761"/>
                  <a:pt x="340711" y="340711"/>
                </a:cubicBezTo>
                <a:close/>
                <a:moveTo>
                  <a:pt x="46461" y="340711"/>
                </a:moveTo>
                <a:cubicBezTo>
                  <a:pt x="46461" y="326773"/>
                  <a:pt x="48784" y="313609"/>
                  <a:pt x="52655" y="301994"/>
                </a:cubicBezTo>
                <a:lnTo>
                  <a:pt x="288830" y="301994"/>
                </a:lnTo>
                <a:cubicBezTo>
                  <a:pt x="292702" y="313609"/>
                  <a:pt x="295025" y="326773"/>
                  <a:pt x="295025" y="340711"/>
                </a:cubicBezTo>
                <a:cubicBezTo>
                  <a:pt x="295025" y="354649"/>
                  <a:pt x="292702" y="367813"/>
                  <a:pt x="288830" y="379428"/>
                </a:cubicBezTo>
                <a:lnTo>
                  <a:pt x="52655" y="379428"/>
                </a:lnTo>
                <a:cubicBezTo>
                  <a:pt x="48784" y="367813"/>
                  <a:pt x="46461" y="354649"/>
                  <a:pt x="46461" y="340711"/>
                </a:cubicBezTo>
                <a:close/>
                <a:moveTo>
                  <a:pt x="82080" y="85178"/>
                </a:moveTo>
                <a:lnTo>
                  <a:pt x="257856" y="85178"/>
                </a:lnTo>
                <a:cubicBezTo>
                  <a:pt x="235401" y="107634"/>
                  <a:pt x="203652" y="125444"/>
                  <a:pt x="169581" y="144028"/>
                </a:cubicBezTo>
                <a:cubicBezTo>
                  <a:pt x="136284" y="125444"/>
                  <a:pt x="104536" y="107634"/>
                  <a:pt x="82080" y="85178"/>
                </a:cubicBezTo>
                <a:close/>
                <a:moveTo>
                  <a:pt x="170356" y="196683"/>
                </a:moveTo>
                <a:cubicBezTo>
                  <a:pt x="204427" y="215268"/>
                  <a:pt x="236175" y="233077"/>
                  <a:pt x="258631" y="255533"/>
                </a:cubicBezTo>
                <a:lnTo>
                  <a:pt x="82080" y="255533"/>
                </a:lnTo>
                <a:cubicBezTo>
                  <a:pt x="104536" y="233077"/>
                  <a:pt x="136284" y="214493"/>
                  <a:pt x="170356" y="196683"/>
                </a:cubicBezTo>
                <a:close/>
                <a:moveTo>
                  <a:pt x="170356" y="538169"/>
                </a:moveTo>
                <a:cubicBezTo>
                  <a:pt x="204427" y="555979"/>
                  <a:pt x="235401" y="573789"/>
                  <a:pt x="257856" y="596245"/>
                </a:cubicBezTo>
                <a:lnTo>
                  <a:pt x="82855" y="596245"/>
                </a:lnTo>
                <a:cubicBezTo>
                  <a:pt x="105311" y="573789"/>
                  <a:pt x="136284" y="555979"/>
                  <a:pt x="170356" y="538169"/>
                </a:cubicBezTo>
                <a:close/>
                <a:moveTo>
                  <a:pt x="170356" y="485514"/>
                </a:moveTo>
                <a:cubicBezTo>
                  <a:pt x="135510" y="466929"/>
                  <a:pt x="103762" y="449119"/>
                  <a:pt x="81306" y="425889"/>
                </a:cubicBezTo>
                <a:lnTo>
                  <a:pt x="259405" y="425889"/>
                </a:lnTo>
                <a:cubicBezTo>
                  <a:pt x="236949" y="449119"/>
                  <a:pt x="205201" y="466929"/>
                  <a:pt x="170356" y="485514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1" name="Graphic 22" descr="Covid-19">
            <a:extLst>
              <a:ext uri="{FF2B5EF4-FFF2-40B4-BE49-F238E27FC236}">
                <a16:creationId xmlns:a16="http://schemas.microsoft.com/office/drawing/2014/main" id="{0C221D8F-9062-4D12-AF1E-88D669DC2EA6}"/>
              </a:ext>
            </a:extLst>
          </p:cNvPr>
          <p:cNvSpPr/>
          <p:nvPr/>
        </p:nvSpPr>
        <p:spPr>
          <a:xfrm>
            <a:off x="1263722" y="3286984"/>
            <a:ext cx="464274" cy="464275"/>
          </a:xfrm>
          <a:custGeom>
            <a:avLst/>
            <a:gdLst>
              <a:gd name="connsiteX0" fmla="*/ 324956 w 619032"/>
              <a:gd name="connsiteY0" fmla="*/ 66827 h 619033"/>
              <a:gd name="connsiteX1" fmla="*/ 345380 w 619032"/>
              <a:gd name="connsiteY1" fmla="*/ 30974 h 619033"/>
              <a:gd name="connsiteX2" fmla="*/ 309516 w 619032"/>
              <a:gd name="connsiteY2" fmla="*/ 0 h 619033"/>
              <a:gd name="connsiteX3" fmla="*/ 273651 w 619032"/>
              <a:gd name="connsiteY3" fmla="*/ 30974 h 619033"/>
              <a:gd name="connsiteX4" fmla="*/ 293982 w 619032"/>
              <a:gd name="connsiteY4" fmla="*/ 66702 h 619033"/>
              <a:gd name="connsiteX5" fmla="*/ 293987 w 619032"/>
              <a:gd name="connsiteY5" fmla="*/ 93539 h 619033"/>
              <a:gd name="connsiteX6" fmla="*/ 237590 w 619032"/>
              <a:gd name="connsiteY6" fmla="*/ 105237 h 619033"/>
              <a:gd name="connsiteX7" fmla="*/ 240187 w 619032"/>
              <a:gd name="connsiteY7" fmla="*/ 81886 h 619033"/>
              <a:gd name="connsiteX8" fmla="*/ 211531 w 619032"/>
              <a:gd name="connsiteY8" fmla="*/ 72321 h 619033"/>
              <a:gd name="connsiteX9" fmla="*/ 197896 w 619032"/>
              <a:gd name="connsiteY9" fmla="*/ 99281 h 619033"/>
              <a:gd name="connsiteX10" fmla="*/ 216064 w 619032"/>
              <a:gd name="connsiteY10" fmla="*/ 113991 h 619033"/>
              <a:gd name="connsiteX11" fmla="*/ 216111 w 619032"/>
              <a:gd name="connsiteY11" fmla="*/ 114106 h 619033"/>
              <a:gd name="connsiteX12" fmla="*/ 167746 w 619032"/>
              <a:gd name="connsiteY12" fmla="*/ 145907 h 619033"/>
              <a:gd name="connsiteX13" fmla="*/ 148826 w 619032"/>
              <a:gd name="connsiteY13" fmla="*/ 126996 h 619033"/>
              <a:gd name="connsiteX14" fmla="*/ 137916 w 619032"/>
              <a:gd name="connsiteY14" fmla="*/ 87197 h 619033"/>
              <a:gd name="connsiteX15" fmla="*/ 90655 w 619032"/>
              <a:gd name="connsiteY15" fmla="*/ 90656 h 619033"/>
              <a:gd name="connsiteX16" fmla="*/ 87196 w 619032"/>
              <a:gd name="connsiteY16" fmla="*/ 137917 h 619033"/>
              <a:gd name="connsiteX17" fmla="*/ 126828 w 619032"/>
              <a:gd name="connsiteY17" fmla="*/ 148804 h 619033"/>
              <a:gd name="connsiteX18" fmla="*/ 145833 w 619032"/>
              <a:gd name="connsiteY18" fmla="*/ 167800 h 619033"/>
              <a:gd name="connsiteX19" fmla="*/ 113705 w 619032"/>
              <a:gd name="connsiteY19" fmla="*/ 216741 h 619033"/>
              <a:gd name="connsiteX20" fmla="*/ 113425 w 619032"/>
              <a:gd name="connsiteY20" fmla="*/ 216625 h 619033"/>
              <a:gd name="connsiteX21" fmla="*/ 98716 w 619032"/>
              <a:gd name="connsiteY21" fmla="*/ 198459 h 619033"/>
              <a:gd name="connsiteX22" fmla="*/ 71757 w 619032"/>
              <a:gd name="connsiteY22" fmla="*/ 212094 h 619033"/>
              <a:gd name="connsiteX23" fmla="*/ 81323 w 619032"/>
              <a:gd name="connsiteY23" fmla="*/ 240751 h 619033"/>
              <a:gd name="connsiteX24" fmla="*/ 104682 w 619032"/>
              <a:gd name="connsiteY24" fmla="*/ 238152 h 619033"/>
              <a:gd name="connsiteX25" fmla="*/ 104879 w 619032"/>
              <a:gd name="connsiteY25" fmla="*/ 238233 h 619033"/>
              <a:gd name="connsiteX26" fmla="*/ 93335 w 619032"/>
              <a:gd name="connsiteY26" fmla="*/ 294075 h 619033"/>
              <a:gd name="connsiteX27" fmla="*/ 66830 w 619032"/>
              <a:gd name="connsiteY27" fmla="*/ 294080 h 619033"/>
              <a:gd name="connsiteX28" fmla="*/ 30974 w 619032"/>
              <a:gd name="connsiteY28" fmla="*/ 273652 h 619033"/>
              <a:gd name="connsiteX29" fmla="*/ 0 w 619032"/>
              <a:gd name="connsiteY29" fmla="*/ 309516 h 619033"/>
              <a:gd name="connsiteX30" fmla="*/ 30974 w 619032"/>
              <a:gd name="connsiteY30" fmla="*/ 345381 h 619033"/>
              <a:gd name="connsiteX31" fmla="*/ 66700 w 619032"/>
              <a:gd name="connsiteY31" fmla="*/ 325053 h 619033"/>
              <a:gd name="connsiteX32" fmla="*/ 93308 w 619032"/>
              <a:gd name="connsiteY32" fmla="*/ 325049 h 619033"/>
              <a:gd name="connsiteX33" fmla="*/ 104879 w 619032"/>
              <a:gd name="connsiteY33" fmla="*/ 381241 h 619033"/>
              <a:gd name="connsiteX34" fmla="*/ 104682 w 619032"/>
              <a:gd name="connsiteY34" fmla="*/ 381323 h 619033"/>
              <a:gd name="connsiteX35" fmla="*/ 81322 w 619032"/>
              <a:gd name="connsiteY35" fmla="*/ 378723 h 619033"/>
              <a:gd name="connsiteX36" fmla="*/ 71757 w 619032"/>
              <a:gd name="connsiteY36" fmla="*/ 407380 h 619033"/>
              <a:gd name="connsiteX37" fmla="*/ 98716 w 619032"/>
              <a:gd name="connsiteY37" fmla="*/ 421016 h 619033"/>
              <a:gd name="connsiteX38" fmla="*/ 113425 w 619032"/>
              <a:gd name="connsiteY38" fmla="*/ 402849 h 619033"/>
              <a:gd name="connsiteX39" fmla="*/ 113705 w 619032"/>
              <a:gd name="connsiteY39" fmla="*/ 402734 h 619033"/>
              <a:gd name="connsiteX40" fmla="*/ 145690 w 619032"/>
              <a:gd name="connsiteY40" fmla="*/ 451511 h 619033"/>
              <a:gd name="connsiteX41" fmla="*/ 127002 w 619032"/>
              <a:gd name="connsiteY41" fmla="*/ 470206 h 619033"/>
              <a:gd name="connsiteX42" fmla="*/ 87197 w 619032"/>
              <a:gd name="connsiteY42" fmla="*/ 481116 h 619033"/>
              <a:gd name="connsiteX43" fmla="*/ 90655 w 619032"/>
              <a:gd name="connsiteY43" fmla="*/ 528378 h 619033"/>
              <a:gd name="connsiteX44" fmla="*/ 137916 w 619032"/>
              <a:gd name="connsiteY44" fmla="*/ 531836 h 619033"/>
              <a:gd name="connsiteX45" fmla="*/ 148804 w 619032"/>
              <a:gd name="connsiteY45" fmla="*/ 492202 h 619033"/>
              <a:gd name="connsiteX46" fmla="*/ 167578 w 619032"/>
              <a:gd name="connsiteY46" fmla="*/ 473422 h 619033"/>
              <a:gd name="connsiteX47" fmla="*/ 216111 w 619032"/>
              <a:gd name="connsiteY47" fmla="*/ 505368 h 619033"/>
              <a:gd name="connsiteX48" fmla="*/ 216061 w 619032"/>
              <a:gd name="connsiteY48" fmla="*/ 505486 h 619033"/>
              <a:gd name="connsiteX49" fmla="*/ 197895 w 619032"/>
              <a:gd name="connsiteY49" fmla="*/ 520194 h 619033"/>
              <a:gd name="connsiteX50" fmla="*/ 211531 w 619032"/>
              <a:gd name="connsiteY50" fmla="*/ 547155 h 619033"/>
              <a:gd name="connsiteX51" fmla="*/ 240187 w 619032"/>
              <a:gd name="connsiteY51" fmla="*/ 537588 h 619033"/>
              <a:gd name="connsiteX52" fmla="*/ 237589 w 619032"/>
              <a:gd name="connsiteY52" fmla="*/ 514237 h 619033"/>
              <a:gd name="connsiteX53" fmla="*/ 294074 w 619032"/>
              <a:gd name="connsiteY53" fmla="*/ 525942 h 619033"/>
              <a:gd name="connsiteX54" fmla="*/ 294079 w 619032"/>
              <a:gd name="connsiteY54" fmla="*/ 552204 h 619033"/>
              <a:gd name="connsiteX55" fmla="*/ 273651 w 619032"/>
              <a:gd name="connsiteY55" fmla="*/ 588060 h 619033"/>
              <a:gd name="connsiteX56" fmla="*/ 309515 w 619032"/>
              <a:gd name="connsiteY56" fmla="*/ 619034 h 619033"/>
              <a:gd name="connsiteX57" fmla="*/ 345380 w 619032"/>
              <a:gd name="connsiteY57" fmla="*/ 588060 h 619033"/>
              <a:gd name="connsiteX58" fmla="*/ 325052 w 619032"/>
              <a:gd name="connsiteY58" fmla="*/ 552334 h 619033"/>
              <a:gd name="connsiteX59" fmla="*/ 325048 w 619032"/>
              <a:gd name="connsiteY59" fmla="*/ 525937 h 619033"/>
              <a:gd name="connsiteX60" fmla="*/ 380677 w 619032"/>
              <a:gd name="connsiteY60" fmla="*/ 514502 h 619033"/>
              <a:gd name="connsiteX61" fmla="*/ 378159 w 619032"/>
              <a:gd name="connsiteY61" fmla="*/ 537588 h 619033"/>
              <a:gd name="connsiteX62" fmla="*/ 406816 w 619032"/>
              <a:gd name="connsiteY62" fmla="*/ 547155 h 619033"/>
              <a:gd name="connsiteX63" fmla="*/ 420451 w 619032"/>
              <a:gd name="connsiteY63" fmla="*/ 520194 h 619033"/>
              <a:gd name="connsiteX64" fmla="*/ 402463 w 619032"/>
              <a:gd name="connsiteY64" fmla="*/ 505582 h 619033"/>
              <a:gd name="connsiteX65" fmla="*/ 451527 w 619032"/>
              <a:gd name="connsiteY65" fmla="*/ 473370 h 619033"/>
              <a:gd name="connsiteX66" fmla="*/ 470207 w 619032"/>
              <a:gd name="connsiteY66" fmla="*/ 492043 h 619033"/>
              <a:gd name="connsiteX67" fmla="*/ 481115 w 619032"/>
              <a:gd name="connsiteY67" fmla="*/ 531836 h 619033"/>
              <a:gd name="connsiteX68" fmla="*/ 528377 w 619032"/>
              <a:gd name="connsiteY68" fmla="*/ 528378 h 619033"/>
              <a:gd name="connsiteX69" fmla="*/ 531835 w 619032"/>
              <a:gd name="connsiteY69" fmla="*/ 481116 h 619033"/>
              <a:gd name="connsiteX70" fmla="*/ 492198 w 619032"/>
              <a:gd name="connsiteY70" fmla="*/ 470229 h 619033"/>
              <a:gd name="connsiteX71" fmla="*/ 473411 w 619032"/>
              <a:gd name="connsiteY71" fmla="*/ 451449 h 619033"/>
              <a:gd name="connsiteX72" fmla="*/ 505122 w 619032"/>
              <a:gd name="connsiteY72" fmla="*/ 403220 h 619033"/>
              <a:gd name="connsiteX73" fmla="*/ 519630 w 619032"/>
              <a:gd name="connsiteY73" fmla="*/ 421016 h 619033"/>
              <a:gd name="connsiteX74" fmla="*/ 546591 w 619032"/>
              <a:gd name="connsiteY74" fmla="*/ 407380 h 619033"/>
              <a:gd name="connsiteX75" fmla="*/ 537024 w 619032"/>
              <a:gd name="connsiteY75" fmla="*/ 378723 h 619033"/>
              <a:gd name="connsiteX76" fmla="*/ 514195 w 619032"/>
              <a:gd name="connsiteY76" fmla="*/ 381163 h 619033"/>
              <a:gd name="connsiteX77" fmla="*/ 525746 w 619032"/>
              <a:gd name="connsiteY77" fmla="*/ 324962 h 619033"/>
              <a:gd name="connsiteX78" fmla="*/ 552206 w 619032"/>
              <a:gd name="connsiteY78" fmla="*/ 324956 h 619033"/>
              <a:gd name="connsiteX79" fmla="*/ 588059 w 619032"/>
              <a:gd name="connsiteY79" fmla="*/ 345381 h 619033"/>
              <a:gd name="connsiteX80" fmla="*/ 619033 w 619032"/>
              <a:gd name="connsiteY80" fmla="*/ 309516 h 619033"/>
              <a:gd name="connsiteX81" fmla="*/ 588059 w 619032"/>
              <a:gd name="connsiteY81" fmla="*/ 273652 h 619033"/>
              <a:gd name="connsiteX82" fmla="*/ 552331 w 619032"/>
              <a:gd name="connsiteY82" fmla="*/ 293982 h 619033"/>
              <a:gd name="connsiteX83" fmla="*/ 525707 w 619032"/>
              <a:gd name="connsiteY83" fmla="*/ 293988 h 619033"/>
              <a:gd name="connsiteX84" fmla="*/ 514195 w 619032"/>
              <a:gd name="connsiteY84" fmla="*/ 238312 h 619033"/>
              <a:gd name="connsiteX85" fmla="*/ 537024 w 619032"/>
              <a:gd name="connsiteY85" fmla="*/ 240752 h 619033"/>
              <a:gd name="connsiteX86" fmla="*/ 546591 w 619032"/>
              <a:gd name="connsiteY86" fmla="*/ 212095 h 619033"/>
              <a:gd name="connsiteX87" fmla="*/ 519630 w 619032"/>
              <a:gd name="connsiteY87" fmla="*/ 198460 h 619033"/>
              <a:gd name="connsiteX88" fmla="*/ 505124 w 619032"/>
              <a:gd name="connsiteY88" fmla="*/ 216256 h 619033"/>
              <a:gd name="connsiteX89" fmla="*/ 473149 w 619032"/>
              <a:gd name="connsiteY89" fmla="*/ 167725 h 619033"/>
              <a:gd name="connsiteX90" fmla="*/ 492037 w 619032"/>
              <a:gd name="connsiteY90" fmla="*/ 148827 h 619033"/>
              <a:gd name="connsiteX91" fmla="*/ 531835 w 619032"/>
              <a:gd name="connsiteY91" fmla="*/ 137917 h 619033"/>
              <a:gd name="connsiteX92" fmla="*/ 528377 w 619032"/>
              <a:gd name="connsiteY92" fmla="*/ 90656 h 619033"/>
              <a:gd name="connsiteX93" fmla="*/ 481115 w 619032"/>
              <a:gd name="connsiteY93" fmla="*/ 87197 h 619033"/>
              <a:gd name="connsiteX94" fmla="*/ 470226 w 619032"/>
              <a:gd name="connsiteY94" fmla="*/ 126838 h 619033"/>
              <a:gd name="connsiteX95" fmla="*/ 451229 w 619032"/>
              <a:gd name="connsiteY95" fmla="*/ 145845 h 619033"/>
              <a:gd name="connsiteX96" fmla="*/ 402464 w 619032"/>
              <a:gd name="connsiteY96" fmla="*/ 113892 h 619033"/>
              <a:gd name="connsiteX97" fmla="*/ 420452 w 619032"/>
              <a:gd name="connsiteY97" fmla="*/ 99280 h 619033"/>
              <a:gd name="connsiteX98" fmla="*/ 406816 w 619032"/>
              <a:gd name="connsiteY98" fmla="*/ 72320 h 619033"/>
              <a:gd name="connsiteX99" fmla="*/ 378159 w 619032"/>
              <a:gd name="connsiteY99" fmla="*/ 81886 h 619033"/>
              <a:gd name="connsiteX100" fmla="*/ 380677 w 619032"/>
              <a:gd name="connsiteY100" fmla="*/ 104973 h 619033"/>
              <a:gd name="connsiteX101" fmla="*/ 324961 w 619032"/>
              <a:gd name="connsiteY101" fmla="*/ 93532 h 619033"/>
              <a:gd name="connsiteX102" fmla="*/ 181306 w 619032"/>
              <a:gd name="connsiteY102" fmla="*/ 323984 h 619033"/>
              <a:gd name="connsiteX103" fmla="*/ 152813 w 619032"/>
              <a:gd name="connsiteY103" fmla="*/ 323984 h 619033"/>
              <a:gd name="connsiteX104" fmla="*/ 152814 w 619032"/>
              <a:gd name="connsiteY104" fmla="*/ 295491 h 619033"/>
              <a:gd name="connsiteX105" fmla="*/ 181306 w 619032"/>
              <a:gd name="connsiteY105" fmla="*/ 295491 h 619033"/>
              <a:gd name="connsiteX106" fmla="*/ 181307 w 619032"/>
              <a:gd name="connsiteY106" fmla="*/ 323983 h 619033"/>
              <a:gd name="connsiteX107" fmla="*/ 181306 w 619032"/>
              <a:gd name="connsiteY107" fmla="*/ 323984 h 619033"/>
              <a:gd name="connsiteX108" fmla="*/ 245415 w 619032"/>
              <a:gd name="connsiteY108" fmla="*/ 416586 h 619033"/>
              <a:gd name="connsiteX109" fmla="*/ 202675 w 619032"/>
              <a:gd name="connsiteY109" fmla="*/ 416586 h 619033"/>
              <a:gd name="connsiteX110" fmla="*/ 202675 w 619032"/>
              <a:gd name="connsiteY110" fmla="*/ 373847 h 619033"/>
              <a:gd name="connsiteX111" fmla="*/ 245414 w 619032"/>
              <a:gd name="connsiteY111" fmla="*/ 373846 h 619033"/>
              <a:gd name="connsiteX112" fmla="*/ 245415 w 619032"/>
              <a:gd name="connsiteY112" fmla="*/ 373847 h 619033"/>
              <a:gd name="connsiteX113" fmla="*/ 245415 w 619032"/>
              <a:gd name="connsiteY113" fmla="*/ 416586 h 619033"/>
              <a:gd name="connsiteX114" fmla="*/ 245415 w 619032"/>
              <a:gd name="connsiteY114" fmla="*/ 245629 h 619033"/>
              <a:gd name="connsiteX115" fmla="*/ 202674 w 619032"/>
              <a:gd name="connsiteY115" fmla="*/ 245629 h 619033"/>
              <a:gd name="connsiteX116" fmla="*/ 202674 w 619032"/>
              <a:gd name="connsiteY116" fmla="*/ 202889 h 619033"/>
              <a:gd name="connsiteX117" fmla="*/ 245415 w 619032"/>
              <a:gd name="connsiteY117" fmla="*/ 202889 h 619033"/>
              <a:gd name="connsiteX118" fmla="*/ 245415 w 619032"/>
              <a:gd name="connsiteY118" fmla="*/ 245629 h 619033"/>
              <a:gd name="connsiteX119" fmla="*/ 323770 w 619032"/>
              <a:gd name="connsiteY119" fmla="*/ 466449 h 619033"/>
              <a:gd name="connsiteX120" fmla="*/ 295277 w 619032"/>
              <a:gd name="connsiteY120" fmla="*/ 466449 h 619033"/>
              <a:gd name="connsiteX121" fmla="*/ 295277 w 619032"/>
              <a:gd name="connsiteY121" fmla="*/ 437956 h 619033"/>
              <a:gd name="connsiteX122" fmla="*/ 323770 w 619032"/>
              <a:gd name="connsiteY122" fmla="*/ 437956 h 619033"/>
              <a:gd name="connsiteX123" fmla="*/ 323770 w 619032"/>
              <a:gd name="connsiteY123" fmla="*/ 466449 h 619033"/>
              <a:gd name="connsiteX124" fmla="*/ 437742 w 619032"/>
              <a:gd name="connsiteY124" fmla="*/ 295491 h 619033"/>
              <a:gd name="connsiteX125" fmla="*/ 466235 w 619032"/>
              <a:gd name="connsiteY125" fmla="*/ 295491 h 619033"/>
              <a:gd name="connsiteX126" fmla="*/ 466235 w 619032"/>
              <a:gd name="connsiteY126" fmla="*/ 323984 h 619033"/>
              <a:gd name="connsiteX127" fmla="*/ 437742 w 619032"/>
              <a:gd name="connsiteY127" fmla="*/ 323984 h 619033"/>
              <a:gd name="connsiteX128" fmla="*/ 437742 w 619032"/>
              <a:gd name="connsiteY128" fmla="*/ 295491 h 619033"/>
              <a:gd name="connsiteX129" fmla="*/ 373634 w 619032"/>
              <a:gd name="connsiteY129" fmla="*/ 202889 h 619033"/>
              <a:gd name="connsiteX130" fmla="*/ 416373 w 619032"/>
              <a:gd name="connsiteY130" fmla="*/ 202890 h 619033"/>
              <a:gd name="connsiteX131" fmla="*/ 416372 w 619032"/>
              <a:gd name="connsiteY131" fmla="*/ 245629 h 619033"/>
              <a:gd name="connsiteX132" fmla="*/ 373634 w 619032"/>
              <a:gd name="connsiteY132" fmla="*/ 245629 h 619033"/>
              <a:gd name="connsiteX133" fmla="*/ 373630 w 619032"/>
              <a:gd name="connsiteY133" fmla="*/ 202892 h 619033"/>
              <a:gd name="connsiteX134" fmla="*/ 373633 w 619032"/>
              <a:gd name="connsiteY134" fmla="*/ 202889 h 619033"/>
              <a:gd name="connsiteX135" fmla="*/ 373634 w 619032"/>
              <a:gd name="connsiteY135" fmla="*/ 373847 h 619033"/>
              <a:gd name="connsiteX136" fmla="*/ 416372 w 619032"/>
              <a:gd name="connsiteY136" fmla="*/ 373847 h 619033"/>
              <a:gd name="connsiteX137" fmla="*/ 416372 w 619032"/>
              <a:gd name="connsiteY137" fmla="*/ 416586 h 619033"/>
              <a:gd name="connsiteX138" fmla="*/ 373634 w 619032"/>
              <a:gd name="connsiteY138" fmla="*/ 416586 h 619033"/>
              <a:gd name="connsiteX139" fmla="*/ 373632 w 619032"/>
              <a:gd name="connsiteY139" fmla="*/ 373849 h 619033"/>
              <a:gd name="connsiteX140" fmla="*/ 373633 w 619032"/>
              <a:gd name="connsiteY140" fmla="*/ 373847 h 619033"/>
              <a:gd name="connsiteX141" fmla="*/ 330893 w 619032"/>
              <a:gd name="connsiteY141" fmla="*/ 331107 h 619033"/>
              <a:gd name="connsiteX142" fmla="*/ 288153 w 619032"/>
              <a:gd name="connsiteY142" fmla="*/ 331107 h 619033"/>
              <a:gd name="connsiteX143" fmla="*/ 288154 w 619032"/>
              <a:gd name="connsiteY143" fmla="*/ 288367 h 619033"/>
              <a:gd name="connsiteX144" fmla="*/ 330893 w 619032"/>
              <a:gd name="connsiteY144" fmla="*/ 288367 h 619033"/>
              <a:gd name="connsiteX145" fmla="*/ 330895 w 619032"/>
              <a:gd name="connsiteY145" fmla="*/ 331106 h 619033"/>
              <a:gd name="connsiteX146" fmla="*/ 330893 w 619032"/>
              <a:gd name="connsiteY146" fmla="*/ 331107 h 619033"/>
              <a:gd name="connsiteX147" fmla="*/ 323770 w 619032"/>
              <a:gd name="connsiteY147" fmla="*/ 181519 h 619033"/>
              <a:gd name="connsiteX148" fmla="*/ 295277 w 619032"/>
              <a:gd name="connsiteY148" fmla="*/ 181519 h 619033"/>
              <a:gd name="connsiteX149" fmla="*/ 295277 w 619032"/>
              <a:gd name="connsiteY149" fmla="*/ 153027 h 619033"/>
              <a:gd name="connsiteX150" fmla="*/ 323770 w 619032"/>
              <a:gd name="connsiteY150" fmla="*/ 153027 h 619033"/>
              <a:gd name="connsiteX151" fmla="*/ 323771 w 619032"/>
              <a:gd name="connsiteY151" fmla="*/ 181518 h 619033"/>
              <a:gd name="connsiteX152" fmla="*/ 323770 w 619032"/>
              <a:gd name="connsiteY152" fmla="*/ 181519 h 61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619032" h="619033">
                <a:moveTo>
                  <a:pt x="324956" y="66827"/>
                </a:moveTo>
                <a:cubicBezTo>
                  <a:pt x="334888" y="53603"/>
                  <a:pt x="345380" y="45165"/>
                  <a:pt x="345380" y="30974"/>
                </a:cubicBezTo>
                <a:cubicBezTo>
                  <a:pt x="345380" y="11167"/>
                  <a:pt x="332746" y="0"/>
                  <a:pt x="309516" y="0"/>
                </a:cubicBezTo>
                <a:cubicBezTo>
                  <a:pt x="286286" y="0"/>
                  <a:pt x="273651" y="11167"/>
                  <a:pt x="273651" y="30974"/>
                </a:cubicBezTo>
                <a:cubicBezTo>
                  <a:pt x="273651" y="45120"/>
                  <a:pt x="284077" y="53551"/>
                  <a:pt x="293982" y="66702"/>
                </a:cubicBezTo>
                <a:lnTo>
                  <a:pt x="293987" y="93539"/>
                </a:lnTo>
                <a:cubicBezTo>
                  <a:pt x="274749" y="94895"/>
                  <a:pt x="255780" y="98830"/>
                  <a:pt x="237590" y="105237"/>
                </a:cubicBezTo>
                <a:cubicBezTo>
                  <a:pt x="240178" y="96387"/>
                  <a:pt x="243314" y="89490"/>
                  <a:pt x="240187" y="81886"/>
                </a:cubicBezTo>
                <a:cubicBezTo>
                  <a:pt x="235385" y="70208"/>
                  <a:pt x="225228" y="66688"/>
                  <a:pt x="211531" y="72321"/>
                </a:cubicBezTo>
                <a:cubicBezTo>
                  <a:pt x="197833" y="77953"/>
                  <a:pt x="193092" y="87602"/>
                  <a:pt x="197896" y="99281"/>
                </a:cubicBezTo>
                <a:cubicBezTo>
                  <a:pt x="201007" y="106850"/>
                  <a:pt x="208042" y="109556"/>
                  <a:pt x="216064" y="113991"/>
                </a:cubicBezTo>
                <a:lnTo>
                  <a:pt x="216111" y="114106"/>
                </a:lnTo>
                <a:cubicBezTo>
                  <a:pt x="198644" y="122504"/>
                  <a:pt x="182379" y="133200"/>
                  <a:pt x="167746" y="145907"/>
                </a:cubicBezTo>
                <a:lnTo>
                  <a:pt x="148826" y="126996"/>
                </a:lnTo>
                <a:cubicBezTo>
                  <a:pt x="146497" y="110620"/>
                  <a:pt x="147953" y="97234"/>
                  <a:pt x="137916" y="87197"/>
                </a:cubicBezTo>
                <a:cubicBezTo>
                  <a:pt x="123911" y="73192"/>
                  <a:pt x="107081" y="74229"/>
                  <a:pt x="90655" y="90656"/>
                </a:cubicBezTo>
                <a:cubicBezTo>
                  <a:pt x="74229" y="107082"/>
                  <a:pt x="73191" y="123912"/>
                  <a:pt x="87196" y="137917"/>
                </a:cubicBezTo>
                <a:cubicBezTo>
                  <a:pt x="97198" y="147919"/>
                  <a:pt x="110528" y="146510"/>
                  <a:pt x="126828" y="148804"/>
                </a:cubicBezTo>
                <a:lnTo>
                  <a:pt x="145833" y="167800"/>
                </a:lnTo>
                <a:cubicBezTo>
                  <a:pt x="132966" y="182590"/>
                  <a:pt x="122159" y="199053"/>
                  <a:pt x="113705" y="216741"/>
                </a:cubicBezTo>
                <a:lnTo>
                  <a:pt x="113425" y="216625"/>
                </a:lnTo>
                <a:cubicBezTo>
                  <a:pt x="108992" y="208606"/>
                  <a:pt x="106285" y="201572"/>
                  <a:pt x="98716" y="198459"/>
                </a:cubicBezTo>
                <a:cubicBezTo>
                  <a:pt x="87038" y="193655"/>
                  <a:pt x="77390" y="198397"/>
                  <a:pt x="71757" y="212094"/>
                </a:cubicBezTo>
                <a:cubicBezTo>
                  <a:pt x="66123" y="225791"/>
                  <a:pt x="69644" y="235948"/>
                  <a:pt x="81323" y="240751"/>
                </a:cubicBezTo>
                <a:cubicBezTo>
                  <a:pt x="88928" y="243880"/>
                  <a:pt x="95827" y="240740"/>
                  <a:pt x="104682" y="238152"/>
                </a:cubicBezTo>
                <a:lnTo>
                  <a:pt x="104879" y="238233"/>
                </a:lnTo>
                <a:cubicBezTo>
                  <a:pt x="98572" y="256253"/>
                  <a:pt x="94690" y="275032"/>
                  <a:pt x="93335" y="294075"/>
                </a:cubicBezTo>
                <a:lnTo>
                  <a:pt x="66830" y="294080"/>
                </a:lnTo>
                <a:cubicBezTo>
                  <a:pt x="53604" y="284146"/>
                  <a:pt x="45166" y="273652"/>
                  <a:pt x="30974" y="273652"/>
                </a:cubicBezTo>
                <a:cubicBezTo>
                  <a:pt x="11166" y="273652"/>
                  <a:pt x="0" y="286286"/>
                  <a:pt x="0" y="309516"/>
                </a:cubicBezTo>
                <a:cubicBezTo>
                  <a:pt x="0" y="332747"/>
                  <a:pt x="11166" y="345381"/>
                  <a:pt x="30974" y="345381"/>
                </a:cubicBezTo>
                <a:cubicBezTo>
                  <a:pt x="45119" y="345381"/>
                  <a:pt x="53549" y="334956"/>
                  <a:pt x="66700" y="325053"/>
                </a:cubicBezTo>
                <a:lnTo>
                  <a:pt x="93308" y="325049"/>
                </a:lnTo>
                <a:cubicBezTo>
                  <a:pt x="94641" y="344212"/>
                  <a:pt x="98532" y="363111"/>
                  <a:pt x="104879" y="381241"/>
                </a:cubicBezTo>
                <a:lnTo>
                  <a:pt x="104682" y="381323"/>
                </a:lnTo>
                <a:cubicBezTo>
                  <a:pt x="95827" y="378735"/>
                  <a:pt x="88928" y="375595"/>
                  <a:pt x="81322" y="378723"/>
                </a:cubicBezTo>
                <a:cubicBezTo>
                  <a:pt x="69644" y="383526"/>
                  <a:pt x="66123" y="393683"/>
                  <a:pt x="71757" y="407380"/>
                </a:cubicBezTo>
                <a:cubicBezTo>
                  <a:pt x="77390" y="421077"/>
                  <a:pt x="87038" y="425819"/>
                  <a:pt x="98716" y="421016"/>
                </a:cubicBezTo>
                <a:cubicBezTo>
                  <a:pt x="106285" y="417903"/>
                  <a:pt x="108991" y="410869"/>
                  <a:pt x="113425" y="402849"/>
                </a:cubicBezTo>
                <a:lnTo>
                  <a:pt x="113705" y="402734"/>
                </a:lnTo>
                <a:cubicBezTo>
                  <a:pt x="122128" y="420356"/>
                  <a:pt x="132887" y="436762"/>
                  <a:pt x="145690" y="451511"/>
                </a:cubicBezTo>
                <a:lnTo>
                  <a:pt x="127002" y="470206"/>
                </a:lnTo>
                <a:cubicBezTo>
                  <a:pt x="110623" y="472536"/>
                  <a:pt x="97234" y="471079"/>
                  <a:pt x="87197" y="481116"/>
                </a:cubicBezTo>
                <a:cubicBezTo>
                  <a:pt x="73191" y="495123"/>
                  <a:pt x="74229" y="511951"/>
                  <a:pt x="90655" y="528378"/>
                </a:cubicBezTo>
                <a:cubicBezTo>
                  <a:pt x="107082" y="544804"/>
                  <a:pt x="123911" y="545843"/>
                  <a:pt x="137916" y="531836"/>
                </a:cubicBezTo>
                <a:cubicBezTo>
                  <a:pt x="147919" y="521835"/>
                  <a:pt x="146510" y="508502"/>
                  <a:pt x="148804" y="492202"/>
                </a:cubicBezTo>
                <a:lnTo>
                  <a:pt x="167578" y="473422"/>
                </a:lnTo>
                <a:cubicBezTo>
                  <a:pt x="182253" y="486194"/>
                  <a:pt x="198577" y="496938"/>
                  <a:pt x="216111" y="505368"/>
                </a:cubicBezTo>
                <a:lnTo>
                  <a:pt x="216061" y="505486"/>
                </a:lnTo>
                <a:cubicBezTo>
                  <a:pt x="208042" y="509920"/>
                  <a:pt x="201007" y="512627"/>
                  <a:pt x="197895" y="520194"/>
                </a:cubicBezTo>
                <a:cubicBezTo>
                  <a:pt x="193091" y="531874"/>
                  <a:pt x="197832" y="541520"/>
                  <a:pt x="211531" y="547155"/>
                </a:cubicBezTo>
                <a:cubicBezTo>
                  <a:pt x="225228" y="552788"/>
                  <a:pt x="235384" y="549268"/>
                  <a:pt x="240187" y="537588"/>
                </a:cubicBezTo>
                <a:cubicBezTo>
                  <a:pt x="243314" y="529986"/>
                  <a:pt x="240178" y="523089"/>
                  <a:pt x="237589" y="514237"/>
                </a:cubicBezTo>
                <a:cubicBezTo>
                  <a:pt x="255807" y="520655"/>
                  <a:pt x="274806" y="524593"/>
                  <a:pt x="294074" y="525942"/>
                </a:cubicBezTo>
                <a:lnTo>
                  <a:pt x="294079" y="552204"/>
                </a:lnTo>
                <a:cubicBezTo>
                  <a:pt x="284145" y="565430"/>
                  <a:pt x="273651" y="573867"/>
                  <a:pt x="273651" y="588060"/>
                </a:cubicBezTo>
                <a:cubicBezTo>
                  <a:pt x="273651" y="607868"/>
                  <a:pt x="286285" y="619034"/>
                  <a:pt x="309515" y="619034"/>
                </a:cubicBezTo>
                <a:cubicBezTo>
                  <a:pt x="332746" y="619034"/>
                  <a:pt x="345380" y="607868"/>
                  <a:pt x="345380" y="588060"/>
                </a:cubicBezTo>
                <a:cubicBezTo>
                  <a:pt x="345380" y="573914"/>
                  <a:pt x="334955" y="565485"/>
                  <a:pt x="325052" y="552334"/>
                </a:cubicBezTo>
                <a:lnTo>
                  <a:pt x="325048" y="525937"/>
                </a:lnTo>
                <a:cubicBezTo>
                  <a:pt x="344014" y="524597"/>
                  <a:pt x="362720" y="520753"/>
                  <a:pt x="380677" y="514502"/>
                </a:cubicBezTo>
                <a:cubicBezTo>
                  <a:pt x="378105" y="523223"/>
                  <a:pt x="375063" y="530062"/>
                  <a:pt x="378159" y="537588"/>
                </a:cubicBezTo>
                <a:cubicBezTo>
                  <a:pt x="382962" y="549268"/>
                  <a:pt x="393118" y="552788"/>
                  <a:pt x="406816" y="547155"/>
                </a:cubicBezTo>
                <a:cubicBezTo>
                  <a:pt x="420514" y="541520"/>
                  <a:pt x="425255" y="531874"/>
                  <a:pt x="420451" y="520194"/>
                </a:cubicBezTo>
                <a:cubicBezTo>
                  <a:pt x="417362" y="512683"/>
                  <a:pt x="410408" y="509959"/>
                  <a:pt x="402463" y="505582"/>
                </a:cubicBezTo>
                <a:cubicBezTo>
                  <a:pt x="420198" y="497112"/>
                  <a:pt x="436703" y="486276"/>
                  <a:pt x="451527" y="473370"/>
                </a:cubicBezTo>
                <a:lnTo>
                  <a:pt x="470207" y="492043"/>
                </a:lnTo>
                <a:cubicBezTo>
                  <a:pt x="472534" y="508416"/>
                  <a:pt x="471080" y="521801"/>
                  <a:pt x="481115" y="531836"/>
                </a:cubicBezTo>
                <a:cubicBezTo>
                  <a:pt x="495122" y="545843"/>
                  <a:pt x="511951" y="544804"/>
                  <a:pt x="528377" y="528378"/>
                </a:cubicBezTo>
                <a:cubicBezTo>
                  <a:pt x="544803" y="511952"/>
                  <a:pt x="545842" y="495123"/>
                  <a:pt x="531835" y="481116"/>
                </a:cubicBezTo>
                <a:cubicBezTo>
                  <a:pt x="521833" y="471114"/>
                  <a:pt x="508500" y="472523"/>
                  <a:pt x="492198" y="470229"/>
                </a:cubicBezTo>
                <a:lnTo>
                  <a:pt x="473411" y="451449"/>
                </a:lnTo>
                <a:cubicBezTo>
                  <a:pt x="486078" y="436853"/>
                  <a:pt x="496742" y="420634"/>
                  <a:pt x="505122" y="403220"/>
                </a:cubicBezTo>
                <a:cubicBezTo>
                  <a:pt x="509437" y="411085"/>
                  <a:pt x="512180" y="417952"/>
                  <a:pt x="519630" y="421016"/>
                </a:cubicBezTo>
                <a:cubicBezTo>
                  <a:pt x="531310" y="425820"/>
                  <a:pt x="540957" y="421078"/>
                  <a:pt x="546591" y="407380"/>
                </a:cubicBezTo>
                <a:cubicBezTo>
                  <a:pt x="552224" y="393683"/>
                  <a:pt x="548703" y="383526"/>
                  <a:pt x="537024" y="378723"/>
                </a:cubicBezTo>
                <a:cubicBezTo>
                  <a:pt x="529574" y="375659"/>
                  <a:pt x="522793" y="378609"/>
                  <a:pt x="514195" y="381163"/>
                </a:cubicBezTo>
                <a:cubicBezTo>
                  <a:pt x="520536" y="363029"/>
                  <a:pt x="524420" y="344127"/>
                  <a:pt x="525746" y="324962"/>
                </a:cubicBezTo>
                <a:lnTo>
                  <a:pt x="552206" y="324956"/>
                </a:lnTo>
                <a:cubicBezTo>
                  <a:pt x="565431" y="334888"/>
                  <a:pt x="573868" y="345381"/>
                  <a:pt x="588059" y="345381"/>
                </a:cubicBezTo>
                <a:cubicBezTo>
                  <a:pt x="607867" y="345381"/>
                  <a:pt x="619033" y="332747"/>
                  <a:pt x="619033" y="309516"/>
                </a:cubicBezTo>
                <a:cubicBezTo>
                  <a:pt x="619033" y="286286"/>
                  <a:pt x="607867" y="273652"/>
                  <a:pt x="588059" y="273652"/>
                </a:cubicBezTo>
                <a:cubicBezTo>
                  <a:pt x="573913" y="273652"/>
                  <a:pt x="565482" y="284078"/>
                  <a:pt x="552331" y="293982"/>
                </a:cubicBezTo>
                <a:lnTo>
                  <a:pt x="525707" y="293988"/>
                </a:lnTo>
                <a:cubicBezTo>
                  <a:pt x="524348" y="275002"/>
                  <a:pt x="520477" y="256280"/>
                  <a:pt x="514195" y="238312"/>
                </a:cubicBezTo>
                <a:cubicBezTo>
                  <a:pt x="522793" y="240866"/>
                  <a:pt x="529574" y="243816"/>
                  <a:pt x="537024" y="240752"/>
                </a:cubicBezTo>
                <a:cubicBezTo>
                  <a:pt x="548703" y="235949"/>
                  <a:pt x="552223" y="225793"/>
                  <a:pt x="546591" y="212095"/>
                </a:cubicBezTo>
                <a:cubicBezTo>
                  <a:pt x="540957" y="198397"/>
                  <a:pt x="531310" y="193656"/>
                  <a:pt x="519630" y="198460"/>
                </a:cubicBezTo>
                <a:cubicBezTo>
                  <a:pt x="512180" y="201524"/>
                  <a:pt x="509437" y="208392"/>
                  <a:pt x="505124" y="216256"/>
                </a:cubicBezTo>
                <a:cubicBezTo>
                  <a:pt x="496684" y="198721"/>
                  <a:pt x="485930" y="182398"/>
                  <a:pt x="473149" y="167725"/>
                </a:cubicBezTo>
                <a:lnTo>
                  <a:pt x="492037" y="148827"/>
                </a:lnTo>
                <a:cubicBezTo>
                  <a:pt x="508414" y="146497"/>
                  <a:pt x="521800" y="147953"/>
                  <a:pt x="531835" y="137917"/>
                </a:cubicBezTo>
                <a:cubicBezTo>
                  <a:pt x="545842" y="123912"/>
                  <a:pt x="544803" y="107082"/>
                  <a:pt x="528377" y="90656"/>
                </a:cubicBezTo>
                <a:cubicBezTo>
                  <a:pt x="511951" y="74230"/>
                  <a:pt x="495122" y="73192"/>
                  <a:pt x="481115" y="87197"/>
                </a:cubicBezTo>
                <a:cubicBezTo>
                  <a:pt x="471112" y="97200"/>
                  <a:pt x="472524" y="110535"/>
                  <a:pt x="470226" y="126838"/>
                </a:cubicBezTo>
                <a:lnTo>
                  <a:pt x="451229" y="145845"/>
                </a:lnTo>
                <a:cubicBezTo>
                  <a:pt x="436481" y="133053"/>
                  <a:pt x="420079" y="122306"/>
                  <a:pt x="402464" y="113892"/>
                </a:cubicBezTo>
                <a:cubicBezTo>
                  <a:pt x="410409" y="109516"/>
                  <a:pt x="417362" y="106791"/>
                  <a:pt x="420452" y="99280"/>
                </a:cubicBezTo>
                <a:cubicBezTo>
                  <a:pt x="425255" y="87601"/>
                  <a:pt x="420514" y="77953"/>
                  <a:pt x="406816" y="72320"/>
                </a:cubicBezTo>
                <a:cubicBezTo>
                  <a:pt x="393119" y="66687"/>
                  <a:pt x="382962" y="70208"/>
                  <a:pt x="378159" y="81886"/>
                </a:cubicBezTo>
                <a:cubicBezTo>
                  <a:pt x="375064" y="89412"/>
                  <a:pt x="378105" y="96251"/>
                  <a:pt x="380677" y="104973"/>
                </a:cubicBezTo>
                <a:cubicBezTo>
                  <a:pt x="362692" y="98712"/>
                  <a:pt x="343957" y="94864"/>
                  <a:pt x="324961" y="93532"/>
                </a:cubicBezTo>
                <a:close/>
                <a:moveTo>
                  <a:pt x="181306" y="323984"/>
                </a:moveTo>
                <a:cubicBezTo>
                  <a:pt x="173437" y="331852"/>
                  <a:pt x="160681" y="331852"/>
                  <a:pt x="152813" y="323984"/>
                </a:cubicBezTo>
                <a:cubicBezTo>
                  <a:pt x="144945" y="316115"/>
                  <a:pt x="144945" y="303359"/>
                  <a:pt x="152814" y="295491"/>
                </a:cubicBezTo>
                <a:cubicBezTo>
                  <a:pt x="160681" y="287623"/>
                  <a:pt x="173437" y="287623"/>
                  <a:pt x="181306" y="295491"/>
                </a:cubicBezTo>
                <a:cubicBezTo>
                  <a:pt x="189174" y="303358"/>
                  <a:pt x="189174" y="316114"/>
                  <a:pt x="181307" y="323983"/>
                </a:cubicBezTo>
                <a:cubicBezTo>
                  <a:pt x="181306" y="323983"/>
                  <a:pt x="181306" y="323983"/>
                  <a:pt x="181306" y="323984"/>
                </a:cubicBezTo>
                <a:close/>
                <a:moveTo>
                  <a:pt x="245415" y="416586"/>
                </a:moveTo>
                <a:cubicBezTo>
                  <a:pt x="233612" y="428388"/>
                  <a:pt x="214478" y="428389"/>
                  <a:pt x="202675" y="416586"/>
                </a:cubicBezTo>
                <a:cubicBezTo>
                  <a:pt x="190873" y="404784"/>
                  <a:pt x="190873" y="385649"/>
                  <a:pt x="202675" y="373847"/>
                </a:cubicBezTo>
                <a:cubicBezTo>
                  <a:pt x="214477" y="362045"/>
                  <a:pt x="233612" y="362045"/>
                  <a:pt x="245414" y="373846"/>
                </a:cubicBezTo>
                <a:cubicBezTo>
                  <a:pt x="245414" y="373846"/>
                  <a:pt x="245415" y="373846"/>
                  <a:pt x="245415" y="373847"/>
                </a:cubicBezTo>
                <a:cubicBezTo>
                  <a:pt x="257217" y="385649"/>
                  <a:pt x="257217" y="404784"/>
                  <a:pt x="245415" y="416586"/>
                </a:cubicBezTo>
                <a:close/>
                <a:moveTo>
                  <a:pt x="245415" y="245629"/>
                </a:moveTo>
                <a:cubicBezTo>
                  <a:pt x="233612" y="257432"/>
                  <a:pt x="214477" y="257432"/>
                  <a:pt x="202674" y="245629"/>
                </a:cubicBezTo>
                <a:cubicBezTo>
                  <a:pt x="190873" y="233827"/>
                  <a:pt x="190873" y="214692"/>
                  <a:pt x="202674" y="202889"/>
                </a:cubicBezTo>
                <a:cubicBezTo>
                  <a:pt x="214477" y="191087"/>
                  <a:pt x="233612" y="191087"/>
                  <a:pt x="245415" y="202889"/>
                </a:cubicBezTo>
                <a:cubicBezTo>
                  <a:pt x="257216" y="214692"/>
                  <a:pt x="257216" y="233826"/>
                  <a:pt x="245415" y="245629"/>
                </a:cubicBezTo>
                <a:close/>
                <a:moveTo>
                  <a:pt x="323770" y="466449"/>
                </a:moveTo>
                <a:cubicBezTo>
                  <a:pt x="315902" y="474317"/>
                  <a:pt x="303145" y="474317"/>
                  <a:pt x="295277" y="466449"/>
                </a:cubicBezTo>
                <a:cubicBezTo>
                  <a:pt x="287409" y="458580"/>
                  <a:pt x="287409" y="445824"/>
                  <a:pt x="295277" y="437956"/>
                </a:cubicBezTo>
                <a:cubicBezTo>
                  <a:pt x="303145" y="430088"/>
                  <a:pt x="315902" y="430088"/>
                  <a:pt x="323770" y="437956"/>
                </a:cubicBezTo>
                <a:cubicBezTo>
                  <a:pt x="331638" y="445825"/>
                  <a:pt x="331638" y="458581"/>
                  <a:pt x="323770" y="466449"/>
                </a:cubicBezTo>
                <a:close/>
                <a:moveTo>
                  <a:pt x="437742" y="295491"/>
                </a:moveTo>
                <a:cubicBezTo>
                  <a:pt x="445610" y="287622"/>
                  <a:pt x="458367" y="287622"/>
                  <a:pt x="466235" y="295491"/>
                </a:cubicBezTo>
                <a:cubicBezTo>
                  <a:pt x="474104" y="303359"/>
                  <a:pt x="474104" y="316116"/>
                  <a:pt x="466235" y="323984"/>
                </a:cubicBezTo>
                <a:cubicBezTo>
                  <a:pt x="458367" y="331852"/>
                  <a:pt x="445610" y="331852"/>
                  <a:pt x="437742" y="323984"/>
                </a:cubicBezTo>
                <a:cubicBezTo>
                  <a:pt x="429874" y="316116"/>
                  <a:pt x="429874" y="303359"/>
                  <a:pt x="437742" y="295491"/>
                </a:cubicBezTo>
                <a:close/>
                <a:moveTo>
                  <a:pt x="373634" y="202889"/>
                </a:moveTo>
                <a:cubicBezTo>
                  <a:pt x="385437" y="191087"/>
                  <a:pt x="404571" y="191087"/>
                  <a:pt x="416373" y="202890"/>
                </a:cubicBezTo>
                <a:cubicBezTo>
                  <a:pt x="428175" y="214692"/>
                  <a:pt x="428174" y="233827"/>
                  <a:pt x="416372" y="245629"/>
                </a:cubicBezTo>
                <a:cubicBezTo>
                  <a:pt x="404570" y="257431"/>
                  <a:pt x="385436" y="257431"/>
                  <a:pt x="373634" y="245629"/>
                </a:cubicBezTo>
                <a:cubicBezTo>
                  <a:pt x="361831" y="233829"/>
                  <a:pt x="361830" y="214695"/>
                  <a:pt x="373630" y="202892"/>
                </a:cubicBezTo>
                <a:cubicBezTo>
                  <a:pt x="373632" y="202891"/>
                  <a:pt x="373632" y="202890"/>
                  <a:pt x="373633" y="202889"/>
                </a:cubicBezTo>
                <a:close/>
                <a:moveTo>
                  <a:pt x="373634" y="373847"/>
                </a:moveTo>
                <a:cubicBezTo>
                  <a:pt x="385436" y="362045"/>
                  <a:pt x="404571" y="362045"/>
                  <a:pt x="416372" y="373847"/>
                </a:cubicBezTo>
                <a:cubicBezTo>
                  <a:pt x="428174" y="385650"/>
                  <a:pt x="428174" y="404784"/>
                  <a:pt x="416372" y="416586"/>
                </a:cubicBezTo>
                <a:cubicBezTo>
                  <a:pt x="404571" y="428387"/>
                  <a:pt x="385436" y="428387"/>
                  <a:pt x="373634" y="416586"/>
                </a:cubicBezTo>
                <a:cubicBezTo>
                  <a:pt x="361831" y="404785"/>
                  <a:pt x="361831" y="385651"/>
                  <a:pt x="373632" y="373849"/>
                </a:cubicBezTo>
                <a:cubicBezTo>
                  <a:pt x="373632" y="373849"/>
                  <a:pt x="373633" y="373848"/>
                  <a:pt x="373633" y="373847"/>
                </a:cubicBezTo>
                <a:close/>
                <a:moveTo>
                  <a:pt x="330893" y="331107"/>
                </a:moveTo>
                <a:cubicBezTo>
                  <a:pt x="319091" y="342910"/>
                  <a:pt x="299956" y="342909"/>
                  <a:pt x="288153" y="331107"/>
                </a:cubicBezTo>
                <a:cubicBezTo>
                  <a:pt x="276352" y="319305"/>
                  <a:pt x="276352" y="300170"/>
                  <a:pt x="288154" y="288367"/>
                </a:cubicBezTo>
                <a:cubicBezTo>
                  <a:pt x="299957" y="276566"/>
                  <a:pt x="319091" y="276566"/>
                  <a:pt x="330893" y="288367"/>
                </a:cubicBezTo>
                <a:cubicBezTo>
                  <a:pt x="342696" y="300169"/>
                  <a:pt x="342697" y="319304"/>
                  <a:pt x="330895" y="331106"/>
                </a:cubicBezTo>
                <a:cubicBezTo>
                  <a:pt x="330894" y="331106"/>
                  <a:pt x="330894" y="331107"/>
                  <a:pt x="330893" y="331107"/>
                </a:cubicBezTo>
                <a:close/>
                <a:moveTo>
                  <a:pt x="323770" y="181519"/>
                </a:moveTo>
                <a:cubicBezTo>
                  <a:pt x="315902" y="189387"/>
                  <a:pt x="303145" y="189387"/>
                  <a:pt x="295277" y="181519"/>
                </a:cubicBezTo>
                <a:cubicBezTo>
                  <a:pt x="287409" y="173651"/>
                  <a:pt x="287409" y="160894"/>
                  <a:pt x="295277" y="153027"/>
                </a:cubicBezTo>
                <a:cubicBezTo>
                  <a:pt x="303145" y="145159"/>
                  <a:pt x="315902" y="145159"/>
                  <a:pt x="323770" y="153027"/>
                </a:cubicBezTo>
                <a:cubicBezTo>
                  <a:pt x="331638" y="160894"/>
                  <a:pt x="331638" y="173651"/>
                  <a:pt x="323771" y="181518"/>
                </a:cubicBezTo>
                <a:cubicBezTo>
                  <a:pt x="323770" y="181519"/>
                  <a:pt x="323770" y="181519"/>
                  <a:pt x="323770" y="181519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2" name="Graphic 26" descr="Eye dropper">
            <a:extLst>
              <a:ext uri="{FF2B5EF4-FFF2-40B4-BE49-F238E27FC236}">
                <a16:creationId xmlns:a16="http://schemas.microsoft.com/office/drawing/2014/main" id="{6EBE6AF1-9BDE-4D21-88DF-B1072C6956EE}"/>
              </a:ext>
            </a:extLst>
          </p:cNvPr>
          <p:cNvSpPr/>
          <p:nvPr/>
        </p:nvSpPr>
        <p:spPr>
          <a:xfrm>
            <a:off x="2802471" y="3287426"/>
            <a:ext cx="464171" cy="464171"/>
          </a:xfrm>
          <a:custGeom>
            <a:avLst/>
            <a:gdLst>
              <a:gd name="connsiteX0" fmla="*/ 598568 w 618894"/>
              <a:gd name="connsiteY0" fmla="*/ 20327 h 618894"/>
              <a:gd name="connsiteX1" fmla="*/ 500226 w 618894"/>
              <a:gd name="connsiteY1" fmla="*/ 20327 h 618894"/>
              <a:gd name="connsiteX2" fmla="*/ 452991 w 618894"/>
              <a:gd name="connsiteY2" fmla="*/ 67561 h 618894"/>
              <a:gd name="connsiteX3" fmla="*/ 425889 w 618894"/>
              <a:gd name="connsiteY3" fmla="*/ 40459 h 618894"/>
              <a:gd name="connsiteX4" fmla="*/ 381751 w 618894"/>
              <a:gd name="connsiteY4" fmla="*/ 40459 h 618894"/>
              <a:gd name="connsiteX5" fmla="*/ 370911 w 618894"/>
              <a:gd name="connsiteY5" fmla="*/ 51300 h 618894"/>
              <a:gd name="connsiteX6" fmla="*/ 370911 w 618894"/>
              <a:gd name="connsiteY6" fmla="*/ 95438 h 618894"/>
              <a:gd name="connsiteX7" fmla="*/ 398013 w 618894"/>
              <a:gd name="connsiteY7" fmla="*/ 122540 h 618894"/>
              <a:gd name="connsiteX8" fmla="*/ 42589 w 618894"/>
              <a:gd name="connsiteY8" fmla="*/ 477964 h 618894"/>
              <a:gd name="connsiteX9" fmla="*/ 42589 w 618894"/>
              <a:gd name="connsiteY9" fmla="*/ 543783 h 618894"/>
              <a:gd name="connsiteX10" fmla="*/ 42589 w 618894"/>
              <a:gd name="connsiteY10" fmla="*/ 543783 h 618894"/>
              <a:gd name="connsiteX11" fmla="*/ 6969 w 618894"/>
              <a:gd name="connsiteY11" fmla="*/ 579403 h 618894"/>
              <a:gd name="connsiteX12" fmla="*/ 6969 w 618894"/>
              <a:gd name="connsiteY12" fmla="*/ 611925 h 618894"/>
              <a:gd name="connsiteX13" fmla="*/ 23230 w 618894"/>
              <a:gd name="connsiteY13" fmla="*/ 618894 h 618894"/>
              <a:gd name="connsiteX14" fmla="*/ 39492 w 618894"/>
              <a:gd name="connsiteY14" fmla="*/ 611925 h 618894"/>
              <a:gd name="connsiteX15" fmla="*/ 75111 w 618894"/>
              <a:gd name="connsiteY15" fmla="*/ 576305 h 618894"/>
              <a:gd name="connsiteX16" fmla="*/ 75111 w 618894"/>
              <a:gd name="connsiteY16" fmla="*/ 576305 h 618894"/>
              <a:gd name="connsiteX17" fmla="*/ 140931 w 618894"/>
              <a:gd name="connsiteY17" fmla="*/ 576305 h 618894"/>
              <a:gd name="connsiteX18" fmla="*/ 146351 w 618894"/>
              <a:gd name="connsiteY18" fmla="*/ 570885 h 618894"/>
              <a:gd name="connsiteX19" fmla="*/ 496354 w 618894"/>
              <a:gd name="connsiteY19" fmla="*/ 220882 h 618894"/>
              <a:gd name="connsiteX20" fmla="*/ 523456 w 618894"/>
              <a:gd name="connsiteY20" fmla="*/ 247984 h 618894"/>
              <a:gd name="connsiteX21" fmla="*/ 567594 w 618894"/>
              <a:gd name="connsiteY21" fmla="*/ 247984 h 618894"/>
              <a:gd name="connsiteX22" fmla="*/ 578435 w 618894"/>
              <a:gd name="connsiteY22" fmla="*/ 237143 h 618894"/>
              <a:gd name="connsiteX23" fmla="*/ 578435 w 618894"/>
              <a:gd name="connsiteY23" fmla="*/ 193005 h 618894"/>
              <a:gd name="connsiteX24" fmla="*/ 551333 w 618894"/>
              <a:gd name="connsiteY24" fmla="*/ 165903 h 618894"/>
              <a:gd name="connsiteX25" fmla="*/ 598568 w 618894"/>
              <a:gd name="connsiteY25" fmla="*/ 118668 h 618894"/>
              <a:gd name="connsiteX26" fmla="*/ 598568 w 618894"/>
              <a:gd name="connsiteY26" fmla="*/ 20327 h 618894"/>
              <a:gd name="connsiteX27" fmla="*/ 315932 w 618894"/>
              <a:gd name="connsiteY27" fmla="*/ 335484 h 618894"/>
              <a:gd name="connsiteX28" fmla="*/ 283410 w 618894"/>
              <a:gd name="connsiteY28" fmla="*/ 335484 h 618894"/>
              <a:gd name="connsiteX29" fmla="*/ 283410 w 618894"/>
              <a:gd name="connsiteY29" fmla="*/ 302962 h 618894"/>
              <a:gd name="connsiteX30" fmla="*/ 404982 w 618894"/>
              <a:gd name="connsiteY30" fmla="*/ 181390 h 618894"/>
              <a:gd name="connsiteX31" fmla="*/ 437504 w 618894"/>
              <a:gd name="connsiteY31" fmla="*/ 213912 h 618894"/>
              <a:gd name="connsiteX32" fmla="*/ 315932 w 618894"/>
              <a:gd name="connsiteY32" fmla="*/ 335484 h 618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18894" h="618894">
                <a:moveTo>
                  <a:pt x="598568" y="20327"/>
                </a:moveTo>
                <a:cubicBezTo>
                  <a:pt x="571466" y="-6776"/>
                  <a:pt x="527328" y="-6776"/>
                  <a:pt x="500226" y="20327"/>
                </a:cubicBezTo>
                <a:cubicBezTo>
                  <a:pt x="498677" y="21875"/>
                  <a:pt x="452991" y="67561"/>
                  <a:pt x="452991" y="67561"/>
                </a:cubicBezTo>
                <a:lnTo>
                  <a:pt x="425889" y="40459"/>
                </a:lnTo>
                <a:cubicBezTo>
                  <a:pt x="413500" y="28070"/>
                  <a:pt x="394141" y="28070"/>
                  <a:pt x="381751" y="40459"/>
                </a:cubicBezTo>
                <a:lnTo>
                  <a:pt x="370911" y="51300"/>
                </a:lnTo>
                <a:cubicBezTo>
                  <a:pt x="358521" y="63690"/>
                  <a:pt x="358521" y="83048"/>
                  <a:pt x="370911" y="95438"/>
                </a:cubicBezTo>
                <a:lnTo>
                  <a:pt x="398013" y="122540"/>
                </a:lnTo>
                <a:lnTo>
                  <a:pt x="42589" y="477964"/>
                </a:lnTo>
                <a:cubicBezTo>
                  <a:pt x="60399" y="495774"/>
                  <a:pt x="60399" y="525199"/>
                  <a:pt x="42589" y="543783"/>
                </a:cubicBezTo>
                <a:lnTo>
                  <a:pt x="42589" y="543783"/>
                </a:lnTo>
                <a:lnTo>
                  <a:pt x="6969" y="579403"/>
                </a:lnTo>
                <a:cubicBezTo>
                  <a:pt x="-2323" y="588695"/>
                  <a:pt x="-2323" y="603407"/>
                  <a:pt x="6969" y="611925"/>
                </a:cubicBezTo>
                <a:cubicBezTo>
                  <a:pt x="11615" y="616571"/>
                  <a:pt x="17810" y="618894"/>
                  <a:pt x="23230" y="618894"/>
                </a:cubicBezTo>
                <a:cubicBezTo>
                  <a:pt x="28651" y="618894"/>
                  <a:pt x="34845" y="616571"/>
                  <a:pt x="39492" y="611925"/>
                </a:cubicBezTo>
                <a:lnTo>
                  <a:pt x="75111" y="576305"/>
                </a:lnTo>
                <a:lnTo>
                  <a:pt x="75111" y="576305"/>
                </a:lnTo>
                <a:cubicBezTo>
                  <a:pt x="92921" y="558495"/>
                  <a:pt x="122346" y="558495"/>
                  <a:pt x="140931" y="576305"/>
                </a:cubicBezTo>
                <a:lnTo>
                  <a:pt x="146351" y="570885"/>
                </a:lnTo>
                <a:lnTo>
                  <a:pt x="496354" y="220882"/>
                </a:lnTo>
                <a:lnTo>
                  <a:pt x="523456" y="247984"/>
                </a:lnTo>
                <a:cubicBezTo>
                  <a:pt x="535846" y="260373"/>
                  <a:pt x="555204" y="260373"/>
                  <a:pt x="567594" y="247984"/>
                </a:cubicBezTo>
                <a:lnTo>
                  <a:pt x="578435" y="237143"/>
                </a:lnTo>
                <a:cubicBezTo>
                  <a:pt x="590824" y="224753"/>
                  <a:pt x="590824" y="205395"/>
                  <a:pt x="578435" y="193005"/>
                </a:cubicBezTo>
                <a:lnTo>
                  <a:pt x="551333" y="165903"/>
                </a:lnTo>
                <a:cubicBezTo>
                  <a:pt x="551333" y="165903"/>
                  <a:pt x="597019" y="120217"/>
                  <a:pt x="598568" y="118668"/>
                </a:cubicBezTo>
                <a:cubicBezTo>
                  <a:pt x="625670" y="91566"/>
                  <a:pt x="625670" y="47429"/>
                  <a:pt x="598568" y="20327"/>
                </a:cubicBezTo>
                <a:close/>
                <a:moveTo>
                  <a:pt x="315932" y="335484"/>
                </a:moveTo>
                <a:cubicBezTo>
                  <a:pt x="306640" y="344777"/>
                  <a:pt x="291928" y="344777"/>
                  <a:pt x="283410" y="335484"/>
                </a:cubicBezTo>
                <a:cubicBezTo>
                  <a:pt x="274892" y="326192"/>
                  <a:pt x="274118" y="311480"/>
                  <a:pt x="283410" y="302962"/>
                </a:cubicBezTo>
                <a:lnTo>
                  <a:pt x="404982" y="181390"/>
                </a:lnTo>
                <a:lnTo>
                  <a:pt x="437504" y="213912"/>
                </a:lnTo>
                <a:lnTo>
                  <a:pt x="315932" y="335484"/>
                </a:ln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3" name="Graphic 20" descr="Adhesive Bandage">
            <a:extLst>
              <a:ext uri="{FF2B5EF4-FFF2-40B4-BE49-F238E27FC236}">
                <a16:creationId xmlns:a16="http://schemas.microsoft.com/office/drawing/2014/main" id="{B6B61503-BE71-4870-B1F4-4D0BD6C7F2B8}"/>
              </a:ext>
            </a:extLst>
          </p:cNvPr>
          <p:cNvSpPr/>
          <p:nvPr/>
        </p:nvSpPr>
        <p:spPr>
          <a:xfrm>
            <a:off x="4347237" y="3292927"/>
            <a:ext cx="452959" cy="452663"/>
          </a:xfrm>
          <a:custGeom>
            <a:avLst/>
            <a:gdLst>
              <a:gd name="connsiteX0" fmla="*/ 569750 w 603945"/>
              <a:gd name="connsiteY0" fmla="*/ 34077 h 603550"/>
              <a:gd name="connsiteX1" fmla="*/ 408400 w 603945"/>
              <a:gd name="connsiteY1" fmla="*/ 30848 h 603550"/>
              <a:gd name="connsiteX2" fmla="*/ 30698 w 603945"/>
              <a:gd name="connsiteY2" fmla="*/ 408170 h 603550"/>
              <a:gd name="connsiteX3" fmla="*/ 37729 w 603945"/>
              <a:gd name="connsiteY3" fmla="*/ 572853 h 603550"/>
              <a:gd name="connsiteX4" fmla="*/ 195502 w 603945"/>
              <a:gd name="connsiteY4" fmla="*/ 572741 h 603550"/>
              <a:gd name="connsiteX5" fmla="*/ 573204 w 603945"/>
              <a:gd name="connsiteY5" fmla="*/ 195419 h 603550"/>
              <a:gd name="connsiteX6" fmla="*/ 569750 w 603945"/>
              <a:gd name="connsiteY6" fmla="*/ 34077 h 603550"/>
              <a:gd name="connsiteX7" fmla="*/ 228892 w 603945"/>
              <a:gd name="connsiteY7" fmla="*/ 308868 h 603550"/>
              <a:gd name="connsiteX8" fmla="*/ 206913 w 603945"/>
              <a:gd name="connsiteY8" fmla="*/ 308870 h 603550"/>
              <a:gd name="connsiteX9" fmla="*/ 206910 w 603945"/>
              <a:gd name="connsiteY9" fmla="*/ 286892 h 603550"/>
              <a:gd name="connsiteX10" fmla="*/ 228889 w 603945"/>
              <a:gd name="connsiteY10" fmla="*/ 286890 h 603550"/>
              <a:gd name="connsiteX11" fmla="*/ 228892 w 603945"/>
              <a:gd name="connsiteY11" fmla="*/ 286892 h 603550"/>
              <a:gd name="connsiteX12" fmla="*/ 228900 w 603945"/>
              <a:gd name="connsiteY12" fmla="*/ 308860 h 603550"/>
              <a:gd name="connsiteX13" fmla="*/ 228892 w 603945"/>
              <a:gd name="connsiteY13" fmla="*/ 308868 h 603550"/>
              <a:gd name="connsiteX14" fmla="*/ 272843 w 603945"/>
              <a:gd name="connsiteY14" fmla="*/ 352828 h 603550"/>
              <a:gd name="connsiteX15" fmla="*/ 250865 w 603945"/>
              <a:gd name="connsiteY15" fmla="*/ 352830 h 603550"/>
              <a:gd name="connsiteX16" fmla="*/ 250862 w 603945"/>
              <a:gd name="connsiteY16" fmla="*/ 330852 h 603550"/>
              <a:gd name="connsiteX17" fmla="*/ 272841 w 603945"/>
              <a:gd name="connsiteY17" fmla="*/ 330849 h 603550"/>
              <a:gd name="connsiteX18" fmla="*/ 272843 w 603945"/>
              <a:gd name="connsiteY18" fmla="*/ 330852 h 603550"/>
              <a:gd name="connsiteX19" fmla="*/ 272852 w 603945"/>
              <a:gd name="connsiteY19" fmla="*/ 352819 h 603550"/>
              <a:gd name="connsiteX20" fmla="*/ 272843 w 603945"/>
              <a:gd name="connsiteY20" fmla="*/ 352828 h 603550"/>
              <a:gd name="connsiteX21" fmla="*/ 272843 w 603945"/>
              <a:gd name="connsiteY21" fmla="*/ 264916 h 603550"/>
              <a:gd name="connsiteX22" fmla="*/ 250865 w 603945"/>
              <a:gd name="connsiteY22" fmla="*/ 264919 h 603550"/>
              <a:gd name="connsiteX23" fmla="*/ 250862 w 603945"/>
              <a:gd name="connsiteY23" fmla="*/ 242940 h 603550"/>
              <a:gd name="connsiteX24" fmla="*/ 272841 w 603945"/>
              <a:gd name="connsiteY24" fmla="*/ 242938 h 603550"/>
              <a:gd name="connsiteX25" fmla="*/ 272843 w 603945"/>
              <a:gd name="connsiteY25" fmla="*/ 242940 h 603550"/>
              <a:gd name="connsiteX26" fmla="*/ 272852 w 603945"/>
              <a:gd name="connsiteY26" fmla="*/ 264908 h 603550"/>
              <a:gd name="connsiteX27" fmla="*/ 272843 w 603945"/>
              <a:gd name="connsiteY27" fmla="*/ 264916 h 603550"/>
              <a:gd name="connsiteX28" fmla="*/ 316795 w 603945"/>
              <a:gd name="connsiteY28" fmla="*/ 396779 h 603550"/>
              <a:gd name="connsiteX29" fmla="*/ 294817 w 603945"/>
              <a:gd name="connsiteY29" fmla="*/ 396782 h 603550"/>
              <a:gd name="connsiteX30" fmla="*/ 294814 w 603945"/>
              <a:gd name="connsiteY30" fmla="*/ 374803 h 603550"/>
              <a:gd name="connsiteX31" fmla="*/ 316793 w 603945"/>
              <a:gd name="connsiteY31" fmla="*/ 374801 h 603550"/>
              <a:gd name="connsiteX32" fmla="*/ 316795 w 603945"/>
              <a:gd name="connsiteY32" fmla="*/ 374803 h 603550"/>
              <a:gd name="connsiteX33" fmla="*/ 316804 w 603945"/>
              <a:gd name="connsiteY33" fmla="*/ 396771 h 603550"/>
              <a:gd name="connsiteX34" fmla="*/ 316795 w 603945"/>
              <a:gd name="connsiteY34" fmla="*/ 396779 h 603550"/>
              <a:gd name="connsiteX35" fmla="*/ 316795 w 603945"/>
              <a:gd name="connsiteY35" fmla="*/ 308868 h 603550"/>
              <a:gd name="connsiteX36" fmla="*/ 294817 w 603945"/>
              <a:gd name="connsiteY36" fmla="*/ 308870 h 603550"/>
              <a:gd name="connsiteX37" fmla="*/ 294814 w 603945"/>
              <a:gd name="connsiteY37" fmla="*/ 286892 h 603550"/>
              <a:gd name="connsiteX38" fmla="*/ 316793 w 603945"/>
              <a:gd name="connsiteY38" fmla="*/ 286890 h 603550"/>
              <a:gd name="connsiteX39" fmla="*/ 316795 w 603945"/>
              <a:gd name="connsiteY39" fmla="*/ 286892 h 603550"/>
              <a:gd name="connsiteX40" fmla="*/ 316804 w 603945"/>
              <a:gd name="connsiteY40" fmla="*/ 308860 h 603550"/>
              <a:gd name="connsiteX41" fmla="*/ 316795 w 603945"/>
              <a:gd name="connsiteY41" fmla="*/ 308868 h 603550"/>
              <a:gd name="connsiteX42" fmla="*/ 316795 w 603945"/>
              <a:gd name="connsiteY42" fmla="*/ 220965 h 603550"/>
              <a:gd name="connsiteX43" fmla="*/ 294817 w 603945"/>
              <a:gd name="connsiteY43" fmla="*/ 220967 h 603550"/>
              <a:gd name="connsiteX44" fmla="*/ 294814 w 603945"/>
              <a:gd name="connsiteY44" fmla="*/ 198989 h 603550"/>
              <a:gd name="connsiteX45" fmla="*/ 316793 w 603945"/>
              <a:gd name="connsiteY45" fmla="*/ 198986 h 603550"/>
              <a:gd name="connsiteX46" fmla="*/ 316795 w 603945"/>
              <a:gd name="connsiteY46" fmla="*/ 198989 h 603550"/>
              <a:gd name="connsiteX47" fmla="*/ 316804 w 603945"/>
              <a:gd name="connsiteY47" fmla="*/ 220956 h 603550"/>
              <a:gd name="connsiteX48" fmla="*/ 316795 w 603945"/>
              <a:gd name="connsiteY48" fmla="*/ 220965 h 603550"/>
              <a:gd name="connsiteX49" fmla="*/ 360755 w 603945"/>
              <a:gd name="connsiteY49" fmla="*/ 352828 h 603550"/>
              <a:gd name="connsiteX50" fmla="*/ 338776 w 603945"/>
              <a:gd name="connsiteY50" fmla="*/ 352830 h 603550"/>
              <a:gd name="connsiteX51" fmla="*/ 338773 w 603945"/>
              <a:gd name="connsiteY51" fmla="*/ 330852 h 603550"/>
              <a:gd name="connsiteX52" fmla="*/ 360752 w 603945"/>
              <a:gd name="connsiteY52" fmla="*/ 330849 h 603550"/>
              <a:gd name="connsiteX53" fmla="*/ 360755 w 603945"/>
              <a:gd name="connsiteY53" fmla="*/ 330852 h 603550"/>
              <a:gd name="connsiteX54" fmla="*/ 360763 w 603945"/>
              <a:gd name="connsiteY54" fmla="*/ 352819 h 603550"/>
              <a:gd name="connsiteX55" fmla="*/ 360755 w 603945"/>
              <a:gd name="connsiteY55" fmla="*/ 352828 h 603550"/>
              <a:gd name="connsiteX56" fmla="*/ 360755 w 603945"/>
              <a:gd name="connsiteY56" fmla="*/ 264916 h 603550"/>
              <a:gd name="connsiteX57" fmla="*/ 338776 w 603945"/>
              <a:gd name="connsiteY57" fmla="*/ 264919 h 603550"/>
              <a:gd name="connsiteX58" fmla="*/ 338773 w 603945"/>
              <a:gd name="connsiteY58" fmla="*/ 242940 h 603550"/>
              <a:gd name="connsiteX59" fmla="*/ 360752 w 603945"/>
              <a:gd name="connsiteY59" fmla="*/ 242938 h 603550"/>
              <a:gd name="connsiteX60" fmla="*/ 360755 w 603945"/>
              <a:gd name="connsiteY60" fmla="*/ 242940 h 603550"/>
              <a:gd name="connsiteX61" fmla="*/ 360763 w 603945"/>
              <a:gd name="connsiteY61" fmla="*/ 264908 h 603550"/>
              <a:gd name="connsiteX62" fmla="*/ 360755 w 603945"/>
              <a:gd name="connsiteY62" fmla="*/ 264916 h 603550"/>
              <a:gd name="connsiteX63" fmla="*/ 404706 w 603945"/>
              <a:gd name="connsiteY63" fmla="*/ 308868 h 603550"/>
              <a:gd name="connsiteX64" fmla="*/ 382728 w 603945"/>
              <a:gd name="connsiteY64" fmla="*/ 308870 h 603550"/>
              <a:gd name="connsiteX65" fmla="*/ 382725 w 603945"/>
              <a:gd name="connsiteY65" fmla="*/ 286892 h 603550"/>
              <a:gd name="connsiteX66" fmla="*/ 404704 w 603945"/>
              <a:gd name="connsiteY66" fmla="*/ 286890 h 603550"/>
              <a:gd name="connsiteX67" fmla="*/ 404706 w 603945"/>
              <a:gd name="connsiteY67" fmla="*/ 286892 h 603550"/>
              <a:gd name="connsiteX68" fmla="*/ 404715 w 603945"/>
              <a:gd name="connsiteY68" fmla="*/ 308860 h 603550"/>
              <a:gd name="connsiteX69" fmla="*/ 404706 w 603945"/>
              <a:gd name="connsiteY69" fmla="*/ 308868 h 60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3945" h="603550">
                <a:moveTo>
                  <a:pt x="569750" y="34077"/>
                </a:moveTo>
                <a:cubicBezTo>
                  <a:pt x="525528" y="-10077"/>
                  <a:pt x="454353" y="-11502"/>
                  <a:pt x="408400" y="30848"/>
                </a:cubicBezTo>
                <a:lnTo>
                  <a:pt x="30698" y="408170"/>
                </a:lnTo>
                <a:cubicBezTo>
                  <a:pt x="-12836" y="455587"/>
                  <a:pt x="-9688" y="529318"/>
                  <a:pt x="37729" y="572853"/>
                </a:cubicBezTo>
                <a:cubicBezTo>
                  <a:pt x="82356" y="613826"/>
                  <a:pt x="150932" y="613777"/>
                  <a:pt x="195502" y="572741"/>
                </a:cubicBezTo>
                <a:lnTo>
                  <a:pt x="573204" y="195419"/>
                </a:lnTo>
                <a:cubicBezTo>
                  <a:pt x="615495" y="149410"/>
                  <a:pt x="613971" y="78234"/>
                  <a:pt x="569750" y="34077"/>
                </a:cubicBezTo>
                <a:close/>
                <a:moveTo>
                  <a:pt x="228892" y="308868"/>
                </a:moveTo>
                <a:cubicBezTo>
                  <a:pt x="222823" y="314938"/>
                  <a:pt x="212983" y="314939"/>
                  <a:pt x="206913" y="308870"/>
                </a:cubicBezTo>
                <a:cubicBezTo>
                  <a:pt x="200843" y="302802"/>
                  <a:pt x="200843" y="292962"/>
                  <a:pt x="206910" y="286892"/>
                </a:cubicBezTo>
                <a:cubicBezTo>
                  <a:pt x="212979" y="280822"/>
                  <a:pt x="222819" y="280821"/>
                  <a:pt x="228889" y="286890"/>
                </a:cubicBezTo>
                <a:cubicBezTo>
                  <a:pt x="228890" y="286891"/>
                  <a:pt x="228891" y="286891"/>
                  <a:pt x="228892" y="286892"/>
                </a:cubicBezTo>
                <a:cubicBezTo>
                  <a:pt x="234960" y="292956"/>
                  <a:pt x="234964" y="302791"/>
                  <a:pt x="228900" y="308860"/>
                </a:cubicBezTo>
                <a:cubicBezTo>
                  <a:pt x="228897" y="308863"/>
                  <a:pt x="228895" y="308865"/>
                  <a:pt x="228892" y="308868"/>
                </a:cubicBezTo>
                <a:close/>
                <a:moveTo>
                  <a:pt x="272843" y="352828"/>
                </a:moveTo>
                <a:cubicBezTo>
                  <a:pt x="266775" y="358898"/>
                  <a:pt x="256934" y="358898"/>
                  <a:pt x="250865" y="352830"/>
                </a:cubicBezTo>
                <a:cubicBezTo>
                  <a:pt x="244795" y="346761"/>
                  <a:pt x="244794" y="336922"/>
                  <a:pt x="250862" y="330852"/>
                </a:cubicBezTo>
                <a:cubicBezTo>
                  <a:pt x="256931" y="324782"/>
                  <a:pt x="266771" y="324781"/>
                  <a:pt x="272841" y="330849"/>
                </a:cubicBezTo>
                <a:cubicBezTo>
                  <a:pt x="272842" y="330850"/>
                  <a:pt x="272843" y="330851"/>
                  <a:pt x="272843" y="330852"/>
                </a:cubicBezTo>
                <a:cubicBezTo>
                  <a:pt x="278912" y="336916"/>
                  <a:pt x="278916" y="346751"/>
                  <a:pt x="272852" y="352819"/>
                </a:cubicBezTo>
                <a:cubicBezTo>
                  <a:pt x="272849" y="352822"/>
                  <a:pt x="272846" y="352824"/>
                  <a:pt x="272843" y="352828"/>
                </a:cubicBezTo>
                <a:close/>
                <a:moveTo>
                  <a:pt x="272843" y="264916"/>
                </a:moveTo>
                <a:cubicBezTo>
                  <a:pt x="266775" y="270986"/>
                  <a:pt x="256934" y="270987"/>
                  <a:pt x="250865" y="264919"/>
                </a:cubicBezTo>
                <a:cubicBezTo>
                  <a:pt x="244795" y="258850"/>
                  <a:pt x="244794" y="249011"/>
                  <a:pt x="250862" y="242940"/>
                </a:cubicBezTo>
                <a:cubicBezTo>
                  <a:pt x="256931" y="236870"/>
                  <a:pt x="266771" y="236870"/>
                  <a:pt x="272841" y="242938"/>
                </a:cubicBezTo>
                <a:cubicBezTo>
                  <a:pt x="272842" y="242939"/>
                  <a:pt x="272843" y="242940"/>
                  <a:pt x="272843" y="242940"/>
                </a:cubicBezTo>
                <a:cubicBezTo>
                  <a:pt x="278912" y="249004"/>
                  <a:pt x="278916" y="258839"/>
                  <a:pt x="272852" y="264908"/>
                </a:cubicBezTo>
                <a:cubicBezTo>
                  <a:pt x="272849" y="264911"/>
                  <a:pt x="272846" y="264913"/>
                  <a:pt x="272843" y="264916"/>
                </a:cubicBezTo>
                <a:close/>
                <a:moveTo>
                  <a:pt x="316795" y="396779"/>
                </a:moveTo>
                <a:cubicBezTo>
                  <a:pt x="310727" y="402849"/>
                  <a:pt x="300886" y="402850"/>
                  <a:pt x="294817" y="396782"/>
                </a:cubicBezTo>
                <a:cubicBezTo>
                  <a:pt x="288747" y="390713"/>
                  <a:pt x="288746" y="380874"/>
                  <a:pt x="294814" y="374803"/>
                </a:cubicBezTo>
                <a:cubicBezTo>
                  <a:pt x="300882" y="368733"/>
                  <a:pt x="310723" y="368733"/>
                  <a:pt x="316793" y="374801"/>
                </a:cubicBezTo>
                <a:cubicBezTo>
                  <a:pt x="316794" y="374802"/>
                  <a:pt x="316794" y="374803"/>
                  <a:pt x="316795" y="374803"/>
                </a:cubicBezTo>
                <a:cubicBezTo>
                  <a:pt x="322864" y="380867"/>
                  <a:pt x="322868" y="390702"/>
                  <a:pt x="316804" y="396771"/>
                </a:cubicBezTo>
                <a:cubicBezTo>
                  <a:pt x="316801" y="396774"/>
                  <a:pt x="316798" y="396776"/>
                  <a:pt x="316795" y="396779"/>
                </a:cubicBezTo>
                <a:close/>
                <a:moveTo>
                  <a:pt x="316795" y="308868"/>
                </a:moveTo>
                <a:cubicBezTo>
                  <a:pt x="310727" y="314938"/>
                  <a:pt x="300886" y="314939"/>
                  <a:pt x="294817" y="308870"/>
                </a:cubicBezTo>
                <a:cubicBezTo>
                  <a:pt x="288747" y="302802"/>
                  <a:pt x="288746" y="292962"/>
                  <a:pt x="294814" y="286892"/>
                </a:cubicBezTo>
                <a:cubicBezTo>
                  <a:pt x="300882" y="280822"/>
                  <a:pt x="310723" y="280821"/>
                  <a:pt x="316793" y="286890"/>
                </a:cubicBezTo>
                <a:cubicBezTo>
                  <a:pt x="316794" y="286891"/>
                  <a:pt x="316794" y="286891"/>
                  <a:pt x="316795" y="286892"/>
                </a:cubicBezTo>
                <a:cubicBezTo>
                  <a:pt x="322864" y="292956"/>
                  <a:pt x="322868" y="302791"/>
                  <a:pt x="316804" y="308860"/>
                </a:cubicBezTo>
                <a:cubicBezTo>
                  <a:pt x="316801" y="308863"/>
                  <a:pt x="316798" y="308865"/>
                  <a:pt x="316795" y="308868"/>
                </a:cubicBezTo>
                <a:close/>
                <a:moveTo>
                  <a:pt x="316795" y="220965"/>
                </a:moveTo>
                <a:cubicBezTo>
                  <a:pt x="310727" y="227035"/>
                  <a:pt x="300886" y="227035"/>
                  <a:pt x="294817" y="220967"/>
                </a:cubicBezTo>
                <a:cubicBezTo>
                  <a:pt x="288747" y="214898"/>
                  <a:pt x="288746" y="205059"/>
                  <a:pt x="294814" y="198989"/>
                </a:cubicBezTo>
                <a:cubicBezTo>
                  <a:pt x="300882" y="192919"/>
                  <a:pt x="310723" y="192918"/>
                  <a:pt x="316793" y="198986"/>
                </a:cubicBezTo>
                <a:cubicBezTo>
                  <a:pt x="316794" y="198987"/>
                  <a:pt x="316794" y="198988"/>
                  <a:pt x="316795" y="198989"/>
                </a:cubicBezTo>
                <a:cubicBezTo>
                  <a:pt x="322864" y="205053"/>
                  <a:pt x="322868" y="214888"/>
                  <a:pt x="316804" y="220956"/>
                </a:cubicBezTo>
                <a:cubicBezTo>
                  <a:pt x="316801" y="220959"/>
                  <a:pt x="316798" y="220961"/>
                  <a:pt x="316795" y="220965"/>
                </a:cubicBezTo>
                <a:close/>
                <a:moveTo>
                  <a:pt x="360755" y="352828"/>
                </a:moveTo>
                <a:cubicBezTo>
                  <a:pt x="354686" y="358898"/>
                  <a:pt x="344846" y="358898"/>
                  <a:pt x="338776" y="352830"/>
                </a:cubicBezTo>
                <a:cubicBezTo>
                  <a:pt x="332706" y="346761"/>
                  <a:pt x="332706" y="336922"/>
                  <a:pt x="338773" y="330852"/>
                </a:cubicBezTo>
                <a:cubicBezTo>
                  <a:pt x="344842" y="324782"/>
                  <a:pt x="354682" y="324781"/>
                  <a:pt x="360752" y="330849"/>
                </a:cubicBezTo>
                <a:cubicBezTo>
                  <a:pt x="360753" y="330850"/>
                  <a:pt x="360754" y="330851"/>
                  <a:pt x="360755" y="330852"/>
                </a:cubicBezTo>
                <a:cubicBezTo>
                  <a:pt x="366823" y="336916"/>
                  <a:pt x="366827" y="346751"/>
                  <a:pt x="360763" y="352819"/>
                </a:cubicBezTo>
                <a:cubicBezTo>
                  <a:pt x="360760" y="352822"/>
                  <a:pt x="360758" y="352824"/>
                  <a:pt x="360755" y="352828"/>
                </a:cubicBezTo>
                <a:close/>
                <a:moveTo>
                  <a:pt x="360755" y="264916"/>
                </a:moveTo>
                <a:cubicBezTo>
                  <a:pt x="354686" y="270986"/>
                  <a:pt x="344846" y="270987"/>
                  <a:pt x="338776" y="264919"/>
                </a:cubicBezTo>
                <a:cubicBezTo>
                  <a:pt x="332706" y="258850"/>
                  <a:pt x="332706" y="249011"/>
                  <a:pt x="338773" y="242940"/>
                </a:cubicBezTo>
                <a:cubicBezTo>
                  <a:pt x="344842" y="236870"/>
                  <a:pt x="354682" y="236870"/>
                  <a:pt x="360752" y="242938"/>
                </a:cubicBezTo>
                <a:cubicBezTo>
                  <a:pt x="360753" y="242939"/>
                  <a:pt x="360754" y="242940"/>
                  <a:pt x="360755" y="242940"/>
                </a:cubicBezTo>
                <a:cubicBezTo>
                  <a:pt x="366823" y="249004"/>
                  <a:pt x="366827" y="258839"/>
                  <a:pt x="360763" y="264908"/>
                </a:cubicBezTo>
                <a:cubicBezTo>
                  <a:pt x="360760" y="264911"/>
                  <a:pt x="360758" y="264913"/>
                  <a:pt x="360755" y="264916"/>
                </a:cubicBezTo>
                <a:close/>
                <a:moveTo>
                  <a:pt x="404706" y="308868"/>
                </a:moveTo>
                <a:cubicBezTo>
                  <a:pt x="398638" y="314938"/>
                  <a:pt x="388797" y="314939"/>
                  <a:pt x="382728" y="308870"/>
                </a:cubicBezTo>
                <a:cubicBezTo>
                  <a:pt x="376658" y="302802"/>
                  <a:pt x="376657" y="292962"/>
                  <a:pt x="382725" y="286892"/>
                </a:cubicBezTo>
                <a:cubicBezTo>
                  <a:pt x="388794" y="280822"/>
                  <a:pt x="398634" y="280821"/>
                  <a:pt x="404704" y="286890"/>
                </a:cubicBezTo>
                <a:cubicBezTo>
                  <a:pt x="404705" y="286891"/>
                  <a:pt x="404706" y="286891"/>
                  <a:pt x="404706" y="286892"/>
                </a:cubicBezTo>
                <a:cubicBezTo>
                  <a:pt x="410775" y="292956"/>
                  <a:pt x="410779" y="302791"/>
                  <a:pt x="404715" y="308860"/>
                </a:cubicBezTo>
                <a:cubicBezTo>
                  <a:pt x="404712" y="308863"/>
                  <a:pt x="404709" y="308865"/>
                  <a:pt x="404706" y="308868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4" name="Graphic 28" descr="Heart with pulse">
            <a:extLst>
              <a:ext uri="{FF2B5EF4-FFF2-40B4-BE49-F238E27FC236}">
                <a16:creationId xmlns:a16="http://schemas.microsoft.com/office/drawing/2014/main" id="{7AF27F10-6453-4E41-B5CC-15C29B009F52}"/>
              </a:ext>
            </a:extLst>
          </p:cNvPr>
          <p:cNvSpPr/>
          <p:nvPr/>
        </p:nvSpPr>
        <p:spPr>
          <a:xfrm>
            <a:off x="7454459" y="3332185"/>
            <a:ext cx="394534" cy="374229"/>
          </a:xfrm>
          <a:custGeom>
            <a:avLst/>
            <a:gdLst>
              <a:gd name="connsiteX0" fmla="*/ 264957 w 526045"/>
              <a:gd name="connsiteY0" fmla="*/ 497269 h 498972"/>
              <a:gd name="connsiteX1" fmla="*/ 361982 w 526045"/>
              <a:gd name="connsiteY1" fmla="*/ 411239 h 498972"/>
              <a:gd name="connsiteX2" fmla="*/ 479141 w 526045"/>
              <a:gd name="connsiteY2" fmla="*/ 269844 h 498972"/>
              <a:gd name="connsiteX3" fmla="*/ 519329 w 526045"/>
              <a:gd name="connsiteY3" fmla="*/ 96081 h 498972"/>
              <a:gd name="connsiteX4" fmla="*/ 404494 w 526045"/>
              <a:gd name="connsiteY4" fmla="*/ 527 h 498972"/>
              <a:gd name="connsiteX5" fmla="*/ 262789 w 526045"/>
              <a:gd name="connsiteY5" fmla="*/ 103979 h 498972"/>
              <a:gd name="connsiteX6" fmla="*/ 137423 w 526045"/>
              <a:gd name="connsiteY6" fmla="*/ 217 h 498972"/>
              <a:gd name="connsiteX7" fmla="*/ 12908 w 526045"/>
              <a:gd name="connsiteY7" fmla="*/ 80130 h 498972"/>
              <a:gd name="connsiteX8" fmla="*/ 37532 w 526045"/>
              <a:gd name="connsiteY8" fmla="*/ 254977 h 498972"/>
              <a:gd name="connsiteX9" fmla="*/ 153219 w 526045"/>
              <a:gd name="connsiteY9" fmla="*/ 400863 h 498972"/>
              <a:gd name="connsiteX10" fmla="*/ 262789 w 526045"/>
              <a:gd name="connsiteY10" fmla="*/ 498972 h 498972"/>
              <a:gd name="connsiteX11" fmla="*/ 138894 w 526045"/>
              <a:gd name="connsiteY11" fmla="*/ 233992 h 498972"/>
              <a:gd name="connsiteX12" fmla="*/ 162124 w 526045"/>
              <a:gd name="connsiteY12" fmla="*/ 164301 h 498972"/>
              <a:gd name="connsiteX13" fmla="*/ 175907 w 526045"/>
              <a:gd name="connsiteY13" fmla="*/ 122873 h 498972"/>
              <a:gd name="connsiteX14" fmla="*/ 199835 w 526045"/>
              <a:gd name="connsiteY14" fmla="*/ 103902 h 498972"/>
              <a:gd name="connsiteX15" fmla="*/ 210908 w 526045"/>
              <a:gd name="connsiteY15" fmla="*/ 125119 h 498972"/>
              <a:gd name="connsiteX16" fmla="*/ 217335 w 526045"/>
              <a:gd name="connsiteY16" fmla="*/ 159423 h 498972"/>
              <a:gd name="connsiteX17" fmla="*/ 235919 w 526045"/>
              <a:gd name="connsiteY17" fmla="*/ 258538 h 498972"/>
              <a:gd name="connsiteX18" fmla="*/ 248231 w 526045"/>
              <a:gd name="connsiteY18" fmla="*/ 324358 h 498972"/>
              <a:gd name="connsiteX19" fmla="*/ 293143 w 526045"/>
              <a:gd name="connsiteY19" fmla="*/ 205573 h 498972"/>
              <a:gd name="connsiteX20" fmla="*/ 303055 w 526045"/>
              <a:gd name="connsiteY20" fmla="*/ 179401 h 498972"/>
              <a:gd name="connsiteX21" fmla="*/ 318542 w 526045"/>
              <a:gd name="connsiteY21" fmla="*/ 163062 h 498972"/>
              <a:gd name="connsiteX22" fmla="*/ 337203 w 526045"/>
              <a:gd name="connsiteY22" fmla="*/ 181646 h 498972"/>
              <a:gd name="connsiteX23" fmla="*/ 346728 w 526045"/>
              <a:gd name="connsiteY23" fmla="*/ 214323 h 498972"/>
              <a:gd name="connsiteX24" fmla="*/ 365622 w 526045"/>
              <a:gd name="connsiteY24" fmla="*/ 279291 h 498972"/>
              <a:gd name="connsiteX25" fmla="*/ 384283 w 526045"/>
              <a:gd name="connsiteY25" fmla="*/ 258771 h 498972"/>
              <a:gd name="connsiteX26" fmla="*/ 404339 w 526045"/>
              <a:gd name="connsiteY26" fmla="*/ 237244 h 498972"/>
              <a:gd name="connsiteX27" fmla="*/ 435313 w 526045"/>
              <a:gd name="connsiteY27" fmla="*/ 234302 h 498972"/>
              <a:gd name="connsiteX28" fmla="*/ 464118 w 526045"/>
              <a:gd name="connsiteY28" fmla="*/ 234302 h 498972"/>
              <a:gd name="connsiteX29" fmla="*/ 445147 w 526045"/>
              <a:gd name="connsiteY29" fmla="*/ 265275 h 498972"/>
              <a:gd name="connsiteX30" fmla="*/ 419981 w 526045"/>
              <a:gd name="connsiteY30" fmla="*/ 265275 h 498972"/>
              <a:gd name="connsiteX31" fmla="*/ 370190 w 526045"/>
              <a:gd name="connsiteY31" fmla="*/ 320099 h 498972"/>
              <a:gd name="connsiteX32" fmla="*/ 348375 w 526045"/>
              <a:gd name="connsiteY32" fmla="*/ 322037 h 498972"/>
              <a:gd name="connsiteX33" fmla="*/ 345102 w 526045"/>
              <a:gd name="connsiteY33" fmla="*/ 318240 h 498972"/>
              <a:gd name="connsiteX34" fmla="*/ 341462 w 526045"/>
              <a:gd name="connsiteY34" fmla="*/ 307709 h 498972"/>
              <a:gd name="connsiteX35" fmla="*/ 328531 w 526045"/>
              <a:gd name="connsiteY35" fmla="*/ 263494 h 498972"/>
              <a:gd name="connsiteX36" fmla="*/ 318000 w 526045"/>
              <a:gd name="connsiteY36" fmla="*/ 227255 h 498972"/>
              <a:gd name="connsiteX37" fmla="*/ 258917 w 526045"/>
              <a:gd name="connsiteY37" fmla="*/ 383440 h 498972"/>
              <a:gd name="connsiteX38" fmla="*/ 251871 w 526045"/>
              <a:gd name="connsiteY38" fmla="*/ 394126 h 498972"/>
              <a:gd name="connsiteX39" fmla="*/ 230337 w 526045"/>
              <a:gd name="connsiteY39" fmla="*/ 390130 h 498972"/>
              <a:gd name="connsiteX40" fmla="*/ 227866 w 526045"/>
              <a:gd name="connsiteY40" fmla="*/ 384137 h 498972"/>
              <a:gd name="connsiteX41" fmla="*/ 223762 w 526045"/>
              <a:gd name="connsiteY41" fmla="*/ 362455 h 498972"/>
              <a:gd name="connsiteX42" fmla="*/ 204171 w 526045"/>
              <a:gd name="connsiteY42" fmla="*/ 257919 h 498972"/>
              <a:gd name="connsiteX43" fmla="*/ 189536 w 526045"/>
              <a:gd name="connsiteY43" fmla="*/ 179788 h 498972"/>
              <a:gd name="connsiteX44" fmla="*/ 167699 w 526045"/>
              <a:gd name="connsiteY44" fmla="*/ 245375 h 498972"/>
              <a:gd name="connsiteX45" fmla="*/ 149193 w 526045"/>
              <a:gd name="connsiteY45" fmla="*/ 265275 h 498972"/>
              <a:gd name="connsiteX46" fmla="*/ 115044 w 526045"/>
              <a:gd name="connsiteY46" fmla="*/ 265275 h 498972"/>
              <a:gd name="connsiteX47" fmla="*/ 80199 w 526045"/>
              <a:gd name="connsiteY47" fmla="*/ 265275 h 498972"/>
              <a:gd name="connsiteX48" fmla="*/ 61227 w 526045"/>
              <a:gd name="connsiteY48" fmla="*/ 234302 h 49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26045" h="498972">
                <a:moveTo>
                  <a:pt x="264957" y="497269"/>
                </a:moveTo>
                <a:cubicBezTo>
                  <a:pt x="298910" y="470463"/>
                  <a:pt x="331305" y="441740"/>
                  <a:pt x="361982" y="411239"/>
                </a:cubicBezTo>
                <a:cubicBezTo>
                  <a:pt x="406452" y="368872"/>
                  <a:pt x="445776" y="321413"/>
                  <a:pt x="479141" y="269844"/>
                </a:cubicBezTo>
                <a:cubicBezTo>
                  <a:pt x="510114" y="219976"/>
                  <a:pt x="539694" y="155241"/>
                  <a:pt x="519329" y="96081"/>
                </a:cubicBezTo>
                <a:cubicBezTo>
                  <a:pt x="502835" y="47143"/>
                  <a:pt x="457072" y="5560"/>
                  <a:pt x="404494" y="527"/>
                </a:cubicBezTo>
                <a:cubicBezTo>
                  <a:pt x="338055" y="-6055"/>
                  <a:pt x="289968" y="50163"/>
                  <a:pt x="262789" y="103979"/>
                </a:cubicBezTo>
                <a:cubicBezTo>
                  <a:pt x="237932" y="54731"/>
                  <a:pt x="196815" y="3934"/>
                  <a:pt x="137423" y="217"/>
                </a:cubicBezTo>
                <a:cubicBezTo>
                  <a:pt x="84690" y="-3035"/>
                  <a:pt x="35596" y="34056"/>
                  <a:pt x="12908" y="80130"/>
                </a:cubicBezTo>
                <a:cubicBezTo>
                  <a:pt x="-15510" y="137973"/>
                  <a:pt x="7643" y="203018"/>
                  <a:pt x="37532" y="254977"/>
                </a:cubicBezTo>
                <a:cubicBezTo>
                  <a:pt x="68506" y="309181"/>
                  <a:pt x="109701" y="356803"/>
                  <a:pt x="153219" y="400863"/>
                </a:cubicBezTo>
                <a:cubicBezTo>
                  <a:pt x="187525" y="435961"/>
                  <a:pt x="224129" y="468736"/>
                  <a:pt x="262789" y="498972"/>
                </a:cubicBezTo>
                <a:close/>
                <a:moveTo>
                  <a:pt x="138894" y="233992"/>
                </a:moveTo>
                <a:lnTo>
                  <a:pt x="162124" y="164301"/>
                </a:lnTo>
                <a:lnTo>
                  <a:pt x="175907" y="122873"/>
                </a:lnTo>
                <a:cubicBezTo>
                  <a:pt x="179469" y="112110"/>
                  <a:pt x="184967" y="97707"/>
                  <a:pt x="199835" y="103902"/>
                </a:cubicBezTo>
                <a:cubicBezTo>
                  <a:pt x="208817" y="107696"/>
                  <a:pt x="209359" y="116988"/>
                  <a:pt x="210908" y="125119"/>
                </a:cubicBezTo>
                <a:lnTo>
                  <a:pt x="217335" y="159423"/>
                </a:lnTo>
                <a:lnTo>
                  <a:pt x="235919" y="258538"/>
                </a:lnTo>
                <a:lnTo>
                  <a:pt x="248231" y="324358"/>
                </a:lnTo>
                <a:lnTo>
                  <a:pt x="293143" y="205573"/>
                </a:lnTo>
                <a:lnTo>
                  <a:pt x="303055" y="179401"/>
                </a:lnTo>
                <a:cubicBezTo>
                  <a:pt x="305920" y="171657"/>
                  <a:pt x="308862" y="163914"/>
                  <a:pt x="318542" y="163062"/>
                </a:cubicBezTo>
                <a:cubicBezTo>
                  <a:pt x="330854" y="161823"/>
                  <a:pt x="334493" y="172354"/>
                  <a:pt x="337203" y="181646"/>
                </a:cubicBezTo>
                <a:lnTo>
                  <a:pt x="346728" y="214323"/>
                </a:lnTo>
                <a:lnTo>
                  <a:pt x="365622" y="279291"/>
                </a:lnTo>
                <a:lnTo>
                  <a:pt x="384283" y="258771"/>
                </a:lnTo>
                <a:cubicBezTo>
                  <a:pt x="390253" y="250960"/>
                  <a:pt x="396969" y="243750"/>
                  <a:pt x="404339" y="237244"/>
                </a:cubicBezTo>
                <a:cubicBezTo>
                  <a:pt x="412082" y="231824"/>
                  <a:pt x="426408" y="234302"/>
                  <a:pt x="435313" y="234302"/>
                </a:cubicBezTo>
                <a:lnTo>
                  <a:pt x="464118" y="234302"/>
                </a:lnTo>
                <a:cubicBezTo>
                  <a:pt x="458388" y="244600"/>
                  <a:pt x="452038" y="254977"/>
                  <a:pt x="445147" y="265275"/>
                </a:cubicBezTo>
                <a:lnTo>
                  <a:pt x="419981" y="265275"/>
                </a:lnTo>
                <a:cubicBezTo>
                  <a:pt x="403487" y="283472"/>
                  <a:pt x="387690" y="302831"/>
                  <a:pt x="370190" y="320099"/>
                </a:cubicBezTo>
                <a:cubicBezTo>
                  <a:pt x="364701" y="326658"/>
                  <a:pt x="354934" y="327526"/>
                  <a:pt x="348375" y="322037"/>
                </a:cubicBezTo>
                <a:cubicBezTo>
                  <a:pt x="347085" y="320958"/>
                  <a:pt x="345979" y="319675"/>
                  <a:pt x="345102" y="318240"/>
                </a:cubicBezTo>
                <a:cubicBezTo>
                  <a:pt x="343419" y="314910"/>
                  <a:pt x="342195" y="311368"/>
                  <a:pt x="341462" y="307709"/>
                </a:cubicBezTo>
                <a:lnTo>
                  <a:pt x="328531" y="263494"/>
                </a:lnTo>
                <a:lnTo>
                  <a:pt x="318000" y="227255"/>
                </a:lnTo>
                <a:cubicBezTo>
                  <a:pt x="298254" y="279368"/>
                  <a:pt x="279282" y="331559"/>
                  <a:pt x="258917" y="383440"/>
                </a:cubicBezTo>
                <a:cubicBezTo>
                  <a:pt x="257778" y="387667"/>
                  <a:pt x="255307" y="391414"/>
                  <a:pt x="251871" y="394126"/>
                </a:cubicBezTo>
                <a:cubicBezTo>
                  <a:pt x="244820" y="398969"/>
                  <a:pt x="235180" y="397179"/>
                  <a:pt x="230337" y="390130"/>
                </a:cubicBezTo>
                <a:cubicBezTo>
                  <a:pt x="229099" y="388329"/>
                  <a:pt x="228258" y="386287"/>
                  <a:pt x="227866" y="384137"/>
                </a:cubicBezTo>
                <a:cubicBezTo>
                  <a:pt x="226085" y="377013"/>
                  <a:pt x="225156" y="369579"/>
                  <a:pt x="223762" y="362455"/>
                </a:cubicBezTo>
                <a:lnTo>
                  <a:pt x="204171" y="257919"/>
                </a:lnTo>
                <a:lnTo>
                  <a:pt x="189536" y="179788"/>
                </a:lnTo>
                <a:lnTo>
                  <a:pt x="167699" y="245375"/>
                </a:lnTo>
                <a:cubicBezTo>
                  <a:pt x="164370" y="255131"/>
                  <a:pt x="161737" y="264656"/>
                  <a:pt x="149193" y="265275"/>
                </a:cubicBezTo>
                <a:cubicBezTo>
                  <a:pt x="137810" y="265817"/>
                  <a:pt x="126349" y="265275"/>
                  <a:pt x="115044" y="265275"/>
                </a:cubicBezTo>
                <a:lnTo>
                  <a:pt x="80199" y="265275"/>
                </a:lnTo>
                <a:cubicBezTo>
                  <a:pt x="73384" y="254977"/>
                  <a:pt x="66957" y="244600"/>
                  <a:pt x="61227" y="234302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13E8200-0DD6-42FA-B470-DAF2AB636473}"/>
              </a:ext>
            </a:extLst>
          </p:cNvPr>
          <p:cNvGrpSpPr/>
          <p:nvPr/>
        </p:nvGrpSpPr>
        <p:grpSpPr>
          <a:xfrm>
            <a:off x="1936900" y="4528182"/>
            <a:ext cx="2194560" cy="1260003"/>
            <a:chOff x="332936" y="2555951"/>
            <a:chExt cx="2926080" cy="168000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9D6007D-C9F3-4EF0-A643-F1F4DF491EF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FE5F86A-99C5-4276-A5BB-045A65B3216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88E7C7D-1FE2-4484-9CBD-4BBCC6C80A32}"/>
              </a:ext>
            </a:extLst>
          </p:cNvPr>
          <p:cNvGrpSpPr/>
          <p:nvPr/>
        </p:nvGrpSpPr>
        <p:grpSpPr>
          <a:xfrm>
            <a:off x="5015345" y="4528182"/>
            <a:ext cx="2194560" cy="1260003"/>
            <a:chOff x="332936" y="2555951"/>
            <a:chExt cx="2926080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5F8C52E-A575-4CE4-B216-A0FA3ED38E3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A71EC6E-74A8-43A1-8105-E662F5CF72B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8D8F54E-B549-463F-9E66-6669DD4955BF}"/>
              </a:ext>
            </a:extLst>
          </p:cNvPr>
          <p:cNvGrpSpPr/>
          <p:nvPr/>
        </p:nvGrpSpPr>
        <p:grpSpPr>
          <a:xfrm>
            <a:off x="398579" y="1246960"/>
            <a:ext cx="2194560" cy="1260003"/>
            <a:chOff x="332936" y="2555951"/>
            <a:chExt cx="2926080" cy="168000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41BB158-E63A-43F0-B2F2-BAFD842AF26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7E19970-E875-410C-98FC-7EFF75545E5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AE9760F-BCFF-4278-AFDA-3A3092C1AB6E}"/>
              </a:ext>
            </a:extLst>
          </p:cNvPr>
          <p:cNvGrpSpPr/>
          <p:nvPr/>
        </p:nvGrpSpPr>
        <p:grpSpPr>
          <a:xfrm>
            <a:off x="3474720" y="1246960"/>
            <a:ext cx="2194560" cy="1260003"/>
            <a:chOff x="332936" y="2555951"/>
            <a:chExt cx="2926080" cy="168000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493C8E4-2ADB-413A-BBB0-2800432E027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4D581C9-37D3-4F67-A8EC-7A3898FC609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9DE08F0-1F6E-4C6A-B072-18A3586917EE}"/>
              </a:ext>
            </a:extLst>
          </p:cNvPr>
          <p:cNvGrpSpPr/>
          <p:nvPr/>
        </p:nvGrpSpPr>
        <p:grpSpPr>
          <a:xfrm>
            <a:off x="6554270" y="1246960"/>
            <a:ext cx="2194560" cy="1260003"/>
            <a:chOff x="332936" y="2555951"/>
            <a:chExt cx="2926080" cy="168000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1BF7908-AEDA-4F5C-BBFE-C14A9BEF849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0CBC465-35E5-44F1-AF51-2DF413595EA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52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Process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6FA0AE-6C06-45E6-80AD-A3B05675571B}"/>
              </a:ext>
            </a:extLst>
          </p:cNvPr>
          <p:cNvGrpSpPr/>
          <p:nvPr/>
        </p:nvGrpSpPr>
        <p:grpSpPr>
          <a:xfrm>
            <a:off x="650993" y="2572291"/>
            <a:ext cx="7842016" cy="1894004"/>
            <a:chOff x="867990" y="2229830"/>
            <a:chExt cx="10456021" cy="252533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13DCC6C-93FD-4087-9515-3C829013B178}"/>
                </a:ext>
              </a:extLst>
            </p:cNvPr>
            <p:cNvGrpSpPr/>
            <p:nvPr/>
          </p:nvGrpSpPr>
          <p:grpSpPr>
            <a:xfrm>
              <a:off x="867990" y="2229830"/>
              <a:ext cx="10456021" cy="2525339"/>
              <a:chOff x="56970" y="3538071"/>
              <a:chExt cx="11789701" cy="2847450"/>
            </a:xfrm>
            <a:solidFill>
              <a:schemeClr val="bg2"/>
            </a:solidFill>
          </p:grpSpPr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A27BBDE1-7211-44A8-B27F-F1AA7BB112F4}"/>
                  </a:ext>
                </a:extLst>
              </p:cNvPr>
              <p:cNvSpPr/>
              <p:nvPr/>
            </p:nvSpPr>
            <p:spPr>
              <a:xfrm>
                <a:off x="2368559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E85B5E4B-C7A7-4437-BDB1-54ED8552AE30}"/>
                  </a:ext>
                </a:extLst>
              </p:cNvPr>
              <p:cNvSpPr/>
              <p:nvPr/>
            </p:nvSpPr>
            <p:spPr>
              <a:xfrm>
                <a:off x="468010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BB9A008A-2CF2-439A-964E-A01227E1A3D4}"/>
                  </a:ext>
                </a:extLst>
              </p:cNvPr>
              <p:cNvSpPr/>
              <p:nvPr/>
            </p:nvSpPr>
            <p:spPr>
              <a:xfrm>
                <a:off x="6991641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FA0ADD31-B6B1-4D86-8EC2-92F69DD0F478}"/>
                  </a:ext>
                </a:extLst>
              </p:cNvPr>
              <p:cNvSpPr/>
              <p:nvPr/>
            </p:nvSpPr>
            <p:spPr>
              <a:xfrm>
                <a:off x="930323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39305316-3CA7-4B92-A6D0-24BF8AD19C7F}"/>
                  </a:ext>
                </a:extLst>
              </p:cNvPr>
              <p:cNvSpPr/>
              <p:nvPr/>
            </p:nvSpPr>
            <p:spPr>
              <a:xfrm>
                <a:off x="5697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B1D5C1D-4699-4718-9A23-C1F525965793}"/>
                </a:ext>
              </a:extLst>
            </p:cNvPr>
            <p:cNvSpPr/>
            <p:nvPr/>
          </p:nvSpPr>
          <p:spPr>
            <a:xfrm>
              <a:off x="867991" y="2229831"/>
              <a:ext cx="2255775" cy="1262669"/>
            </a:xfrm>
            <a:custGeom>
              <a:avLst/>
              <a:gdLst>
                <a:gd name="connsiteX0" fmla="*/ 1128257 w 2255775"/>
                <a:gd name="connsiteY0" fmla="*/ 0 h 1262669"/>
                <a:gd name="connsiteX1" fmla="*/ 1243245 w 2255775"/>
                <a:gd name="connsiteY1" fmla="*/ 27119 h 1262669"/>
                <a:gd name="connsiteX2" fmla="*/ 2099877 w 2255775"/>
                <a:gd name="connsiteY2" fmla="*/ 521986 h 1262669"/>
                <a:gd name="connsiteX3" fmla="*/ 2113310 w 2255775"/>
                <a:gd name="connsiteY3" fmla="*/ 529747 h 1262669"/>
                <a:gd name="connsiteX4" fmla="*/ 2140698 w 2255775"/>
                <a:gd name="connsiteY4" fmla="*/ 545569 h 1262669"/>
                <a:gd name="connsiteX5" fmla="*/ 2255458 w 2255775"/>
                <a:gd name="connsiteY5" fmla="*/ 744338 h 1262669"/>
                <a:gd name="connsiteX6" fmla="*/ 2255775 w 2255775"/>
                <a:gd name="connsiteY6" fmla="*/ 1262669 h 1262669"/>
                <a:gd name="connsiteX7" fmla="*/ 2054456 w 2255775"/>
                <a:gd name="connsiteY7" fmla="*/ 1262669 h 1262669"/>
                <a:gd name="connsiteX8" fmla="*/ 2055481 w 2255775"/>
                <a:gd name="connsiteY8" fmla="*/ 1171598 h 1262669"/>
                <a:gd name="connsiteX9" fmla="*/ 2050001 w 2255775"/>
                <a:gd name="connsiteY9" fmla="*/ 838798 h 1262669"/>
                <a:gd name="connsiteX10" fmla="*/ 1956163 w 2255775"/>
                <a:gd name="connsiteY10" fmla="*/ 676265 h 1262669"/>
                <a:gd name="connsiteX11" fmla="*/ 1239168 w 2255775"/>
                <a:gd name="connsiteY11" fmla="*/ 262065 h 1262669"/>
                <a:gd name="connsiteX12" fmla="*/ 1222319 w 2255775"/>
                <a:gd name="connsiteY12" fmla="*/ 252332 h 1262669"/>
                <a:gd name="connsiteX13" fmla="*/ 1128294 w 2255775"/>
                <a:gd name="connsiteY13" fmla="*/ 230156 h 1262669"/>
                <a:gd name="connsiteX14" fmla="*/ 1033916 w 2255775"/>
                <a:gd name="connsiteY14" fmla="*/ 252751 h 1262669"/>
                <a:gd name="connsiteX15" fmla="*/ 300288 w 2255775"/>
                <a:gd name="connsiteY15" fmla="*/ 676311 h 1262669"/>
                <a:gd name="connsiteX16" fmla="*/ 205722 w 2255775"/>
                <a:gd name="connsiteY16" fmla="*/ 839264 h 1262669"/>
                <a:gd name="connsiteX17" fmla="*/ 205831 w 2255775"/>
                <a:gd name="connsiteY17" fmla="*/ 1262669 h 1262669"/>
                <a:gd name="connsiteX18" fmla="*/ 133 w 2255775"/>
                <a:gd name="connsiteY18" fmla="*/ 1262669 h 1262669"/>
                <a:gd name="connsiteX19" fmla="*/ 0 w 2255775"/>
                <a:gd name="connsiteY19" fmla="*/ 744906 h 1262669"/>
                <a:gd name="connsiteX20" fmla="*/ 115651 w 2255775"/>
                <a:gd name="connsiteY20" fmla="*/ 545622 h 1262669"/>
                <a:gd name="connsiteX21" fmla="*/ 1012836 w 2255775"/>
                <a:gd name="connsiteY21" fmla="*/ 27632 h 1262669"/>
                <a:gd name="connsiteX22" fmla="*/ 1128257 w 2255775"/>
                <a:gd name="connsiteY22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5775" h="1262669">
                  <a:moveTo>
                    <a:pt x="1128257" y="0"/>
                  </a:moveTo>
                  <a:cubicBezTo>
                    <a:pt x="1169910" y="-4"/>
                    <a:pt x="1211491" y="9118"/>
                    <a:pt x="1243245" y="27119"/>
                  </a:cubicBezTo>
                  <a:lnTo>
                    <a:pt x="2099877" y="521986"/>
                  </a:lnTo>
                  <a:lnTo>
                    <a:pt x="2113310" y="529747"/>
                  </a:lnTo>
                  <a:lnTo>
                    <a:pt x="2140698" y="545569"/>
                  </a:lnTo>
                  <a:cubicBezTo>
                    <a:pt x="2204206" y="581570"/>
                    <a:pt x="2256034" y="671338"/>
                    <a:pt x="2255458" y="744338"/>
                  </a:cubicBezTo>
                  <a:lnTo>
                    <a:pt x="2255775" y="1262669"/>
                  </a:lnTo>
                  <a:lnTo>
                    <a:pt x="2054456" y="1262669"/>
                  </a:lnTo>
                  <a:lnTo>
                    <a:pt x="2055481" y="1171598"/>
                  </a:lnTo>
                  <a:cubicBezTo>
                    <a:pt x="2056593" y="1032949"/>
                    <a:pt x="2055889" y="907866"/>
                    <a:pt x="2050001" y="838798"/>
                  </a:cubicBezTo>
                  <a:cubicBezTo>
                    <a:pt x="2050472" y="779107"/>
                    <a:pt x="2008093" y="705704"/>
                    <a:pt x="1956163" y="676265"/>
                  </a:cubicBezTo>
                  <a:lnTo>
                    <a:pt x="1239168" y="262065"/>
                  </a:lnTo>
                  <a:lnTo>
                    <a:pt x="1222319" y="252332"/>
                  </a:lnTo>
                  <a:cubicBezTo>
                    <a:pt x="1196353" y="237612"/>
                    <a:pt x="1162353" y="230154"/>
                    <a:pt x="1128294" y="230156"/>
                  </a:cubicBezTo>
                  <a:cubicBezTo>
                    <a:pt x="1094234" y="230160"/>
                    <a:pt x="1060116" y="237624"/>
                    <a:pt x="1033916" y="252751"/>
                  </a:cubicBezTo>
                  <a:lnTo>
                    <a:pt x="300288" y="676311"/>
                  </a:lnTo>
                  <a:cubicBezTo>
                    <a:pt x="249197" y="705808"/>
                    <a:pt x="206193" y="779571"/>
                    <a:pt x="205722" y="839264"/>
                  </a:cubicBezTo>
                  <a:cubicBezTo>
                    <a:pt x="205758" y="980399"/>
                    <a:pt x="205795" y="1121534"/>
                    <a:pt x="205831" y="1262669"/>
                  </a:cubicBezTo>
                  <a:lnTo>
                    <a:pt x="133" y="1262669"/>
                  </a:lnTo>
                  <a:cubicBezTo>
                    <a:pt x="89" y="1090081"/>
                    <a:pt x="44" y="917494"/>
                    <a:pt x="0" y="744906"/>
                  </a:cubicBezTo>
                  <a:cubicBezTo>
                    <a:pt x="577" y="671905"/>
                    <a:pt x="53167" y="581697"/>
                    <a:pt x="115651" y="545622"/>
                  </a:cubicBezTo>
                  <a:lnTo>
                    <a:pt x="1012836" y="27632"/>
                  </a:lnTo>
                  <a:cubicBezTo>
                    <a:pt x="1044879" y="9132"/>
                    <a:pt x="1086603" y="4"/>
                    <a:pt x="11282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2A4C7A3-4677-4796-865C-B5AC7CB4313D}"/>
                </a:ext>
              </a:extLst>
            </p:cNvPr>
            <p:cNvSpPr/>
            <p:nvPr/>
          </p:nvSpPr>
          <p:spPr>
            <a:xfrm>
              <a:off x="2917310" y="3492500"/>
              <a:ext cx="2256529" cy="1262669"/>
            </a:xfrm>
            <a:custGeom>
              <a:avLst/>
              <a:gdLst>
                <a:gd name="connsiteX0" fmla="*/ 5137 w 2256529"/>
                <a:gd name="connsiteY0" fmla="*/ 0 h 1262669"/>
                <a:gd name="connsiteX1" fmla="*/ 206456 w 2256529"/>
                <a:gd name="connsiteY1" fmla="*/ 0 h 1262669"/>
                <a:gd name="connsiteX2" fmla="*/ 206715 w 2256529"/>
                <a:gd name="connsiteY2" fmla="*/ 424088 h 1262669"/>
                <a:gd name="connsiteX3" fmla="*/ 234968 w 2256529"/>
                <a:gd name="connsiteY3" fmla="*/ 516133 h 1262669"/>
                <a:gd name="connsiteX4" fmla="*/ 257828 w 2256529"/>
                <a:gd name="connsiteY4" fmla="*/ 547429 h 1262669"/>
                <a:gd name="connsiteX5" fmla="*/ 264654 w 2256529"/>
                <a:gd name="connsiteY5" fmla="*/ 556775 h 1262669"/>
                <a:gd name="connsiteX6" fmla="*/ 300555 w 2256529"/>
                <a:gd name="connsiteY6" fmla="*/ 586621 h 1262669"/>
                <a:gd name="connsiteX7" fmla="*/ 1034398 w 2256529"/>
                <a:gd name="connsiteY7" fmla="*/ 1010556 h 1262669"/>
                <a:gd name="connsiteX8" fmla="*/ 1054024 w 2256529"/>
                <a:gd name="connsiteY8" fmla="*/ 1017889 h 1262669"/>
                <a:gd name="connsiteX9" fmla="*/ 1078561 w 2256529"/>
                <a:gd name="connsiteY9" fmla="*/ 1027058 h 1262669"/>
                <a:gd name="connsiteX10" fmla="*/ 1222801 w 2256529"/>
                <a:gd name="connsiteY10" fmla="*/ 1010135 h 1262669"/>
                <a:gd name="connsiteX11" fmla="*/ 1956428 w 2256529"/>
                <a:gd name="connsiteY11" fmla="*/ 586576 h 1262669"/>
                <a:gd name="connsiteX12" fmla="*/ 2050994 w 2256529"/>
                <a:gd name="connsiteY12" fmla="*/ 423624 h 1262669"/>
                <a:gd name="connsiteX13" fmla="*/ 2050921 w 2256529"/>
                <a:gd name="connsiteY13" fmla="*/ 0 h 1262669"/>
                <a:gd name="connsiteX14" fmla="*/ 2256529 w 2256529"/>
                <a:gd name="connsiteY14" fmla="*/ 0 h 1262669"/>
                <a:gd name="connsiteX15" fmla="*/ 2256498 w 2256529"/>
                <a:gd name="connsiteY15" fmla="*/ 518110 h 1262669"/>
                <a:gd name="connsiteX16" fmla="*/ 2140849 w 2256529"/>
                <a:gd name="connsiteY16" fmla="*/ 717392 h 1262669"/>
                <a:gd name="connsiteX17" fmla="*/ 1243664 w 2256529"/>
                <a:gd name="connsiteY17" fmla="*/ 1235383 h 1262669"/>
                <a:gd name="connsiteX18" fmla="*/ 1013254 w 2256529"/>
                <a:gd name="connsiteY18" fmla="*/ 1235897 h 1262669"/>
                <a:gd name="connsiteX19" fmla="*/ 115803 w 2256529"/>
                <a:gd name="connsiteY19" fmla="*/ 717448 h 1262669"/>
                <a:gd name="connsiteX20" fmla="*/ 71900 w 2256529"/>
                <a:gd name="connsiteY20" fmla="*/ 680948 h 1262669"/>
                <a:gd name="connsiteX21" fmla="*/ 58452 w 2256529"/>
                <a:gd name="connsiteY21" fmla="*/ 662539 h 1262669"/>
                <a:gd name="connsiteX22" fmla="*/ 35592 w 2256529"/>
                <a:gd name="connsiteY22" fmla="*/ 631244 h 1262669"/>
                <a:gd name="connsiteX23" fmla="*/ 1043 w 2256529"/>
                <a:gd name="connsiteY23" fmla="*/ 518678 h 1262669"/>
                <a:gd name="connsiteX24" fmla="*/ 4569 w 2256529"/>
                <a:gd name="connsiteY24" fmla="*/ 50527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56529" h="1262669">
                  <a:moveTo>
                    <a:pt x="5137" y="0"/>
                  </a:moveTo>
                  <a:lnTo>
                    <a:pt x="206456" y="0"/>
                  </a:lnTo>
                  <a:lnTo>
                    <a:pt x="206715" y="424088"/>
                  </a:lnTo>
                  <a:cubicBezTo>
                    <a:pt x="207136" y="453557"/>
                    <a:pt x="217941" y="486642"/>
                    <a:pt x="234968" y="516133"/>
                  </a:cubicBezTo>
                  <a:lnTo>
                    <a:pt x="257828" y="547429"/>
                  </a:lnTo>
                  <a:lnTo>
                    <a:pt x="264654" y="556775"/>
                  </a:lnTo>
                  <a:cubicBezTo>
                    <a:pt x="275759" y="568824"/>
                    <a:pt x="287898" y="579073"/>
                    <a:pt x="300555" y="586621"/>
                  </a:cubicBezTo>
                  <a:lnTo>
                    <a:pt x="1034398" y="1010556"/>
                  </a:lnTo>
                  <a:lnTo>
                    <a:pt x="1054024" y="1017889"/>
                  </a:lnTo>
                  <a:lnTo>
                    <a:pt x="1078561" y="1027058"/>
                  </a:lnTo>
                  <a:cubicBezTo>
                    <a:pt x="1126877" y="1037993"/>
                    <a:pt x="1184483" y="1032258"/>
                    <a:pt x="1222801" y="1010135"/>
                  </a:cubicBezTo>
                  <a:lnTo>
                    <a:pt x="1956428" y="586576"/>
                  </a:lnTo>
                  <a:cubicBezTo>
                    <a:pt x="2008831" y="556322"/>
                    <a:pt x="2050524" y="483317"/>
                    <a:pt x="2050994" y="423624"/>
                  </a:cubicBezTo>
                  <a:lnTo>
                    <a:pt x="2050921" y="0"/>
                  </a:lnTo>
                  <a:lnTo>
                    <a:pt x="2256529" y="0"/>
                  </a:lnTo>
                  <a:lnTo>
                    <a:pt x="2256498" y="518110"/>
                  </a:lnTo>
                  <a:cubicBezTo>
                    <a:pt x="2255922" y="591111"/>
                    <a:pt x="2204934" y="680393"/>
                    <a:pt x="2140849" y="717392"/>
                  </a:cubicBezTo>
                  <a:lnTo>
                    <a:pt x="1243664" y="1235383"/>
                  </a:lnTo>
                  <a:cubicBezTo>
                    <a:pt x="1181180" y="1271457"/>
                    <a:pt x="1076763" y="1271898"/>
                    <a:pt x="1013254" y="1235897"/>
                  </a:cubicBezTo>
                  <a:lnTo>
                    <a:pt x="115803" y="717448"/>
                  </a:lnTo>
                  <a:cubicBezTo>
                    <a:pt x="100327" y="708217"/>
                    <a:pt x="85478" y="695682"/>
                    <a:pt x="71900" y="680948"/>
                  </a:cubicBezTo>
                  <a:lnTo>
                    <a:pt x="58452" y="662539"/>
                  </a:lnTo>
                  <a:lnTo>
                    <a:pt x="35592" y="631244"/>
                  </a:lnTo>
                  <a:cubicBezTo>
                    <a:pt x="14770" y="595177"/>
                    <a:pt x="1556" y="554717"/>
                    <a:pt x="1043" y="518678"/>
                  </a:cubicBezTo>
                  <a:cubicBezTo>
                    <a:pt x="-1866" y="430752"/>
                    <a:pt x="1969" y="241160"/>
                    <a:pt x="4569" y="5052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EFCDC23-C129-46B0-BB8C-9E1AE0ADAE9D}"/>
                </a:ext>
              </a:extLst>
            </p:cNvPr>
            <p:cNvSpPr/>
            <p:nvPr/>
          </p:nvSpPr>
          <p:spPr>
            <a:xfrm>
              <a:off x="4968140" y="2229831"/>
              <a:ext cx="2255752" cy="1262669"/>
            </a:xfrm>
            <a:custGeom>
              <a:avLst/>
              <a:gdLst>
                <a:gd name="connsiteX0" fmla="*/ 1128257 w 2255752"/>
                <a:gd name="connsiteY0" fmla="*/ 0 h 1262669"/>
                <a:gd name="connsiteX1" fmla="*/ 1243245 w 2255752"/>
                <a:gd name="connsiteY1" fmla="*/ 27119 h 1262669"/>
                <a:gd name="connsiteX2" fmla="*/ 2099877 w 2255752"/>
                <a:gd name="connsiteY2" fmla="*/ 521986 h 1262669"/>
                <a:gd name="connsiteX3" fmla="*/ 2099876 w 2255752"/>
                <a:gd name="connsiteY3" fmla="*/ 521986 h 1262669"/>
                <a:gd name="connsiteX4" fmla="*/ 2113310 w 2255752"/>
                <a:gd name="connsiteY4" fmla="*/ 529747 h 1262669"/>
                <a:gd name="connsiteX5" fmla="*/ 2140698 w 2255752"/>
                <a:gd name="connsiteY5" fmla="*/ 545569 h 1262669"/>
                <a:gd name="connsiteX6" fmla="*/ 2255458 w 2255752"/>
                <a:gd name="connsiteY6" fmla="*/ 744338 h 1262669"/>
                <a:gd name="connsiteX7" fmla="*/ 2255752 w 2255752"/>
                <a:gd name="connsiteY7" fmla="*/ 1262669 h 1262669"/>
                <a:gd name="connsiteX8" fmla="*/ 2050144 w 2255752"/>
                <a:gd name="connsiteY8" fmla="*/ 1262669 h 1262669"/>
                <a:gd name="connsiteX9" fmla="*/ 2050001 w 2255752"/>
                <a:gd name="connsiteY9" fmla="*/ 838798 h 1262669"/>
                <a:gd name="connsiteX10" fmla="*/ 1956163 w 2255752"/>
                <a:gd name="connsiteY10" fmla="*/ 676265 h 1262669"/>
                <a:gd name="connsiteX11" fmla="*/ 1239168 w 2255752"/>
                <a:gd name="connsiteY11" fmla="*/ 262065 h 1262669"/>
                <a:gd name="connsiteX12" fmla="*/ 1222318 w 2255752"/>
                <a:gd name="connsiteY12" fmla="*/ 252332 h 1262669"/>
                <a:gd name="connsiteX13" fmla="*/ 1128294 w 2255752"/>
                <a:gd name="connsiteY13" fmla="*/ 230156 h 1262669"/>
                <a:gd name="connsiteX14" fmla="*/ 1033915 w 2255752"/>
                <a:gd name="connsiteY14" fmla="*/ 252751 h 1262669"/>
                <a:gd name="connsiteX15" fmla="*/ 300288 w 2255752"/>
                <a:gd name="connsiteY15" fmla="*/ 676311 h 1262669"/>
                <a:gd name="connsiteX16" fmla="*/ 205722 w 2255752"/>
                <a:gd name="connsiteY16" fmla="*/ 839264 h 1262669"/>
                <a:gd name="connsiteX17" fmla="*/ 205698 w 2255752"/>
                <a:gd name="connsiteY17" fmla="*/ 1262669 h 1262669"/>
                <a:gd name="connsiteX18" fmla="*/ 90 w 2255752"/>
                <a:gd name="connsiteY18" fmla="*/ 1262669 h 1262669"/>
                <a:gd name="connsiteX19" fmla="*/ 0 w 2255752"/>
                <a:gd name="connsiteY19" fmla="*/ 744906 h 1262669"/>
                <a:gd name="connsiteX20" fmla="*/ 115650 w 2255752"/>
                <a:gd name="connsiteY20" fmla="*/ 545622 h 1262669"/>
                <a:gd name="connsiteX21" fmla="*/ 1012836 w 2255752"/>
                <a:gd name="connsiteY21" fmla="*/ 27632 h 1262669"/>
                <a:gd name="connsiteX22" fmla="*/ 1128257 w 2255752"/>
                <a:gd name="connsiteY22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5752" h="1262669">
                  <a:moveTo>
                    <a:pt x="1128257" y="0"/>
                  </a:moveTo>
                  <a:cubicBezTo>
                    <a:pt x="1169910" y="-4"/>
                    <a:pt x="1211490" y="9118"/>
                    <a:pt x="1243245" y="27119"/>
                  </a:cubicBezTo>
                  <a:lnTo>
                    <a:pt x="2099877" y="521986"/>
                  </a:lnTo>
                  <a:lnTo>
                    <a:pt x="2099876" y="521986"/>
                  </a:lnTo>
                  <a:lnTo>
                    <a:pt x="2113310" y="529747"/>
                  </a:lnTo>
                  <a:lnTo>
                    <a:pt x="2140698" y="545569"/>
                  </a:lnTo>
                  <a:cubicBezTo>
                    <a:pt x="2204206" y="581570"/>
                    <a:pt x="2256033" y="671338"/>
                    <a:pt x="2255458" y="744338"/>
                  </a:cubicBezTo>
                  <a:lnTo>
                    <a:pt x="2255752" y="1262669"/>
                  </a:lnTo>
                  <a:lnTo>
                    <a:pt x="2050144" y="1262669"/>
                  </a:lnTo>
                  <a:lnTo>
                    <a:pt x="2050001" y="838798"/>
                  </a:lnTo>
                  <a:cubicBezTo>
                    <a:pt x="2050472" y="779107"/>
                    <a:pt x="2008093" y="705704"/>
                    <a:pt x="1956163" y="676265"/>
                  </a:cubicBezTo>
                  <a:lnTo>
                    <a:pt x="1239168" y="262065"/>
                  </a:lnTo>
                  <a:lnTo>
                    <a:pt x="1222318" y="252332"/>
                  </a:lnTo>
                  <a:cubicBezTo>
                    <a:pt x="1196353" y="237612"/>
                    <a:pt x="1162353" y="230154"/>
                    <a:pt x="1128294" y="230156"/>
                  </a:cubicBezTo>
                  <a:cubicBezTo>
                    <a:pt x="1094234" y="230160"/>
                    <a:pt x="1060116" y="237624"/>
                    <a:pt x="1033915" y="252751"/>
                  </a:cubicBezTo>
                  <a:lnTo>
                    <a:pt x="300288" y="676311"/>
                  </a:lnTo>
                  <a:cubicBezTo>
                    <a:pt x="249197" y="705808"/>
                    <a:pt x="206193" y="779571"/>
                    <a:pt x="205722" y="839264"/>
                  </a:cubicBezTo>
                  <a:lnTo>
                    <a:pt x="205698" y="1262669"/>
                  </a:lnTo>
                  <a:lnTo>
                    <a:pt x="90" y="1262669"/>
                  </a:lnTo>
                  <a:lnTo>
                    <a:pt x="0" y="744906"/>
                  </a:lnTo>
                  <a:cubicBezTo>
                    <a:pt x="577" y="671905"/>
                    <a:pt x="53167" y="581697"/>
                    <a:pt x="115650" y="545622"/>
                  </a:cubicBezTo>
                  <a:lnTo>
                    <a:pt x="1012836" y="27632"/>
                  </a:lnTo>
                  <a:cubicBezTo>
                    <a:pt x="1044879" y="9132"/>
                    <a:pt x="1086604" y="4"/>
                    <a:pt x="11282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8E5B685-E11C-47AC-BB5D-F950F36D047C}"/>
                </a:ext>
              </a:extLst>
            </p:cNvPr>
            <p:cNvSpPr/>
            <p:nvPr/>
          </p:nvSpPr>
          <p:spPr>
            <a:xfrm>
              <a:off x="7018284" y="3492500"/>
              <a:ext cx="2255684" cy="1262669"/>
            </a:xfrm>
            <a:custGeom>
              <a:avLst/>
              <a:gdLst>
                <a:gd name="connsiteX0" fmla="*/ 0 w 2255684"/>
                <a:gd name="connsiteY0" fmla="*/ 0 h 1262669"/>
                <a:gd name="connsiteX1" fmla="*/ 205608 w 2255684"/>
                <a:gd name="connsiteY1" fmla="*/ 0 h 1262669"/>
                <a:gd name="connsiteX2" fmla="*/ 205849 w 2255684"/>
                <a:gd name="connsiteY2" fmla="*/ 424088 h 1262669"/>
                <a:gd name="connsiteX3" fmla="*/ 234100 w 2255684"/>
                <a:gd name="connsiteY3" fmla="*/ 516133 h 1262669"/>
                <a:gd name="connsiteX4" fmla="*/ 256960 w 2255684"/>
                <a:gd name="connsiteY4" fmla="*/ 547429 h 1262669"/>
                <a:gd name="connsiteX5" fmla="*/ 263787 w 2255684"/>
                <a:gd name="connsiteY5" fmla="*/ 556775 h 1262669"/>
                <a:gd name="connsiteX6" fmla="*/ 299687 w 2255684"/>
                <a:gd name="connsiteY6" fmla="*/ 586621 h 1262669"/>
                <a:gd name="connsiteX7" fmla="*/ 1033530 w 2255684"/>
                <a:gd name="connsiteY7" fmla="*/ 1010556 h 1262669"/>
                <a:gd name="connsiteX8" fmla="*/ 1053157 w 2255684"/>
                <a:gd name="connsiteY8" fmla="*/ 1017889 h 1262669"/>
                <a:gd name="connsiteX9" fmla="*/ 1077693 w 2255684"/>
                <a:gd name="connsiteY9" fmla="*/ 1027058 h 1262669"/>
                <a:gd name="connsiteX10" fmla="*/ 1221934 w 2255684"/>
                <a:gd name="connsiteY10" fmla="*/ 1010135 h 1262669"/>
                <a:gd name="connsiteX11" fmla="*/ 1955561 w 2255684"/>
                <a:gd name="connsiteY11" fmla="*/ 586576 h 1262669"/>
                <a:gd name="connsiteX12" fmla="*/ 2050126 w 2255684"/>
                <a:gd name="connsiteY12" fmla="*/ 423624 h 1262669"/>
                <a:gd name="connsiteX13" fmla="*/ 2051928 w 2255684"/>
                <a:gd name="connsiteY13" fmla="*/ 95006 h 1262669"/>
                <a:gd name="connsiteX14" fmla="*/ 2049767 w 2255684"/>
                <a:gd name="connsiteY14" fmla="*/ 0 h 1262669"/>
                <a:gd name="connsiteX15" fmla="*/ 2255684 w 2255684"/>
                <a:gd name="connsiteY15" fmla="*/ 0 h 1262669"/>
                <a:gd name="connsiteX16" fmla="*/ 2255631 w 2255684"/>
                <a:gd name="connsiteY16" fmla="*/ 518110 h 1262669"/>
                <a:gd name="connsiteX17" fmla="*/ 2139982 w 2255684"/>
                <a:gd name="connsiteY17" fmla="*/ 717392 h 1262669"/>
                <a:gd name="connsiteX18" fmla="*/ 1242796 w 2255684"/>
                <a:gd name="connsiteY18" fmla="*/ 1235383 h 1262669"/>
                <a:gd name="connsiteX19" fmla="*/ 1012387 w 2255684"/>
                <a:gd name="connsiteY19" fmla="*/ 1235897 h 1262669"/>
                <a:gd name="connsiteX20" fmla="*/ 114935 w 2255684"/>
                <a:gd name="connsiteY20" fmla="*/ 717448 h 1262669"/>
                <a:gd name="connsiteX21" fmla="*/ 71032 w 2255684"/>
                <a:gd name="connsiteY21" fmla="*/ 680948 h 1262669"/>
                <a:gd name="connsiteX22" fmla="*/ 57585 w 2255684"/>
                <a:gd name="connsiteY22" fmla="*/ 662539 h 1262669"/>
                <a:gd name="connsiteX23" fmla="*/ 34725 w 2255684"/>
                <a:gd name="connsiteY23" fmla="*/ 631244 h 1262669"/>
                <a:gd name="connsiteX24" fmla="*/ 175 w 2255684"/>
                <a:gd name="connsiteY24" fmla="*/ 518678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55684" h="1262669">
                  <a:moveTo>
                    <a:pt x="0" y="0"/>
                  </a:moveTo>
                  <a:lnTo>
                    <a:pt x="205608" y="0"/>
                  </a:lnTo>
                  <a:lnTo>
                    <a:pt x="205849" y="424088"/>
                  </a:lnTo>
                  <a:cubicBezTo>
                    <a:pt x="206269" y="453557"/>
                    <a:pt x="217073" y="486642"/>
                    <a:pt x="234100" y="516133"/>
                  </a:cubicBezTo>
                  <a:lnTo>
                    <a:pt x="256960" y="547429"/>
                  </a:lnTo>
                  <a:lnTo>
                    <a:pt x="263787" y="556775"/>
                  </a:lnTo>
                  <a:cubicBezTo>
                    <a:pt x="274892" y="568824"/>
                    <a:pt x="287032" y="579073"/>
                    <a:pt x="299687" y="586621"/>
                  </a:cubicBezTo>
                  <a:lnTo>
                    <a:pt x="1033530" y="1010556"/>
                  </a:lnTo>
                  <a:lnTo>
                    <a:pt x="1053157" y="1017889"/>
                  </a:lnTo>
                  <a:lnTo>
                    <a:pt x="1077693" y="1027058"/>
                  </a:lnTo>
                  <a:cubicBezTo>
                    <a:pt x="1126010" y="1037993"/>
                    <a:pt x="1183616" y="1032258"/>
                    <a:pt x="1221934" y="1010135"/>
                  </a:cubicBezTo>
                  <a:lnTo>
                    <a:pt x="1955561" y="586576"/>
                  </a:lnTo>
                  <a:cubicBezTo>
                    <a:pt x="2007963" y="556322"/>
                    <a:pt x="2049656" y="483317"/>
                    <a:pt x="2050126" y="423624"/>
                  </a:cubicBezTo>
                  <a:cubicBezTo>
                    <a:pt x="2056029" y="354603"/>
                    <a:pt x="2054780" y="231699"/>
                    <a:pt x="2051928" y="95006"/>
                  </a:cubicBezTo>
                  <a:lnTo>
                    <a:pt x="2049767" y="0"/>
                  </a:lnTo>
                  <a:lnTo>
                    <a:pt x="2255684" y="0"/>
                  </a:lnTo>
                  <a:lnTo>
                    <a:pt x="2255631" y="518110"/>
                  </a:lnTo>
                  <a:cubicBezTo>
                    <a:pt x="2255054" y="591111"/>
                    <a:pt x="2204067" y="680393"/>
                    <a:pt x="2139982" y="717392"/>
                  </a:cubicBezTo>
                  <a:lnTo>
                    <a:pt x="1242796" y="1235383"/>
                  </a:lnTo>
                  <a:cubicBezTo>
                    <a:pt x="1180312" y="1271457"/>
                    <a:pt x="1075895" y="1271898"/>
                    <a:pt x="1012387" y="1235897"/>
                  </a:cubicBezTo>
                  <a:lnTo>
                    <a:pt x="114935" y="717448"/>
                  </a:lnTo>
                  <a:cubicBezTo>
                    <a:pt x="99459" y="708217"/>
                    <a:pt x="84611" y="695682"/>
                    <a:pt x="71032" y="680948"/>
                  </a:cubicBezTo>
                  <a:lnTo>
                    <a:pt x="57585" y="662539"/>
                  </a:lnTo>
                  <a:lnTo>
                    <a:pt x="34725" y="631244"/>
                  </a:lnTo>
                  <a:cubicBezTo>
                    <a:pt x="13902" y="595177"/>
                    <a:pt x="689" y="554717"/>
                    <a:pt x="175" y="5186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CF483E5-4B6D-4BE9-B178-23FB9AD68F89}"/>
                </a:ext>
              </a:extLst>
            </p:cNvPr>
            <p:cNvSpPr/>
            <p:nvPr/>
          </p:nvSpPr>
          <p:spPr>
            <a:xfrm>
              <a:off x="9062352" y="2229831"/>
              <a:ext cx="2261529" cy="1262669"/>
            </a:xfrm>
            <a:custGeom>
              <a:avLst/>
              <a:gdLst>
                <a:gd name="connsiteX0" fmla="*/ 1134195 w 2261529"/>
                <a:gd name="connsiteY0" fmla="*/ 0 h 1262669"/>
                <a:gd name="connsiteX1" fmla="*/ 1249184 w 2261529"/>
                <a:gd name="connsiteY1" fmla="*/ 27119 h 1262669"/>
                <a:gd name="connsiteX2" fmla="*/ 2105816 w 2261529"/>
                <a:gd name="connsiteY2" fmla="*/ 521986 h 1262669"/>
                <a:gd name="connsiteX3" fmla="*/ 2105815 w 2261529"/>
                <a:gd name="connsiteY3" fmla="*/ 521986 h 1262669"/>
                <a:gd name="connsiteX4" fmla="*/ 2119249 w 2261529"/>
                <a:gd name="connsiteY4" fmla="*/ 529747 h 1262669"/>
                <a:gd name="connsiteX5" fmla="*/ 2146637 w 2261529"/>
                <a:gd name="connsiteY5" fmla="*/ 545569 h 1262669"/>
                <a:gd name="connsiteX6" fmla="*/ 2261397 w 2261529"/>
                <a:gd name="connsiteY6" fmla="*/ 744338 h 1262669"/>
                <a:gd name="connsiteX7" fmla="*/ 2261529 w 2261529"/>
                <a:gd name="connsiteY7" fmla="*/ 1262669 h 1262669"/>
                <a:gd name="connsiteX8" fmla="*/ 2056048 w 2261529"/>
                <a:gd name="connsiteY8" fmla="*/ 1262669 h 1262669"/>
                <a:gd name="connsiteX9" fmla="*/ 2055940 w 2261529"/>
                <a:gd name="connsiteY9" fmla="*/ 838798 h 1262669"/>
                <a:gd name="connsiteX10" fmla="*/ 1962102 w 2261529"/>
                <a:gd name="connsiteY10" fmla="*/ 676265 h 1262669"/>
                <a:gd name="connsiteX11" fmla="*/ 1245107 w 2261529"/>
                <a:gd name="connsiteY11" fmla="*/ 262065 h 1262669"/>
                <a:gd name="connsiteX12" fmla="*/ 1228257 w 2261529"/>
                <a:gd name="connsiteY12" fmla="*/ 252332 h 1262669"/>
                <a:gd name="connsiteX13" fmla="*/ 1134233 w 2261529"/>
                <a:gd name="connsiteY13" fmla="*/ 230156 h 1262669"/>
                <a:gd name="connsiteX14" fmla="*/ 1039854 w 2261529"/>
                <a:gd name="connsiteY14" fmla="*/ 252751 h 1262669"/>
                <a:gd name="connsiteX15" fmla="*/ 306227 w 2261529"/>
                <a:gd name="connsiteY15" fmla="*/ 676311 h 1262669"/>
                <a:gd name="connsiteX16" fmla="*/ 211661 w 2261529"/>
                <a:gd name="connsiteY16" fmla="*/ 839264 h 1262669"/>
                <a:gd name="connsiteX17" fmla="*/ 211617 w 2261529"/>
                <a:gd name="connsiteY17" fmla="*/ 1262669 h 1262669"/>
                <a:gd name="connsiteX18" fmla="*/ 5700 w 2261529"/>
                <a:gd name="connsiteY18" fmla="*/ 1262669 h 1262669"/>
                <a:gd name="connsiteX19" fmla="*/ 4681 w 2261529"/>
                <a:gd name="connsiteY19" fmla="*/ 1217870 h 1262669"/>
                <a:gd name="connsiteX20" fmla="*/ 5939 w 2261529"/>
                <a:gd name="connsiteY20" fmla="*/ 744906 h 1262669"/>
                <a:gd name="connsiteX21" fmla="*/ 121589 w 2261529"/>
                <a:gd name="connsiteY21" fmla="*/ 545622 h 1262669"/>
                <a:gd name="connsiteX22" fmla="*/ 1018775 w 2261529"/>
                <a:gd name="connsiteY22" fmla="*/ 27632 h 1262669"/>
                <a:gd name="connsiteX23" fmla="*/ 1134195 w 2261529"/>
                <a:gd name="connsiteY23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261529" h="1262669">
                  <a:moveTo>
                    <a:pt x="1134195" y="0"/>
                  </a:moveTo>
                  <a:cubicBezTo>
                    <a:pt x="1175849" y="-4"/>
                    <a:pt x="1217429" y="9118"/>
                    <a:pt x="1249184" y="27119"/>
                  </a:cubicBezTo>
                  <a:lnTo>
                    <a:pt x="2105816" y="521986"/>
                  </a:lnTo>
                  <a:lnTo>
                    <a:pt x="2105815" y="521986"/>
                  </a:lnTo>
                  <a:lnTo>
                    <a:pt x="2119249" y="529747"/>
                  </a:lnTo>
                  <a:lnTo>
                    <a:pt x="2146637" y="545569"/>
                  </a:lnTo>
                  <a:cubicBezTo>
                    <a:pt x="2210145" y="581570"/>
                    <a:pt x="2261972" y="671338"/>
                    <a:pt x="2261397" y="744338"/>
                  </a:cubicBezTo>
                  <a:lnTo>
                    <a:pt x="2261529" y="1262669"/>
                  </a:lnTo>
                  <a:lnTo>
                    <a:pt x="2056048" y="1262669"/>
                  </a:lnTo>
                  <a:lnTo>
                    <a:pt x="2055940" y="838798"/>
                  </a:lnTo>
                  <a:cubicBezTo>
                    <a:pt x="2056411" y="779107"/>
                    <a:pt x="2014032" y="705704"/>
                    <a:pt x="1962102" y="676265"/>
                  </a:cubicBezTo>
                  <a:lnTo>
                    <a:pt x="1245107" y="262065"/>
                  </a:lnTo>
                  <a:lnTo>
                    <a:pt x="1228257" y="252332"/>
                  </a:lnTo>
                  <a:cubicBezTo>
                    <a:pt x="1202292" y="237612"/>
                    <a:pt x="1168291" y="230154"/>
                    <a:pt x="1134233" y="230156"/>
                  </a:cubicBezTo>
                  <a:cubicBezTo>
                    <a:pt x="1100173" y="230160"/>
                    <a:pt x="1066055" y="237624"/>
                    <a:pt x="1039854" y="252751"/>
                  </a:cubicBezTo>
                  <a:lnTo>
                    <a:pt x="306227" y="676311"/>
                  </a:lnTo>
                  <a:cubicBezTo>
                    <a:pt x="255136" y="705808"/>
                    <a:pt x="212132" y="779571"/>
                    <a:pt x="211661" y="839264"/>
                  </a:cubicBezTo>
                  <a:lnTo>
                    <a:pt x="211617" y="1262669"/>
                  </a:lnTo>
                  <a:lnTo>
                    <a:pt x="5700" y="1262669"/>
                  </a:lnTo>
                  <a:lnTo>
                    <a:pt x="4681" y="1217870"/>
                  </a:lnTo>
                  <a:cubicBezTo>
                    <a:pt x="277" y="1029295"/>
                    <a:pt x="-3689" y="839962"/>
                    <a:pt x="5939" y="744906"/>
                  </a:cubicBezTo>
                  <a:cubicBezTo>
                    <a:pt x="6515" y="671905"/>
                    <a:pt x="59106" y="581697"/>
                    <a:pt x="121589" y="545622"/>
                  </a:cubicBezTo>
                  <a:lnTo>
                    <a:pt x="1018775" y="27632"/>
                  </a:lnTo>
                  <a:cubicBezTo>
                    <a:pt x="1050817" y="9132"/>
                    <a:pt x="1092542" y="4"/>
                    <a:pt x="113419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872D76-A95C-49FC-A78B-47BBAA2845CD}"/>
                </a:ext>
              </a:extLst>
            </p:cNvPr>
            <p:cNvSpPr/>
            <p:nvPr/>
          </p:nvSpPr>
          <p:spPr>
            <a:xfrm>
              <a:off x="1395910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C1531A-848F-4A69-A2AA-FA47E3206831}"/>
                </a:ext>
              </a:extLst>
            </p:cNvPr>
            <p:cNvSpPr/>
            <p:nvPr/>
          </p:nvSpPr>
          <p:spPr>
            <a:xfrm>
              <a:off x="3445407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5F57F12-64E6-4C35-8A6B-2A09FEC8926B}"/>
                </a:ext>
              </a:extLst>
            </p:cNvPr>
            <p:cNvSpPr/>
            <p:nvPr/>
          </p:nvSpPr>
          <p:spPr>
            <a:xfrm>
              <a:off x="5495833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A628335-C8DB-4FDD-A179-5239033E2840}"/>
                </a:ext>
              </a:extLst>
            </p:cNvPr>
            <p:cNvSpPr/>
            <p:nvPr/>
          </p:nvSpPr>
          <p:spPr>
            <a:xfrm>
              <a:off x="7539971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74DD2C3-98F1-425C-B6F3-573E6F6EF40E}"/>
                </a:ext>
              </a:extLst>
            </p:cNvPr>
            <p:cNvSpPr/>
            <p:nvPr/>
          </p:nvSpPr>
          <p:spPr>
            <a:xfrm>
              <a:off x="9601901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30" name="Graphic 24" descr="DNA">
            <a:extLst>
              <a:ext uri="{FF2B5EF4-FFF2-40B4-BE49-F238E27FC236}">
                <a16:creationId xmlns:a16="http://schemas.microsoft.com/office/drawing/2014/main" id="{2457C0E3-B351-491F-858F-E914A9F9B09A}"/>
              </a:ext>
            </a:extLst>
          </p:cNvPr>
          <p:cNvSpPr/>
          <p:nvPr/>
        </p:nvSpPr>
        <p:spPr>
          <a:xfrm>
            <a:off x="5984859" y="3263760"/>
            <a:ext cx="255533" cy="511067"/>
          </a:xfrm>
          <a:custGeom>
            <a:avLst/>
            <a:gdLst>
              <a:gd name="connsiteX0" fmla="*/ 340711 w 340711"/>
              <a:gd name="connsiteY0" fmla="*/ 340711 h 681422"/>
              <a:gd name="connsiteX1" fmla="*/ 219139 w 340711"/>
              <a:gd name="connsiteY1" fmla="*/ 170356 h 681422"/>
              <a:gd name="connsiteX2" fmla="*/ 340711 w 340711"/>
              <a:gd name="connsiteY2" fmla="*/ 0 h 681422"/>
              <a:gd name="connsiteX3" fmla="*/ 294251 w 340711"/>
              <a:gd name="connsiteY3" fmla="*/ 0 h 681422"/>
              <a:gd name="connsiteX4" fmla="*/ 288056 w 340711"/>
              <a:gd name="connsiteY4" fmla="*/ 38717 h 681422"/>
              <a:gd name="connsiteX5" fmla="*/ 52655 w 340711"/>
              <a:gd name="connsiteY5" fmla="*/ 38717 h 681422"/>
              <a:gd name="connsiteX6" fmla="*/ 46461 w 340711"/>
              <a:gd name="connsiteY6" fmla="*/ 0 h 681422"/>
              <a:gd name="connsiteX7" fmla="*/ 0 w 340711"/>
              <a:gd name="connsiteY7" fmla="*/ 0 h 681422"/>
              <a:gd name="connsiteX8" fmla="*/ 121572 w 340711"/>
              <a:gd name="connsiteY8" fmla="*/ 170356 h 681422"/>
              <a:gd name="connsiteX9" fmla="*/ 0 w 340711"/>
              <a:gd name="connsiteY9" fmla="*/ 340711 h 681422"/>
              <a:gd name="connsiteX10" fmla="*/ 121572 w 340711"/>
              <a:gd name="connsiteY10" fmla="*/ 511841 h 681422"/>
              <a:gd name="connsiteX11" fmla="*/ 0 w 340711"/>
              <a:gd name="connsiteY11" fmla="*/ 681423 h 681422"/>
              <a:gd name="connsiteX12" fmla="*/ 46461 w 340711"/>
              <a:gd name="connsiteY12" fmla="*/ 681423 h 681422"/>
              <a:gd name="connsiteX13" fmla="*/ 52655 w 340711"/>
              <a:gd name="connsiteY13" fmla="*/ 642705 h 681422"/>
              <a:gd name="connsiteX14" fmla="*/ 288056 w 340711"/>
              <a:gd name="connsiteY14" fmla="*/ 642705 h 681422"/>
              <a:gd name="connsiteX15" fmla="*/ 294251 w 340711"/>
              <a:gd name="connsiteY15" fmla="*/ 681423 h 681422"/>
              <a:gd name="connsiteX16" fmla="*/ 340711 w 340711"/>
              <a:gd name="connsiteY16" fmla="*/ 681423 h 681422"/>
              <a:gd name="connsiteX17" fmla="*/ 219139 w 340711"/>
              <a:gd name="connsiteY17" fmla="*/ 511841 h 681422"/>
              <a:gd name="connsiteX18" fmla="*/ 340711 w 340711"/>
              <a:gd name="connsiteY18" fmla="*/ 340711 h 681422"/>
              <a:gd name="connsiteX19" fmla="*/ 46461 w 340711"/>
              <a:gd name="connsiteY19" fmla="*/ 340711 h 681422"/>
              <a:gd name="connsiteX20" fmla="*/ 52655 w 340711"/>
              <a:gd name="connsiteY20" fmla="*/ 301994 h 681422"/>
              <a:gd name="connsiteX21" fmla="*/ 288830 w 340711"/>
              <a:gd name="connsiteY21" fmla="*/ 301994 h 681422"/>
              <a:gd name="connsiteX22" fmla="*/ 295025 w 340711"/>
              <a:gd name="connsiteY22" fmla="*/ 340711 h 681422"/>
              <a:gd name="connsiteX23" fmla="*/ 288830 w 340711"/>
              <a:gd name="connsiteY23" fmla="*/ 379428 h 681422"/>
              <a:gd name="connsiteX24" fmla="*/ 52655 w 340711"/>
              <a:gd name="connsiteY24" fmla="*/ 379428 h 681422"/>
              <a:gd name="connsiteX25" fmla="*/ 46461 w 340711"/>
              <a:gd name="connsiteY25" fmla="*/ 340711 h 681422"/>
              <a:gd name="connsiteX26" fmla="*/ 82080 w 340711"/>
              <a:gd name="connsiteY26" fmla="*/ 85178 h 681422"/>
              <a:gd name="connsiteX27" fmla="*/ 257856 w 340711"/>
              <a:gd name="connsiteY27" fmla="*/ 85178 h 681422"/>
              <a:gd name="connsiteX28" fmla="*/ 169581 w 340711"/>
              <a:gd name="connsiteY28" fmla="*/ 144028 h 681422"/>
              <a:gd name="connsiteX29" fmla="*/ 82080 w 340711"/>
              <a:gd name="connsiteY29" fmla="*/ 85178 h 681422"/>
              <a:gd name="connsiteX30" fmla="*/ 170356 w 340711"/>
              <a:gd name="connsiteY30" fmla="*/ 196683 h 681422"/>
              <a:gd name="connsiteX31" fmla="*/ 258631 w 340711"/>
              <a:gd name="connsiteY31" fmla="*/ 255533 h 681422"/>
              <a:gd name="connsiteX32" fmla="*/ 82080 w 340711"/>
              <a:gd name="connsiteY32" fmla="*/ 255533 h 681422"/>
              <a:gd name="connsiteX33" fmla="*/ 170356 w 340711"/>
              <a:gd name="connsiteY33" fmla="*/ 196683 h 681422"/>
              <a:gd name="connsiteX34" fmla="*/ 170356 w 340711"/>
              <a:gd name="connsiteY34" fmla="*/ 538169 h 681422"/>
              <a:gd name="connsiteX35" fmla="*/ 257856 w 340711"/>
              <a:gd name="connsiteY35" fmla="*/ 596245 h 681422"/>
              <a:gd name="connsiteX36" fmla="*/ 82855 w 340711"/>
              <a:gd name="connsiteY36" fmla="*/ 596245 h 681422"/>
              <a:gd name="connsiteX37" fmla="*/ 170356 w 340711"/>
              <a:gd name="connsiteY37" fmla="*/ 538169 h 681422"/>
              <a:gd name="connsiteX38" fmla="*/ 170356 w 340711"/>
              <a:gd name="connsiteY38" fmla="*/ 485514 h 681422"/>
              <a:gd name="connsiteX39" fmla="*/ 81306 w 340711"/>
              <a:gd name="connsiteY39" fmla="*/ 425889 h 681422"/>
              <a:gd name="connsiteX40" fmla="*/ 259405 w 340711"/>
              <a:gd name="connsiteY40" fmla="*/ 425889 h 681422"/>
              <a:gd name="connsiteX41" fmla="*/ 170356 w 340711"/>
              <a:gd name="connsiteY41" fmla="*/ 485514 h 681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40711" h="681422">
                <a:moveTo>
                  <a:pt x="340711" y="340711"/>
                </a:moveTo>
                <a:cubicBezTo>
                  <a:pt x="340711" y="252436"/>
                  <a:pt x="281861" y="205975"/>
                  <a:pt x="219139" y="170356"/>
                </a:cubicBezTo>
                <a:cubicBezTo>
                  <a:pt x="281861" y="133961"/>
                  <a:pt x="340711" y="88275"/>
                  <a:pt x="340711" y="0"/>
                </a:cubicBezTo>
                <a:lnTo>
                  <a:pt x="294251" y="0"/>
                </a:lnTo>
                <a:cubicBezTo>
                  <a:pt x="294251" y="13938"/>
                  <a:pt x="291928" y="27102"/>
                  <a:pt x="288056" y="38717"/>
                </a:cubicBezTo>
                <a:lnTo>
                  <a:pt x="52655" y="38717"/>
                </a:lnTo>
                <a:cubicBezTo>
                  <a:pt x="48784" y="27102"/>
                  <a:pt x="46461" y="13938"/>
                  <a:pt x="46461" y="0"/>
                </a:cubicBezTo>
                <a:lnTo>
                  <a:pt x="0" y="0"/>
                </a:lnTo>
                <a:cubicBezTo>
                  <a:pt x="0" y="88275"/>
                  <a:pt x="58850" y="133961"/>
                  <a:pt x="121572" y="170356"/>
                </a:cubicBezTo>
                <a:cubicBezTo>
                  <a:pt x="58850" y="205975"/>
                  <a:pt x="0" y="252436"/>
                  <a:pt x="0" y="340711"/>
                </a:cubicBezTo>
                <a:cubicBezTo>
                  <a:pt x="0" y="429761"/>
                  <a:pt x="58850" y="476221"/>
                  <a:pt x="121572" y="511841"/>
                </a:cubicBezTo>
                <a:cubicBezTo>
                  <a:pt x="58850" y="547461"/>
                  <a:pt x="0" y="593147"/>
                  <a:pt x="0" y="681423"/>
                </a:cubicBezTo>
                <a:lnTo>
                  <a:pt x="46461" y="681423"/>
                </a:lnTo>
                <a:cubicBezTo>
                  <a:pt x="46461" y="666710"/>
                  <a:pt x="48784" y="654321"/>
                  <a:pt x="52655" y="642705"/>
                </a:cubicBezTo>
                <a:lnTo>
                  <a:pt x="288056" y="642705"/>
                </a:lnTo>
                <a:cubicBezTo>
                  <a:pt x="291928" y="654321"/>
                  <a:pt x="294251" y="666710"/>
                  <a:pt x="294251" y="681423"/>
                </a:cubicBezTo>
                <a:lnTo>
                  <a:pt x="340711" y="681423"/>
                </a:lnTo>
                <a:cubicBezTo>
                  <a:pt x="340711" y="593147"/>
                  <a:pt x="281861" y="547461"/>
                  <a:pt x="219139" y="511841"/>
                </a:cubicBezTo>
                <a:cubicBezTo>
                  <a:pt x="281861" y="476221"/>
                  <a:pt x="340711" y="429761"/>
                  <a:pt x="340711" y="340711"/>
                </a:cubicBezTo>
                <a:close/>
                <a:moveTo>
                  <a:pt x="46461" y="340711"/>
                </a:moveTo>
                <a:cubicBezTo>
                  <a:pt x="46461" y="326773"/>
                  <a:pt x="48784" y="313609"/>
                  <a:pt x="52655" y="301994"/>
                </a:cubicBezTo>
                <a:lnTo>
                  <a:pt x="288830" y="301994"/>
                </a:lnTo>
                <a:cubicBezTo>
                  <a:pt x="292702" y="313609"/>
                  <a:pt x="295025" y="326773"/>
                  <a:pt x="295025" y="340711"/>
                </a:cubicBezTo>
                <a:cubicBezTo>
                  <a:pt x="295025" y="354649"/>
                  <a:pt x="292702" y="367813"/>
                  <a:pt x="288830" y="379428"/>
                </a:cubicBezTo>
                <a:lnTo>
                  <a:pt x="52655" y="379428"/>
                </a:lnTo>
                <a:cubicBezTo>
                  <a:pt x="48784" y="367813"/>
                  <a:pt x="46461" y="354649"/>
                  <a:pt x="46461" y="340711"/>
                </a:cubicBezTo>
                <a:close/>
                <a:moveTo>
                  <a:pt x="82080" y="85178"/>
                </a:moveTo>
                <a:lnTo>
                  <a:pt x="257856" y="85178"/>
                </a:lnTo>
                <a:cubicBezTo>
                  <a:pt x="235401" y="107634"/>
                  <a:pt x="203652" y="125444"/>
                  <a:pt x="169581" y="144028"/>
                </a:cubicBezTo>
                <a:cubicBezTo>
                  <a:pt x="136284" y="125444"/>
                  <a:pt x="104536" y="107634"/>
                  <a:pt x="82080" y="85178"/>
                </a:cubicBezTo>
                <a:close/>
                <a:moveTo>
                  <a:pt x="170356" y="196683"/>
                </a:moveTo>
                <a:cubicBezTo>
                  <a:pt x="204427" y="215268"/>
                  <a:pt x="236175" y="233077"/>
                  <a:pt x="258631" y="255533"/>
                </a:cubicBezTo>
                <a:lnTo>
                  <a:pt x="82080" y="255533"/>
                </a:lnTo>
                <a:cubicBezTo>
                  <a:pt x="104536" y="233077"/>
                  <a:pt x="136284" y="214493"/>
                  <a:pt x="170356" y="196683"/>
                </a:cubicBezTo>
                <a:close/>
                <a:moveTo>
                  <a:pt x="170356" y="538169"/>
                </a:moveTo>
                <a:cubicBezTo>
                  <a:pt x="204427" y="555979"/>
                  <a:pt x="235401" y="573789"/>
                  <a:pt x="257856" y="596245"/>
                </a:cubicBezTo>
                <a:lnTo>
                  <a:pt x="82855" y="596245"/>
                </a:lnTo>
                <a:cubicBezTo>
                  <a:pt x="105311" y="573789"/>
                  <a:pt x="136284" y="555979"/>
                  <a:pt x="170356" y="538169"/>
                </a:cubicBezTo>
                <a:close/>
                <a:moveTo>
                  <a:pt x="170356" y="485514"/>
                </a:moveTo>
                <a:cubicBezTo>
                  <a:pt x="135510" y="466929"/>
                  <a:pt x="103762" y="449119"/>
                  <a:pt x="81306" y="425889"/>
                </a:cubicBezTo>
                <a:lnTo>
                  <a:pt x="259405" y="425889"/>
                </a:lnTo>
                <a:cubicBezTo>
                  <a:pt x="236949" y="449119"/>
                  <a:pt x="205201" y="466929"/>
                  <a:pt x="170356" y="485514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1" name="Graphic 22" descr="Covid-19">
            <a:extLst>
              <a:ext uri="{FF2B5EF4-FFF2-40B4-BE49-F238E27FC236}">
                <a16:creationId xmlns:a16="http://schemas.microsoft.com/office/drawing/2014/main" id="{0C221D8F-9062-4D12-AF1E-88D669DC2EA6}"/>
              </a:ext>
            </a:extLst>
          </p:cNvPr>
          <p:cNvSpPr/>
          <p:nvPr/>
        </p:nvSpPr>
        <p:spPr>
          <a:xfrm>
            <a:off x="1263722" y="3286984"/>
            <a:ext cx="464274" cy="464275"/>
          </a:xfrm>
          <a:custGeom>
            <a:avLst/>
            <a:gdLst>
              <a:gd name="connsiteX0" fmla="*/ 324956 w 619032"/>
              <a:gd name="connsiteY0" fmla="*/ 66827 h 619033"/>
              <a:gd name="connsiteX1" fmla="*/ 345380 w 619032"/>
              <a:gd name="connsiteY1" fmla="*/ 30974 h 619033"/>
              <a:gd name="connsiteX2" fmla="*/ 309516 w 619032"/>
              <a:gd name="connsiteY2" fmla="*/ 0 h 619033"/>
              <a:gd name="connsiteX3" fmla="*/ 273651 w 619032"/>
              <a:gd name="connsiteY3" fmla="*/ 30974 h 619033"/>
              <a:gd name="connsiteX4" fmla="*/ 293982 w 619032"/>
              <a:gd name="connsiteY4" fmla="*/ 66702 h 619033"/>
              <a:gd name="connsiteX5" fmla="*/ 293987 w 619032"/>
              <a:gd name="connsiteY5" fmla="*/ 93539 h 619033"/>
              <a:gd name="connsiteX6" fmla="*/ 237590 w 619032"/>
              <a:gd name="connsiteY6" fmla="*/ 105237 h 619033"/>
              <a:gd name="connsiteX7" fmla="*/ 240187 w 619032"/>
              <a:gd name="connsiteY7" fmla="*/ 81886 h 619033"/>
              <a:gd name="connsiteX8" fmla="*/ 211531 w 619032"/>
              <a:gd name="connsiteY8" fmla="*/ 72321 h 619033"/>
              <a:gd name="connsiteX9" fmla="*/ 197896 w 619032"/>
              <a:gd name="connsiteY9" fmla="*/ 99281 h 619033"/>
              <a:gd name="connsiteX10" fmla="*/ 216064 w 619032"/>
              <a:gd name="connsiteY10" fmla="*/ 113991 h 619033"/>
              <a:gd name="connsiteX11" fmla="*/ 216111 w 619032"/>
              <a:gd name="connsiteY11" fmla="*/ 114106 h 619033"/>
              <a:gd name="connsiteX12" fmla="*/ 167746 w 619032"/>
              <a:gd name="connsiteY12" fmla="*/ 145907 h 619033"/>
              <a:gd name="connsiteX13" fmla="*/ 148826 w 619032"/>
              <a:gd name="connsiteY13" fmla="*/ 126996 h 619033"/>
              <a:gd name="connsiteX14" fmla="*/ 137916 w 619032"/>
              <a:gd name="connsiteY14" fmla="*/ 87197 h 619033"/>
              <a:gd name="connsiteX15" fmla="*/ 90655 w 619032"/>
              <a:gd name="connsiteY15" fmla="*/ 90656 h 619033"/>
              <a:gd name="connsiteX16" fmla="*/ 87196 w 619032"/>
              <a:gd name="connsiteY16" fmla="*/ 137917 h 619033"/>
              <a:gd name="connsiteX17" fmla="*/ 126828 w 619032"/>
              <a:gd name="connsiteY17" fmla="*/ 148804 h 619033"/>
              <a:gd name="connsiteX18" fmla="*/ 145833 w 619032"/>
              <a:gd name="connsiteY18" fmla="*/ 167800 h 619033"/>
              <a:gd name="connsiteX19" fmla="*/ 113705 w 619032"/>
              <a:gd name="connsiteY19" fmla="*/ 216741 h 619033"/>
              <a:gd name="connsiteX20" fmla="*/ 113425 w 619032"/>
              <a:gd name="connsiteY20" fmla="*/ 216625 h 619033"/>
              <a:gd name="connsiteX21" fmla="*/ 98716 w 619032"/>
              <a:gd name="connsiteY21" fmla="*/ 198459 h 619033"/>
              <a:gd name="connsiteX22" fmla="*/ 71757 w 619032"/>
              <a:gd name="connsiteY22" fmla="*/ 212094 h 619033"/>
              <a:gd name="connsiteX23" fmla="*/ 81323 w 619032"/>
              <a:gd name="connsiteY23" fmla="*/ 240751 h 619033"/>
              <a:gd name="connsiteX24" fmla="*/ 104682 w 619032"/>
              <a:gd name="connsiteY24" fmla="*/ 238152 h 619033"/>
              <a:gd name="connsiteX25" fmla="*/ 104879 w 619032"/>
              <a:gd name="connsiteY25" fmla="*/ 238233 h 619033"/>
              <a:gd name="connsiteX26" fmla="*/ 93335 w 619032"/>
              <a:gd name="connsiteY26" fmla="*/ 294075 h 619033"/>
              <a:gd name="connsiteX27" fmla="*/ 66830 w 619032"/>
              <a:gd name="connsiteY27" fmla="*/ 294080 h 619033"/>
              <a:gd name="connsiteX28" fmla="*/ 30974 w 619032"/>
              <a:gd name="connsiteY28" fmla="*/ 273652 h 619033"/>
              <a:gd name="connsiteX29" fmla="*/ 0 w 619032"/>
              <a:gd name="connsiteY29" fmla="*/ 309516 h 619033"/>
              <a:gd name="connsiteX30" fmla="*/ 30974 w 619032"/>
              <a:gd name="connsiteY30" fmla="*/ 345381 h 619033"/>
              <a:gd name="connsiteX31" fmla="*/ 66700 w 619032"/>
              <a:gd name="connsiteY31" fmla="*/ 325053 h 619033"/>
              <a:gd name="connsiteX32" fmla="*/ 93308 w 619032"/>
              <a:gd name="connsiteY32" fmla="*/ 325049 h 619033"/>
              <a:gd name="connsiteX33" fmla="*/ 104879 w 619032"/>
              <a:gd name="connsiteY33" fmla="*/ 381241 h 619033"/>
              <a:gd name="connsiteX34" fmla="*/ 104682 w 619032"/>
              <a:gd name="connsiteY34" fmla="*/ 381323 h 619033"/>
              <a:gd name="connsiteX35" fmla="*/ 81322 w 619032"/>
              <a:gd name="connsiteY35" fmla="*/ 378723 h 619033"/>
              <a:gd name="connsiteX36" fmla="*/ 71757 w 619032"/>
              <a:gd name="connsiteY36" fmla="*/ 407380 h 619033"/>
              <a:gd name="connsiteX37" fmla="*/ 98716 w 619032"/>
              <a:gd name="connsiteY37" fmla="*/ 421016 h 619033"/>
              <a:gd name="connsiteX38" fmla="*/ 113425 w 619032"/>
              <a:gd name="connsiteY38" fmla="*/ 402849 h 619033"/>
              <a:gd name="connsiteX39" fmla="*/ 113705 w 619032"/>
              <a:gd name="connsiteY39" fmla="*/ 402734 h 619033"/>
              <a:gd name="connsiteX40" fmla="*/ 145690 w 619032"/>
              <a:gd name="connsiteY40" fmla="*/ 451511 h 619033"/>
              <a:gd name="connsiteX41" fmla="*/ 127002 w 619032"/>
              <a:gd name="connsiteY41" fmla="*/ 470206 h 619033"/>
              <a:gd name="connsiteX42" fmla="*/ 87197 w 619032"/>
              <a:gd name="connsiteY42" fmla="*/ 481116 h 619033"/>
              <a:gd name="connsiteX43" fmla="*/ 90655 w 619032"/>
              <a:gd name="connsiteY43" fmla="*/ 528378 h 619033"/>
              <a:gd name="connsiteX44" fmla="*/ 137916 w 619032"/>
              <a:gd name="connsiteY44" fmla="*/ 531836 h 619033"/>
              <a:gd name="connsiteX45" fmla="*/ 148804 w 619032"/>
              <a:gd name="connsiteY45" fmla="*/ 492202 h 619033"/>
              <a:gd name="connsiteX46" fmla="*/ 167578 w 619032"/>
              <a:gd name="connsiteY46" fmla="*/ 473422 h 619033"/>
              <a:gd name="connsiteX47" fmla="*/ 216111 w 619032"/>
              <a:gd name="connsiteY47" fmla="*/ 505368 h 619033"/>
              <a:gd name="connsiteX48" fmla="*/ 216061 w 619032"/>
              <a:gd name="connsiteY48" fmla="*/ 505486 h 619033"/>
              <a:gd name="connsiteX49" fmla="*/ 197895 w 619032"/>
              <a:gd name="connsiteY49" fmla="*/ 520194 h 619033"/>
              <a:gd name="connsiteX50" fmla="*/ 211531 w 619032"/>
              <a:gd name="connsiteY50" fmla="*/ 547155 h 619033"/>
              <a:gd name="connsiteX51" fmla="*/ 240187 w 619032"/>
              <a:gd name="connsiteY51" fmla="*/ 537588 h 619033"/>
              <a:gd name="connsiteX52" fmla="*/ 237589 w 619032"/>
              <a:gd name="connsiteY52" fmla="*/ 514237 h 619033"/>
              <a:gd name="connsiteX53" fmla="*/ 294074 w 619032"/>
              <a:gd name="connsiteY53" fmla="*/ 525942 h 619033"/>
              <a:gd name="connsiteX54" fmla="*/ 294079 w 619032"/>
              <a:gd name="connsiteY54" fmla="*/ 552204 h 619033"/>
              <a:gd name="connsiteX55" fmla="*/ 273651 w 619032"/>
              <a:gd name="connsiteY55" fmla="*/ 588060 h 619033"/>
              <a:gd name="connsiteX56" fmla="*/ 309515 w 619032"/>
              <a:gd name="connsiteY56" fmla="*/ 619034 h 619033"/>
              <a:gd name="connsiteX57" fmla="*/ 345380 w 619032"/>
              <a:gd name="connsiteY57" fmla="*/ 588060 h 619033"/>
              <a:gd name="connsiteX58" fmla="*/ 325052 w 619032"/>
              <a:gd name="connsiteY58" fmla="*/ 552334 h 619033"/>
              <a:gd name="connsiteX59" fmla="*/ 325048 w 619032"/>
              <a:gd name="connsiteY59" fmla="*/ 525937 h 619033"/>
              <a:gd name="connsiteX60" fmla="*/ 380677 w 619032"/>
              <a:gd name="connsiteY60" fmla="*/ 514502 h 619033"/>
              <a:gd name="connsiteX61" fmla="*/ 378159 w 619032"/>
              <a:gd name="connsiteY61" fmla="*/ 537588 h 619033"/>
              <a:gd name="connsiteX62" fmla="*/ 406816 w 619032"/>
              <a:gd name="connsiteY62" fmla="*/ 547155 h 619033"/>
              <a:gd name="connsiteX63" fmla="*/ 420451 w 619032"/>
              <a:gd name="connsiteY63" fmla="*/ 520194 h 619033"/>
              <a:gd name="connsiteX64" fmla="*/ 402463 w 619032"/>
              <a:gd name="connsiteY64" fmla="*/ 505582 h 619033"/>
              <a:gd name="connsiteX65" fmla="*/ 451527 w 619032"/>
              <a:gd name="connsiteY65" fmla="*/ 473370 h 619033"/>
              <a:gd name="connsiteX66" fmla="*/ 470207 w 619032"/>
              <a:gd name="connsiteY66" fmla="*/ 492043 h 619033"/>
              <a:gd name="connsiteX67" fmla="*/ 481115 w 619032"/>
              <a:gd name="connsiteY67" fmla="*/ 531836 h 619033"/>
              <a:gd name="connsiteX68" fmla="*/ 528377 w 619032"/>
              <a:gd name="connsiteY68" fmla="*/ 528378 h 619033"/>
              <a:gd name="connsiteX69" fmla="*/ 531835 w 619032"/>
              <a:gd name="connsiteY69" fmla="*/ 481116 h 619033"/>
              <a:gd name="connsiteX70" fmla="*/ 492198 w 619032"/>
              <a:gd name="connsiteY70" fmla="*/ 470229 h 619033"/>
              <a:gd name="connsiteX71" fmla="*/ 473411 w 619032"/>
              <a:gd name="connsiteY71" fmla="*/ 451449 h 619033"/>
              <a:gd name="connsiteX72" fmla="*/ 505122 w 619032"/>
              <a:gd name="connsiteY72" fmla="*/ 403220 h 619033"/>
              <a:gd name="connsiteX73" fmla="*/ 519630 w 619032"/>
              <a:gd name="connsiteY73" fmla="*/ 421016 h 619033"/>
              <a:gd name="connsiteX74" fmla="*/ 546591 w 619032"/>
              <a:gd name="connsiteY74" fmla="*/ 407380 h 619033"/>
              <a:gd name="connsiteX75" fmla="*/ 537024 w 619032"/>
              <a:gd name="connsiteY75" fmla="*/ 378723 h 619033"/>
              <a:gd name="connsiteX76" fmla="*/ 514195 w 619032"/>
              <a:gd name="connsiteY76" fmla="*/ 381163 h 619033"/>
              <a:gd name="connsiteX77" fmla="*/ 525746 w 619032"/>
              <a:gd name="connsiteY77" fmla="*/ 324962 h 619033"/>
              <a:gd name="connsiteX78" fmla="*/ 552206 w 619032"/>
              <a:gd name="connsiteY78" fmla="*/ 324956 h 619033"/>
              <a:gd name="connsiteX79" fmla="*/ 588059 w 619032"/>
              <a:gd name="connsiteY79" fmla="*/ 345381 h 619033"/>
              <a:gd name="connsiteX80" fmla="*/ 619033 w 619032"/>
              <a:gd name="connsiteY80" fmla="*/ 309516 h 619033"/>
              <a:gd name="connsiteX81" fmla="*/ 588059 w 619032"/>
              <a:gd name="connsiteY81" fmla="*/ 273652 h 619033"/>
              <a:gd name="connsiteX82" fmla="*/ 552331 w 619032"/>
              <a:gd name="connsiteY82" fmla="*/ 293982 h 619033"/>
              <a:gd name="connsiteX83" fmla="*/ 525707 w 619032"/>
              <a:gd name="connsiteY83" fmla="*/ 293988 h 619033"/>
              <a:gd name="connsiteX84" fmla="*/ 514195 w 619032"/>
              <a:gd name="connsiteY84" fmla="*/ 238312 h 619033"/>
              <a:gd name="connsiteX85" fmla="*/ 537024 w 619032"/>
              <a:gd name="connsiteY85" fmla="*/ 240752 h 619033"/>
              <a:gd name="connsiteX86" fmla="*/ 546591 w 619032"/>
              <a:gd name="connsiteY86" fmla="*/ 212095 h 619033"/>
              <a:gd name="connsiteX87" fmla="*/ 519630 w 619032"/>
              <a:gd name="connsiteY87" fmla="*/ 198460 h 619033"/>
              <a:gd name="connsiteX88" fmla="*/ 505124 w 619032"/>
              <a:gd name="connsiteY88" fmla="*/ 216256 h 619033"/>
              <a:gd name="connsiteX89" fmla="*/ 473149 w 619032"/>
              <a:gd name="connsiteY89" fmla="*/ 167725 h 619033"/>
              <a:gd name="connsiteX90" fmla="*/ 492037 w 619032"/>
              <a:gd name="connsiteY90" fmla="*/ 148827 h 619033"/>
              <a:gd name="connsiteX91" fmla="*/ 531835 w 619032"/>
              <a:gd name="connsiteY91" fmla="*/ 137917 h 619033"/>
              <a:gd name="connsiteX92" fmla="*/ 528377 w 619032"/>
              <a:gd name="connsiteY92" fmla="*/ 90656 h 619033"/>
              <a:gd name="connsiteX93" fmla="*/ 481115 w 619032"/>
              <a:gd name="connsiteY93" fmla="*/ 87197 h 619033"/>
              <a:gd name="connsiteX94" fmla="*/ 470226 w 619032"/>
              <a:gd name="connsiteY94" fmla="*/ 126838 h 619033"/>
              <a:gd name="connsiteX95" fmla="*/ 451229 w 619032"/>
              <a:gd name="connsiteY95" fmla="*/ 145845 h 619033"/>
              <a:gd name="connsiteX96" fmla="*/ 402464 w 619032"/>
              <a:gd name="connsiteY96" fmla="*/ 113892 h 619033"/>
              <a:gd name="connsiteX97" fmla="*/ 420452 w 619032"/>
              <a:gd name="connsiteY97" fmla="*/ 99280 h 619033"/>
              <a:gd name="connsiteX98" fmla="*/ 406816 w 619032"/>
              <a:gd name="connsiteY98" fmla="*/ 72320 h 619033"/>
              <a:gd name="connsiteX99" fmla="*/ 378159 w 619032"/>
              <a:gd name="connsiteY99" fmla="*/ 81886 h 619033"/>
              <a:gd name="connsiteX100" fmla="*/ 380677 w 619032"/>
              <a:gd name="connsiteY100" fmla="*/ 104973 h 619033"/>
              <a:gd name="connsiteX101" fmla="*/ 324961 w 619032"/>
              <a:gd name="connsiteY101" fmla="*/ 93532 h 619033"/>
              <a:gd name="connsiteX102" fmla="*/ 181306 w 619032"/>
              <a:gd name="connsiteY102" fmla="*/ 323984 h 619033"/>
              <a:gd name="connsiteX103" fmla="*/ 152813 w 619032"/>
              <a:gd name="connsiteY103" fmla="*/ 323984 h 619033"/>
              <a:gd name="connsiteX104" fmla="*/ 152814 w 619032"/>
              <a:gd name="connsiteY104" fmla="*/ 295491 h 619033"/>
              <a:gd name="connsiteX105" fmla="*/ 181306 w 619032"/>
              <a:gd name="connsiteY105" fmla="*/ 295491 h 619033"/>
              <a:gd name="connsiteX106" fmla="*/ 181307 w 619032"/>
              <a:gd name="connsiteY106" fmla="*/ 323983 h 619033"/>
              <a:gd name="connsiteX107" fmla="*/ 181306 w 619032"/>
              <a:gd name="connsiteY107" fmla="*/ 323984 h 619033"/>
              <a:gd name="connsiteX108" fmla="*/ 245415 w 619032"/>
              <a:gd name="connsiteY108" fmla="*/ 416586 h 619033"/>
              <a:gd name="connsiteX109" fmla="*/ 202675 w 619032"/>
              <a:gd name="connsiteY109" fmla="*/ 416586 h 619033"/>
              <a:gd name="connsiteX110" fmla="*/ 202675 w 619032"/>
              <a:gd name="connsiteY110" fmla="*/ 373847 h 619033"/>
              <a:gd name="connsiteX111" fmla="*/ 245414 w 619032"/>
              <a:gd name="connsiteY111" fmla="*/ 373846 h 619033"/>
              <a:gd name="connsiteX112" fmla="*/ 245415 w 619032"/>
              <a:gd name="connsiteY112" fmla="*/ 373847 h 619033"/>
              <a:gd name="connsiteX113" fmla="*/ 245415 w 619032"/>
              <a:gd name="connsiteY113" fmla="*/ 416586 h 619033"/>
              <a:gd name="connsiteX114" fmla="*/ 245415 w 619032"/>
              <a:gd name="connsiteY114" fmla="*/ 245629 h 619033"/>
              <a:gd name="connsiteX115" fmla="*/ 202674 w 619032"/>
              <a:gd name="connsiteY115" fmla="*/ 245629 h 619033"/>
              <a:gd name="connsiteX116" fmla="*/ 202674 w 619032"/>
              <a:gd name="connsiteY116" fmla="*/ 202889 h 619033"/>
              <a:gd name="connsiteX117" fmla="*/ 245415 w 619032"/>
              <a:gd name="connsiteY117" fmla="*/ 202889 h 619033"/>
              <a:gd name="connsiteX118" fmla="*/ 245415 w 619032"/>
              <a:gd name="connsiteY118" fmla="*/ 245629 h 619033"/>
              <a:gd name="connsiteX119" fmla="*/ 323770 w 619032"/>
              <a:gd name="connsiteY119" fmla="*/ 466449 h 619033"/>
              <a:gd name="connsiteX120" fmla="*/ 295277 w 619032"/>
              <a:gd name="connsiteY120" fmla="*/ 466449 h 619033"/>
              <a:gd name="connsiteX121" fmla="*/ 295277 w 619032"/>
              <a:gd name="connsiteY121" fmla="*/ 437956 h 619033"/>
              <a:gd name="connsiteX122" fmla="*/ 323770 w 619032"/>
              <a:gd name="connsiteY122" fmla="*/ 437956 h 619033"/>
              <a:gd name="connsiteX123" fmla="*/ 323770 w 619032"/>
              <a:gd name="connsiteY123" fmla="*/ 466449 h 619033"/>
              <a:gd name="connsiteX124" fmla="*/ 437742 w 619032"/>
              <a:gd name="connsiteY124" fmla="*/ 295491 h 619033"/>
              <a:gd name="connsiteX125" fmla="*/ 466235 w 619032"/>
              <a:gd name="connsiteY125" fmla="*/ 295491 h 619033"/>
              <a:gd name="connsiteX126" fmla="*/ 466235 w 619032"/>
              <a:gd name="connsiteY126" fmla="*/ 323984 h 619033"/>
              <a:gd name="connsiteX127" fmla="*/ 437742 w 619032"/>
              <a:gd name="connsiteY127" fmla="*/ 323984 h 619033"/>
              <a:gd name="connsiteX128" fmla="*/ 437742 w 619032"/>
              <a:gd name="connsiteY128" fmla="*/ 295491 h 619033"/>
              <a:gd name="connsiteX129" fmla="*/ 373634 w 619032"/>
              <a:gd name="connsiteY129" fmla="*/ 202889 h 619033"/>
              <a:gd name="connsiteX130" fmla="*/ 416373 w 619032"/>
              <a:gd name="connsiteY130" fmla="*/ 202890 h 619033"/>
              <a:gd name="connsiteX131" fmla="*/ 416372 w 619032"/>
              <a:gd name="connsiteY131" fmla="*/ 245629 h 619033"/>
              <a:gd name="connsiteX132" fmla="*/ 373634 w 619032"/>
              <a:gd name="connsiteY132" fmla="*/ 245629 h 619033"/>
              <a:gd name="connsiteX133" fmla="*/ 373630 w 619032"/>
              <a:gd name="connsiteY133" fmla="*/ 202892 h 619033"/>
              <a:gd name="connsiteX134" fmla="*/ 373633 w 619032"/>
              <a:gd name="connsiteY134" fmla="*/ 202889 h 619033"/>
              <a:gd name="connsiteX135" fmla="*/ 373634 w 619032"/>
              <a:gd name="connsiteY135" fmla="*/ 373847 h 619033"/>
              <a:gd name="connsiteX136" fmla="*/ 416372 w 619032"/>
              <a:gd name="connsiteY136" fmla="*/ 373847 h 619033"/>
              <a:gd name="connsiteX137" fmla="*/ 416372 w 619032"/>
              <a:gd name="connsiteY137" fmla="*/ 416586 h 619033"/>
              <a:gd name="connsiteX138" fmla="*/ 373634 w 619032"/>
              <a:gd name="connsiteY138" fmla="*/ 416586 h 619033"/>
              <a:gd name="connsiteX139" fmla="*/ 373632 w 619032"/>
              <a:gd name="connsiteY139" fmla="*/ 373849 h 619033"/>
              <a:gd name="connsiteX140" fmla="*/ 373633 w 619032"/>
              <a:gd name="connsiteY140" fmla="*/ 373847 h 619033"/>
              <a:gd name="connsiteX141" fmla="*/ 330893 w 619032"/>
              <a:gd name="connsiteY141" fmla="*/ 331107 h 619033"/>
              <a:gd name="connsiteX142" fmla="*/ 288153 w 619032"/>
              <a:gd name="connsiteY142" fmla="*/ 331107 h 619033"/>
              <a:gd name="connsiteX143" fmla="*/ 288154 w 619032"/>
              <a:gd name="connsiteY143" fmla="*/ 288367 h 619033"/>
              <a:gd name="connsiteX144" fmla="*/ 330893 w 619032"/>
              <a:gd name="connsiteY144" fmla="*/ 288367 h 619033"/>
              <a:gd name="connsiteX145" fmla="*/ 330895 w 619032"/>
              <a:gd name="connsiteY145" fmla="*/ 331106 h 619033"/>
              <a:gd name="connsiteX146" fmla="*/ 330893 w 619032"/>
              <a:gd name="connsiteY146" fmla="*/ 331107 h 619033"/>
              <a:gd name="connsiteX147" fmla="*/ 323770 w 619032"/>
              <a:gd name="connsiteY147" fmla="*/ 181519 h 619033"/>
              <a:gd name="connsiteX148" fmla="*/ 295277 w 619032"/>
              <a:gd name="connsiteY148" fmla="*/ 181519 h 619033"/>
              <a:gd name="connsiteX149" fmla="*/ 295277 w 619032"/>
              <a:gd name="connsiteY149" fmla="*/ 153027 h 619033"/>
              <a:gd name="connsiteX150" fmla="*/ 323770 w 619032"/>
              <a:gd name="connsiteY150" fmla="*/ 153027 h 619033"/>
              <a:gd name="connsiteX151" fmla="*/ 323771 w 619032"/>
              <a:gd name="connsiteY151" fmla="*/ 181518 h 619033"/>
              <a:gd name="connsiteX152" fmla="*/ 323770 w 619032"/>
              <a:gd name="connsiteY152" fmla="*/ 181519 h 61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619032" h="619033">
                <a:moveTo>
                  <a:pt x="324956" y="66827"/>
                </a:moveTo>
                <a:cubicBezTo>
                  <a:pt x="334888" y="53603"/>
                  <a:pt x="345380" y="45165"/>
                  <a:pt x="345380" y="30974"/>
                </a:cubicBezTo>
                <a:cubicBezTo>
                  <a:pt x="345380" y="11167"/>
                  <a:pt x="332746" y="0"/>
                  <a:pt x="309516" y="0"/>
                </a:cubicBezTo>
                <a:cubicBezTo>
                  <a:pt x="286286" y="0"/>
                  <a:pt x="273651" y="11167"/>
                  <a:pt x="273651" y="30974"/>
                </a:cubicBezTo>
                <a:cubicBezTo>
                  <a:pt x="273651" y="45120"/>
                  <a:pt x="284077" y="53551"/>
                  <a:pt x="293982" y="66702"/>
                </a:cubicBezTo>
                <a:lnTo>
                  <a:pt x="293987" y="93539"/>
                </a:lnTo>
                <a:cubicBezTo>
                  <a:pt x="274749" y="94895"/>
                  <a:pt x="255780" y="98830"/>
                  <a:pt x="237590" y="105237"/>
                </a:cubicBezTo>
                <a:cubicBezTo>
                  <a:pt x="240178" y="96387"/>
                  <a:pt x="243314" y="89490"/>
                  <a:pt x="240187" y="81886"/>
                </a:cubicBezTo>
                <a:cubicBezTo>
                  <a:pt x="235385" y="70208"/>
                  <a:pt x="225228" y="66688"/>
                  <a:pt x="211531" y="72321"/>
                </a:cubicBezTo>
                <a:cubicBezTo>
                  <a:pt x="197833" y="77953"/>
                  <a:pt x="193092" y="87602"/>
                  <a:pt x="197896" y="99281"/>
                </a:cubicBezTo>
                <a:cubicBezTo>
                  <a:pt x="201007" y="106850"/>
                  <a:pt x="208042" y="109556"/>
                  <a:pt x="216064" y="113991"/>
                </a:cubicBezTo>
                <a:lnTo>
                  <a:pt x="216111" y="114106"/>
                </a:lnTo>
                <a:cubicBezTo>
                  <a:pt x="198644" y="122504"/>
                  <a:pt x="182379" y="133200"/>
                  <a:pt x="167746" y="145907"/>
                </a:cubicBezTo>
                <a:lnTo>
                  <a:pt x="148826" y="126996"/>
                </a:lnTo>
                <a:cubicBezTo>
                  <a:pt x="146497" y="110620"/>
                  <a:pt x="147953" y="97234"/>
                  <a:pt x="137916" y="87197"/>
                </a:cubicBezTo>
                <a:cubicBezTo>
                  <a:pt x="123911" y="73192"/>
                  <a:pt x="107081" y="74229"/>
                  <a:pt x="90655" y="90656"/>
                </a:cubicBezTo>
                <a:cubicBezTo>
                  <a:pt x="74229" y="107082"/>
                  <a:pt x="73191" y="123912"/>
                  <a:pt x="87196" y="137917"/>
                </a:cubicBezTo>
                <a:cubicBezTo>
                  <a:pt x="97198" y="147919"/>
                  <a:pt x="110528" y="146510"/>
                  <a:pt x="126828" y="148804"/>
                </a:cubicBezTo>
                <a:lnTo>
                  <a:pt x="145833" y="167800"/>
                </a:lnTo>
                <a:cubicBezTo>
                  <a:pt x="132966" y="182590"/>
                  <a:pt x="122159" y="199053"/>
                  <a:pt x="113705" y="216741"/>
                </a:cubicBezTo>
                <a:lnTo>
                  <a:pt x="113425" y="216625"/>
                </a:lnTo>
                <a:cubicBezTo>
                  <a:pt x="108992" y="208606"/>
                  <a:pt x="106285" y="201572"/>
                  <a:pt x="98716" y="198459"/>
                </a:cubicBezTo>
                <a:cubicBezTo>
                  <a:pt x="87038" y="193655"/>
                  <a:pt x="77390" y="198397"/>
                  <a:pt x="71757" y="212094"/>
                </a:cubicBezTo>
                <a:cubicBezTo>
                  <a:pt x="66123" y="225791"/>
                  <a:pt x="69644" y="235948"/>
                  <a:pt x="81323" y="240751"/>
                </a:cubicBezTo>
                <a:cubicBezTo>
                  <a:pt x="88928" y="243880"/>
                  <a:pt x="95827" y="240740"/>
                  <a:pt x="104682" y="238152"/>
                </a:cubicBezTo>
                <a:lnTo>
                  <a:pt x="104879" y="238233"/>
                </a:lnTo>
                <a:cubicBezTo>
                  <a:pt x="98572" y="256253"/>
                  <a:pt x="94690" y="275032"/>
                  <a:pt x="93335" y="294075"/>
                </a:cubicBezTo>
                <a:lnTo>
                  <a:pt x="66830" y="294080"/>
                </a:lnTo>
                <a:cubicBezTo>
                  <a:pt x="53604" y="284146"/>
                  <a:pt x="45166" y="273652"/>
                  <a:pt x="30974" y="273652"/>
                </a:cubicBezTo>
                <a:cubicBezTo>
                  <a:pt x="11166" y="273652"/>
                  <a:pt x="0" y="286286"/>
                  <a:pt x="0" y="309516"/>
                </a:cubicBezTo>
                <a:cubicBezTo>
                  <a:pt x="0" y="332747"/>
                  <a:pt x="11166" y="345381"/>
                  <a:pt x="30974" y="345381"/>
                </a:cubicBezTo>
                <a:cubicBezTo>
                  <a:pt x="45119" y="345381"/>
                  <a:pt x="53549" y="334956"/>
                  <a:pt x="66700" y="325053"/>
                </a:cubicBezTo>
                <a:lnTo>
                  <a:pt x="93308" y="325049"/>
                </a:lnTo>
                <a:cubicBezTo>
                  <a:pt x="94641" y="344212"/>
                  <a:pt x="98532" y="363111"/>
                  <a:pt x="104879" y="381241"/>
                </a:cubicBezTo>
                <a:lnTo>
                  <a:pt x="104682" y="381323"/>
                </a:lnTo>
                <a:cubicBezTo>
                  <a:pt x="95827" y="378735"/>
                  <a:pt x="88928" y="375595"/>
                  <a:pt x="81322" y="378723"/>
                </a:cubicBezTo>
                <a:cubicBezTo>
                  <a:pt x="69644" y="383526"/>
                  <a:pt x="66123" y="393683"/>
                  <a:pt x="71757" y="407380"/>
                </a:cubicBezTo>
                <a:cubicBezTo>
                  <a:pt x="77390" y="421077"/>
                  <a:pt x="87038" y="425819"/>
                  <a:pt x="98716" y="421016"/>
                </a:cubicBezTo>
                <a:cubicBezTo>
                  <a:pt x="106285" y="417903"/>
                  <a:pt x="108991" y="410869"/>
                  <a:pt x="113425" y="402849"/>
                </a:cubicBezTo>
                <a:lnTo>
                  <a:pt x="113705" y="402734"/>
                </a:lnTo>
                <a:cubicBezTo>
                  <a:pt x="122128" y="420356"/>
                  <a:pt x="132887" y="436762"/>
                  <a:pt x="145690" y="451511"/>
                </a:cubicBezTo>
                <a:lnTo>
                  <a:pt x="127002" y="470206"/>
                </a:lnTo>
                <a:cubicBezTo>
                  <a:pt x="110623" y="472536"/>
                  <a:pt x="97234" y="471079"/>
                  <a:pt x="87197" y="481116"/>
                </a:cubicBezTo>
                <a:cubicBezTo>
                  <a:pt x="73191" y="495123"/>
                  <a:pt x="74229" y="511951"/>
                  <a:pt x="90655" y="528378"/>
                </a:cubicBezTo>
                <a:cubicBezTo>
                  <a:pt x="107082" y="544804"/>
                  <a:pt x="123911" y="545843"/>
                  <a:pt x="137916" y="531836"/>
                </a:cubicBezTo>
                <a:cubicBezTo>
                  <a:pt x="147919" y="521835"/>
                  <a:pt x="146510" y="508502"/>
                  <a:pt x="148804" y="492202"/>
                </a:cubicBezTo>
                <a:lnTo>
                  <a:pt x="167578" y="473422"/>
                </a:lnTo>
                <a:cubicBezTo>
                  <a:pt x="182253" y="486194"/>
                  <a:pt x="198577" y="496938"/>
                  <a:pt x="216111" y="505368"/>
                </a:cubicBezTo>
                <a:lnTo>
                  <a:pt x="216061" y="505486"/>
                </a:lnTo>
                <a:cubicBezTo>
                  <a:pt x="208042" y="509920"/>
                  <a:pt x="201007" y="512627"/>
                  <a:pt x="197895" y="520194"/>
                </a:cubicBezTo>
                <a:cubicBezTo>
                  <a:pt x="193091" y="531874"/>
                  <a:pt x="197832" y="541520"/>
                  <a:pt x="211531" y="547155"/>
                </a:cubicBezTo>
                <a:cubicBezTo>
                  <a:pt x="225228" y="552788"/>
                  <a:pt x="235384" y="549268"/>
                  <a:pt x="240187" y="537588"/>
                </a:cubicBezTo>
                <a:cubicBezTo>
                  <a:pt x="243314" y="529986"/>
                  <a:pt x="240178" y="523089"/>
                  <a:pt x="237589" y="514237"/>
                </a:cubicBezTo>
                <a:cubicBezTo>
                  <a:pt x="255807" y="520655"/>
                  <a:pt x="274806" y="524593"/>
                  <a:pt x="294074" y="525942"/>
                </a:cubicBezTo>
                <a:lnTo>
                  <a:pt x="294079" y="552204"/>
                </a:lnTo>
                <a:cubicBezTo>
                  <a:pt x="284145" y="565430"/>
                  <a:pt x="273651" y="573867"/>
                  <a:pt x="273651" y="588060"/>
                </a:cubicBezTo>
                <a:cubicBezTo>
                  <a:pt x="273651" y="607868"/>
                  <a:pt x="286285" y="619034"/>
                  <a:pt x="309515" y="619034"/>
                </a:cubicBezTo>
                <a:cubicBezTo>
                  <a:pt x="332746" y="619034"/>
                  <a:pt x="345380" y="607868"/>
                  <a:pt x="345380" y="588060"/>
                </a:cubicBezTo>
                <a:cubicBezTo>
                  <a:pt x="345380" y="573914"/>
                  <a:pt x="334955" y="565485"/>
                  <a:pt x="325052" y="552334"/>
                </a:cubicBezTo>
                <a:lnTo>
                  <a:pt x="325048" y="525937"/>
                </a:lnTo>
                <a:cubicBezTo>
                  <a:pt x="344014" y="524597"/>
                  <a:pt x="362720" y="520753"/>
                  <a:pt x="380677" y="514502"/>
                </a:cubicBezTo>
                <a:cubicBezTo>
                  <a:pt x="378105" y="523223"/>
                  <a:pt x="375063" y="530062"/>
                  <a:pt x="378159" y="537588"/>
                </a:cubicBezTo>
                <a:cubicBezTo>
                  <a:pt x="382962" y="549268"/>
                  <a:pt x="393118" y="552788"/>
                  <a:pt x="406816" y="547155"/>
                </a:cubicBezTo>
                <a:cubicBezTo>
                  <a:pt x="420514" y="541520"/>
                  <a:pt x="425255" y="531874"/>
                  <a:pt x="420451" y="520194"/>
                </a:cubicBezTo>
                <a:cubicBezTo>
                  <a:pt x="417362" y="512683"/>
                  <a:pt x="410408" y="509959"/>
                  <a:pt x="402463" y="505582"/>
                </a:cubicBezTo>
                <a:cubicBezTo>
                  <a:pt x="420198" y="497112"/>
                  <a:pt x="436703" y="486276"/>
                  <a:pt x="451527" y="473370"/>
                </a:cubicBezTo>
                <a:lnTo>
                  <a:pt x="470207" y="492043"/>
                </a:lnTo>
                <a:cubicBezTo>
                  <a:pt x="472534" y="508416"/>
                  <a:pt x="471080" y="521801"/>
                  <a:pt x="481115" y="531836"/>
                </a:cubicBezTo>
                <a:cubicBezTo>
                  <a:pt x="495122" y="545843"/>
                  <a:pt x="511951" y="544804"/>
                  <a:pt x="528377" y="528378"/>
                </a:cubicBezTo>
                <a:cubicBezTo>
                  <a:pt x="544803" y="511952"/>
                  <a:pt x="545842" y="495123"/>
                  <a:pt x="531835" y="481116"/>
                </a:cubicBezTo>
                <a:cubicBezTo>
                  <a:pt x="521833" y="471114"/>
                  <a:pt x="508500" y="472523"/>
                  <a:pt x="492198" y="470229"/>
                </a:cubicBezTo>
                <a:lnTo>
                  <a:pt x="473411" y="451449"/>
                </a:lnTo>
                <a:cubicBezTo>
                  <a:pt x="486078" y="436853"/>
                  <a:pt x="496742" y="420634"/>
                  <a:pt x="505122" y="403220"/>
                </a:cubicBezTo>
                <a:cubicBezTo>
                  <a:pt x="509437" y="411085"/>
                  <a:pt x="512180" y="417952"/>
                  <a:pt x="519630" y="421016"/>
                </a:cubicBezTo>
                <a:cubicBezTo>
                  <a:pt x="531310" y="425820"/>
                  <a:pt x="540957" y="421078"/>
                  <a:pt x="546591" y="407380"/>
                </a:cubicBezTo>
                <a:cubicBezTo>
                  <a:pt x="552224" y="393683"/>
                  <a:pt x="548703" y="383526"/>
                  <a:pt x="537024" y="378723"/>
                </a:cubicBezTo>
                <a:cubicBezTo>
                  <a:pt x="529574" y="375659"/>
                  <a:pt x="522793" y="378609"/>
                  <a:pt x="514195" y="381163"/>
                </a:cubicBezTo>
                <a:cubicBezTo>
                  <a:pt x="520536" y="363029"/>
                  <a:pt x="524420" y="344127"/>
                  <a:pt x="525746" y="324962"/>
                </a:cubicBezTo>
                <a:lnTo>
                  <a:pt x="552206" y="324956"/>
                </a:lnTo>
                <a:cubicBezTo>
                  <a:pt x="565431" y="334888"/>
                  <a:pt x="573868" y="345381"/>
                  <a:pt x="588059" y="345381"/>
                </a:cubicBezTo>
                <a:cubicBezTo>
                  <a:pt x="607867" y="345381"/>
                  <a:pt x="619033" y="332747"/>
                  <a:pt x="619033" y="309516"/>
                </a:cubicBezTo>
                <a:cubicBezTo>
                  <a:pt x="619033" y="286286"/>
                  <a:pt x="607867" y="273652"/>
                  <a:pt x="588059" y="273652"/>
                </a:cubicBezTo>
                <a:cubicBezTo>
                  <a:pt x="573913" y="273652"/>
                  <a:pt x="565482" y="284078"/>
                  <a:pt x="552331" y="293982"/>
                </a:cubicBezTo>
                <a:lnTo>
                  <a:pt x="525707" y="293988"/>
                </a:lnTo>
                <a:cubicBezTo>
                  <a:pt x="524348" y="275002"/>
                  <a:pt x="520477" y="256280"/>
                  <a:pt x="514195" y="238312"/>
                </a:cubicBezTo>
                <a:cubicBezTo>
                  <a:pt x="522793" y="240866"/>
                  <a:pt x="529574" y="243816"/>
                  <a:pt x="537024" y="240752"/>
                </a:cubicBezTo>
                <a:cubicBezTo>
                  <a:pt x="548703" y="235949"/>
                  <a:pt x="552223" y="225793"/>
                  <a:pt x="546591" y="212095"/>
                </a:cubicBezTo>
                <a:cubicBezTo>
                  <a:pt x="540957" y="198397"/>
                  <a:pt x="531310" y="193656"/>
                  <a:pt x="519630" y="198460"/>
                </a:cubicBezTo>
                <a:cubicBezTo>
                  <a:pt x="512180" y="201524"/>
                  <a:pt x="509437" y="208392"/>
                  <a:pt x="505124" y="216256"/>
                </a:cubicBezTo>
                <a:cubicBezTo>
                  <a:pt x="496684" y="198721"/>
                  <a:pt x="485930" y="182398"/>
                  <a:pt x="473149" y="167725"/>
                </a:cubicBezTo>
                <a:lnTo>
                  <a:pt x="492037" y="148827"/>
                </a:lnTo>
                <a:cubicBezTo>
                  <a:pt x="508414" y="146497"/>
                  <a:pt x="521800" y="147953"/>
                  <a:pt x="531835" y="137917"/>
                </a:cubicBezTo>
                <a:cubicBezTo>
                  <a:pt x="545842" y="123912"/>
                  <a:pt x="544803" y="107082"/>
                  <a:pt x="528377" y="90656"/>
                </a:cubicBezTo>
                <a:cubicBezTo>
                  <a:pt x="511951" y="74230"/>
                  <a:pt x="495122" y="73192"/>
                  <a:pt x="481115" y="87197"/>
                </a:cubicBezTo>
                <a:cubicBezTo>
                  <a:pt x="471112" y="97200"/>
                  <a:pt x="472524" y="110535"/>
                  <a:pt x="470226" y="126838"/>
                </a:cubicBezTo>
                <a:lnTo>
                  <a:pt x="451229" y="145845"/>
                </a:lnTo>
                <a:cubicBezTo>
                  <a:pt x="436481" y="133053"/>
                  <a:pt x="420079" y="122306"/>
                  <a:pt x="402464" y="113892"/>
                </a:cubicBezTo>
                <a:cubicBezTo>
                  <a:pt x="410409" y="109516"/>
                  <a:pt x="417362" y="106791"/>
                  <a:pt x="420452" y="99280"/>
                </a:cubicBezTo>
                <a:cubicBezTo>
                  <a:pt x="425255" y="87601"/>
                  <a:pt x="420514" y="77953"/>
                  <a:pt x="406816" y="72320"/>
                </a:cubicBezTo>
                <a:cubicBezTo>
                  <a:pt x="393119" y="66687"/>
                  <a:pt x="382962" y="70208"/>
                  <a:pt x="378159" y="81886"/>
                </a:cubicBezTo>
                <a:cubicBezTo>
                  <a:pt x="375064" y="89412"/>
                  <a:pt x="378105" y="96251"/>
                  <a:pt x="380677" y="104973"/>
                </a:cubicBezTo>
                <a:cubicBezTo>
                  <a:pt x="362692" y="98712"/>
                  <a:pt x="343957" y="94864"/>
                  <a:pt x="324961" y="93532"/>
                </a:cubicBezTo>
                <a:close/>
                <a:moveTo>
                  <a:pt x="181306" y="323984"/>
                </a:moveTo>
                <a:cubicBezTo>
                  <a:pt x="173437" y="331852"/>
                  <a:pt x="160681" y="331852"/>
                  <a:pt x="152813" y="323984"/>
                </a:cubicBezTo>
                <a:cubicBezTo>
                  <a:pt x="144945" y="316115"/>
                  <a:pt x="144945" y="303359"/>
                  <a:pt x="152814" y="295491"/>
                </a:cubicBezTo>
                <a:cubicBezTo>
                  <a:pt x="160681" y="287623"/>
                  <a:pt x="173437" y="287623"/>
                  <a:pt x="181306" y="295491"/>
                </a:cubicBezTo>
                <a:cubicBezTo>
                  <a:pt x="189174" y="303358"/>
                  <a:pt x="189174" y="316114"/>
                  <a:pt x="181307" y="323983"/>
                </a:cubicBezTo>
                <a:cubicBezTo>
                  <a:pt x="181306" y="323983"/>
                  <a:pt x="181306" y="323983"/>
                  <a:pt x="181306" y="323984"/>
                </a:cubicBezTo>
                <a:close/>
                <a:moveTo>
                  <a:pt x="245415" y="416586"/>
                </a:moveTo>
                <a:cubicBezTo>
                  <a:pt x="233612" y="428388"/>
                  <a:pt x="214478" y="428389"/>
                  <a:pt x="202675" y="416586"/>
                </a:cubicBezTo>
                <a:cubicBezTo>
                  <a:pt x="190873" y="404784"/>
                  <a:pt x="190873" y="385649"/>
                  <a:pt x="202675" y="373847"/>
                </a:cubicBezTo>
                <a:cubicBezTo>
                  <a:pt x="214477" y="362045"/>
                  <a:pt x="233612" y="362045"/>
                  <a:pt x="245414" y="373846"/>
                </a:cubicBezTo>
                <a:cubicBezTo>
                  <a:pt x="245414" y="373846"/>
                  <a:pt x="245415" y="373846"/>
                  <a:pt x="245415" y="373847"/>
                </a:cubicBezTo>
                <a:cubicBezTo>
                  <a:pt x="257217" y="385649"/>
                  <a:pt x="257217" y="404784"/>
                  <a:pt x="245415" y="416586"/>
                </a:cubicBezTo>
                <a:close/>
                <a:moveTo>
                  <a:pt x="245415" y="245629"/>
                </a:moveTo>
                <a:cubicBezTo>
                  <a:pt x="233612" y="257432"/>
                  <a:pt x="214477" y="257432"/>
                  <a:pt x="202674" y="245629"/>
                </a:cubicBezTo>
                <a:cubicBezTo>
                  <a:pt x="190873" y="233827"/>
                  <a:pt x="190873" y="214692"/>
                  <a:pt x="202674" y="202889"/>
                </a:cubicBezTo>
                <a:cubicBezTo>
                  <a:pt x="214477" y="191087"/>
                  <a:pt x="233612" y="191087"/>
                  <a:pt x="245415" y="202889"/>
                </a:cubicBezTo>
                <a:cubicBezTo>
                  <a:pt x="257216" y="214692"/>
                  <a:pt x="257216" y="233826"/>
                  <a:pt x="245415" y="245629"/>
                </a:cubicBezTo>
                <a:close/>
                <a:moveTo>
                  <a:pt x="323770" y="466449"/>
                </a:moveTo>
                <a:cubicBezTo>
                  <a:pt x="315902" y="474317"/>
                  <a:pt x="303145" y="474317"/>
                  <a:pt x="295277" y="466449"/>
                </a:cubicBezTo>
                <a:cubicBezTo>
                  <a:pt x="287409" y="458580"/>
                  <a:pt x="287409" y="445824"/>
                  <a:pt x="295277" y="437956"/>
                </a:cubicBezTo>
                <a:cubicBezTo>
                  <a:pt x="303145" y="430088"/>
                  <a:pt x="315902" y="430088"/>
                  <a:pt x="323770" y="437956"/>
                </a:cubicBezTo>
                <a:cubicBezTo>
                  <a:pt x="331638" y="445825"/>
                  <a:pt x="331638" y="458581"/>
                  <a:pt x="323770" y="466449"/>
                </a:cubicBezTo>
                <a:close/>
                <a:moveTo>
                  <a:pt x="437742" y="295491"/>
                </a:moveTo>
                <a:cubicBezTo>
                  <a:pt x="445610" y="287622"/>
                  <a:pt x="458367" y="287622"/>
                  <a:pt x="466235" y="295491"/>
                </a:cubicBezTo>
                <a:cubicBezTo>
                  <a:pt x="474104" y="303359"/>
                  <a:pt x="474104" y="316116"/>
                  <a:pt x="466235" y="323984"/>
                </a:cubicBezTo>
                <a:cubicBezTo>
                  <a:pt x="458367" y="331852"/>
                  <a:pt x="445610" y="331852"/>
                  <a:pt x="437742" y="323984"/>
                </a:cubicBezTo>
                <a:cubicBezTo>
                  <a:pt x="429874" y="316116"/>
                  <a:pt x="429874" y="303359"/>
                  <a:pt x="437742" y="295491"/>
                </a:cubicBezTo>
                <a:close/>
                <a:moveTo>
                  <a:pt x="373634" y="202889"/>
                </a:moveTo>
                <a:cubicBezTo>
                  <a:pt x="385437" y="191087"/>
                  <a:pt x="404571" y="191087"/>
                  <a:pt x="416373" y="202890"/>
                </a:cubicBezTo>
                <a:cubicBezTo>
                  <a:pt x="428175" y="214692"/>
                  <a:pt x="428174" y="233827"/>
                  <a:pt x="416372" y="245629"/>
                </a:cubicBezTo>
                <a:cubicBezTo>
                  <a:pt x="404570" y="257431"/>
                  <a:pt x="385436" y="257431"/>
                  <a:pt x="373634" y="245629"/>
                </a:cubicBezTo>
                <a:cubicBezTo>
                  <a:pt x="361831" y="233829"/>
                  <a:pt x="361830" y="214695"/>
                  <a:pt x="373630" y="202892"/>
                </a:cubicBezTo>
                <a:cubicBezTo>
                  <a:pt x="373632" y="202891"/>
                  <a:pt x="373632" y="202890"/>
                  <a:pt x="373633" y="202889"/>
                </a:cubicBezTo>
                <a:close/>
                <a:moveTo>
                  <a:pt x="373634" y="373847"/>
                </a:moveTo>
                <a:cubicBezTo>
                  <a:pt x="385436" y="362045"/>
                  <a:pt x="404571" y="362045"/>
                  <a:pt x="416372" y="373847"/>
                </a:cubicBezTo>
                <a:cubicBezTo>
                  <a:pt x="428174" y="385650"/>
                  <a:pt x="428174" y="404784"/>
                  <a:pt x="416372" y="416586"/>
                </a:cubicBezTo>
                <a:cubicBezTo>
                  <a:pt x="404571" y="428387"/>
                  <a:pt x="385436" y="428387"/>
                  <a:pt x="373634" y="416586"/>
                </a:cubicBezTo>
                <a:cubicBezTo>
                  <a:pt x="361831" y="404785"/>
                  <a:pt x="361831" y="385651"/>
                  <a:pt x="373632" y="373849"/>
                </a:cubicBezTo>
                <a:cubicBezTo>
                  <a:pt x="373632" y="373849"/>
                  <a:pt x="373633" y="373848"/>
                  <a:pt x="373633" y="373847"/>
                </a:cubicBezTo>
                <a:close/>
                <a:moveTo>
                  <a:pt x="330893" y="331107"/>
                </a:moveTo>
                <a:cubicBezTo>
                  <a:pt x="319091" y="342910"/>
                  <a:pt x="299956" y="342909"/>
                  <a:pt x="288153" y="331107"/>
                </a:cubicBezTo>
                <a:cubicBezTo>
                  <a:pt x="276352" y="319305"/>
                  <a:pt x="276352" y="300170"/>
                  <a:pt x="288154" y="288367"/>
                </a:cubicBezTo>
                <a:cubicBezTo>
                  <a:pt x="299957" y="276566"/>
                  <a:pt x="319091" y="276566"/>
                  <a:pt x="330893" y="288367"/>
                </a:cubicBezTo>
                <a:cubicBezTo>
                  <a:pt x="342696" y="300169"/>
                  <a:pt x="342697" y="319304"/>
                  <a:pt x="330895" y="331106"/>
                </a:cubicBezTo>
                <a:cubicBezTo>
                  <a:pt x="330894" y="331106"/>
                  <a:pt x="330894" y="331107"/>
                  <a:pt x="330893" y="331107"/>
                </a:cubicBezTo>
                <a:close/>
                <a:moveTo>
                  <a:pt x="323770" y="181519"/>
                </a:moveTo>
                <a:cubicBezTo>
                  <a:pt x="315902" y="189387"/>
                  <a:pt x="303145" y="189387"/>
                  <a:pt x="295277" y="181519"/>
                </a:cubicBezTo>
                <a:cubicBezTo>
                  <a:pt x="287409" y="173651"/>
                  <a:pt x="287409" y="160894"/>
                  <a:pt x="295277" y="153027"/>
                </a:cubicBezTo>
                <a:cubicBezTo>
                  <a:pt x="303145" y="145159"/>
                  <a:pt x="315902" y="145159"/>
                  <a:pt x="323770" y="153027"/>
                </a:cubicBezTo>
                <a:cubicBezTo>
                  <a:pt x="331638" y="160894"/>
                  <a:pt x="331638" y="173651"/>
                  <a:pt x="323771" y="181518"/>
                </a:cubicBezTo>
                <a:cubicBezTo>
                  <a:pt x="323770" y="181519"/>
                  <a:pt x="323770" y="181519"/>
                  <a:pt x="323770" y="181519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2" name="Graphic 26" descr="Eye dropper">
            <a:extLst>
              <a:ext uri="{FF2B5EF4-FFF2-40B4-BE49-F238E27FC236}">
                <a16:creationId xmlns:a16="http://schemas.microsoft.com/office/drawing/2014/main" id="{6EBE6AF1-9BDE-4D21-88DF-B1072C6956EE}"/>
              </a:ext>
            </a:extLst>
          </p:cNvPr>
          <p:cNvSpPr/>
          <p:nvPr/>
        </p:nvSpPr>
        <p:spPr>
          <a:xfrm>
            <a:off x="2802471" y="3287426"/>
            <a:ext cx="464171" cy="464171"/>
          </a:xfrm>
          <a:custGeom>
            <a:avLst/>
            <a:gdLst>
              <a:gd name="connsiteX0" fmla="*/ 598568 w 618894"/>
              <a:gd name="connsiteY0" fmla="*/ 20327 h 618894"/>
              <a:gd name="connsiteX1" fmla="*/ 500226 w 618894"/>
              <a:gd name="connsiteY1" fmla="*/ 20327 h 618894"/>
              <a:gd name="connsiteX2" fmla="*/ 452991 w 618894"/>
              <a:gd name="connsiteY2" fmla="*/ 67561 h 618894"/>
              <a:gd name="connsiteX3" fmla="*/ 425889 w 618894"/>
              <a:gd name="connsiteY3" fmla="*/ 40459 h 618894"/>
              <a:gd name="connsiteX4" fmla="*/ 381751 w 618894"/>
              <a:gd name="connsiteY4" fmla="*/ 40459 h 618894"/>
              <a:gd name="connsiteX5" fmla="*/ 370911 w 618894"/>
              <a:gd name="connsiteY5" fmla="*/ 51300 h 618894"/>
              <a:gd name="connsiteX6" fmla="*/ 370911 w 618894"/>
              <a:gd name="connsiteY6" fmla="*/ 95438 h 618894"/>
              <a:gd name="connsiteX7" fmla="*/ 398013 w 618894"/>
              <a:gd name="connsiteY7" fmla="*/ 122540 h 618894"/>
              <a:gd name="connsiteX8" fmla="*/ 42589 w 618894"/>
              <a:gd name="connsiteY8" fmla="*/ 477964 h 618894"/>
              <a:gd name="connsiteX9" fmla="*/ 42589 w 618894"/>
              <a:gd name="connsiteY9" fmla="*/ 543783 h 618894"/>
              <a:gd name="connsiteX10" fmla="*/ 42589 w 618894"/>
              <a:gd name="connsiteY10" fmla="*/ 543783 h 618894"/>
              <a:gd name="connsiteX11" fmla="*/ 6969 w 618894"/>
              <a:gd name="connsiteY11" fmla="*/ 579403 h 618894"/>
              <a:gd name="connsiteX12" fmla="*/ 6969 w 618894"/>
              <a:gd name="connsiteY12" fmla="*/ 611925 h 618894"/>
              <a:gd name="connsiteX13" fmla="*/ 23230 w 618894"/>
              <a:gd name="connsiteY13" fmla="*/ 618894 h 618894"/>
              <a:gd name="connsiteX14" fmla="*/ 39492 w 618894"/>
              <a:gd name="connsiteY14" fmla="*/ 611925 h 618894"/>
              <a:gd name="connsiteX15" fmla="*/ 75111 w 618894"/>
              <a:gd name="connsiteY15" fmla="*/ 576305 h 618894"/>
              <a:gd name="connsiteX16" fmla="*/ 75111 w 618894"/>
              <a:gd name="connsiteY16" fmla="*/ 576305 h 618894"/>
              <a:gd name="connsiteX17" fmla="*/ 140931 w 618894"/>
              <a:gd name="connsiteY17" fmla="*/ 576305 h 618894"/>
              <a:gd name="connsiteX18" fmla="*/ 146351 w 618894"/>
              <a:gd name="connsiteY18" fmla="*/ 570885 h 618894"/>
              <a:gd name="connsiteX19" fmla="*/ 496354 w 618894"/>
              <a:gd name="connsiteY19" fmla="*/ 220882 h 618894"/>
              <a:gd name="connsiteX20" fmla="*/ 523456 w 618894"/>
              <a:gd name="connsiteY20" fmla="*/ 247984 h 618894"/>
              <a:gd name="connsiteX21" fmla="*/ 567594 w 618894"/>
              <a:gd name="connsiteY21" fmla="*/ 247984 h 618894"/>
              <a:gd name="connsiteX22" fmla="*/ 578435 w 618894"/>
              <a:gd name="connsiteY22" fmla="*/ 237143 h 618894"/>
              <a:gd name="connsiteX23" fmla="*/ 578435 w 618894"/>
              <a:gd name="connsiteY23" fmla="*/ 193005 h 618894"/>
              <a:gd name="connsiteX24" fmla="*/ 551333 w 618894"/>
              <a:gd name="connsiteY24" fmla="*/ 165903 h 618894"/>
              <a:gd name="connsiteX25" fmla="*/ 598568 w 618894"/>
              <a:gd name="connsiteY25" fmla="*/ 118668 h 618894"/>
              <a:gd name="connsiteX26" fmla="*/ 598568 w 618894"/>
              <a:gd name="connsiteY26" fmla="*/ 20327 h 618894"/>
              <a:gd name="connsiteX27" fmla="*/ 315932 w 618894"/>
              <a:gd name="connsiteY27" fmla="*/ 335484 h 618894"/>
              <a:gd name="connsiteX28" fmla="*/ 283410 w 618894"/>
              <a:gd name="connsiteY28" fmla="*/ 335484 h 618894"/>
              <a:gd name="connsiteX29" fmla="*/ 283410 w 618894"/>
              <a:gd name="connsiteY29" fmla="*/ 302962 h 618894"/>
              <a:gd name="connsiteX30" fmla="*/ 404982 w 618894"/>
              <a:gd name="connsiteY30" fmla="*/ 181390 h 618894"/>
              <a:gd name="connsiteX31" fmla="*/ 437504 w 618894"/>
              <a:gd name="connsiteY31" fmla="*/ 213912 h 618894"/>
              <a:gd name="connsiteX32" fmla="*/ 315932 w 618894"/>
              <a:gd name="connsiteY32" fmla="*/ 335484 h 618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18894" h="618894">
                <a:moveTo>
                  <a:pt x="598568" y="20327"/>
                </a:moveTo>
                <a:cubicBezTo>
                  <a:pt x="571466" y="-6776"/>
                  <a:pt x="527328" y="-6776"/>
                  <a:pt x="500226" y="20327"/>
                </a:cubicBezTo>
                <a:cubicBezTo>
                  <a:pt x="498677" y="21875"/>
                  <a:pt x="452991" y="67561"/>
                  <a:pt x="452991" y="67561"/>
                </a:cubicBezTo>
                <a:lnTo>
                  <a:pt x="425889" y="40459"/>
                </a:lnTo>
                <a:cubicBezTo>
                  <a:pt x="413500" y="28070"/>
                  <a:pt x="394141" y="28070"/>
                  <a:pt x="381751" y="40459"/>
                </a:cubicBezTo>
                <a:lnTo>
                  <a:pt x="370911" y="51300"/>
                </a:lnTo>
                <a:cubicBezTo>
                  <a:pt x="358521" y="63690"/>
                  <a:pt x="358521" y="83048"/>
                  <a:pt x="370911" y="95438"/>
                </a:cubicBezTo>
                <a:lnTo>
                  <a:pt x="398013" y="122540"/>
                </a:lnTo>
                <a:lnTo>
                  <a:pt x="42589" y="477964"/>
                </a:lnTo>
                <a:cubicBezTo>
                  <a:pt x="60399" y="495774"/>
                  <a:pt x="60399" y="525199"/>
                  <a:pt x="42589" y="543783"/>
                </a:cubicBezTo>
                <a:lnTo>
                  <a:pt x="42589" y="543783"/>
                </a:lnTo>
                <a:lnTo>
                  <a:pt x="6969" y="579403"/>
                </a:lnTo>
                <a:cubicBezTo>
                  <a:pt x="-2323" y="588695"/>
                  <a:pt x="-2323" y="603407"/>
                  <a:pt x="6969" y="611925"/>
                </a:cubicBezTo>
                <a:cubicBezTo>
                  <a:pt x="11615" y="616571"/>
                  <a:pt x="17810" y="618894"/>
                  <a:pt x="23230" y="618894"/>
                </a:cubicBezTo>
                <a:cubicBezTo>
                  <a:pt x="28651" y="618894"/>
                  <a:pt x="34845" y="616571"/>
                  <a:pt x="39492" y="611925"/>
                </a:cubicBezTo>
                <a:lnTo>
                  <a:pt x="75111" y="576305"/>
                </a:lnTo>
                <a:lnTo>
                  <a:pt x="75111" y="576305"/>
                </a:lnTo>
                <a:cubicBezTo>
                  <a:pt x="92921" y="558495"/>
                  <a:pt x="122346" y="558495"/>
                  <a:pt x="140931" y="576305"/>
                </a:cubicBezTo>
                <a:lnTo>
                  <a:pt x="146351" y="570885"/>
                </a:lnTo>
                <a:lnTo>
                  <a:pt x="496354" y="220882"/>
                </a:lnTo>
                <a:lnTo>
                  <a:pt x="523456" y="247984"/>
                </a:lnTo>
                <a:cubicBezTo>
                  <a:pt x="535846" y="260373"/>
                  <a:pt x="555204" y="260373"/>
                  <a:pt x="567594" y="247984"/>
                </a:cubicBezTo>
                <a:lnTo>
                  <a:pt x="578435" y="237143"/>
                </a:lnTo>
                <a:cubicBezTo>
                  <a:pt x="590824" y="224753"/>
                  <a:pt x="590824" y="205395"/>
                  <a:pt x="578435" y="193005"/>
                </a:cubicBezTo>
                <a:lnTo>
                  <a:pt x="551333" y="165903"/>
                </a:lnTo>
                <a:cubicBezTo>
                  <a:pt x="551333" y="165903"/>
                  <a:pt x="597019" y="120217"/>
                  <a:pt x="598568" y="118668"/>
                </a:cubicBezTo>
                <a:cubicBezTo>
                  <a:pt x="625670" y="91566"/>
                  <a:pt x="625670" y="47429"/>
                  <a:pt x="598568" y="20327"/>
                </a:cubicBezTo>
                <a:close/>
                <a:moveTo>
                  <a:pt x="315932" y="335484"/>
                </a:moveTo>
                <a:cubicBezTo>
                  <a:pt x="306640" y="344777"/>
                  <a:pt x="291928" y="344777"/>
                  <a:pt x="283410" y="335484"/>
                </a:cubicBezTo>
                <a:cubicBezTo>
                  <a:pt x="274892" y="326192"/>
                  <a:pt x="274118" y="311480"/>
                  <a:pt x="283410" y="302962"/>
                </a:cubicBezTo>
                <a:lnTo>
                  <a:pt x="404982" y="181390"/>
                </a:lnTo>
                <a:lnTo>
                  <a:pt x="437504" y="213912"/>
                </a:lnTo>
                <a:lnTo>
                  <a:pt x="315932" y="335484"/>
                </a:ln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3" name="Graphic 20" descr="Adhesive Bandage">
            <a:extLst>
              <a:ext uri="{FF2B5EF4-FFF2-40B4-BE49-F238E27FC236}">
                <a16:creationId xmlns:a16="http://schemas.microsoft.com/office/drawing/2014/main" id="{B6B61503-BE71-4870-B1F4-4D0BD6C7F2B8}"/>
              </a:ext>
            </a:extLst>
          </p:cNvPr>
          <p:cNvSpPr/>
          <p:nvPr/>
        </p:nvSpPr>
        <p:spPr>
          <a:xfrm>
            <a:off x="4347237" y="3292927"/>
            <a:ext cx="452959" cy="452663"/>
          </a:xfrm>
          <a:custGeom>
            <a:avLst/>
            <a:gdLst>
              <a:gd name="connsiteX0" fmla="*/ 569750 w 603945"/>
              <a:gd name="connsiteY0" fmla="*/ 34077 h 603550"/>
              <a:gd name="connsiteX1" fmla="*/ 408400 w 603945"/>
              <a:gd name="connsiteY1" fmla="*/ 30848 h 603550"/>
              <a:gd name="connsiteX2" fmla="*/ 30698 w 603945"/>
              <a:gd name="connsiteY2" fmla="*/ 408170 h 603550"/>
              <a:gd name="connsiteX3" fmla="*/ 37729 w 603945"/>
              <a:gd name="connsiteY3" fmla="*/ 572853 h 603550"/>
              <a:gd name="connsiteX4" fmla="*/ 195502 w 603945"/>
              <a:gd name="connsiteY4" fmla="*/ 572741 h 603550"/>
              <a:gd name="connsiteX5" fmla="*/ 573204 w 603945"/>
              <a:gd name="connsiteY5" fmla="*/ 195419 h 603550"/>
              <a:gd name="connsiteX6" fmla="*/ 569750 w 603945"/>
              <a:gd name="connsiteY6" fmla="*/ 34077 h 603550"/>
              <a:gd name="connsiteX7" fmla="*/ 228892 w 603945"/>
              <a:gd name="connsiteY7" fmla="*/ 308868 h 603550"/>
              <a:gd name="connsiteX8" fmla="*/ 206913 w 603945"/>
              <a:gd name="connsiteY8" fmla="*/ 308870 h 603550"/>
              <a:gd name="connsiteX9" fmla="*/ 206910 w 603945"/>
              <a:gd name="connsiteY9" fmla="*/ 286892 h 603550"/>
              <a:gd name="connsiteX10" fmla="*/ 228889 w 603945"/>
              <a:gd name="connsiteY10" fmla="*/ 286890 h 603550"/>
              <a:gd name="connsiteX11" fmla="*/ 228892 w 603945"/>
              <a:gd name="connsiteY11" fmla="*/ 286892 h 603550"/>
              <a:gd name="connsiteX12" fmla="*/ 228900 w 603945"/>
              <a:gd name="connsiteY12" fmla="*/ 308860 h 603550"/>
              <a:gd name="connsiteX13" fmla="*/ 228892 w 603945"/>
              <a:gd name="connsiteY13" fmla="*/ 308868 h 603550"/>
              <a:gd name="connsiteX14" fmla="*/ 272843 w 603945"/>
              <a:gd name="connsiteY14" fmla="*/ 352828 h 603550"/>
              <a:gd name="connsiteX15" fmla="*/ 250865 w 603945"/>
              <a:gd name="connsiteY15" fmla="*/ 352830 h 603550"/>
              <a:gd name="connsiteX16" fmla="*/ 250862 w 603945"/>
              <a:gd name="connsiteY16" fmla="*/ 330852 h 603550"/>
              <a:gd name="connsiteX17" fmla="*/ 272841 w 603945"/>
              <a:gd name="connsiteY17" fmla="*/ 330849 h 603550"/>
              <a:gd name="connsiteX18" fmla="*/ 272843 w 603945"/>
              <a:gd name="connsiteY18" fmla="*/ 330852 h 603550"/>
              <a:gd name="connsiteX19" fmla="*/ 272852 w 603945"/>
              <a:gd name="connsiteY19" fmla="*/ 352819 h 603550"/>
              <a:gd name="connsiteX20" fmla="*/ 272843 w 603945"/>
              <a:gd name="connsiteY20" fmla="*/ 352828 h 603550"/>
              <a:gd name="connsiteX21" fmla="*/ 272843 w 603945"/>
              <a:gd name="connsiteY21" fmla="*/ 264916 h 603550"/>
              <a:gd name="connsiteX22" fmla="*/ 250865 w 603945"/>
              <a:gd name="connsiteY22" fmla="*/ 264919 h 603550"/>
              <a:gd name="connsiteX23" fmla="*/ 250862 w 603945"/>
              <a:gd name="connsiteY23" fmla="*/ 242940 h 603550"/>
              <a:gd name="connsiteX24" fmla="*/ 272841 w 603945"/>
              <a:gd name="connsiteY24" fmla="*/ 242938 h 603550"/>
              <a:gd name="connsiteX25" fmla="*/ 272843 w 603945"/>
              <a:gd name="connsiteY25" fmla="*/ 242940 h 603550"/>
              <a:gd name="connsiteX26" fmla="*/ 272852 w 603945"/>
              <a:gd name="connsiteY26" fmla="*/ 264908 h 603550"/>
              <a:gd name="connsiteX27" fmla="*/ 272843 w 603945"/>
              <a:gd name="connsiteY27" fmla="*/ 264916 h 603550"/>
              <a:gd name="connsiteX28" fmla="*/ 316795 w 603945"/>
              <a:gd name="connsiteY28" fmla="*/ 396779 h 603550"/>
              <a:gd name="connsiteX29" fmla="*/ 294817 w 603945"/>
              <a:gd name="connsiteY29" fmla="*/ 396782 h 603550"/>
              <a:gd name="connsiteX30" fmla="*/ 294814 w 603945"/>
              <a:gd name="connsiteY30" fmla="*/ 374803 h 603550"/>
              <a:gd name="connsiteX31" fmla="*/ 316793 w 603945"/>
              <a:gd name="connsiteY31" fmla="*/ 374801 h 603550"/>
              <a:gd name="connsiteX32" fmla="*/ 316795 w 603945"/>
              <a:gd name="connsiteY32" fmla="*/ 374803 h 603550"/>
              <a:gd name="connsiteX33" fmla="*/ 316804 w 603945"/>
              <a:gd name="connsiteY33" fmla="*/ 396771 h 603550"/>
              <a:gd name="connsiteX34" fmla="*/ 316795 w 603945"/>
              <a:gd name="connsiteY34" fmla="*/ 396779 h 603550"/>
              <a:gd name="connsiteX35" fmla="*/ 316795 w 603945"/>
              <a:gd name="connsiteY35" fmla="*/ 308868 h 603550"/>
              <a:gd name="connsiteX36" fmla="*/ 294817 w 603945"/>
              <a:gd name="connsiteY36" fmla="*/ 308870 h 603550"/>
              <a:gd name="connsiteX37" fmla="*/ 294814 w 603945"/>
              <a:gd name="connsiteY37" fmla="*/ 286892 h 603550"/>
              <a:gd name="connsiteX38" fmla="*/ 316793 w 603945"/>
              <a:gd name="connsiteY38" fmla="*/ 286890 h 603550"/>
              <a:gd name="connsiteX39" fmla="*/ 316795 w 603945"/>
              <a:gd name="connsiteY39" fmla="*/ 286892 h 603550"/>
              <a:gd name="connsiteX40" fmla="*/ 316804 w 603945"/>
              <a:gd name="connsiteY40" fmla="*/ 308860 h 603550"/>
              <a:gd name="connsiteX41" fmla="*/ 316795 w 603945"/>
              <a:gd name="connsiteY41" fmla="*/ 308868 h 603550"/>
              <a:gd name="connsiteX42" fmla="*/ 316795 w 603945"/>
              <a:gd name="connsiteY42" fmla="*/ 220965 h 603550"/>
              <a:gd name="connsiteX43" fmla="*/ 294817 w 603945"/>
              <a:gd name="connsiteY43" fmla="*/ 220967 h 603550"/>
              <a:gd name="connsiteX44" fmla="*/ 294814 w 603945"/>
              <a:gd name="connsiteY44" fmla="*/ 198989 h 603550"/>
              <a:gd name="connsiteX45" fmla="*/ 316793 w 603945"/>
              <a:gd name="connsiteY45" fmla="*/ 198986 h 603550"/>
              <a:gd name="connsiteX46" fmla="*/ 316795 w 603945"/>
              <a:gd name="connsiteY46" fmla="*/ 198989 h 603550"/>
              <a:gd name="connsiteX47" fmla="*/ 316804 w 603945"/>
              <a:gd name="connsiteY47" fmla="*/ 220956 h 603550"/>
              <a:gd name="connsiteX48" fmla="*/ 316795 w 603945"/>
              <a:gd name="connsiteY48" fmla="*/ 220965 h 603550"/>
              <a:gd name="connsiteX49" fmla="*/ 360755 w 603945"/>
              <a:gd name="connsiteY49" fmla="*/ 352828 h 603550"/>
              <a:gd name="connsiteX50" fmla="*/ 338776 w 603945"/>
              <a:gd name="connsiteY50" fmla="*/ 352830 h 603550"/>
              <a:gd name="connsiteX51" fmla="*/ 338773 w 603945"/>
              <a:gd name="connsiteY51" fmla="*/ 330852 h 603550"/>
              <a:gd name="connsiteX52" fmla="*/ 360752 w 603945"/>
              <a:gd name="connsiteY52" fmla="*/ 330849 h 603550"/>
              <a:gd name="connsiteX53" fmla="*/ 360755 w 603945"/>
              <a:gd name="connsiteY53" fmla="*/ 330852 h 603550"/>
              <a:gd name="connsiteX54" fmla="*/ 360763 w 603945"/>
              <a:gd name="connsiteY54" fmla="*/ 352819 h 603550"/>
              <a:gd name="connsiteX55" fmla="*/ 360755 w 603945"/>
              <a:gd name="connsiteY55" fmla="*/ 352828 h 603550"/>
              <a:gd name="connsiteX56" fmla="*/ 360755 w 603945"/>
              <a:gd name="connsiteY56" fmla="*/ 264916 h 603550"/>
              <a:gd name="connsiteX57" fmla="*/ 338776 w 603945"/>
              <a:gd name="connsiteY57" fmla="*/ 264919 h 603550"/>
              <a:gd name="connsiteX58" fmla="*/ 338773 w 603945"/>
              <a:gd name="connsiteY58" fmla="*/ 242940 h 603550"/>
              <a:gd name="connsiteX59" fmla="*/ 360752 w 603945"/>
              <a:gd name="connsiteY59" fmla="*/ 242938 h 603550"/>
              <a:gd name="connsiteX60" fmla="*/ 360755 w 603945"/>
              <a:gd name="connsiteY60" fmla="*/ 242940 h 603550"/>
              <a:gd name="connsiteX61" fmla="*/ 360763 w 603945"/>
              <a:gd name="connsiteY61" fmla="*/ 264908 h 603550"/>
              <a:gd name="connsiteX62" fmla="*/ 360755 w 603945"/>
              <a:gd name="connsiteY62" fmla="*/ 264916 h 603550"/>
              <a:gd name="connsiteX63" fmla="*/ 404706 w 603945"/>
              <a:gd name="connsiteY63" fmla="*/ 308868 h 603550"/>
              <a:gd name="connsiteX64" fmla="*/ 382728 w 603945"/>
              <a:gd name="connsiteY64" fmla="*/ 308870 h 603550"/>
              <a:gd name="connsiteX65" fmla="*/ 382725 w 603945"/>
              <a:gd name="connsiteY65" fmla="*/ 286892 h 603550"/>
              <a:gd name="connsiteX66" fmla="*/ 404704 w 603945"/>
              <a:gd name="connsiteY66" fmla="*/ 286890 h 603550"/>
              <a:gd name="connsiteX67" fmla="*/ 404706 w 603945"/>
              <a:gd name="connsiteY67" fmla="*/ 286892 h 603550"/>
              <a:gd name="connsiteX68" fmla="*/ 404715 w 603945"/>
              <a:gd name="connsiteY68" fmla="*/ 308860 h 603550"/>
              <a:gd name="connsiteX69" fmla="*/ 404706 w 603945"/>
              <a:gd name="connsiteY69" fmla="*/ 308868 h 60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3945" h="603550">
                <a:moveTo>
                  <a:pt x="569750" y="34077"/>
                </a:moveTo>
                <a:cubicBezTo>
                  <a:pt x="525528" y="-10077"/>
                  <a:pt x="454353" y="-11502"/>
                  <a:pt x="408400" y="30848"/>
                </a:cubicBezTo>
                <a:lnTo>
                  <a:pt x="30698" y="408170"/>
                </a:lnTo>
                <a:cubicBezTo>
                  <a:pt x="-12836" y="455587"/>
                  <a:pt x="-9688" y="529318"/>
                  <a:pt x="37729" y="572853"/>
                </a:cubicBezTo>
                <a:cubicBezTo>
                  <a:pt x="82356" y="613826"/>
                  <a:pt x="150932" y="613777"/>
                  <a:pt x="195502" y="572741"/>
                </a:cubicBezTo>
                <a:lnTo>
                  <a:pt x="573204" y="195419"/>
                </a:lnTo>
                <a:cubicBezTo>
                  <a:pt x="615495" y="149410"/>
                  <a:pt x="613971" y="78234"/>
                  <a:pt x="569750" y="34077"/>
                </a:cubicBezTo>
                <a:close/>
                <a:moveTo>
                  <a:pt x="228892" y="308868"/>
                </a:moveTo>
                <a:cubicBezTo>
                  <a:pt x="222823" y="314938"/>
                  <a:pt x="212983" y="314939"/>
                  <a:pt x="206913" y="308870"/>
                </a:cubicBezTo>
                <a:cubicBezTo>
                  <a:pt x="200843" y="302802"/>
                  <a:pt x="200843" y="292962"/>
                  <a:pt x="206910" y="286892"/>
                </a:cubicBezTo>
                <a:cubicBezTo>
                  <a:pt x="212979" y="280822"/>
                  <a:pt x="222819" y="280821"/>
                  <a:pt x="228889" y="286890"/>
                </a:cubicBezTo>
                <a:cubicBezTo>
                  <a:pt x="228890" y="286891"/>
                  <a:pt x="228891" y="286891"/>
                  <a:pt x="228892" y="286892"/>
                </a:cubicBezTo>
                <a:cubicBezTo>
                  <a:pt x="234960" y="292956"/>
                  <a:pt x="234964" y="302791"/>
                  <a:pt x="228900" y="308860"/>
                </a:cubicBezTo>
                <a:cubicBezTo>
                  <a:pt x="228897" y="308863"/>
                  <a:pt x="228895" y="308865"/>
                  <a:pt x="228892" y="308868"/>
                </a:cubicBezTo>
                <a:close/>
                <a:moveTo>
                  <a:pt x="272843" y="352828"/>
                </a:moveTo>
                <a:cubicBezTo>
                  <a:pt x="266775" y="358898"/>
                  <a:pt x="256934" y="358898"/>
                  <a:pt x="250865" y="352830"/>
                </a:cubicBezTo>
                <a:cubicBezTo>
                  <a:pt x="244795" y="346761"/>
                  <a:pt x="244794" y="336922"/>
                  <a:pt x="250862" y="330852"/>
                </a:cubicBezTo>
                <a:cubicBezTo>
                  <a:pt x="256931" y="324782"/>
                  <a:pt x="266771" y="324781"/>
                  <a:pt x="272841" y="330849"/>
                </a:cubicBezTo>
                <a:cubicBezTo>
                  <a:pt x="272842" y="330850"/>
                  <a:pt x="272843" y="330851"/>
                  <a:pt x="272843" y="330852"/>
                </a:cubicBezTo>
                <a:cubicBezTo>
                  <a:pt x="278912" y="336916"/>
                  <a:pt x="278916" y="346751"/>
                  <a:pt x="272852" y="352819"/>
                </a:cubicBezTo>
                <a:cubicBezTo>
                  <a:pt x="272849" y="352822"/>
                  <a:pt x="272846" y="352824"/>
                  <a:pt x="272843" y="352828"/>
                </a:cubicBezTo>
                <a:close/>
                <a:moveTo>
                  <a:pt x="272843" y="264916"/>
                </a:moveTo>
                <a:cubicBezTo>
                  <a:pt x="266775" y="270986"/>
                  <a:pt x="256934" y="270987"/>
                  <a:pt x="250865" y="264919"/>
                </a:cubicBezTo>
                <a:cubicBezTo>
                  <a:pt x="244795" y="258850"/>
                  <a:pt x="244794" y="249011"/>
                  <a:pt x="250862" y="242940"/>
                </a:cubicBezTo>
                <a:cubicBezTo>
                  <a:pt x="256931" y="236870"/>
                  <a:pt x="266771" y="236870"/>
                  <a:pt x="272841" y="242938"/>
                </a:cubicBezTo>
                <a:cubicBezTo>
                  <a:pt x="272842" y="242939"/>
                  <a:pt x="272843" y="242940"/>
                  <a:pt x="272843" y="242940"/>
                </a:cubicBezTo>
                <a:cubicBezTo>
                  <a:pt x="278912" y="249004"/>
                  <a:pt x="278916" y="258839"/>
                  <a:pt x="272852" y="264908"/>
                </a:cubicBezTo>
                <a:cubicBezTo>
                  <a:pt x="272849" y="264911"/>
                  <a:pt x="272846" y="264913"/>
                  <a:pt x="272843" y="264916"/>
                </a:cubicBezTo>
                <a:close/>
                <a:moveTo>
                  <a:pt x="316795" y="396779"/>
                </a:moveTo>
                <a:cubicBezTo>
                  <a:pt x="310727" y="402849"/>
                  <a:pt x="300886" y="402850"/>
                  <a:pt x="294817" y="396782"/>
                </a:cubicBezTo>
                <a:cubicBezTo>
                  <a:pt x="288747" y="390713"/>
                  <a:pt x="288746" y="380874"/>
                  <a:pt x="294814" y="374803"/>
                </a:cubicBezTo>
                <a:cubicBezTo>
                  <a:pt x="300882" y="368733"/>
                  <a:pt x="310723" y="368733"/>
                  <a:pt x="316793" y="374801"/>
                </a:cubicBezTo>
                <a:cubicBezTo>
                  <a:pt x="316794" y="374802"/>
                  <a:pt x="316794" y="374803"/>
                  <a:pt x="316795" y="374803"/>
                </a:cubicBezTo>
                <a:cubicBezTo>
                  <a:pt x="322864" y="380867"/>
                  <a:pt x="322868" y="390702"/>
                  <a:pt x="316804" y="396771"/>
                </a:cubicBezTo>
                <a:cubicBezTo>
                  <a:pt x="316801" y="396774"/>
                  <a:pt x="316798" y="396776"/>
                  <a:pt x="316795" y="396779"/>
                </a:cubicBezTo>
                <a:close/>
                <a:moveTo>
                  <a:pt x="316795" y="308868"/>
                </a:moveTo>
                <a:cubicBezTo>
                  <a:pt x="310727" y="314938"/>
                  <a:pt x="300886" y="314939"/>
                  <a:pt x="294817" y="308870"/>
                </a:cubicBezTo>
                <a:cubicBezTo>
                  <a:pt x="288747" y="302802"/>
                  <a:pt x="288746" y="292962"/>
                  <a:pt x="294814" y="286892"/>
                </a:cubicBezTo>
                <a:cubicBezTo>
                  <a:pt x="300882" y="280822"/>
                  <a:pt x="310723" y="280821"/>
                  <a:pt x="316793" y="286890"/>
                </a:cubicBezTo>
                <a:cubicBezTo>
                  <a:pt x="316794" y="286891"/>
                  <a:pt x="316794" y="286891"/>
                  <a:pt x="316795" y="286892"/>
                </a:cubicBezTo>
                <a:cubicBezTo>
                  <a:pt x="322864" y="292956"/>
                  <a:pt x="322868" y="302791"/>
                  <a:pt x="316804" y="308860"/>
                </a:cubicBezTo>
                <a:cubicBezTo>
                  <a:pt x="316801" y="308863"/>
                  <a:pt x="316798" y="308865"/>
                  <a:pt x="316795" y="308868"/>
                </a:cubicBezTo>
                <a:close/>
                <a:moveTo>
                  <a:pt x="316795" y="220965"/>
                </a:moveTo>
                <a:cubicBezTo>
                  <a:pt x="310727" y="227035"/>
                  <a:pt x="300886" y="227035"/>
                  <a:pt x="294817" y="220967"/>
                </a:cubicBezTo>
                <a:cubicBezTo>
                  <a:pt x="288747" y="214898"/>
                  <a:pt x="288746" y="205059"/>
                  <a:pt x="294814" y="198989"/>
                </a:cubicBezTo>
                <a:cubicBezTo>
                  <a:pt x="300882" y="192919"/>
                  <a:pt x="310723" y="192918"/>
                  <a:pt x="316793" y="198986"/>
                </a:cubicBezTo>
                <a:cubicBezTo>
                  <a:pt x="316794" y="198987"/>
                  <a:pt x="316794" y="198988"/>
                  <a:pt x="316795" y="198989"/>
                </a:cubicBezTo>
                <a:cubicBezTo>
                  <a:pt x="322864" y="205053"/>
                  <a:pt x="322868" y="214888"/>
                  <a:pt x="316804" y="220956"/>
                </a:cubicBezTo>
                <a:cubicBezTo>
                  <a:pt x="316801" y="220959"/>
                  <a:pt x="316798" y="220961"/>
                  <a:pt x="316795" y="220965"/>
                </a:cubicBezTo>
                <a:close/>
                <a:moveTo>
                  <a:pt x="360755" y="352828"/>
                </a:moveTo>
                <a:cubicBezTo>
                  <a:pt x="354686" y="358898"/>
                  <a:pt x="344846" y="358898"/>
                  <a:pt x="338776" y="352830"/>
                </a:cubicBezTo>
                <a:cubicBezTo>
                  <a:pt x="332706" y="346761"/>
                  <a:pt x="332706" y="336922"/>
                  <a:pt x="338773" y="330852"/>
                </a:cubicBezTo>
                <a:cubicBezTo>
                  <a:pt x="344842" y="324782"/>
                  <a:pt x="354682" y="324781"/>
                  <a:pt x="360752" y="330849"/>
                </a:cubicBezTo>
                <a:cubicBezTo>
                  <a:pt x="360753" y="330850"/>
                  <a:pt x="360754" y="330851"/>
                  <a:pt x="360755" y="330852"/>
                </a:cubicBezTo>
                <a:cubicBezTo>
                  <a:pt x="366823" y="336916"/>
                  <a:pt x="366827" y="346751"/>
                  <a:pt x="360763" y="352819"/>
                </a:cubicBezTo>
                <a:cubicBezTo>
                  <a:pt x="360760" y="352822"/>
                  <a:pt x="360758" y="352824"/>
                  <a:pt x="360755" y="352828"/>
                </a:cubicBezTo>
                <a:close/>
                <a:moveTo>
                  <a:pt x="360755" y="264916"/>
                </a:moveTo>
                <a:cubicBezTo>
                  <a:pt x="354686" y="270986"/>
                  <a:pt x="344846" y="270987"/>
                  <a:pt x="338776" y="264919"/>
                </a:cubicBezTo>
                <a:cubicBezTo>
                  <a:pt x="332706" y="258850"/>
                  <a:pt x="332706" y="249011"/>
                  <a:pt x="338773" y="242940"/>
                </a:cubicBezTo>
                <a:cubicBezTo>
                  <a:pt x="344842" y="236870"/>
                  <a:pt x="354682" y="236870"/>
                  <a:pt x="360752" y="242938"/>
                </a:cubicBezTo>
                <a:cubicBezTo>
                  <a:pt x="360753" y="242939"/>
                  <a:pt x="360754" y="242940"/>
                  <a:pt x="360755" y="242940"/>
                </a:cubicBezTo>
                <a:cubicBezTo>
                  <a:pt x="366823" y="249004"/>
                  <a:pt x="366827" y="258839"/>
                  <a:pt x="360763" y="264908"/>
                </a:cubicBezTo>
                <a:cubicBezTo>
                  <a:pt x="360760" y="264911"/>
                  <a:pt x="360758" y="264913"/>
                  <a:pt x="360755" y="264916"/>
                </a:cubicBezTo>
                <a:close/>
                <a:moveTo>
                  <a:pt x="404706" y="308868"/>
                </a:moveTo>
                <a:cubicBezTo>
                  <a:pt x="398638" y="314938"/>
                  <a:pt x="388797" y="314939"/>
                  <a:pt x="382728" y="308870"/>
                </a:cubicBezTo>
                <a:cubicBezTo>
                  <a:pt x="376658" y="302802"/>
                  <a:pt x="376657" y="292962"/>
                  <a:pt x="382725" y="286892"/>
                </a:cubicBezTo>
                <a:cubicBezTo>
                  <a:pt x="388794" y="280822"/>
                  <a:pt x="398634" y="280821"/>
                  <a:pt x="404704" y="286890"/>
                </a:cubicBezTo>
                <a:cubicBezTo>
                  <a:pt x="404705" y="286891"/>
                  <a:pt x="404706" y="286891"/>
                  <a:pt x="404706" y="286892"/>
                </a:cubicBezTo>
                <a:cubicBezTo>
                  <a:pt x="410775" y="292956"/>
                  <a:pt x="410779" y="302791"/>
                  <a:pt x="404715" y="308860"/>
                </a:cubicBezTo>
                <a:cubicBezTo>
                  <a:pt x="404712" y="308863"/>
                  <a:pt x="404709" y="308865"/>
                  <a:pt x="404706" y="308868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4" name="Graphic 28" descr="Heart with pulse">
            <a:extLst>
              <a:ext uri="{FF2B5EF4-FFF2-40B4-BE49-F238E27FC236}">
                <a16:creationId xmlns:a16="http://schemas.microsoft.com/office/drawing/2014/main" id="{7AF27F10-6453-4E41-B5CC-15C29B009F52}"/>
              </a:ext>
            </a:extLst>
          </p:cNvPr>
          <p:cNvSpPr/>
          <p:nvPr/>
        </p:nvSpPr>
        <p:spPr>
          <a:xfrm>
            <a:off x="7454459" y="3332185"/>
            <a:ext cx="394534" cy="374229"/>
          </a:xfrm>
          <a:custGeom>
            <a:avLst/>
            <a:gdLst>
              <a:gd name="connsiteX0" fmla="*/ 264957 w 526045"/>
              <a:gd name="connsiteY0" fmla="*/ 497269 h 498972"/>
              <a:gd name="connsiteX1" fmla="*/ 361982 w 526045"/>
              <a:gd name="connsiteY1" fmla="*/ 411239 h 498972"/>
              <a:gd name="connsiteX2" fmla="*/ 479141 w 526045"/>
              <a:gd name="connsiteY2" fmla="*/ 269844 h 498972"/>
              <a:gd name="connsiteX3" fmla="*/ 519329 w 526045"/>
              <a:gd name="connsiteY3" fmla="*/ 96081 h 498972"/>
              <a:gd name="connsiteX4" fmla="*/ 404494 w 526045"/>
              <a:gd name="connsiteY4" fmla="*/ 527 h 498972"/>
              <a:gd name="connsiteX5" fmla="*/ 262789 w 526045"/>
              <a:gd name="connsiteY5" fmla="*/ 103979 h 498972"/>
              <a:gd name="connsiteX6" fmla="*/ 137423 w 526045"/>
              <a:gd name="connsiteY6" fmla="*/ 217 h 498972"/>
              <a:gd name="connsiteX7" fmla="*/ 12908 w 526045"/>
              <a:gd name="connsiteY7" fmla="*/ 80130 h 498972"/>
              <a:gd name="connsiteX8" fmla="*/ 37532 w 526045"/>
              <a:gd name="connsiteY8" fmla="*/ 254977 h 498972"/>
              <a:gd name="connsiteX9" fmla="*/ 153219 w 526045"/>
              <a:gd name="connsiteY9" fmla="*/ 400863 h 498972"/>
              <a:gd name="connsiteX10" fmla="*/ 262789 w 526045"/>
              <a:gd name="connsiteY10" fmla="*/ 498972 h 498972"/>
              <a:gd name="connsiteX11" fmla="*/ 138894 w 526045"/>
              <a:gd name="connsiteY11" fmla="*/ 233992 h 498972"/>
              <a:gd name="connsiteX12" fmla="*/ 162124 w 526045"/>
              <a:gd name="connsiteY12" fmla="*/ 164301 h 498972"/>
              <a:gd name="connsiteX13" fmla="*/ 175907 w 526045"/>
              <a:gd name="connsiteY13" fmla="*/ 122873 h 498972"/>
              <a:gd name="connsiteX14" fmla="*/ 199835 w 526045"/>
              <a:gd name="connsiteY14" fmla="*/ 103902 h 498972"/>
              <a:gd name="connsiteX15" fmla="*/ 210908 w 526045"/>
              <a:gd name="connsiteY15" fmla="*/ 125119 h 498972"/>
              <a:gd name="connsiteX16" fmla="*/ 217335 w 526045"/>
              <a:gd name="connsiteY16" fmla="*/ 159423 h 498972"/>
              <a:gd name="connsiteX17" fmla="*/ 235919 w 526045"/>
              <a:gd name="connsiteY17" fmla="*/ 258538 h 498972"/>
              <a:gd name="connsiteX18" fmla="*/ 248231 w 526045"/>
              <a:gd name="connsiteY18" fmla="*/ 324358 h 498972"/>
              <a:gd name="connsiteX19" fmla="*/ 293143 w 526045"/>
              <a:gd name="connsiteY19" fmla="*/ 205573 h 498972"/>
              <a:gd name="connsiteX20" fmla="*/ 303055 w 526045"/>
              <a:gd name="connsiteY20" fmla="*/ 179401 h 498972"/>
              <a:gd name="connsiteX21" fmla="*/ 318542 w 526045"/>
              <a:gd name="connsiteY21" fmla="*/ 163062 h 498972"/>
              <a:gd name="connsiteX22" fmla="*/ 337203 w 526045"/>
              <a:gd name="connsiteY22" fmla="*/ 181646 h 498972"/>
              <a:gd name="connsiteX23" fmla="*/ 346728 w 526045"/>
              <a:gd name="connsiteY23" fmla="*/ 214323 h 498972"/>
              <a:gd name="connsiteX24" fmla="*/ 365622 w 526045"/>
              <a:gd name="connsiteY24" fmla="*/ 279291 h 498972"/>
              <a:gd name="connsiteX25" fmla="*/ 384283 w 526045"/>
              <a:gd name="connsiteY25" fmla="*/ 258771 h 498972"/>
              <a:gd name="connsiteX26" fmla="*/ 404339 w 526045"/>
              <a:gd name="connsiteY26" fmla="*/ 237244 h 498972"/>
              <a:gd name="connsiteX27" fmla="*/ 435313 w 526045"/>
              <a:gd name="connsiteY27" fmla="*/ 234302 h 498972"/>
              <a:gd name="connsiteX28" fmla="*/ 464118 w 526045"/>
              <a:gd name="connsiteY28" fmla="*/ 234302 h 498972"/>
              <a:gd name="connsiteX29" fmla="*/ 445147 w 526045"/>
              <a:gd name="connsiteY29" fmla="*/ 265275 h 498972"/>
              <a:gd name="connsiteX30" fmla="*/ 419981 w 526045"/>
              <a:gd name="connsiteY30" fmla="*/ 265275 h 498972"/>
              <a:gd name="connsiteX31" fmla="*/ 370190 w 526045"/>
              <a:gd name="connsiteY31" fmla="*/ 320099 h 498972"/>
              <a:gd name="connsiteX32" fmla="*/ 348375 w 526045"/>
              <a:gd name="connsiteY32" fmla="*/ 322037 h 498972"/>
              <a:gd name="connsiteX33" fmla="*/ 345102 w 526045"/>
              <a:gd name="connsiteY33" fmla="*/ 318240 h 498972"/>
              <a:gd name="connsiteX34" fmla="*/ 341462 w 526045"/>
              <a:gd name="connsiteY34" fmla="*/ 307709 h 498972"/>
              <a:gd name="connsiteX35" fmla="*/ 328531 w 526045"/>
              <a:gd name="connsiteY35" fmla="*/ 263494 h 498972"/>
              <a:gd name="connsiteX36" fmla="*/ 318000 w 526045"/>
              <a:gd name="connsiteY36" fmla="*/ 227255 h 498972"/>
              <a:gd name="connsiteX37" fmla="*/ 258917 w 526045"/>
              <a:gd name="connsiteY37" fmla="*/ 383440 h 498972"/>
              <a:gd name="connsiteX38" fmla="*/ 251871 w 526045"/>
              <a:gd name="connsiteY38" fmla="*/ 394126 h 498972"/>
              <a:gd name="connsiteX39" fmla="*/ 230337 w 526045"/>
              <a:gd name="connsiteY39" fmla="*/ 390130 h 498972"/>
              <a:gd name="connsiteX40" fmla="*/ 227866 w 526045"/>
              <a:gd name="connsiteY40" fmla="*/ 384137 h 498972"/>
              <a:gd name="connsiteX41" fmla="*/ 223762 w 526045"/>
              <a:gd name="connsiteY41" fmla="*/ 362455 h 498972"/>
              <a:gd name="connsiteX42" fmla="*/ 204171 w 526045"/>
              <a:gd name="connsiteY42" fmla="*/ 257919 h 498972"/>
              <a:gd name="connsiteX43" fmla="*/ 189536 w 526045"/>
              <a:gd name="connsiteY43" fmla="*/ 179788 h 498972"/>
              <a:gd name="connsiteX44" fmla="*/ 167699 w 526045"/>
              <a:gd name="connsiteY44" fmla="*/ 245375 h 498972"/>
              <a:gd name="connsiteX45" fmla="*/ 149193 w 526045"/>
              <a:gd name="connsiteY45" fmla="*/ 265275 h 498972"/>
              <a:gd name="connsiteX46" fmla="*/ 115044 w 526045"/>
              <a:gd name="connsiteY46" fmla="*/ 265275 h 498972"/>
              <a:gd name="connsiteX47" fmla="*/ 80199 w 526045"/>
              <a:gd name="connsiteY47" fmla="*/ 265275 h 498972"/>
              <a:gd name="connsiteX48" fmla="*/ 61227 w 526045"/>
              <a:gd name="connsiteY48" fmla="*/ 234302 h 49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26045" h="498972">
                <a:moveTo>
                  <a:pt x="264957" y="497269"/>
                </a:moveTo>
                <a:cubicBezTo>
                  <a:pt x="298910" y="470463"/>
                  <a:pt x="331305" y="441740"/>
                  <a:pt x="361982" y="411239"/>
                </a:cubicBezTo>
                <a:cubicBezTo>
                  <a:pt x="406452" y="368872"/>
                  <a:pt x="445776" y="321413"/>
                  <a:pt x="479141" y="269844"/>
                </a:cubicBezTo>
                <a:cubicBezTo>
                  <a:pt x="510114" y="219976"/>
                  <a:pt x="539694" y="155241"/>
                  <a:pt x="519329" y="96081"/>
                </a:cubicBezTo>
                <a:cubicBezTo>
                  <a:pt x="502835" y="47143"/>
                  <a:pt x="457072" y="5560"/>
                  <a:pt x="404494" y="527"/>
                </a:cubicBezTo>
                <a:cubicBezTo>
                  <a:pt x="338055" y="-6055"/>
                  <a:pt x="289968" y="50163"/>
                  <a:pt x="262789" y="103979"/>
                </a:cubicBezTo>
                <a:cubicBezTo>
                  <a:pt x="237932" y="54731"/>
                  <a:pt x="196815" y="3934"/>
                  <a:pt x="137423" y="217"/>
                </a:cubicBezTo>
                <a:cubicBezTo>
                  <a:pt x="84690" y="-3035"/>
                  <a:pt x="35596" y="34056"/>
                  <a:pt x="12908" y="80130"/>
                </a:cubicBezTo>
                <a:cubicBezTo>
                  <a:pt x="-15510" y="137973"/>
                  <a:pt x="7643" y="203018"/>
                  <a:pt x="37532" y="254977"/>
                </a:cubicBezTo>
                <a:cubicBezTo>
                  <a:pt x="68506" y="309181"/>
                  <a:pt x="109701" y="356803"/>
                  <a:pt x="153219" y="400863"/>
                </a:cubicBezTo>
                <a:cubicBezTo>
                  <a:pt x="187525" y="435961"/>
                  <a:pt x="224129" y="468736"/>
                  <a:pt x="262789" y="498972"/>
                </a:cubicBezTo>
                <a:close/>
                <a:moveTo>
                  <a:pt x="138894" y="233992"/>
                </a:moveTo>
                <a:lnTo>
                  <a:pt x="162124" y="164301"/>
                </a:lnTo>
                <a:lnTo>
                  <a:pt x="175907" y="122873"/>
                </a:lnTo>
                <a:cubicBezTo>
                  <a:pt x="179469" y="112110"/>
                  <a:pt x="184967" y="97707"/>
                  <a:pt x="199835" y="103902"/>
                </a:cubicBezTo>
                <a:cubicBezTo>
                  <a:pt x="208817" y="107696"/>
                  <a:pt x="209359" y="116988"/>
                  <a:pt x="210908" y="125119"/>
                </a:cubicBezTo>
                <a:lnTo>
                  <a:pt x="217335" y="159423"/>
                </a:lnTo>
                <a:lnTo>
                  <a:pt x="235919" y="258538"/>
                </a:lnTo>
                <a:lnTo>
                  <a:pt x="248231" y="324358"/>
                </a:lnTo>
                <a:lnTo>
                  <a:pt x="293143" y="205573"/>
                </a:lnTo>
                <a:lnTo>
                  <a:pt x="303055" y="179401"/>
                </a:lnTo>
                <a:cubicBezTo>
                  <a:pt x="305920" y="171657"/>
                  <a:pt x="308862" y="163914"/>
                  <a:pt x="318542" y="163062"/>
                </a:cubicBezTo>
                <a:cubicBezTo>
                  <a:pt x="330854" y="161823"/>
                  <a:pt x="334493" y="172354"/>
                  <a:pt x="337203" y="181646"/>
                </a:cubicBezTo>
                <a:lnTo>
                  <a:pt x="346728" y="214323"/>
                </a:lnTo>
                <a:lnTo>
                  <a:pt x="365622" y="279291"/>
                </a:lnTo>
                <a:lnTo>
                  <a:pt x="384283" y="258771"/>
                </a:lnTo>
                <a:cubicBezTo>
                  <a:pt x="390253" y="250960"/>
                  <a:pt x="396969" y="243750"/>
                  <a:pt x="404339" y="237244"/>
                </a:cubicBezTo>
                <a:cubicBezTo>
                  <a:pt x="412082" y="231824"/>
                  <a:pt x="426408" y="234302"/>
                  <a:pt x="435313" y="234302"/>
                </a:cubicBezTo>
                <a:lnTo>
                  <a:pt x="464118" y="234302"/>
                </a:lnTo>
                <a:cubicBezTo>
                  <a:pt x="458388" y="244600"/>
                  <a:pt x="452038" y="254977"/>
                  <a:pt x="445147" y="265275"/>
                </a:cubicBezTo>
                <a:lnTo>
                  <a:pt x="419981" y="265275"/>
                </a:lnTo>
                <a:cubicBezTo>
                  <a:pt x="403487" y="283472"/>
                  <a:pt x="387690" y="302831"/>
                  <a:pt x="370190" y="320099"/>
                </a:cubicBezTo>
                <a:cubicBezTo>
                  <a:pt x="364701" y="326658"/>
                  <a:pt x="354934" y="327526"/>
                  <a:pt x="348375" y="322037"/>
                </a:cubicBezTo>
                <a:cubicBezTo>
                  <a:pt x="347085" y="320958"/>
                  <a:pt x="345979" y="319675"/>
                  <a:pt x="345102" y="318240"/>
                </a:cubicBezTo>
                <a:cubicBezTo>
                  <a:pt x="343419" y="314910"/>
                  <a:pt x="342195" y="311368"/>
                  <a:pt x="341462" y="307709"/>
                </a:cubicBezTo>
                <a:lnTo>
                  <a:pt x="328531" y="263494"/>
                </a:lnTo>
                <a:lnTo>
                  <a:pt x="318000" y="227255"/>
                </a:lnTo>
                <a:cubicBezTo>
                  <a:pt x="298254" y="279368"/>
                  <a:pt x="279282" y="331559"/>
                  <a:pt x="258917" y="383440"/>
                </a:cubicBezTo>
                <a:cubicBezTo>
                  <a:pt x="257778" y="387667"/>
                  <a:pt x="255307" y="391414"/>
                  <a:pt x="251871" y="394126"/>
                </a:cubicBezTo>
                <a:cubicBezTo>
                  <a:pt x="244820" y="398969"/>
                  <a:pt x="235180" y="397179"/>
                  <a:pt x="230337" y="390130"/>
                </a:cubicBezTo>
                <a:cubicBezTo>
                  <a:pt x="229099" y="388329"/>
                  <a:pt x="228258" y="386287"/>
                  <a:pt x="227866" y="384137"/>
                </a:cubicBezTo>
                <a:cubicBezTo>
                  <a:pt x="226085" y="377013"/>
                  <a:pt x="225156" y="369579"/>
                  <a:pt x="223762" y="362455"/>
                </a:cubicBezTo>
                <a:lnTo>
                  <a:pt x="204171" y="257919"/>
                </a:lnTo>
                <a:lnTo>
                  <a:pt x="189536" y="179788"/>
                </a:lnTo>
                <a:lnTo>
                  <a:pt x="167699" y="245375"/>
                </a:lnTo>
                <a:cubicBezTo>
                  <a:pt x="164370" y="255131"/>
                  <a:pt x="161737" y="264656"/>
                  <a:pt x="149193" y="265275"/>
                </a:cubicBezTo>
                <a:cubicBezTo>
                  <a:pt x="137810" y="265817"/>
                  <a:pt x="126349" y="265275"/>
                  <a:pt x="115044" y="265275"/>
                </a:cubicBezTo>
                <a:lnTo>
                  <a:pt x="80199" y="265275"/>
                </a:lnTo>
                <a:cubicBezTo>
                  <a:pt x="73384" y="254977"/>
                  <a:pt x="66957" y="244600"/>
                  <a:pt x="61227" y="234302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F0758D-C1CD-4250-913B-46D7266BD6F1}"/>
              </a:ext>
            </a:extLst>
          </p:cNvPr>
          <p:cNvGrpSpPr/>
          <p:nvPr/>
        </p:nvGrpSpPr>
        <p:grpSpPr>
          <a:xfrm>
            <a:off x="1936900" y="4528182"/>
            <a:ext cx="2194560" cy="1260003"/>
            <a:chOff x="332936" y="2555951"/>
            <a:chExt cx="2926080" cy="168000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D1D3980-B127-420C-A7E5-F58FEB531EE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AB5D00B-8172-450B-A728-3442DCD86EA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F57C1FD-68C3-4C2B-B23F-C8088BB67046}"/>
              </a:ext>
            </a:extLst>
          </p:cNvPr>
          <p:cNvGrpSpPr/>
          <p:nvPr/>
        </p:nvGrpSpPr>
        <p:grpSpPr>
          <a:xfrm>
            <a:off x="5015345" y="4528182"/>
            <a:ext cx="2194560" cy="1260003"/>
            <a:chOff x="332936" y="2555951"/>
            <a:chExt cx="2926080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DB1F66D-53DE-452B-8BEE-E8FA0A1BCDD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C40BC8B-786D-4EB8-BB25-1E10F1AEE8F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B5DCCD5-1BAE-4A60-A651-37A1E99D7BE7}"/>
              </a:ext>
            </a:extLst>
          </p:cNvPr>
          <p:cNvGrpSpPr/>
          <p:nvPr/>
        </p:nvGrpSpPr>
        <p:grpSpPr>
          <a:xfrm>
            <a:off x="398579" y="1246960"/>
            <a:ext cx="2194560" cy="1260003"/>
            <a:chOff x="332936" y="2555951"/>
            <a:chExt cx="2926080" cy="168000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907056A-1CD8-4784-8A45-2E5CBEC11F9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33BF21A-5477-4583-AA33-283FD5992A4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34934FE-52FF-4AEC-A609-FCB537ABFC86}"/>
              </a:ext>
            </a:extLst>
          </p:cNvPr>
          <p:cNvGrpSpPr/>
          <p:nvPr/>
        </p:nvGrpSpPr>
        <p:grpSpPr>
          <a:xfrm>
            <a:off x="3474720" y="1246960"/>
            <a:ext cx="2194560" cy="1260003"/>
            <a:chOff x="332936" y="2555951"/>
            <a:chExt cx="2926080" cy="168000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86B765B-AE74-4AE5-9146-B2314D45824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B88524A-D64E-4F9E-BB40-CF000FE9E23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D376103-D911-477E-92A6-453A6A8EA7A1}"/>
              </a:ext>
            </a:extLst>
          </p:cNvPr>
          <p:cNvGrpSpPr/>
          <p:nvPr/>
        </p:nvGrpSpPr>
        <p:grpSpPr>
          <a:xfrm>
            <a:off x="6554270" y="1246960"/>
            <a:ext cx="2194560" cy="1260003"/>
            <a:chOff x="332936" y="2555951"/>
            <a:chExt cx="2926080" cy="168000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219ADC9-FF43-4A05-942C-6885C022AE9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62A78DD-ED8C-4ED8-AB21-6EE316748C3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094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660</Words>
  <PresentationFormat>On-screen Show (4:3)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Process – Slide Template</vt:lpstr>
      <vt:lpstr>Hexagon Process – Slide Template</vt:lpstr>
      <vt:lpstr>Hexagon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Process</dc:title>
  <dc:creator>PresentationGO.com</dc:creator>
  <dc:description>© Copyright PresentationGO.com</dc:description>
  <dcterms:created xsi:type="dcterms:W3CDTF">2014-11-26T05:14:11Z</dcterms:created>
  <dcterms:modified xsi:type="dcterms:W3CDTF">2020-10-29T18:08:18Z</dcterms:modified>
  <cp:category>Charts &amp; Diagrams</cp:category>
</cp:coreProperties>
</file>