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39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78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Puzzle Cluster – Slide Template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086D965-7FC7-4E86-86C0-A4D4C9716715}"/>
              </a:ext>
            </a:extLst>
          </p:cNvPr>
          <p:cNvGrpSpPr/>
          <p:nvPr/>
        </p:nvGrpSpPr>
        <p:grpSpPr>
          <a:xfrm>
            <a:off x="1612650" y="2174750"/>
            <a:ext cx="5918700" cy="2569815"/>
            <a:chOff x="2150200" y="1666842"/>
            <a:chExt cx="7891600" cy="342642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CD61186-1F17-4DB3-BA00-EC79DEAAA8E8}"/>
                </a:ext>
              </a:extLst>
            </p:cNvPr>
            <p:cNvGrpSpPr/>
            <p:nvPr/>
          </p:nvGrpSpPr>
          <p:grpSpPr>
            <a:xfrm>
              <a:off x="2150200" y="1666842"/>
              <a:ext cx="7891600" cy="3426420"/>
              <a:chOff x="23748999" y="8635999"/>
              <a:chExt cx="3328672" cy="1445262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35EBF22B-23E6-4A3E-AAD9-504F917E2304}"/>
                  </a:ext>
                </a:extLst>
              </p:cNvPr>
              <p:cNvSpPr/>
              <p:nvPr/>
            </p:nvSpPr>
            <p:spPr>
              <a:xfrm>
                <a:off x="24383999" y="93725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14670" y="0"/>
                    </a:move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2" y="9290"/>
                    </a:lnTo>
                    <a:cubicBezTo>
                      <a:pt x="-120" y="10219"/>
                      <a:pt x="-120" y="11381"/>
                      <a:pt x="362" y="12310"/>
                    </a:cubicBezTo>
                    <a:lnTo>
                      <a:pt x="4351" y="20090"/>
                    </a:lnTo>
                    <a:cubicBezTo>
                      <a:pt x="4833" y="21019"/>
                      <a:pt x="5727" y="21600"/>
                      <a:pt x="6690" y="21600"/>
                    </a:cubicBez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8" y="12310"/>
                    </a:lnTo>
                    <a:cubicBezTo>
                      <a:pt x="21480" y="11381"/>
                      <a:pt x="21480" y="10219"/>
                      <a:pt x="20998" y="9290"/>
                    </a:cubicBezTo>
                    <a:lnTo>
                      <a:pt x="17009" y="1510"/>
                    </a:lnTo>
                    <a:cubicBezTo>
                      <a:pt x="16527" y="542"/>
                      <a:pt x="15633" y="0"/>
                      <a:pt x="1467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AAD01E52-988D-4D36-BEC3-3114D3C2AF14}"/>
                  </a:ext>
                </a:extLst>
              </p:cNvPr>
              <p:cNvSpPr/>
              <p:nvPr/>
            </p:nvSpPr>
            <p:spPr>
              <a:xfrm>
                <a:off x="24383999" y="86359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14670" y="0"/>
                    </a:move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2" y="9290"/>
                    </a:lnTo>
                    <a:cubicBezTo>
                      <a:pt x="-120" y="10219"/>
                      <a:pt x="-120" y="11381"/>
                      <a:pt x="362" y="12310"/>
                    </a:cubicBezTo>
                    <a:lnTo>
                      <a:pt x="4351" y="20090"/>
                    </a:lnTo>
                    <a:cubicBezTo>
                      <a:pt x="4833" y="21019"/>
                      <a:pt x="5727" y="21600"/>
                      <a:pt x="6690" y="21600"/>
                    </a:cubicBez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8" y="12310"/>
                    </a:lnTo>
                    <a:cubicBezTo>
                      <a:pt x="21480" y="11381"/>
                      <a:pt x="21480" y="10219"/>
                      <a:pt x="20998" y="9290"/>
                    </a:cubicBezTo>
                    <a:lnTo>
                      <a:pt x="17009" y="1510"/>
                    </a:lnTo>
                    <a:cubicBezTo>
                      <a:pt x="16527" y="581"/>
                      <a:pt x="15633" y="0"/>
                      <a:pt x="1467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90FD933A-2D27-4D6A-9047-D8AF49F6C955}"/>
                  </a:ext>
                </a:extLst>
              </p:cNvPr>
              <p:cNvSpPr/>
              <p:nvPr/>
            </p:nvSpPr>
            <p:spPr>
              <a:xfrm>
                <a:off x="23748999" y="90042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14670" y="0"/>
                    </a:move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2" y="9290"/>
                    </a:lnTo>
                    <a:cubicBezTo>
                      <a:pt x="-120" y="10219"/>
                      <a:pt x="-120" y="11381"/>
                      <a:pt x="362" y="12310"/>
                    </a:cubicBezTo>
                    <a:lnTo>
                      <a:pt x="4351" y="20090"/>
                    </a:lnTo>
                    <a:cubicBezTo>
                      <a:pt x="4833" y="21019"/>
                      <a:pt x="5727" y="21600"/>
                      <a:pt x="6690" y="21600"/>
                    </a:cubicBez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8" y="12310"/>
                    </a:lnTo>
                    <a:cubicBezTo>
                      <a:pt x="21480" y="11381"/>
                      <a:pt x="21480" y="10219"/>
                      <a:pt x="20998" y="9290"/>
                    </a:cubicBezTo>
                    <a:lnTo>
                      <a:pt x="17009" y="1510"/>
                    </a:lnTo>
                    <a:cubicBezTo>
                      <a:pt x="16527" y="581"/>
                      <a:pt x="15633" y="0"/>
                      <a:pt x="1467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2A49C615-A511-4927-AF88-33BBE828F466}"/>
                  </a:ext>
                </a:extLst>
              </p:cNvPr>
              <p:cNvSpPr/>
              <p:nvPr/>
            </p:nvSpPr>
            <p:spPr>
              <a:xfrm>
                <a:off x="24345900" y="9143999"/>
                <a:ext cx="148438" cy="1221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60" h="20371" extrusionOk="0">
                    <a:moveTo>
                      <a:pt x="1373" y="15882"/>
                    </a:moveTo>
                    <a:cubicBezTo>
                      <a:pt x="3638" y="20118"/>
                      <a:pt x="8167" y="21600"/>
                      <a:pt x="11999" y="19271"/>
                    </a:cubicBezTo>
                    <a:cubicBezTo>
                      <a:pt x="13567" y="18423"/>
                      <a:pt x="14786" y="16941"/>
                      <a:pt x="15483" y="15247"/>
                    </a:cubicBezTo>
                    <a:cubicBezTo>
                      <a:pt x="15831" y="14400"/>
                      <a:pt x="16179" y="13765"/>
                      <a:pt x="16354" y="12918"/>
                    </a:cubicBezTo>
                    <a:cubicBezTo>
                      <a:pt x="16354" y="12494"/>
                      <a:pt x="16528" y="12282"/>
                      <a:pt x="16528" y="11859"/>
                    </a:cubicBezTo>
                    <a:cubicBezTo>
                      <a:pt x="17050" y="9529"/>
                      <a:pt x="18096" y="7623"/>
                      <a:pt x="20012" y="6353"/>
                    </a:cubicBezTo>
                    <a:lnTo>
                      <a:pt x="19141" y="4447"/>
                    </a:lnTo>
                    <a:cubicBezTo>
                      <a:pt x="18967" y="4235"/>
                      <a:pt x="19141" y="3812"/>
                      <a:pt x="19315" y="3600"/>
                    </a:cubicBezTo>
                    <a:lnTo>
                      <a:pt x="19315" y="3600"/>
                    </a:lnTo>
                    <a:cubicBezTo>
                      <a:pt x="19489" y="3388"/>
                      <a:pt x="19838" y="3600"/>
                      <a:pt x="20012" y="3812"/>
                    </a:cubicBezTo>
                    <a:lnTo>
                      <a:pt x="20360" y="4659"/>
                    </a:lnTo>
                    <a:lnTo>
                      <a:pt x="20360" y="2329"/>
                    </a:lnTo>
                    <a:cubicBezTo>
                      <a:pt x="20360" y="1906"/>
                      <a:pt x="20186" y="1694"/>
                      <a:pt x="20012" y="1482"/>
                    </a:cubicBezTo>
                    <a:lnTo>
                      <a:pt x="18270" y="423"/>
                    </a:lnTo>
                    <a:lnTo>
                      <a:pt x="18618" y="1271"/>
                    </a:lnTo>
                    <a:cubicBezTo>
                      <a:pt x="18792" y="1482"/>
                      <a:pt x="18618" y="1906"/>
                      <a:pt x="18444" y="2118"/>
                    </a:cubicBezTo>
                    <a:lnTo>
                      <a:pt x="18444" y="2118"/>
                    </a:lnTo>
                    <a:cubicBezTo>
                      <a:pt x="18270" y="2329"/>
                      <a:pt x="17921" y="2118"/>
                      <a:pt x="17747" y="1906"/>
                    </a:cubicBezTo>
                    <a:lnTo>
                      <a:pt x="16702" y="0"/>
                    </a:lnTo>
                    <a:cubicBezTo>
                      <a:pt x="14960" y="1271"/>
                      <a:pt x="12870" y="1694"/>
                      <a:pt x="11128" y="1059"/>
                    </a:cubicBezTo>
                    <a:cubicBezTo>
                      <a:pt x="10779" y="1059"/>
                      <a:pt x="10605" y="847"/>
                      <a:pt x="10257" y="847"/>
                    </a:cubicBezTo>
                    <a:cubicBezTo>
                      <a:pt x="9560" y="635"/>
                      <a:pt x="8863" y="635"/>
                      <a:pt x="8167" y="635"/>
                    </a:cubicBezTo>
                    <a:cubicBezTo>
                      <a:pt x="6773" y="635"/>
                      <a:pt x="5379" y="1059"/>
                      <a:pt x="4160" y="2118"/>
                    </a:cubicBezTo>
                    <a:cubicBezTo>
                      <a:pt x="-21" y="4659"/>
                      <a:pt x="-1240" y="11223"/>
                      <a:pt x="1373" y="1588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F6CA3C34-BCC5-4496-A633-E6C6C347F4AF}"/>
                  </a:ext>
                </a:extLst>
              </p:cNvPr>
              <p:cNvSpPr/>
              <p:nvPr/>
            </p:nvSpPr>
            <p:spPr>
              <a:xfrm>
                <a:off x="24428911" y="9519111"/>
                <a:ext cx="148880" cy="1223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86" h="20008" extrusionOk="0">
                    <a:moveTo>
                      <a:pt x="19668" y="14746"/>
                    </a:moveTo>
                    <a:cubicBezTo>
                      <a:pt x="21600" y="10385"/>
                      <a:pt x="20371" y="4985"/>
                      <a:pt x="17034" y="2077"/>
                    </a:cubicBezTo>
                    <a:cubicBezTo>
                      <a:pt x="15629" y="831"/>
                      <a:pt x="13873" y="416"/>
                      <a:pt x="12293" y="416"/>
                    </a:cubicBezTo>
                    <a:cubicBezTo>
                      <a:pt x="11590" y="416"/>
                      <a:pt x="10888" y="416"/>
                      <a:pt x="10186" y="623"/>
                    </a:cubicBezTo>
                    <a:cubicBezTo>
                      <a:pt x="9834" y="623"/>
                      <a:pt x="9659" y="831"/>
                      <a:pt x="9307" y="831"/>
                    </a:cubicBezTo>
                    <a:cubicBezTo>
                      <a:pt x="7376" y="1454"/>
                      <a:pt x="5444" y="1038"/>
                      <a:pt x="3512" y="0"/>
                    </a:cubicBezTo>
                    <a:lnTo>
                      <a:pt x="2634" y="1869"/>
                    </a:lnTo>
                    <a:cubicBezTo>
                      <a:pt x="2459" y="2077"/>
                      <a:pt x="2107" y="2285"/>
                      <a:pt x="1932" y="2077"/>
                    </a:cubicBezTo>
                    <a:lnTo>
                      <a:pt x="1932" y="2077"/>
                    </a:lnTo>
                    <a:cubicBezTo>
                      <a:pt x="1756" y="1869"/>
                      <a:pt x="1581" y="1454"/>
                      <a:pt x="1756" y="1246"/>
                    </a:cubicBezTo>
                    <a:lnTo>
                      <a:pt x="2107" y="415"/>
                    </a:lnTo>
                    <a:lnTo>
                      <a:pt x="351" y="1454"/>
                    </a:lnTo>
                    <a:cubicBezTo>
                      <a:pt x="176" y="1661"/>
                      <a:pt x="0" y="1869"/>
                      <a:pt x="0" y="2285"/>
                    </a:cubicBezTo>
                    <a:lnTo>
                      <a:pt x="0" y="4569"/>
                    </a:lnTo>
                    <a:lnTo>
                      <a:pt x="351" y="3738"/>
                    </a:lnTo>
                    <a:cubicBezTo>
                      <a:pt x="527" y="3531"/>
                      <a:pt x="878" y="3323"/>
                      <a:pt x="1054" y="3531"/>
                    </a:cubicBezTo>
                    <a:lnTo>
                      <a:pt x="1054" y="3531"/>
                    </a:lnTo>
                    <a:cubicBezTo>
                      <a:pt x="1229" y="3738"/>
                      <a:pt x="1405" y="4154"/>
                      <a:pt x="1229" y="4361"/>
                    </a:cubicBezTo>
                    <a:lnTo>
                      <a:pt x="351" y="6231"/>
                    </a:lnTo>
                    <a:cubicBezTo>
                      <a:pt x="2107" y="7477"/>
                      <a:pt x="3336" y="9346"/>
                      <a:pt x="3863" y="11631"/>
                    </a:cubicBezTo>
                    <a:cubicBezTo>
                      <a:pt x="3863" y="12046"/>
                      <a:pt x="4039" y="12254"/>
                      <a:pt x="4039" y="12669"/>
                    </a:cubicBezTo>
                    <a:cubicBezTo>
                      <a:pt x="4214" y="13500"/>
                      <a:pt x="4566" y="14331"/>
                      <a:pt x="4917" y="14954"/>
                    </a:cubicBezTo>
                    <a:cubicBezTo>
                      <a:pt x="5619" y="16408"/>
                      <a:pt x="6673" y="17654"/>
                      <a:pt x="7902" y="18484"/>
                    </a:cubicBezTo>
                    <a:cubicBezTo>
                      <a:pt x="12293" y="21600"/>
                      <a:pt x="17561" y="19731"/>
                      <a:pt x="19668" y="1474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6C3B7E48-9DA0-4226-BC24-21A3DB6D9712}"/>
                  </a:ext>
                </a:extLst>
              </p:cNvPr>
              <p:cNvSpPr/>
              <p:nvPr/>
            </p:nvSpPr>
            <p:spPr>
              <a:xfrm>
                <a:off x="25653999" y="86359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6690" y="21600"/>
                    </a:move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9" y="12310"/>
                    </a:lnTo>
                    <a:cubicBezTo>
                      <a:pt x="21480" y="11381"/>
                      <a:pt x="21480" y="10219"/>
                      <a:pt x="20999" y="9290"/>
                    </a:cubicBezTo>
                    <a:lnTo>
                      <a:pt x="17009" y="1510"/>
                    </a:lnTo>
                    <a:cubicBezTo>
                      <a:pt x="16527" y="581"/>
                      <a:pt x="15633" y="0"/>
                      <a:pt x="14670" y="0"/>
                    </a:cubicBez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2" y="9290"/>
                    </a:lnTo>
                    <a:cubicBezTo>
                      <a:pt x="-120" y="10219"/>
                      <a:pt x="-120" y="11381"/>
                      <a:pt x="362" y="12310"/>
                    </a:cubicBezTo>
                    <a:lnTo>
                      <a:pt x="4351" y="20090"/>
                    </a:lnTo>
                    <a:cubicBezTo>
                      <a:pt x="4867" y="21019"/>
                      <a:pt x="5762" y="21600"/>
                      <a:pt x="6690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7EDB31A8-C781-4A4A-8111-3BAF9854D60C}"/>
                  </a:ext>
                </a:extLst>
              </p:cNvPr>
              <p:cNvSpPr/>
              <p:nvPr/>
            </p:nvSpPr>
            <p:spPr>
              <a:xfrm>
                <a:off x="25653999" y="93725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6690" y="21600"/>
                    </a:move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9" y="12310"/>
                    </a:lnTo>
                    <a:cubicBezTo>
                      <a:pt x="21480" y="11381"/>
                      <a:pt x="21480" y="10219"/>
                      <a:pt x="20999" y="9290"/>
                    </a:cubicBezTo>
                    <a:lnTo>
                      <a:pt x="17009" y="1510"/>
                    </a:lnTo>
                    <a:cubicBezTo>
                      <a:pt x="16527" y="581"/>
                      <a:pt x="15633" y="0"/>
                      <a:pt x="14670" y="0"/>
                    </a:cubicBez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2" y="9290"/>
                    </a:lnTo>
                    <a:cubicBezTo>
                      <a:pt x="-120" y="10219"/>
                      <a:pt x="-120" y="11381"/>
                      <a:pt x="362" y="12310"/>
                    </a:cubicBezTo>
                    <a:lnTo>
                      <a:pt x="4351" y="20090"/>
                    </a:lnTo>
                    <a:cubicBezTo>
                      <a:pt x="4867" y="21019"/>
                      <a:pt x="5762" y="21600"/>
                      <a:pt x="6690" y="2160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244233B7-E449-47A5-8A6D-5BFC0B23DE86}"/>
                  </a:ext>
                </a:extLst>
              </p:cNvPr>
              <p:cNvSpPr/>
              <p:nvPr/>
            </p:nvSpPr>
            <p:spPr>
              <a:xfrm>
                <a:off x="26288999" y="90042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6690" y="21600"/>
                    </a:move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9" y="12310"/>
                    </a:lnTo>
                    <a:cubicBezTo>
                      <a:pt x="21480" y="11381"/>
                      <a:pt x="21480" y="10219"/>
                      <a:pt x="20999" y="9290"/>
                    </a:cubicBezTo>
                    <a:lnTo>
                      <a:pt x="17009" y="1510"/>
                    </a:lnTo>
                    <a:cubicBezTo>
                      <a:pt x="16527" y="581"/>
                      <a:pt x="15633" y="0"/>
                      <a:pt x="14670" y="0"/>
                    </a:cubicBez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1" y="9290"/>
                    </a:lnTo>
                    <a:cubicBezTo>
                      <a:pt x="-120" y="10219"/>
                      <a:pt x="-120" y="11381"/>
                      <a:pt x="361" y="12310"/>
                    </a:cubicBezTo>
                    <a:lnTo>
                      <a:pt x="4351" y="20090"/>
                    </a:lnTo>
                    <a:cubicBezTo>
                      <a:pt x="4833" y="21019"/>
                      <a:pt x="5727" y="21600"/>
                      <a:pt x="6690" y="21600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12" name="Shape">
                <a:extLst>
                  <a:ext uri="{FF2B5EF4-FFF2-40B4-BE49-F238E27FC236}">
                    <a16:creationId xmlns:a16="http://schemas.microsoft.com/office/drawing/2014/main" id="{E9A90296-677A-4646-9A2B-B61FC186F91D}"/>
                  </a:ext>
                </a:extLst>
              </p:cNvPr>
              <p:cNvSpPr/>
              <p:nvPr/>
            </p:nvSpPr>
            <p:spPr>
              <a:xfrm>
                <a:off x="26339800" y="9448799"/>
                <a:ext cx="148441" cy="1221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60" h="20371" extrusionOk="0">
                    <a:moveTo>
                      <a:pt x="18987" y="4489"/>
                    </a:moveTo>
                    <a:cubicBezTo>
                      <a:pt x="16723" y="253"/>
                      <a:pt x="12194" y="-1229"/>
                      <a:pt x="8361" y="1100"/>
                    </a:cubicBezTo>
                    <a:cubicBezTo>
                      <a:pt x="6794" y="1948"/>
                      <a:pt x="5574" y="3430"/>
                      <a:pt x="4877" y="5124"/>
                    </a:cubicBezTo>
                    <a:cubicBezTo>
                      <a:pt x="4529" y="5971"/>
                      <a:pt x="4181" y="6606"/>
                      <a:pt x="4006" y="7453"/>
                    </a:cubicBezTo>
                    <a:cubicBezTo>
                      <a:pt x="4006" y="7877"/>
                      <a:pt x="3832" y="8089"/>
                      <a:pt x="3832" y="8512"/>
                    </a:cubicBezTo>
                    <a:cubicBezTo>
                      <a:pt x="3309" y="10842"/>
                      <a:pt x="2265" y="12748"/>
                      <a:pt x="348" y="14018"/>
                    </a:cubicBezTo>
                    <a:lnTo>
                      <a:pt x="1219" y="15924"/>
                    </a:lnTo>
                    <a:cubicBezTo>
                      <a:pt x="1394" y="16136"/>
                      <a:pt x="1219" y="16559"/>
                      <a:pt x="1045" y="16771"/>
                    </a:cubicBezTo>
                    <a:lnTo>
                      <a:pt x="1045" y="16771"/>
                    </a:lnTo>
                    <a:cubicBezTo>
                      <a:pt x="871" y="16983"/>
                      <a:pt x="522" y="16771"/>
                      <a:pt x="348" y="16559"/>
                    </a:cubicBezTo>
                    <a:lnTo>
                      <a:pt x="0" y="15712"/>
                    </a:lnTo>
                    <a:lnTo>
                      <a:pt x="0" y="18042"/>
                    </a:lnTo>
                    <a:cubicBezTo>
                      <a:pt x="0" y="18465"/>
                      <a:pt x="174" y="18677"/>
                      <a:pt x="348" y="18889"/>
                    </a:cubicBezTo>
                    <a:lnTo>
                      <a:pt x="2090" y="19948"/>
                    </a:lnTo>
                    <a:lnTo>
                      <a:pt x="1742" y="19100"/>
                    </a:lnTo>
                    <a:cubicBezTo>
                      <a:pt x="1568" y="18889"/>
                      <a:pt x="1742" y="18465"/>
                      <a:pt x="1916" y="18253"/>
                    </a:cubicBezTo>
                    <a:lnTo>
                      <a:pt x="1916" y="18253"/>
                    </a:lnTo>
                    <a:cubicBezTo>
                      <a:pt x="2091" y="18042"/>
                      <a:pt x="2439" y="18253"/>
                      <a:pt x="2613" y="18465"/>
                    </a:cubicBezTo>
                    <a:lnTo>
                      <a:pt x="3658" y="20371"/>
                    </a:lnTo>
                    <a:cubicBezTo>
                      <a:pt x="5400" y="19100"/>
                      <a:pt x="7490" y="18677"/>
                      <a:pt x="9232" y="19312"/>
                    </a:cubicBezTo>
                    <a:cubicBezTo>
                      <a:pt x="9581" y="19312"/>
                      <a:pt x="9755" y="19524"/>
                      <a:pt x="10103" y="19524"/>
                    </a:cubicBezTo>
                    <a:cubicBezTo>
                      <a:pt x="10800" y="19736"/>
                      <a:pt x="11497" y="19736"/>
                      <a:pt x="12193" y="19736"/>
                    </a:cubicBezTo>
                    <a:cubicBezTo>
                      <a:pt x="13587" y="19736"/>
                      <a:pt x="14981" y="19312"/>
                      <a:pt x="16200" y="18253"/>
                    </a:cubicBezTo>
                    <a:cubicBezTo>
                      <a:pt x="20381" y="15712"/>
                      <a:pt x="21600" y="9148"/>
                      <a:pt x="18987" y="4489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13" name="Shape">
                <a:extLst>
                  <a:ext uri="{FF2B5EF4-FFF2-40B4-BE49-F238E27FC236}">
                    <a16:creationId xmlns:a16="http://schemas.microsoft.com/office/drawing/2014/main" id="{2D3106E8-D20B-44F3-AC1F-4CDA5FA06650}"/>
                  </a:ext>
                </a:extLst>
              </p:cNvPr>
              <p:cNvSpPr/>
              <p:nvPr/>
            </p:nvSpPr>
            <p:spPr>
              <a:xfrm>
                <a:off x="26250900" y="9067799"/>
                <a:ext cx="148880" cy="1223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86" h="20008" extrusionOk="0">
                    <a:moveTo>
                      <a:pt x="918" y="5262"/>
                    </a:moveTo>
                    <a:cubicBezTo>
                      <a:pt x="-1014" y="9623"/>
                      <a:pt x="216" y="15023"/>
                      <a:pt x="3552" y="17931"/>
                    </a:cubicBezTo>
                    <a:cubicBezTo>
                      <a:pt x="4957" y="19177"/>
                      <a:pt x="6713" y="19592"/>
                      <a:pt x="8293" y="19592"/>
                    </a:cubicBezTo>
                    <a:cubicBezTo>
                      <a:pt x="8996" y="19592"/>
                      <a:pt x="9698" y="19592"/>
                      <a:pt x="10401" y="19385"/>
                    </a:cubicBezTo>
                    <a:cubicBezTo>
                      <a:pt x="10752" y="19385"/>
                      <a:pt x="10928" y="19177"/>
                      <a:pt x="11279" y="19177"/>
                    </a:cubicBezTo>
                    <a:cubicBezTo>
                      <a:pt x="13211" y="18554"/>
                      <a:pt x="15142" y="18970"/>
                      <a:pt x="17074" y="20008"/>
                    </a:cubicBezTo>
                    <a:lnTo>
                      <a:pt x="17952" y="18139"/>
                    </a:lnTo>
                    <a:cubicBezTo>
                      <a:pt x="18128" y="17931"/>
                      <a:pt x="18479" y="17723"/>
                      <a:pt x="18654" y="17931"/>
                    </a:cubicBezTo>
                    <a:lnTo>
                      <a:pt x="18654" y="17931"/>
                    </a:lnTo>
                    <a:cubicBezTo>
                      <a:pt x="18830" y="18139"/>
                      <a:pt x="19005" y="18554"/>
                      <a:pt x="18830" y="18762"/>
                    </a:cubicBezTo>
                    <a:lnTo>
                      <a:pt x="18479" y="19593"/>
                    </a:lnTo>
                    <a:lnTo>
                      <a:pt x="20235" y="18554"/>
                    </a:lnTo>
                    <a:cubicBezTo>
                      <a:pt x="20411" y="18347"/>
                      <a:pt x="20586" y="18139"/>
                      <a:pt x="20586" y="17723"/>
                    </a:cubicBezTo>
                    <a:lnTo>
                      <a:pt x="20586" y="15439"/>
                    </a:lnTo>
                    <a:lnTo>
                      <a:pt x="20235" y="16270"/>
                    </a:lnTo>
                    <a:cubicBezTo>
                      <a:pt x="20059" y="16477"/>
                      <a:pt x="19708" y="16685"/>
                      <a:pt x="19533" y="16477"/>
                    </a:cubicBezTo>
                    <a:lnTo>
                      <a:pt x="19533" y="16477"/>
                    </a:lnTo>
                    <a:cubicBezTo>
                      <a:pt x="19357" y="16270"/>
                      <a:pt x="19181" y="15854"/>
                      <a:pt x="19357" y="15647"/>
                    </a:cubicBezTo>
                    <a:lnTo>
                      <a:pt x="20235" y="13777"/>
                    </a:lnTo>
                    <a:cubicBezTo>
                      <a:pt x="18479" y="12531"/>
                      <a:pt x="17250" y="10662"/>
                      <a:pt x="16723" y="8377"/>
                    </a:cubicBezTo>
                    <a:cubicBezTo>
                      <a:pt x="16723" y="7962"/>
                      <a:pt x="16547" y="7754"/>
                      <a:pt x="16547" y="7339"/>
                    </a:cubicBezTo>
                    <a:cubicBezTo>
                      <a:pt x="16371" y="6508"/>
                      <a:pt x="16020" y="5677"/>
                      <a:pt x="15669" y="5054"/>
                    </a:cubicBezTo>
                    <a:cubicBezTo>
                      <a:pt x="14967" y="3600"/>
                      <a:pt x="13913" y="2354"/>
                      <a:pt x="12684" y="1524"/>
                    </a:cubicBezTo>
                    <a:cubicBezTo>
                      <a:pt x="8469" y="-1592"/>
                      <a:pt x="3200" y="277"/>
                      <a:pt x="918" y="5262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4F4EB2D6-29F9-4E43-ABEE-EDE673F19900}"/>
                  </a:ext>
                </a:extLst>
              </p:cNvPr>
              <p:cNvSpPr/>
              <p:nvPr/>
            </p:nvSpPr>
            <p:spPr>
              <a:xfrm>
                <a:off x="25018999" y="90042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6690" y="21600"/>
                    </a:move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8" y="12310"/>
                    </a:lnTo>
                    <a:cubicBezTo>
                      <a:pt x="21480" y="11381"/>
                      <a:pt x="21480" y="10219"/>
                      <a:pt x="20998" y="9290"/>
                    </a:cubicBezTo>
                    <a:lnTo>
                      <a:pt x="17009" y="1510"/>
                    </a:lnTo>
                    <a:cubicBezTo>
                      <a:pt x="16527" y="581"/>
                      <a:pt x="15633" y="0"/>
                      <a:pt x="14670" y="0"/>
                    </a:cubicBez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2" y="9290"/>
                    </a:lnTo>
                    <a:cubicBezTo>
                      <a:pt x="-120" y="10219"/>
                      <a:pt x="-120" y="11381"/>
                      <a:pt x="362" y="12310"/>
                    </a:cubicBezTo>
                    <a:lnTo>
                      <a:pt x="4351" y="20090"/>
                    </a:lnTo>
                    <a:cubicBezTo>
                      <a:pt x="4833" y="21019"/>
                      <a:pt x="5727" y="21600"/>
                      <a:pt x="6690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ED1C890B-2F85-409E-85F8-3AAC3B621CFA}"/>
                  </a:ext>
                </a:extLst>
              </p:cNvPr>
              <p:cNvSpPr/>
              <p:nvPr/>
            </p:nvSpPr>
            <p:spPr>
              <a:xfrm>
                <a:off x="24980899" y="9067799"/>
                <a:ext cx="148880" cy="1223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86" h="20008" extrusionOk="0">
                    <a:moveTo>
                      <a:pt x="918" y="5262"/>
                    </a:moveTo>
                    <a:cubicBezTo>
                      <a:pt x="-1014" y="9623"/>
                      <a:pt x="215" y="15023"/>
                      <a:pt x="3552" y="17931"/>
                    </a:cubicBezTo>
                    <a:cubicBezTo>
                      <a:pt x="4957" y="19177"/>
                      <a:pt x="6713" y="19592"/>
                      <a:pt x="8293" y="19592"/>
                    </a:cubicBezTo>
                    <a:cubicBezTo>
                      <a:pt x="8996" y="19592"/>
                      <a:pt x="9698" y="19592"/>
                      <a:pt x="10400" y="19385"/>
                    </a:cubicBezTo>
                    <a:cubicBezTo>
                      <a:pt x="10752" y="19385"/>
                      <a:pt x="10927" y="19177"/>
                      <a:pt x="11279" y="19177"/>
                    </a:cubicBezTo>
                    <a:cubicBezTo>
                      <a:pt x="13210" y="18554"/>
                      <a:pt x="15142" y="18970"/>
                      <a:pt x="17074" y="20008"/>
                    </a:cubicBezTo>
                    <a:lnTo>
                      <a:pt x="17952" y="18139"/>
                    </a:lnTo>
                    <a:cubicBezTo>
                      <a:pt x="18127" y="17931"/>
                      <a:pt x="18479" y="17723"/>
                      <a:pt x="18654" y="17931"/>
                    </a:cubicBezTo>
                    <a:lnTo>
                      <a:pt x="18654" y="17931"/>
                    </a:lnTo>
                    <a:cubicBezTo>
                      <a:pt x="18830" y="18139"/>
                      <a:pt x="19005" y="18554"/>
                      <a:pt x="18830" y="18762"/>
                    </a:cubicBezTo>
                    <a:lnTo>
                      <a:pt x="18479" y="19593"/>
                    </a:lnTo>
                    <a:lnTo>
                      <a:pt x="20235" y="18554"/>
                    </a:lnTo>
                    <a:cubicBezTo>
                      <a:pt x="20410" y="18347"/>
                      <a:pt x="20586" y="18139"/>
                      <a:pt x="20586" y="17723"/>
                    </a:cubicBezTo>
                    <a:lnTo>
                      <a:pt x="20586" y="15439"/>
                    </a:lnTo>
                    <a:lnTo>
                      <a:pt x="20235" y="16270"/>
                    </a:lnTo>
                    <a:cubicBezTo>
                      <a:pt x="20059" y="16477"/>
                      <a:pt x="19708" y="16685"/>
                      <a:pt x="19532" y="16477"/>
                    </a:cubicBezTo>
                    <a:lnTo>
                      <a:pt x="19532" y="16477"/>
                    </a:lnTo>
                    <a:cubicBezTo>
                      <a:pt x="19357" y="16270"/>
                      <a:pt x="19181" y="15854"/>
                      <a:pt x="19357" y="15647"/>
                    </a:cubicBezTo>
                    <a:lnTo>
                      <a:pt x="20235" y="13777"/>
                    </a:lnTo>
                    <a:cubicBezTo>
                      <a:pt x="18479" y="12531"/>
                      <a:pt x="17250" y="10662"/>
                      <a:pt x="16723" y="8377"/>
                    </a:cubicBezTo>
                    <a:cubicBezTo>
                      <a:pt x="16723" y="7962"/>
                      <a:pt x="16547" y="7754"/>
                      <a:pt x="16547" y="7339"/>
                    </a:cubicBezTo>
                    <a:cubicBezTo>
                      <a:pt x="16372" y="6508"/>
                      <a:pt x="16020" y="5677"/>
                      <a:pt x="15669" y="5054"/>
                    </a:cubicBezTo>
                    <a:cubicBezTo>
                      <a:pt x="14967" y="3600"/>
                      <a:pt x="13913" y="2354"/>
                      <a:pt x="12684" y="1524"/>
                    </a:cubicBezTo>
                    <a:cubicBezTo>
                      <a:pt x="8293" y="-1592"/>
                      <a:pt x="3025" y="277"/>
                      <a:pt x="918" y="526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16" name="Shape">
                <a:extLst>
                  <a:ext uri="{FF2B5EF4-FFF2-40B4-BE49-F238E27FC236}">
                    <a16:creationId xmlns:a16="http://schemas.microsoft.com/office/drawing/2014/main" id="{29BB01CC-2A4E-4EAB-AE07-A3EE0735D264}"/>
                  </a:ext>
                </a:extLst>
              </p:cNvPr>
              <p:cNvSpPr/>
              <p:nvPr/>
            </p:nvSpPr>
            <p:spPr>
              <a:xfrm>
                <a:off x="25698911" y="9519111"/>
                <a:ext cx="148880" cy="1223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86" h="20008" extrusionOk="0">
                    <a:moveTo>
                      <a:pt x="19668" y="14746"/>
                    </a:moveTo>
                    <a:cubicBezTo>
                      <a:pt x="21600" y="10385"/>
                      <a:pt x="20371" y="4985"/>
                      <a:pt x="17034" y="2077"/>
                    </a:cubicBezTo>
                    <a:cubicBezTo>
                      <a:pt x="15629" y="831"/>
                      <a:pt x="13873" y="416"/>
                      <a:pt x="12293" y="416"/>
                    </a:cubicBezTo>
                    <a:cubicBezTo>
                      <a:pt x="11590" y="416"/>
                      <a:pt x="10888" y="416"/>
                      <a:pt x="10186" y="623"/>
                    </a:cubicBezTo>
                    <a:cubicBezTo>
                      <a:pt x="9834" y="623"/>
                      <a:pt x="9659" y="831"/>
                      <a:pt x="9307" y="831"/>
                    </a:cubicBezTo>
                    <a:cubicBezTo>
                      <a:pt x="7376" y="1454"/>
                      <a:pt x="5444" y="1038"/>
                      <a:pt x="3512" y="0"/>
                    </a:cubicBezTo>
                    <a:lnTo>
                      <a:pt x="2634" y="1869"/>
                    </a:lnTo>
                    <a:cubicBezTo>
                      <a:pt x="2459" y="2077"/>
                      <a:pt x="2107" y="2285"/>
                      <a:pt x="1932" y="2077"/>
                    </a:cubicBezTo>
                    <a:lnTo>
                      <a:pt x="1932" y="2077"/>
                    </a:lnTo>
                    <a:cubicBezTo>
                      <a:pt x="1756" y="1869"/>
                      <a:pt x="1581" y="1454"/>
                      <a:pt x="1756" y="1246"/>
                    </a:cubicBezTo>
                    <a:lnTo>
                      <a:pt x="2107" y="415"/>
                    </a:lnTo>
                    <a:lnTo>
                      <a:pt x="351" y="1454"/>
                    </a:lnTo>
                    <a:cubicBezTo>
                      <a:pt x="176" y="1661"/>
                      <a:pt x="0" y="1869"/>
                      <a:pt x="0" y="2285"/>
                    </a:cubicBezTo>
                    <a:lnTo>
                      <a:pt x="0" y="4569"/>
                    </a:lnTo>
                    <a:lnTo>
                      <a:pt x="351" y="3738"/>
                    </a:lnTo>
                    <a:cubicBezTo>
                      <a:pt x="527" y="3531"/>
                      <a:pt x="878" y="3323"/>
                      <a:pt x="1054" y="3531"/>
                    </a:cubicBezTo>
                    <a:lnTo>
                      <a:pt x="1054" y="3531"/>
                    </a:lnTo>
                    <a:cubicBezTo>
                      <a:pt x="1229" y="3738"/>
                      <a:pt x="1405" y="4154"/>
                      <a:pt x="1229" y="4361"/>
                    </a:cubicBezTo>
                    <a:lnTo>
                      <a:pt x="351" y="6231"/>
                    </a:lnTo>
                    <a:cubicBezTo>
                      <a:pt x="2107" y="7477"/>
                      <a:pt x="3336" y="9346"/>
                      <a:pt x="3863" y="11631"/>
                    </a:cubicBezTo>
                    <a:cubicBezTo>
                      <a:pt x="3863" y="12046"/>
                      <a:pt x="4039" y="12254"/>
                      <a:pt x="4039" y="12669"/>
                    </a:cubicBezTo>
                    <a:cubicBezTo>
                      <a:pt x="4214" y="13500"/>
                      <a:pt x="4566" y="14331"/>
                      <a:pt x="4917" y="14954"/>
                    </a:cubicBezTo>
                    <a:cubicBezTo>
                      <a:pt x="5619" y="16408"/>
                      <a:pt x="6673" y="17654"/>
                      <a:pt x="7902" y="18484"/>
                    </a:cubicBezTo>
                    <a:cubicBezTo>
                      <a:pt x="12293" y="21600"/>
                      <a:pt x="17561" y="19731"/>
                      <a:pt x="19668" y="1474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</p:grpSp>
        <p:pic>
          <p:nvPicPr>
            <p:cNvPr id="35" name="Graphic 34" descr="Bar graph with upward trend outline">
              <a:extLst>
                <a:ext uri="{FF2B5EF4-FFF2-40B4-BE49-F238E27FC236}">
                  <a16:creationId xmlns:a16="http://schemas.microsoft.com/office/drawing/2014/main" id="{601D9B8D-6C5E-4D24-AF53-8EBCE59468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131800" y="3781108"/>
              <a:ext cx="960087" cy="960087"/>
            </a:xfrm>
            <a:prstGeom prst="rect">
              <a:avLst/>
            </a:prstGeom>
          </p:spPr>
        </p:pic>
        <p:pic>
          <p:nvPicPr>
            <p:cNvPr id="36" name="Graphic 35" descr="Boardroom outline">
              <a:extLst>
                <a:ext uri="{FF2B5EF4-FFF2-40B4-BE49-F238E27FC236}">
                  <a16:creationId xmlns:a16="http://schemas.microsoft.com/office/drawing/2014/main" id="{5148B9E7-9D56-4A00-9E48-AA87EE70FAE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072208" y="1989157"/>
              <a:ext cx="960087" cy="960087"/>
            </a:xfrm>
            <a:prstGeom prst="rect">
              <a:avLst/>
            </a:prstGeom>
          </p:spPr>
        </p:pic>
        <p:pic>
          <p:nvPicPr>
            <p:cNvPr id="37" name="Graphic 36" descr="Checklist outline">
              <a:extLst>
                <a:ext uri="{FF2B5EF4-FFF2-40B4-BE49-F238E27FC236}">
                  <a16:creationId xmlns:a16="http://schemas.microsoft.com/office/drawing/2014/main" id="{FFF6B2DD-8380-45A5-8529-277C3DF7EF0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563923" y="2900008"/>
              <a:ext cx="960087" cy="960087"/>
            </a:xfrm>
            <a:prstGeom prst="rect">
              <a:avLst/>
            </a:prstGeom>
          </p:spPr>
        </p:pic>
        <p:pic>
          <p:nvPicPr>
            <p:cNvPr id="38" name="Graphic 37" descr="Customer review outline">
              <a:extLst>
                <a:ext uri="{FF2B5EF4-FFF2-40B4-BE49-F238E27FC236}">
                  <a16:creationId xmlns:a16="http://schemas.microsoft.com/office/drawing/2014/main" id="{0720E2C9-300B-4B73-A700-B43ED152B11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574563" y="2949244"/>
              <a:ext cx="960087" cy="960087"/>
            </a:xfrm>
            <a:prstGeom prst="rect">
              <a:avLst/>
            </a:prstGeom>
          </p:spPr>
        </p:pic>
        <p:pic>
          <p:nvPicPr>
            <p:cNvPr id="39" name="Graphic 38" descr="Handshake outline">
              <a:extLst>
                <a:ext uri="{FF2B5EF4-FFF2-40B4-BE49-F238E27FC236}">
                  <a16:creationId xmlns:a16="http://schemas.microsoft.com/office/drawing/2014/main" id="{F9A18F8D-9EFA-4B88-8CA1-FEE0CB2AF5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696610" y="2923372"/>
              <a:ext cx="960087" cy="960087"/>
            </a:xfrm>
            <a:prstGeom prst="rect">
              <a:avLst/>
            </a:prstGeom>
          </p:spPr>
        </p:pic>
        <p:pic>
          <p:nvPicPr>
            <p:cNvPr id="40" name="Graphic 39" descr="Postit Notes outline">
              <a:extLst>
                <a:ext uri="{FF2B5EF4-FFF2-40B4-BE49-F238E27FC236}">
                  <a16:creationId xmlns:a16="http://schemas.microsoft.com/office/drawing/2014/main" id="{1FEABAF8-499B-4675-8A34-A94CFF459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100483" y="3800110"/>
              <a:ext cx="960087" cy="960087"/>
            </a:xfrm>
            <a:prstGeom prst="rect">
              <a:avLst/>
            </a:prstGeom>
          </p:spPr>
        </p:pic>
        <p:pic>
          <p:nvPicPr>
            <p:cNvPr id="41" name="Graphic 40" descr="Target Audience outline">
              <a:extLst>
                <a:ext uri="{FF2B5EF4-FFF2-40B4-BE49-F238E27FC236}">
                  <a16:creationId xmlns:a16="http://schemas.microsoft.com/office/drawing/2014/main" id="{A8EA98D4-B4A3-4D01-A76D-7060DE93CC9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7087163" y="2030090"/>
              <a:ext cx="914400" cy="914400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319B2FB-1AE0-4140-9147-5BF1DA3BEB7F}"/>
              </a:ext>
            </a:extLst>
          </p:cNvPr>
          <p:cNvGrpSpPr/>
          <p:nvPr/>
        </p:nvGrpSpPr>
        <p:grpSpPr>
          <a:xfrm>
            <a:off x="181627" y="2954205"/>
            <a:ext cx="1218622" cy="983001"/>
            <a:chOff x="332936" y="4662599"/>
            <a:chExt cx="2926080" cy="131066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D193B8B-FEA3-4FE2-A75B-9E918585D459}"/>
                </a:ext>
              </a:extLst>
            </p:cNvPr>
            <p:cNvSpPr txBox="1"/>
            <p:nvPr/>
          </p:nvSpPr>
          <p:spPr>
            <a:xfrm>
              <a:off x="332936" y="4662599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2F21FF6-7776-40D4-A923-67E56C7C0E2D}"/>
                </a:ext>
              </a:extLst>
            </p:cNvPr>
            <p:cNvSpPr txBox="1"/>
            <p:nvPr/>
          </p:nvSpPr>
          <p:spPr>
            <a:xfrm>
              <a:off x="332936" y="511149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47A801E-81B6-4D47-B604-52299841B483}"/>
              </a:ext>
            </a:extLst>
          </p:cNvPr>
          <p:cNvGrpSpPr/>
          <p:nvPr/>
        </p:nvGrpSpPr>
        <p:grpSpPr>
          <a:xfrm>
            <a:off x="1454648" y="4139499"/>
            <a:ext cx="1218622" cy="983001"/>
            <a:chOff x="332936" y="4662599"/>
            <a:chExt cx="2926080" cy="131066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A69FA53-B14B-452E-8FC3-1D080D3D9175}"/>
                </a:ext>
              </a:extLst>
            </p:cNvPr>
            <p:cNvSpPr txBox="1"/>
            <p:nvPr/>
          </p:nvSpPr>
          <p:spPr>
            <a:xfrm>
              <a:off x="332936" y="4662599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EC8878C-104A-4FEF-95AD-678CB1348B1F}"/>
                </a:ext>
              </a:extLst>
            </p:cNvPr>
            <p:cNvSpPr txBox="1"/>
            <p:nvPr/>
          </p:nvSpPr>
          <p:spPr>
            <a:xfrm>
              <a:off x="332936" y="511149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D28592A-91E3-48E7-B6ED-E98595A36EBA}"/>
              </a:ext>
            </a:extLst>
          </p:cNvPr>
          <p:cNvGrpSpPr/>
          <p:nvPr/>
        </p:nvGrpSpPr>
        <p:grpSpPr>
          <a:xfrm>
            <a:off x="1454648" y="1799537"/>
            <a:ext cx="1218622" cy="983001"/>
            <a:chOff x="332936" y="4662599"/>
            <a:chExt cx="2926080" cy="131066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349D39C-1843-4C68-B678-86FEA6C9204F}"/>
                </a:ext>
              </a:extLst>
            </p:cNvPr>
            <p:cNvSpPr txBox="1"/>
            <p:nvPr/>
          </p:nvSpPr>
          <p:spPr>
            <a:xfrm>
              <a:off x="332936" y="4662599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8E3A5B5-B5BB-4865-8394-04AEC211D26A}"/>
                </a:ext>
              </a:extLst>
            </p:cNvPr>
            <p:cNvSpPr txBox="1"/>
            <p:nvPr/>
          </p:nvSpPr>
          <p:spPr>
            <a:xfrm>
              <a:off x="332936" y="511149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BB3E523-BF81-47BE-8359-938825D674D9}"/>
              </a:ext>
            </a:extLst>
          </p:cNvPr>
          <p:cNvGrpSpPr/>
          <p:nvPr/>
        </p:nvGrpSpPr>
        <p:grpSpPr>
          <a:xfrm>
            <a:off x="7743751" y="2954205"/>
            <a:ext cx="1218622" cy="983001"/>
            <a:chOff x="332936" y="4662599"/>
            <a:chExt cx="2926080" cy="1310668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D2A5099-5A46-46A6-BA45-DE803457BCE6}"/>
                </a:ext>
              </a:extLst>
            </p:cNvPr>
            <p:cNvSpPr txBox="1"/>
            <p:nvPr/>
          </p:nvSpPr>
          <p:spPr>
            <a:xfrm>
              <a:off x="332936" y="4662599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1AB670E-1EE6-42C2-9943-41868B60806E}"/>
                </a:ext>
              </a:extLst>
            </p:cNvPr>
            <p:cNvSpPr txBox="1"/>
            <p:nvPr/>
          </p:nvSpPr>
          <p:spPr>
            <a:xfrm>
              <a:off x="332936" y="511149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937E4DC-D18B-4401-992A-903D03AADD7C}"/>
              </a:ext>
            </a:extLst>
          </p:cNvPr>
          <p:cNvGrpSpPr/>
          <p:nvPr/>
        </p:nvGrpSpPr>
        <p:grpSpPr>
          <a:xfrm>
            <a:off x="6572530" y="4137214"/>
            <a:ext cx="1218622" cy="983001"/>
            <a:chOff x="332936" y="4662599"/>
            <a:chExt cx="2926080" cy="1310668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4D32BA3-69BA-4F28-A984-FCB483796D22}"/>
                </a:ext>
              </a:extLst>
            </p:cNvPr>
            <p:cNvSpPr txBox="1"/>
            <p:nvPr/>
          </p:nvSpPr>
          <p:spPr>
            <a:xfrm>
              <a:off x="332936" y="4662599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B5B016E-9016-4B0F-B6C6-6C7ED1D926E4}"/>
                </a:ext>
              </a:extLst>
            </p:cNvPr>
            <p:cNvSpPr txBox="1"/>
            <p:nvPr/>
          </p:nvSpPr>
          <p:spPr>
            <a:xfrm>
              <a:off x="332936" y="511149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4630AE0-9348-4EB7-B9F0-7900DAB493EF}"/>
              </a:ext>
            </a:extLst>
          </p:cNvPr>
          <p:cNvGrpSpPr/>
          <p:nvPr/>
        </p:nvGrpSpPr>
        <p:grpSpPr>
          <a:xfrm>
            <a:off x="6572530" y="1797252"/>
            <a:ext cx="1218622" cy="983001"/>
            <a:chOff x="332936" y="4662599"/>
            <a:chExt cx="2926080" cy="1310668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B0B3528-FD97-4713-B944-1E63FACE9EF2}"/>
                </a:ext>
              </a:extLst>
            </p:cNvPr>
            <p:cNvSpPr txBox="1"/>
            <p:nvPr/>
          </p:nvSpPr>
          <p:spPr>
            <a:xfrm>
              <a:off x="332936" y="4662599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0E5964B-7AA7-4A37-A001-055A873A2314}"/>
                </a:ext>
              </a:extLst>
            </p:cNvPr>
            <p:cNvSpPr txBox="1"/>
            <p:nvPr/>
          </p:nvSpPr>
          <p:spPr>
            <a:xfrm>
              <a:off x="332936" y="511149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9711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Puzzle Cluster – Slide Template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086D965-7FC7-4E86-86C0-A4D4C9716715}"/>
              </a:ext>
            </a:extLst>
          </p:cNvPr>
          <p:cNvGrpSpPr/>
          <p:nvPr/>
        </p:nvGrpSpPr>
        <p:grpSpPr>
          <a:xfrm>
            <a:off x="1612650" y="2174750"/>
            <a:ext cx="5918700" cy="2569815"/>
            <a:chOff x="2150200" y="1666842"/>
            <a:chExt cx="7891600" cy="342642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CD61186-1F17-4DB3-BA00-EC79DEAAA8E8}"/>
                </a:ext>
              </a:extLst>
            </p:cNvPr>
            <p:cNvGrpSpPr/>
            <p:nvPr/>
          </p:nvGrpSpPr>
          <p:grpSpPr>
            <a:xfrm>
              <a:off x="2150200" y="1666842"/>
              <a:ext cx="7891600" cy="3426420"/>
              <a:chOff x="23748999" y="8635999"/>
              <a:chExt cx="3328672" cy="1445262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35EBF22B-23E6-4A3E-AAD9-504F917E2304}"/>
                  </a:ext>
                </a:extLst>
              </p:cNvPr>
              <p:cNvSpPr/>
              <p:nvPr/>
            </p:nvSpPr>
            <p:spPr>
              <a:xfrm>
                <a:off x="24383999" y="93725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14670" y="0"/>
                    </a:move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2" y="9290"/>
                    </a:lnTo>
                    <a:cubicBezTo>
                      <a:pt x="-120" y="10219"/>
                      <a:pt x="-120" y="11381"/>
                      <a:pt x="362" y="12310"/>
                    </a:cubicBezTo>
                    <a:lnTo>
                      <a:pt x="4351" y="20090"/>
                    </a:lnTo>
                    <a:cubicBezTo>
                      <a:pt x="4833" y="21019"/>
                      <a:pt x="5727" y="21600"/>
                      <a:pt x="6690" y="21600"/>
                    </a:cubicBez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8" y="12310"/>
                    </a:lnTo>
                    <a:cubicBezTo>
                      <a:pt x="21480" y="11381"/>
                      <a:pt x="21480" y="10219"/>
                      <a:pt x="20998" y="9290"/>
                    </a:cubicBezTo>
                    <a:lnTo>
                      <a:pt x="17009" y="1510"/>
                    </a:lnTo>
                    <a:cubicBezTo>
                      <a:pt x="16527" y="542"/>
                      <a:pt x="15633" y="0"/>
                      <a:pt x="1467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AAD01E52-988D-4D36-BEC3-3114D3C2AF14}"/>
                  </a:ext>
                </a:extLst>
              </p:cNvPr>
              <p:cNvSpPr/>
              <p:nvPr/>
            </p:nvSpPr>
            <p:spPr>
              <a:xfrm>
                <a:off x="24383999" y="86359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14670" y="0"/>
                    </a:move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2" y="9290"/>
                    </a:lnTo>
                    <a:cubicBezTo>
                      <a:pt x="-120" y="10219"/>
                      <a:pt x="-120" y="11381"/>
                      <a:pt x="362" y="12310"/>
                    </a:cubicBezTo>
                    <a:lnTo>
                      <a:pt x="4351" y="20090"/>
                    </a:lnTo>
                    <a:cubicBezTo>
                      <a:pt x="4833" y="21019"/>
                      <a:pt x="5727" y="21600"/>
                      <a:pt x="6690" y="21600"/>
                    </a:cubicBez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8" y="12310"/>
                    </a:lnTo>
                    <a:cubicBezTo>
                      <a:pt x="21480" y="11381"/>
                      <a:pt x="21480" y="10219"/>
                      <a:pt x="20998" y="9290"/>
                    </a:cubicBezTo>
                    <a:lnTo>
                      <a:pt x="17009" y="1510"/>
                    </a:lnTo>
                    <a:cubicBezTo>
                      <a:pt x="16527" y="581"/>
                      <a:pt x="15633" y="0"/>
                      <a:pt x="1467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90FD933A-2D27-4D6A-9047-D8AF49F6C955}"/>
                  </a:ext>
                </a:extLst>
              </p:cNvPr>
              <p:cNvSpPr/>
              <p:nvPr/>
            </p:nvSpPr>
            <p:spPr>
              <a:xfrm>
                <a:off x="23748999" y="90042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14670" y="0"/>
                    </a:move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2" y="9290"/>
                    </a:lnTo>
                    <a:cubicBezTo>
                      <a:pt x="-120" y="10219"/>
                      <a:pt x="-120" y="11381"/>
                      <a:pt x="362" y="12310"/>
                    </a:cubicBezTo>
                    <a:lnTo>
                      <a:pt x="4351" y="20090"/>
                    </a:lnTo>
                    <a:cubicBezTo>
                      <a:pt x="4833" y="21019"/>
                      <a:pt x="5727" y="21600"/>
                      <a:pt x="6690" y="21600"/>
                    </a:cubicBez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8" y="12310"/>
                    </a:lnTo>
                    <a:cubicBezTo>
                      <a:pt x="21480" y="11381"/>
                      <a:pt x="21480" y="10219"/>
                      <a:pt x="20998" y="9290"/>
                    </a:cubicBezTo>
                    <a:lnTo>
                      <a:pt x="17009" y="1510"/>
                    </a:lnTo>
                    <a:cubicBezTo>
                      <a:pt x="16527" y="581"/>
                      <a:pt x="15633" y="0"/>
                      <a:pt x="1467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2A49C615-A511-4927-AF88-33BBE828F466}"/>
                  </a:ext>
                </a:extLst>
              </p:cNvPr>
              <p:cNvSpPr/>
              <p:nvPr/>
            </p:nvSpPr>
            <p:spPr>
              <a:xfrm>
                <a:off x="24345900" y="9143999"/>
                <a:ext cx="148438" cy="1221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60" h="20371" extrusionOk="0">
                    <a:moveTo>
                      <a:pt x="1373" y="15882"/>
                    </a:moveTo>
                    <a:cubicBezTo>
                      <a:pt x="3638" y="20118"/>
                      <a:pt x="8167" y="21600"/>
                      <a:pt x="11999" y="19271"/>
                    </a:cubicBezTo>
                    <a:cubicBezTo>
                      <a:pt x="13567" y="18423"/>
                      <a:pt x="14786" y="16941"/>
                      <a:pt x="15483" y="15247"/>
                    </a:cubicBezTo>
                    <a:cubicBezTo>
                      <a:pt x="15831" y="14400"/>
                      <a:pt x="16179" y="13765"/>
                      <a:pt x="16354" y="12918"/>
                    </a:cubicBezTo>
                    <a:cubicBezTo>
                      <a:pt x="16354" y="12494"/>
                      <a:pt x="16528" y="12282"/>
                      <a:pt x="16528" y="11859"/>
                    </a:cubicBezTo>
                    <a:cubicBezTo>
                      <a:pt x="17050" y="9529"/>
                      <a:pt x="18096" y="7623"/>
                      <a:pt x="20012" y="6353"/>
                    </a:cubicBezTo>
                    <a:lnTo>
                      <a:pt x="19141" y="4447"/>
                    </a:lnTo>
                    <a:cubicBezTo>
                      <a:pt x="18967" y="4235"/>
                      <a:pt x="19141" y="3812"/>
                      <a:pt x="19315" y="3600"/>
                    </a:cubicBezTo>
                    <a:lnTo>
                      <a:pt x="19315" y="3600"/>
                    </a:lnTo>
                    <a:cubicBezTo>
                      <a:pt x="19489" y="3388"/>
                      <a:pt x="19838" y="3600"/>
                      <a:pt x="20012" y="3812"/>
                    </a:cubicBezTo>
                    <a:lnTo>
                      <a:pt x="20360" y="4659"/>
                    </a:lnTo>
                    <a:lnTo>
                      <a:pt x="20360" y="2329"/>
                    </a:lnTo>
                    <a:cubicBezTo>
                      <a:pt x="20360" y="1906"/>
                      <a:pt x="20186" y="1694"/>
                      <a:pt x="20012" y="1482"/>
                    </a:cubicBezTo>
                    <a:lnTo>
                      <a:pt x="18270" y="423"/>
                    </a:lnTo>
                    <a:lnTo>
                      <a:pt x="18618" y="1271"/>
                    </a:lnTo>
                    <a:cubicBezTo>
                      <a:pt x="18792" y="1482"/>
                      <a:pt x="18618" y="1906"/>
                      <a:pt x="18444" y="2118"/>
                    </a:cubicBezTo>
                    <a:lnTo>
                      <a:pt x="18444" y="2118"/>
                    </a:lnTo>
                    <a:cubicBezTo>
                      <a:pt x="18270" y="2329"/>
                      <a:pt x="17921" y="2118"/>
                      <a:pt x="17747" y="1906"/>
                    </a:cubicBezTo>
                    <a:lnTo>
                      <a:pt x="16702" y="0"/>
                    </a:lnTo>
                    <a:cubicBezTo>
                      <a:pt x="14960" y="1271"/>
                      <a:pt x="12870" y="1694"/>
                      <a:pt x="11128" y="1059"/>
                    </a:cubicBezTo>
                    <a:cubicBezTo>
                      <a:pt x="10779" y="1059"/>
                      <a:pt x="10605" y="847"/>
                      <a:pt x="10257" y="847"/>
                    </a:cubicBezTo>
                    <a:cubicBezTo>
                      <a:pt x="9560" y="635"/>
                      <a:pt x="8863" y="635"/>
                      <a:pt x="8167" y="635"/>
                    </a:cubicBezTo>
                    <a:cubicBezTo>
                      <a:pt x="6773" y="635"/>
                      <a:pt x="5379" y="1059"/>
                      <a:pt x="4160" y="2118"/>
                    </a:cubicBezTo>
                    <a:cubicBezTo>
                      <a:pt x="-21" y="4659"/>
                      <a:pt x="-1240" y="11223"/>
                      <a:pt x="1373" y="1588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F6CA3C34-BCC5-4496-A633-E6C6C347F4AF}"/>
                  </a:ext>
                </a:extLst>
              </p:cNvPr>
              <p:cNvSpPr/>
              <p:nvPr/>
            </p:nvSpPr>
            <p:spPr>
              <a:xfrm>
                <a:off x="24428911" y="9519111"/>
                <a:ext cx="148880" cy="1223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86" h="20008" extrusionOk="0">
                    <a:moveTo>
                      <a:pt x="19668" y="14746"/>
                    </a:moveTo>
                    <a:cubicBezTo>
                      <a:pt x="21600" y="10385"/>
                      <a:pt x="20371" y="4985"/>
                      <a:pt x="17034" y="2077"/>
                    </a:cubicBezTo>
                    <a:cubicBezTo>
                      <a:pt x="15629" y="831"/>
                      <a:pt x="13873" y="416"/>
                      <a:pt x="12293" y="416"/>
                    </a:cubicBezTo>
                    <a:cubicBezTo>
                      <a:pt x="11590" y="416"/>
                      <a:pt x="10888" y="416"/>
                      <a:pt x="10186" y="623"/>
                    </a:cubicBezTo>
                    <a:cubicBezTo>
                      <a:pt x="9834" y="623"/>
                      <a:pt x="9659" y="831"/>
                      <a:pt x="9307" y="831"/>
                    </a:cubicBezTo>
                    <a:cubicBezTo>
                      <a:pt x="7376" y="1454"/>
                      <a:pt x="5444" y="1038"/>
                      <a:pt x="3512" y="0"/>
                    </a:cubicBezTo>
                    <a:lnTo>
                      <a:pt x="2634" y="1869"/>
                    </a:lnTo>
                    <a:cubicBezTo>
                      <a:pt x="2459" y="2077"/>
                      <a:pt x="2107" y="2285"/>
                      <a:pt x="1932" y="2077"/>
                    </a:cubicBezTo>
                    <a:lnTo>
                      <a:pt x="1932" y="2077"/>
                    </a:lnTo>
                    <a:cubicBezTo>
                      <a:pt x="1756" y="1869"/>
                      <a:pt x="1581" y="1454"/>
                      <a:pt x="1756" y="1246"/>
                    </a:cubicBezTo>
                    <a:lnTo>
                      <a:pt x="2107" y="415"/>
                    </a:lnTo>
                    <a:lnTo>
                      <a:pt x="351" y="1454"/>
                    </a:lnTo>
                    <a:cubicBezTo>
                      <a:pt x="176" y="1661"/>
                      <a:pt x="0" y="1869"/>
                      <a:pt x="0" y="2285"/>
                    </a:cubicBezTo>
                    <a:lnTo>
                      <a:pt x="0" y="4569"/>
                    </a:lnTo>
                    <a:lnTo>
                      <a:pt x="351" y="3738"/>
                    </a:lnTo>
                    <a:cubicBezTo>
                      <a:pt x="527" y="3531"/>
                      <a:pt x="878" y="3323"/>
                      <a:pt x="1054" y="3531"/>
                    </a:cubicBezTo>
                    <a:lnTo>
                      <a:pt x="1054" y="3531"/>
                    </a:lnTo>
                    <a:cubicBezTo>
                      <a:pt x="1229" y="3738"/>
                      <a:pt x="1405" y="4154"/>
                      <a:pt x="1229" y="4361"/>
                    </a:cubicBezTo>
                    <a:lnTo>
                      <a:pt x="351" y="6231"/>
                    </a:lnTo>
                    <a:cubicBezTo>
                      <a:pt x="2107" y="7477"/>
                      <a:pt x="3336" y="9346"/>
                      <a:pt x="3863" y="11631"/>
                    </a:cubicBezTo>
                    <a:cubicBezTo>
                      <a:pt x="3863" y="12046"/>
                      <a:pt x="4039" y="12254"/>
                      <a:pt x="4039" y="12669"/>
                    </a:cubicBezTo>
                    <a:cubicBezTo>
                      <a:pt x="4214" y="13500"/>
                      <a:pt x="4566" y="14331"/>
                      <a:pt x="4917" y="14954"/>
                    </a:cubicBezTo>
                    <a:cubicBezTo>
                      <a:pt x="5619" y="16408"/>
                      <a:pt x="6673" y="17654"/>
                      <a:pt x="7902" y="18484"/>
                    </a:cubicBezTo>
                    <a:cubicBezTo>
                      <a:pt x="12293" y="21600"/>
                      <a:pt x="17561" y="19731"/>
                      <a:pt x="19668" y="1474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6C3B7E48-9DA0-4226-BC24-21A3DB6D9712}"/>
                  </a:ext>
                </a:extLst>
              </p:cNvPr>
              <p:cNvSpPr/>
              <p:nvPr/>
            </p:nvSpPr>
            <p:spPr>
              <a:xfrm>
                <a:off x="25653999" y="86359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6690" y="21600"/>
                    </a:move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9" y="12310"/>
                    </a:lnTo>
                    <a:cubicBezTo>
                      <a:pt x="21480" y="11381"/>
                      <a:pt x="21480" y="10219"/>
                      <a:pt x="20999" y="9290"/>
                    </a:cubicBezTo>
                    <a:lnTo>
                      <a:pt x="17009" y="1510"/>
                    </a:lnTo>
                    <a:cubicBezTo>
                      <a:pt x="16527" y="581"/>
                      <a:pt x="15633" y="0"/>
                      <a:pt x="14670" y="0"/>
                    </a:cubicBez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2" y="9290"/>
                    </a:lnTo>
                    <a:cubicBezTo>
                      <a:pt x="-120" y="10219"/>
                      <a:pt x="-120" y="11381"/>
                      <a:pt x="362" y="12310"/>
                    </a:cubicBezTo>
                    <a:lnTo>
                      <a:pt x="4351" y="20090"/>
                    </a:lnTo>
                    <a:cubicBezTo>
                      <a:pt x="4867" y="21019"/>
                      <a:pt x="5762" y="21600"/>
                      <a:pt x="6690" y="216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7EDB31A8-C781-4A4A-8111-3BAF9854D60C}"/>
                  </a:ext>
                </a:extLst>
              </p:cNvPr>
              <p:cNvSpPr/>
              <p:nvPr/>
            </p:nvSpPr>
            <p:spPr>
              <a:xfrm>
                <a:off x="25653999" y="93725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6690" y="21600"/>
                    </a:move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9" y="12310"/>
                    </a:lnTo>
                    <a:cubicBezTo>
                      <a:pt x="21480" y="11381"/>
                      <a:pt x="21480" y="10219"/>
                      <a:pt x="20999" y="9290"/>
                    </a:cubicBezTo>
                    <a:lnTo>
                      <a:pt x="17009" y="1510"/>
                    </a:lnTo>
                    <a:cubicBezTo>
                      <a:pt x="16527" y="581"/>
                      <a:pt x="15633" y="0"/>
                      <a:pt x="14670" y="0"/>
                    </a:cubicBez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2" y="9290"/>
                    </a:lnTo>
                    <a:cubicBezTo>
                      <a:pt x="-120" y="10219"/>
                      <a:pt x="-120" y="11381"/>
                      <a:pt x="362" y="12310"/>
                    </a:cubicBezTo>
                    <a:lnTo>
                      <a:pt x="4351" y="20090"/>
                    </a:lnTo>
                    <a:cubicBezTo>
                      <a:pt x="4867" y="21019"/>
                      <a:pt x="5762" y="21600"/>
                      <a:pt x="6690" y="2160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244233B7-E449-47A5-8A6D-5BFC0B23DE86}"/>
                  </a:ext>
                </a:extLst>
              </p:cNvPr>
              <p:cNvSpPr/>
              <p:nvPr/>
            </p:nvSpPr>
            <p:spPr>
              <a:xfrm>
                <a:off x="26288999" y="90042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6690" y="21600"/>
                    </a:move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9" y="12310"/>
                    </a:lnTo>
                    <a:cubicBezTo>
                      <a:pt x="21480" y="11381"/>
                      <a:pt x="21480" y="10219"/>
                      <a:pt x="20999" y="9290"/>
                    </a:cubicBezTo>
                    <a:lnTo>
                      <a:pt x="17009" y="1510"/>
                    </a:lnTo>
                    <a:cubicBezTo>
                      <a:pt x="16527" y="581"/>
                      <a:pt x="15633" y="0"/>
                      <a:pt x="14670" y="0"/>
                    </a:cubicBez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1" y="9290"/>
                    </a:lnTo>
                    <a:cubicBezTo>
                      <a:pt x="-120" y="10219"/>
                      <a:pt x="-120" y="11381"/>
                      <a:pt x="361" y="12310"/>
                    </a:cubicBezTo>
                    <a:lnTo>
                      <a:pt x="4351" y="20090"/>
                    </a:lnTo>
                    <a:cubicBezTo>
                      <a:pt x="4833" y="21019"/>
                      <a:pt x="5727" y="21600"/>
                      <a:pt x="6690" y="21600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12" name="Shape">
                <a:extLst>
                  <a:ext uri="{FF2B5EF4-FFF2-40B4-BE49-F238E27FC236}">
                    <a16:creationId xmlns:a16="http://schemas.microsoft.com/office/drawing/2014/main" id="{E9A90296-677A-4646-9A2B-B61FC186F91D}"/>
                  </a:ext>
                </a:extLst>
              </p:cNvPr>
              <p:cNvSpPr/>
              <p:nvPr/>
            </p:nvSpPr>
            <p:spPr>
              <a:xfrm>
                <a:off x="26339800" y="9448799"/>
                <a:ext cx="148441" cy="1221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60" h="20371" extrusionOk="0">
                    <a:moveTo>
                      <a:pt x="18987" y="4489"/>
                    </a:moveTo>
                    <a:cubicBezTo>
                      <a:pt x="16723" y="253"/>
                      <a:pt x="12194" y="-1229"/>
                      <a:pt x="8361" y="1100"/>
                    </a:cubicBezTo>
                    <a:cubicBezTo>
                      <a:pt x="6794" y="1948"/>
                      <a:pt x="5574" y="3430"/>
                      <a:pt x="4877" y="5124"/>
                    </a:cubicBezTo>
                    <a:cubicBezTo>
                      <a:pt x="4529" y="5971"/>
                      <a:pt x="4181" y="6606"/>
                      <a:pt x="4006" y="7453"/>
                    </a:cubicBezTo>
                    <a:cubicBezTo>
                      <a:pt x="4006" y="7877"/>
                      <a:pt x="3832" y="8089"/>
                      <a:pt x="3832" y="8512"/>
                    </a:cubicBezTo>
                    <a:cubicBezTo>
                      <a:pt x="3309" y="10842"/>
                      <a:pt x="2265" y="12748"/>
                      <a:pt x="348" y="14018"/>
                    </a:cubicBezTo>
                    <a:lnTo>
                      <a:pt x="1219" y="15924"/>
                    </a:lnTo>
                    <a:cubicBezTo>
                      <a:pt x="1394" y="16136"/>
                      <a:pt x="1219" y="16559"/>
                      <a:pt x="1045" y="16771"/>
                    </a:cubicBezTo>
                    <a:lnTo>
                      <a:pt x="1045" y="16771"/>
                    </a:lnTo>
                    <a:cubicBezTo>
                      <a:pt x="871" y="16983"/>
                      <a:pt x="522" y="16771"/>
                      <a:pt x="348" y="16559"/>
                    </a:cubicBezTo>
                    <a:lnTo>
                      <a:pt x="0" y="15712"/>
                    </a:lnTo>
                    <a:lnTo>
                      <a:pt x="0" y="18042"/>
                    </a:lnTo>
                    <a:cubicBezTo>
                      <a:pt x="0" y="18465"/>
                      <a:pt x="174" y="18677"/>
                      <a:pt x="348" y="18889"/>
                    </a:cubicBezTo>
                    <a:lnTo>
                      <a:pt x="2090" y="19948"/>
                    </a:lnTo>
                    <a:lnTo>
                      <a:pt x="1742" y="19100"/>
                    </a:lnTo>
                    <a:cubicBezTo>
                      <a:pt x="1568" y="18889"/>
                      <a:pt x="1742" y="18465"/>
                      <a:pt x="1916" y="18253"/>
                    </a:cubicBezTo>
                    <a:lnTo>
                      <a:pt x="1916" y="18253"/>
                    </a:lnTo>
                    <a:cubicBezTo>
                      <a:pt x="2091" y="18042"/>
                      <a:pt x="2439" y="18253"/>
                      <a:pt x="2613" y="18465"/>
                    </a:cubicBezTo>
                    <a:lnTo>
                      <a:pt x="3658" y="20371"/>
                    </a:lnTo>
                    <a:cubicBezTo>
                      <a:pt x="5400" y="19100"/>
                      <a:pt x="7490" y="18677"/>
                      <a:pt x="9232" y="19312"/>
                    </a:cubicBezTo>
                    <a:cubicBezTo>
                      <a:pt x="9581" y="19312"/>
                      <a:pt x="9755" y="19524"/>
                      <a:pt x="10103" y="19524"/>
                    </a:cubicBezTo>
                    <a:cubicBezTo>
                      <a:pt x="10800" y="19736"/>
                      <a:pt x="11497" y="19736"/>
                      <a:pt x="12193" y="19736"/>
                    </a:cubicBezTo>
                    <a:cubicBezTo>
                      <a:pt x="13587" y="19736"/>
                      <a:pt x="14981" y="19312"/>
                      <a:pt x="16200" y="18253"/>
                    </a:cubicBezTo>
                    <a:cubicBezTo>
                      <a:pt x="20381" y="15712"/>
                      <a:pt x="21600" y="9148"/>
                      <a:pt x="18987" y="4489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13" name="Shape">
                <a:extLst>
                  <a:ext uri="{FF2B5EF4-FFF2-40B4-BE49-F238E27FC236}">
                    <a16:creationId xmlns:a16="http://schemas.microsoft.com/office/drawing/2014/main" id="{2D3106E8-D20B-44F3-AC1F-4CDA5FA06650}"/>
                  </a:ext>
                </a:extLst>
              </p:cNvPr>
              <p:cNvSpPr/>
              <p:nvPr/>
            </p:nvSpPr>
            <p:spPr>
              <a:xfrm>
                <a:off x="26250900" y="9067799"/>
                <a:ext cx="148880" cy="1223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86" h="20008" extrusionOk="0">
                    <a:moveTo>
                      <a:pt x="918" y="5262"/>
                    </a:moveTo>
                    <a:cubicBezTo>
                      <a:pt x="-1014" y="9623"/>
                      <a:pt x="216" y="15023"/>
                      <a:pt x="3552" y="17931"/>
                    </a:cubicBezTo>
                    <a:cubicBezTo>
                      <a:pt x="4957" y="19177"/>
                      <a:pt x="6713" y="19592"/>
                      <a:pt x="8293" y="19592"/>
                    </a:cubicBezTo>
                    <a:cubicBezTo>
                      <a:pt x="8996" y="19592"/>
                      <a:pt x="9698" y="19592"/>
                      <a:pt x="10401" y="19385"/>
                    </a:cubicBezTo>
                    <a:cubicBezTo>
                      <a:pt x="10752" y="19385"/>
                      <a:pt x="10928" y="19177"/>
                      <a:pt x="11279" y="19177"/>
                    </a:cubicBezTo>
                    <a:cubicBezTo>
                      <a:pt x="13211" y="18554"/>
                      <a:pt x="15142" y="18970"/>
                      <a:pt x="17074" y="20008"/>
                    </a:cubicBezTo>
                    <a:lnTo>
                      <a:pt x="17952" y="18139"/>
                    </a:lnTo>
                    <a:cubicBezTo>
                      <a:pt x="18128" y="17931"/>
                      <a:pt x="18479" y="17723"/>
                      <a:pt x="18654" y="17931"/>
                    </a:cubicBezTo>
                    <a:lnTo>
                      <a:pt x="18654" y="17931"/>
                    </a:lnTo>
                    <a:cubicBezTo>
                      <a:pt x="18830" y="18139"/>
                      <a:pt x="19005" y="18554"/>
                      <a:pt x="18830" y="18762"/>
                    </a:cubicBezTo>
                    <a:lnTo>
                      <a:pt x="18479" y="19593"/>
                    </a:lnTo>
                    <a:lnTo>
                      <a:pt x="20235" y="18554"/>
                    </a:lnTo>
                    <a:cubicBezTo>
                      <a:pt x="20411" y="18347"/>
                      <a:pt x="20586" y="18139"/>
                      <a:pt x="20586" y="17723"/>
                    </a:cubicBezTo>
                    <a:lnTo>
                      <a:pt x="20586" y="15439"/>
                    </a:lnTo>
                    <a:lnTo>
                      <a:pt x="20235" y="16270"/>
                    </a:lnTo>
                    <a:cubicBezTo>
                      <a:pt x="20059" y="16477"/>
                      <a:pt x="19708" y="16685"/>
                      <a:pt x="19533" y="16477"/>
                    </a:cubicBezTo>
                    <a:lnTo>
                      <a:pt x="19533" y="16477"/>
                    </a:lnTo>
                    <a:cubicBezTo>
                      <a:pt x="19357" y="16270"/>
                      <a:pt x="19181" y="15854"/>
                      <a:pt x="19357" y="15647"/>
                    </a:cubicBezTo>
                    <a:lnTo>
                      <a:pt x="20235" y="13777"/>
                    </a:lnTo>
                    <a:cubicBezTo>
                      <a:pt x="18479" y="12531"/>
                      <a:pt x="17250" y="10662"/>
                      <a:pt x="16723" y="8377"/>
                    </a:cubicBezTo>
                    <a:cubicBezTo>
                      <a:pt x="16723" y="7962"/>
                      <a:pt x="16547" y="7754"/>
                      <a:pt x="16547" y="7339"/>
                    </a:cubicBezTo>
                    <a:cubicBezTo>
                      <a:pt x="16371" y="6508"/>
                      <a:pt x="16020" y="5677"/>
                      <a:pt x="15669" y="5054"/>
                    </a:cubicBezTo>
                    <a:cubicBezTo>
                      <a:pt x="14967" y="3600"/>
                      <a:pt x="13913" y="2354"/>
                      <a:pt x="12684" y="1524"/>
                    </a:cubicBezTo>
                    <a:cubicBezTo>
                      <a:pt x="8469" y="-1592"/>
                      <a:pt x="3200" y="277"/>
                      <a:pt x="918" y="5262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4F4EB2D6-29F9-4E43-ABEE-EDE673F19900}"/>
                  </a:ext>
                </a:extLst>
              </p:cNvPr>
              <p:cNvSpPr/>
              <p:nvPr/>
            </p:nvSpPr>
            <p:spPr>
              <a:xfrm>
                <a:off x="25018999" y="9004299"/>
                <a:ext cx="788672" cy="708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59" h="21600" extrusionOk="0">
                    <a:moveTo>
                      <a:pt x="6690" y="21600"/>
                    </a:moveTo>
                    <a:lnTo>
                      <a:pt x="14670" y="21600"/>
                    </a:lnTo>
                    <a:cubicBezTo>
                      <a:pt x="15633" y="21600"/>
                      <a:pt x="16527" y="21019"/>
                      <a:pt x="17009" y="20090"/>
                    </a:cubicBezTo>
                    <a:lnTo>
                      <a:pt x="20998" y="12310"/>
                    </a:lnTo>
                    <a:cubicBezTo>
                      <a:pt x="21480" y="11381"/>
                      <a:pt x="21480" y="10219"/>
                      <a:pt x="20998" y="9290"/>
                    </a:cubicBezTo>
                    <a:lnTo>
                      <a:pt x="17009" y="1510"/>
                    </a:lnTo>
                    <a:cubicBezTo>
                      <a:pt x="16527" y="581"/>
                      <a:pt x="15633" y="0"/>
                      <a:pt x="14670" y="0"/>
                    </a:cubicBezTo>
                    <a:lnTo>
                      <a:pt x="6690" y="0"/>
                    </a:lnTo>
                    <a:cubicBezTo>
                      <a:pt x="5727" y="0"/>
                      <a:pt x="4833" y="581"/>
                      <a:pt x="4351" y="1510"/>
                    </a:cubicBezTo>
                    <a:lnTo>
                      <a:pt x="362" y="9290"/>
                    </a:lnTo>
                    <a:cubicBezTo>
                      <a:pt x="-120" y="10219"/>
                      <a:pt x="-120" y="11381"/>
                      <a:pt x="362" y="12310"/>
                    </a:cubicBezTo>
                    <a:lnTo>
                      <a:pt x="4351" y="20090"/>
                    </a:lnTo>
                    <a:cubicBezTo>
                      <a:pt x="4833" y="21019"/>
                      <a:pt x="5727" y="21600"/>
                      <a:pt x="6690" y="216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ED1C890B-2F85-409E-85F8-3AAC3B621CFA}"/>
                  </a:ext>
                </a:extLst>
              </p:cNvPr>
              <p:cNvSpPr/>
              <p:nvPr/>
            </p:nvSpPr>
            <p:spPr>
              <a:xfrm>
                <a:off x="24980899" y="9067799"/>
                <a:ext cx="148880" cy="1223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86" h="20008" extrusionOk="0">
                    <a:moveTo>
                      <a:pt x="918" y="5262"/>
                    </a:moveTo>
                    <a:cubicBezTo>
                      <a:pt x="-1014" y="9623"/>
                      <a:pt x="215" y="15023"/>
                      <a:pt x="3552" y="17931"/>
                    </a:cubicBezTo>
                    <a:cubicBezTo>
                      <a:pt x="4957" y="19177"/>
                      <a:pt x="6713" y="19592"/>
                      <a:pt x="8293" y="19592"/>
                    </a:cubicBezTo>
                    <a:cubicBezTo>
                      <a:pt x="8996" y="19592"/>
                      <a:pt x="9698" y="19592"/>
                      <a:pt x="10400" y="19385"/>
                    </a:cubicBezTo>
                    <a:cubicBezTo>
                      <a:pt x="10752" y="19385"/>
                      <a:pt x="10927" y="19177"/>
                      <a:pt x="11279" y="19177"/>
                    </a:cubicBezTo>
                    <a:cubicBezTo>
                      <a:pt x="13210" y="18554"/>
                      <a:pt x="15142" y="18970"/>
                      <a:pt x="17074" y="20008"/>
                    </a:cubicBezTo>
                    <a:lnTo>
                      <a:pt x="17952" y="18139"/>
                    </a:lnTo>
                    <a:cubicBezTo>
                      <a:pt x="18127" y="17931"/>
                      <a:pt x="18479" y="17723"/>
                      <a:pt x="18654" y="17931"/>
                    </a:cubicBezTo>
                    <a:lnTo>
                      <a:pt x="18654" y="17931"/>
                    </a:lnTo>
                    <a:cubicBezTo>
                      <a:pt x="18830" y="18139"/>
                      <a:pt x="19005" y="18554"/>
                      <a:pt x="18830" y="18762"/>
                    </a:cubicBezTo>
                    <a:lnTo>
                      <a:pt x="18479" y="19593"/>
                    </a:lnTo>
                    <a:lnTo>
                      <a:pt x="20235" y="18554"/>
                    </a:lnTo>
                    <a:cubicBezTo>
                      <a:pt x="20410" y="18347"/>
                      <a:pt x="20586" y="18139"/>
                      <a:pt x="20586" y="17723"/>
                    </a:cubicBezTo>
                    <a:lnTo>
                      <a:pt x="20586" y="15439"/>
                    </a:lnTo>
                    <a:lnTo>
                      <a:pt x="20235" y="16270"/>
                    </a:lnTo>
                    <a:cubicBezTo>
                      <a:pt x="20059" y="16477"/>
                      <a:pt x="19708" y="16685"/>
                      <a:pt x="19532" y="16477"/>
                    </a:cubicBezTo>
                    <a:lnTo>
                      <a:pt x="19532" y="16477"/>
                    </a:lnTo>
                    <a:cubicBezTo>
                      <a:pt x="19357" y="16270"/>
                      <a:pt x="19181" y="15854"/>
                      <a:pt x="19357" y="15647"/>
                    </a:cubicBezTo>
                    <a:lnTo>
                      <a:pt x="20235" y="13777"/>
                    </a:lnTo>
                    <a:cubicBezTo>
                      <a:pt x="18479" y="12531"/>
                      <a:pt x="17250" y="10662"/>
                      <a:pt x="16723" y="8377"/>
                    </a:cubicBezTo>
                    <a:cubicBezTo>
                      <a:pt x="16723" y="7962"/>
                      <a:pt x="16547" y="7754"/>
                      <a:pt x="16547" y="7339"/>
                    </a:cubicBezTo>
                    <a:cubicBezTo>
                      <a:pt x="16372" y="6508"/>
                      <a:pt x="16020" y="5677"/>
                      <a:pt x="15669" y="5054"/>
                    </a:cubicBezTo>
                    <a:cubicBezTo>
                      <a:pt x="14967" y="3600"/>
                      <a:pt x="13913" y="2354"/>
                      <a:pt x="12684" y="1524"/>
                    </a:cubicBezTo>
                    <a:cubicBezTo>
                      <a:pt x="8293" y="-1592"/>
                      <a:pt x="3025" y="277"/>
                      <a:pt x="918" y="526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  <p:sp>
            <p:nvSpPr>
              <p:cNvPr id="16" name="Shape">
                <a:extLst>
                  <a:ext uri="{FF2B5EF4-FFF2-40B4-BE49-F238E27FC236}">
                    <a16:creationId xmlns:a16="http://schemas.microsoft.com/office/drawing/2014/main" id="{29BB01CC-2A4E-4EAB-AE07-A3EE0735D264}"/>
                  </a:ext>
                </a:extLst>
              </p:cNvPr>
              <p:cNvSpPr/>
              <p:nvPr/>
            </p:nvSpPr>
            <p:spPr>
              <a:xfrm>
                <a:off x="25698911" y="9519111"/>
                <a:ext cx="148880" cy="1223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86" h="20008" extrusionOk="0">
                    <a:moveTo>
                      <a:pt x="19668" y="14746"/>
                    </a:moveTo>
                    <a:cubicBezTo>
                      <a:pt x="21600" y="10385"/>
                      <a:pt x="20371" y="4985"/>
                      <a:pt x="17034" y="2077"/>
                    </a:cubicBezTo>
                    <a:cubicBezTo>
                      <a:pt x="15629" y="831"/>
                      <a:pt x="13873" y="416"/>
                      <a:pt x="12293" y="416"/>
                    </a:cubicBezTo>
                    <a:cubicBezTo>
                      <a:pt x="11590" y="416"/>
                      <a:pt x="10888" y="416"/>
                      <a:pt x="10186" y="623"/>
                    </a:cubicBezTo>
                    <a:cubicBezTo>
                      <a:pt x="9834" y="623"/>
                      <a:pt x="9659" y="831"/>
                      <a:pt x="9307" y="831"/>
                    </a:cubicBezTo>
                    <a:cubicBezTo>
                      <a:pt x="7376" y="1454"/>
                      <a:pt x="5444" y="1038"/>
                      <a:pt x="3512" y="0"/>
                    </a:cubicBezTo>
                    <a:lnTo>
                      <a:pt x="2634" y="1869"/>
                    </a:lnTo>
                    <a:cubicBezTo>
                      <a:pt x="2459" y="2077"/>
                      <a:pt x="2107" y="2285"/>
                      <a:pt x="1932" y="2077"/>
                    </a:cubicBezTo>
                    <a:lnTo>
                      <a:pt x="1932" y="2077"/>
                    </a:lnTo>
                    <a:cubicBezTo>
                      <a:pt x="1756" y="1869"/>
                      <a:pt x="1581" y="1454"/>
                      <a:pt x="1756" y="1246"/>
                    </a:cubicBezTo>
                    <a:lnTo>
                      <a:pt x="2107" y="415"/>
                    </a:lnTo>
                    <a:lnTo>
                      <a:pt x="351" y="1454"/>
                    </a:lnTo>
                    <a:cubicBezTo>
                      <a:pt x="176" y="1661"/>
                      <a:pt x="0" y="1869"/>
                      <a:pt x="0" y="2285"/>
                    </a:cubicBezTo>
                    <a:lnTo>
                      <a:pt x="0" y="4569"/>
                    </a:lnTo>
                    <a:lnTo>
                      <a:pt x="351" y="3738"/>
                    </a:lnTo>
                    <a:cubicBezTo>
                      <a:pt x="527" y="3531"/>
                      <a:pt x="878" y="3323"/>
                      <a:pt x="1054" y="3531"/>
                    </a:cubicBezTo>
                    <a:lnTo>
                      <a:pt x="1054" y="3531"/>
                    </a:lnTo>
                    <a:cubicBezTo>
                      <a:pt x="1229" y="3738"/>
                      <a:pt x="1405" y="4154"/>
                      <a:pt x="1229" y="4361"/>
                    </a:cubicBezTo>
                    <a:lnTo>
                      <a:pt x="351" y="6231"/>
                    </a:lnTo>
                    <a:cubicBezTo>
                      <a:pt x="2107" y="7477"/>
                      <a:pt x="3336" y="9346"/>
                      <a:pt x="3863" y="11631"/>
                    </a:cubicBezTo>
                    <a:cubicBezTo>
                      <a:pt x="3863" y="12046"/>
                      <a:pt x="4039" y="12254"/>
                      <a:pt x="4039" y="12669"/>
                    </a:cubicBezTo>
                    <a:cubicBezTo>
                      <a:pt x="4214" y="13500"/>
                      <a:pt x="4566" y="14331"/>
                      <a:pt x="4917" y="14954"/>
                    </a:cubicBezTo>
                    <a:cubicBezTo>
                      <a:pt x="5619" y="16408"/>
                      <a:pt x="6673" y="17654"/>
                      <a:pt x="7902" y="18484"/>
                    </a:cubicBezTo>
                    <a:cubicBezTo>
                      <a:pt x="12293" y="21600"/>
                      <a:pt x="17561" y="19731"/>
                      <a:pt x="19668" y="1474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100"/>
              </a:p>
            </p:txBody>
          </p:sp>
        </p:grpSp>
        <p:pic>
          <p:nvPicPr>
            <p:cNvPr id="35" name="Graphic 34" descr="Bar graph with upward trend outline">
              <a:extLst>
                <a:ext uri="{FF2B5EF4-FFF2-40B4-BE49-F238E27FC236}">
                  <a16:creationId xmlns:a16="http://schemas.microsoft.com/office/drawing/2014/main" id="{601D9B8D-6C5E-4D24-AF53-8EBCE59468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131800" y="3781108"/>
              <a:ext cx="960087" cy="960087"/>
            </a:xfrm>
            <a:prstGeom prst="rect">
              <a:avLst/>
            </a:prstGeom>
          </p:spPr>
        </p:pic>
        <p:pic>
          <p:nvPicPr>
            <p:cNvPr id="36" name="Graphic 35" descr="Boardroom outline">
              <a:extLst>
                <a:ext uri="{FF2B5EF4-FFF2-40B4-BE49-F238E27FC236}">
                  <a16:creationId xmlns:a16="http://schemas.microsoft.com/office/drawing/2014/main" id="{5148B9E7-9D56-4A00-9E48-AA87EE70FAE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072208" y="1989157"/>
              <a:ext cx="960087" cy="960087"/>
            </a:xfrm>
            <a:prstGeom prst="rect">
              <a:avLst/>
            </a:prstGeom>
          </p:spPr>
        </p:pic>
        <p:pic>
          <p:nvPicPr>
            <p:cNvPr id="37" name="Graphic 36" descr="Checklist outline">
              <a:extLst>
                <a:ext uri="{FF2B5EF4-FFF2-40B4-BE49-F238E27FC236}">
                  <a16:creationId xmlns:a16="http://schemas.microsoft.com/office/drawing/2014/main" id="{FFF6B2DD-8380-45A5-8529-277C3DF7EF0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563923" y="2900008"/>
              <a:ext cx="960087" cy="960087"/>
            </a:xfrm>
            <a:prstGeom prst="rect">
              <a:avLst/>
            </a:prstGeom>
          </p:spPr>
        </p:pic>
        <p:pic>
          <p:nvPicPr>
            <p:cNvPr id="38" name="Graphic 37" descr="Customer review outline">
              <a:extLst>
                <a:ext uri="{FF2B5EF4-FFF2-40B4-BE49-F238E27FC236}">
                  <a16:creationId xmlns:a16="http://schemas.microsoft.com/office/drawing/2014/main" id="{0720E2C9-300B-4B73-A700-B43ED152B11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574563" y="2949244"/>
              <a:ext cx="960087" cy="960087"/>
            </a:xfrm>
            <a:prstGeom prst="rect">
              <a:avLst/>
            </a:prstGeom>
          </p:spPr>
        </p:pic>
        <p:pic>
          <p:nvPicPr>
            <p:cNvPr id="39" name="Graphic 38" descr="Handshake outline">
              <a:extLst>
                <a:ext uri="{FF2B5EF4-FFF2-40B4-BE49-F238E27FC236}">
                  <a16:creationId xmlns:a16="http://schemas.microsoft.com/office/drawing/2014/main" id="{F9A18F8D-9EFA-4B88-8CA1-FEE0CB2AF5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696610" y="2923372"/>
              <a:ext cx="960087" cy="960087"/>
            </a:xfrm>
            <a:prstGeom prst="rect">
              <a:avLst/>
            </a:prstGeom>
          </p:spPr>
        </p:pic>
        <p:pic>
          <p:nvPicPr>
            <p:cNvPr id="40" name="Graphic 39" descr="Postit Notes outline">
              <a:extLst>
                <a:ext uri="{FF2B5EF4-FFF2-40B4-BE49-F238E27FC236}">
                  <a16:creationId xmlns:a16="http://schemas.microsoft.com/office/drawing/2014/main" id="{1FEABAF8-499B-4675-8A34-A94CFF459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100483" y="3800110"/>
              <a:ext cx="960087" cy="960087"/>
            </a:xfrm>
            <a:prstGeom prst="rect">
              <a:avLst/>
            </a:prstGeom>
          </p:spPr>
        </p:pic>
        <p:pic>
          <p:nvPicPr>
            <p:cNvPr id="41" name="Graphic 40" descr="Target Audience outline">
              <a:extLst>
                <a:ext uri="{FF2B5EF4-FFF2-40B4-BE49-F238E27FC236}">
                  <a16:creationId xmlns:a16="http://schemas.microsoft.com/office/drawing/2014/main" id="{A8EA98D4-B4A3-4D01-A76D-7060DE93CC9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7087163" y="2030090"/>
              <a:ext cx="914400" cy="914400"/>
            </a:xfrm>
            <a:prstGeom prst="rect">
              <a:avLst/>
            </a:prstGeom>
          </p:spPr>
        </p:pic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BBEB63A-A4E7-4F40-9D60-2B2E0A1E4211}"/>
              </a:ext>
            </a:extLst>
          </p:cNvPr>
          <p:cNvGrpSpPr/>
          <p:nvPr/>
        </p:nvGrpSpPr>
        <p:grpSpPr>
          <a:xfrm>
            <a:off x="181627" y="2954205"/>
            <a:ext cx="1218622" cy="983001"/>
            <a:chOff x="332936" y="4662599"/>
            <a:chExt cx="2926080" cy="1310668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64B6686-7A82-4EEC-B012-8D85AD204975}"/>
                </a:ext>
              </a:extLst>
            </p:cNvPr>
            <p:cNvSpPr txBox="1"/>
            <p:nvPr/>
          </p:nvSpPr>
          <p:spPr>
            <a:xfrm>
              <a:off x="332936" y="4662599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AA1F555-C18C-4A3E-975B-AF9C2A508D48}"/>
                </a:ext>
              </a:extLst>
            </p:cNvPr>
            <p:cNvSpPr txBox="1"/>
            <p:nvPr/>
          </p:nvSpPr>
          <p:spPr>
            <a:xfrm>
              <a:off x="332936" y="511149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14DDD9D-1437-4BFF-86D8-953587033733}"/>
              </a:ext>
            </a:extLst>
          </p:cNvPr>
          <p:cNvGrpSpPr/>
          <p:nvPr/>
        </p:nvGrpSpPr>
        <p:grpSpPr>
          <a:xfrm>
            <a:off x="1454648" y="4139499"/>
            <a:ext cx="1218622" cy="983001"/>
            <a:chOff x="332936" y="4662599"/>
            <a:chExt cx="2926080" cy="1310668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4DE4796-8CDD-4CCF-8FA4-DAF29225AE98}"/>
                </a:ext>
              </a:extLst>
            </p:cNvPr>
            <p:cNvSpPr txBox="1"/>
            <p:nvPr/>
          </p:nvSpPr>
          <p:spPr>
            <a:xfrm>
              <a:off x="332936" y="4662599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AC1D437-DCD4-4DF5-8182-CDDF18CF0F30}"/>
                </a:ext>
              </a:extLst>
            </p:cNvPr>
            <p:cNvSpPr txBox="1"/>
            <p:nvPr/>
          </p:nvSpPr>
          <p:spPr>
            <a:xfrm>
              <a:off x="332936" y="511149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6C6D25E-7E12-4596-AE42-E87B96466F5B}"/>
              </a:ext>
            </a:extLst>
          </p:cNvPr>
          <p:cNvGrpSpPr/>
          <p:nvPr/>
        </p:nvGrpSpPr>
        <p:grpSpPr>
          <a:xfrm>
            <a:off x="1454648" y="1799537"/>
            <a:ext cx="1218622" cy="983001"/>
            <a:chOff x="332936" y="4662599"/>
            <a:chExt cx="2926080" cy="131066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FB7B186-5F4A-40F3-B5FC-1A887D1532D0}"/>
                </a:ext>
              </a:extLst>
            </p:cNvPr>
            <p:cNvSpPr txBox="1"/>
            <p:nvPr/>
          </p:nvSpPr>
          <p:spPr>
            <a:xfrm>
              <a:off x="332936" y="4662599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C81C157-F6EA-45F0-8453-046103E7D981}"/>
                </a:ext>
              </a:extLst>
            </p:cNvPr>
            <p:cNvSpPr txBox="1"/>
            <p:nvPr/>
          </p:nvSpPr>
          <p:spPr>
            <a:xfrm>
              <a:off x="332936" y="511149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84B58A0-C7CF-4EB4-B942-B182B15A0C4F}"/>
              </a:ext>
            </a:extLst>
          </p:cNvPr>
          <p:cNvGrpSpPr/>
          <p:nvPr/>
        </p:nvGrpSpPr>
        <p:grpSpPr>
          <a:xfrm>
            <a:off x="7743751" y="2954205"/>
            <a:ext cx="1218622" cy="983001"/>
            <a:chOff x="332936" y="4662599"/>
            <a:chExt cx="2926080" cy="1310668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658BFA3-947D-4CD9-B610-68EAEAC7F9E5}"/>
                </a:ext>
              </a:extLst>
            </p:cNvPr>
            <p:cNvSpPr txBox="1"/>
            <p:nvPr/>
          </p:nvSpPr>
          <p:spPr>
            <a:xfrm>
              <a:off x="332936" y="4662599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744C76D-A15D-45B4-9F5C-C0832E41E846}"/>
                </a:ext>
              </a:extLst>
            </p:cNvPr>
            <p:cNvSpPr txBox="1"/>
            <p:nvPr/>
          </p:nvSpPr>
          <p:spPr>
            <a:xfrm>
              <a:off x="332936" y="511149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38E3C45-6CC2-4253-9DFB-CD7C43EF3037}"/>
              </a:ext>
            </a:extLst>
          </p:cNvPr>
          <p:cNvGrpSpPr/>
          <p:nvPr/>
        </p:nvGrpSpPr>
        <p:grpSpPr>
          <a:xfrm>
            <a:off x="6572530" y="4137214"/>
            <a:ext cx="1218622" cy="983001"/>
            <a:chOff x="332936" y="4662599"/>
            <a:chExt cx="2926080" cy="1310668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F245FF3-3762-4458-B661-8E504D18B2BF}"/>
                </a:ext>
              </a:extLst>
            </p:cNvPr>
            <p:cNvSpPr txBox="1"/>
            <p:nvPr/>
          </p:nvSpPr>
          <p:spPr>
            <a:xfrm>
              <a:off x="332936" y="4662599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3E1A8A2-09A8-4076-B29B-E1ACCDF40710}"/>
                </a:ext>
              </a:extLst>
            </p:cNvPr>
            <p:cNvSpPr txBox="1"/>
            <p:nvPr/>
          </p:nvSpPr>
          <p:spPr>
            <a:xfrm>
              <a:off x="332936" y="511149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C7F590F-AAEA-4676-9E40-C78DDCDFCEA1}"/>
              </a:ext>
            </a:extLst>
          </p:cNvPr>
          <p:cNvGrpSpPr/>
          <p:nvPr/>
        </p:nvGrpSpPr>
        <p:grpSpPr>
          <a:xfrm>
            <a:off x="6572530" y="1797252"/>
            <a:ext cx="1218622" cy="983001"/>
            <a:chOff x="332936" y="4662599"/>
            <a:chExt cx="2926080" cy="1310668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9DF7974-1A01-469D-A0B9-228C5579612C}"/>
                </a:ext>
              </a:extLst>
            </p:cNvPr>
            <p:cNvSpPr txBox="1"/>
            <p:nvPr/>
          </p:nvSpPr>
          <p:spPr>
            <a:xfrm>
              <a:off x="332936" y="4662599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683DE22-55FF-4779-8550-8CB6E192D82D}"/>
                </a:ext>
              </a:extLst>
            </p:cNvPr>
            <p:cNvSpPr txBox="1"/>
            <p:nvPr/>
          </p:nvSpPr>
          <p:spPr>
            <a:xfrm>
              <a:off x="332936" y="511149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0152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333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Puzzle Cluster – Slide Template</vt:lpstr>
      <vt:lpstr>Hexagon Puzzle Cluster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Puzzle Cluster</dc:title>
  <dc:creator>PresentationGO.com</dc:creator>
  <dc:description>© Copyright PresentationGO.com</dc:description>
  <dcterms:created xsi:type="dcterms:W3CDTF">2014-11-26T05:14:11Z</dcterms:created>
  <dcterms:modified xsi:type="dcterms:W3CDTF">2020-12-16T22:15:49Z</dcterms:modified>
  <cp:category>Charts &amp; Diagrams</cp:category>
</cp:coreProperties>
</file>