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4" d="100"/>
          <a:sy n="84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83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Puzzle Pyramid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D72FA14-54AD-472E-8AAC-F4046F772226}"/>
              </a:ext>
            </a:extLst>
          </p:cNvPr>
          <p:cNvSpPr/>
          <p:nvPr/>
        </p:nvSpPr>
        <p:spPr>
          <a:xfrm>
            <a:off x="4599354" y="2980999"/>
            <a:ext cx="1233651" cy="1362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75" y="4766"/>
                  <a:pt x="0" y="5772"/>
                  <a:pt x="0" y="68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D1970AE-E491-47BE-8429-94CBAF52C6F3}"/>
              </a:ext>
            </a:extLst>
          </p:cNvPr>
          <p:cNvSpPr/>
          <p:nvPr/>
        </p:nvSpPr>
        <p:spPr>
          <a:xfrm>
            <a:off x="3297167" y="2980999"/>
            <a:ext cx="1233651" cy="1362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75" y="4766"/>
                  <a:pt x="0" y="5772"/>
                  <a:pt x="0" y="689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67D46A7-B818-4882-85CA-26286FCD37DB}"/>
              </a:ext>
            </a:extLst>
          </p:cNvPr>
          <p:cNvSpPr/>
          <p:nvPr/>
        </p:nvSpPr>
        <p:spPr>
          <a:xfrm>
            <a:off x="3948260" y="4114720"/>
            <a:ext cx="1233651" cy="1362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30" y="4726"/>
                  <a:pt x="0" y="5772"/>
                  <a:pt x="0" y="68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D1AD6EF-F3AC-46DF-A9A7-E31618F35C99}"/>
              </a:ext>
            </a:extLst>
          </p:cNvPr>
          <p:cNvSpPr/>
          <p:nvPr/>
        </p:nvSpPr>
        <p:spPr>
          <a:xfrm>
            <a:off x="3948260" y="1856803"/>
            <a:ext cx="1233651" cy="1362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30" y="4726"/>
                  <a:pt x="0" y="5772"/>
                  <a:pt x="0" y="689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E3A8C27-F2BF-4E7E-BE51-D09B3744CD82}"/>
              </a:ext>
            </a:extLst>
          </p:cNvPr>
          <p:cNvSpPr/>
          <p:nvPr/>
        </p:nvSpPr>
        <p:spPr>
          <a:xfrm>
            <a:off x="2646073" y="4114720"/>
            <a:ext cx="1233651" cy="1362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75" y="4726"/>
                  <a:pt x="0" y="5772"/>
                  <a:pt x="0" y="689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F3B5792-8DC1-4B3F-A023-FCC9F936894C}"/>
              </a:ext>
            </a:extLst>
          </p:cNvPr>
          <p:cNvSpPr/>
          <p:nvPr/>
        </p:nvSpPr>
        <p:spPr>
          <a:xfrm>
            <a:off x="4188137" y="4163247"/>
            <a:ext cx="216316" cy="256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27" h="20364" extrusionOk="0">
                <a:moveTo>
                  <a:pt x="16018" y="18951"/>
                </a:moveTo>
                <a:cubicBezTo>
                  <a:pt x="20144" y="16709"/>
                  <a:pt x="21600" y="12023"/>
                  <a:pt x="19416" y="8355"/>
                </a:cubicBezTo>
                <a:cubicBezTo>
                  <a:pt x="18445" y="6725"/>
                  <a:pt x="16989" y="5502"/>
                  <a:pt x="15290" y="4891"/>
                </a:cubicBezTo>
                <a:cubicBezTo>
                  <a:pt x="14562" y="4483"/>
                  <a:pt x="13834" y="4279"/>
                  <a:pt x="12863" y="4075"/>
                </a:cubicBezTo>
                <a:cubicBezTo>
                  <a:pt x="12620" y="4075"/>
                  <a:pt x="12135" y="3872"/>
                  <a:pt x="11892" y="3872"/>
                </a:cubicBezTo>
                <a:cubicBezTo>
                  <a:pt x="9708" y="3464"/>
                  <a:pt x="7767" y="2242"/>
                  <a:pt x="6310" y="408"/>
                </a:cubicBezTo>
                <a:lnTo>
                  <a:pt x="4369" y="1426"/>
                </a:lnTo>
                <a:cubicBezTo>
                  <a:pt x="4126" y="1630"/>
                  <a:pt x="3640" y="1426"/>
                  <a:pt x="3398" y="1223"/>
                </a:cubicBezTo>
                <a:lnTo>
                  <a:pt x="3398" y="1223"/>
                </a:lnTo>
                <a:cubicBezTo>
                  <a:pt x="3155" y="1019"/>
                  <a:pt x="3398" y="611"/>
                  <a:pt x="3640" y="408"/>
                </a:cubicBezTo>
                <a:lnTo>
                  <a:pt x="4369" y="0"/>
                </a:lnTo>
                <a:lnTo>
                  <a:pt x="2184" y="0"/>
                </a:lnTo>
                <a:cubicBezTo>
                  <a:pt x="1942" y="0"/>
                  <a:pt x="1456" y="204"/>
                  <a:pt x="1456" y="408"/>
                </a:cubicBezTo>
                <a:lnTo>
                  <a:pt x="485" y="2038"/>
                </a:lnTo>
                <a:lnTo>
                  <a:pt x="1213" y="1630"/>
                </a:lnTo>
                <a:cubicBezTo>
                  <a:pt x="1456" y="1426"/>
                  <a:pt x="1942" y="1630"/>
                  <a:pt x="2184" y="1834"/>
                </a:cubicBezTo>
                <a:lnTo>
                  <a:pt x="2184" y="1834"/>
                </a:lnTo>
                <a:cubicBezTo>
                  <a:pt x="2427" y="2038"/>
                  <a:pt x="2184" y="2445"/>
                  <a:pt x="1942" y="2649"/>
                </a:cubicBezTo>
                <a:lnTo>
                  <a:pt x="0" y="3668"/>
                </a:lnTo>
                <a:cubicBezTo>
                  <a:pt x="1213" y="5502"/>
                  <a:pt x="1699" y="7540"/>
                  <a:pt x="971" y="9373"/>
                </a:cubicBezTo>
                <a:cubicBezTo>
                  <a:pt x="971" y="9577"/>
                  <a:pt x="728" y="9985"/>
                  <a:pt x="728" y="10189"/>
                </a:cubicBezTo>
                <a:cubicBezTo>
                  <a:pt x="486" y="10800"/>
                  <a:pt x="486" y="11615"/>
                  <a:pt x="486" y="12430"/>
                </a:cubicBezTo>
                <a:cubicBezTo>
                  <a:pt x="486" y="13856"/>
                  <a:pt x="971" y="15283"/>
                  <a:pt x="1942" y="16505"/>
                </a:cubicBezTo>
                <a:cubicBezTo>
                  <a:pt x="4854" y="20377"/>
                  <a:pt x="11164" y="21600"/>
                  <a:pt x="16018" y="1895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076502F-4E95-4552-A073-6059AA040312}"/>
              </a:ext>
            </a:extLst>
          </p:cNvPr>
          <p:cNvSpPr/>
          <p:nvPr/>
        </p:nvSpPr>
        <p:spPr>
          <a:xfrm>
            <a:off x="4856365" y="3032401"/>
            <a:ext cx="216316" cy="2568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27" h="20364" extrusionOk="0">
                <a:moveTo>
                  <a:pt x="16018" y="18951"/>
                </a:moveTo>
                <a:cubicBezTo>
                  <a:pt x="20144" y="16710"/>
                  <a:pt x="21600" y="12023"/>
                  <a:pt x="19416" y="8355"/>
                </a:cubicBezTo>
                <a:cubicBezTo>
                  <a:pt x="18445" y="6725"/>
                  <a:pt x="16989" y="5502"/>
                  <a:pt x="15290" y="4891"/>
                </a:cubicBezTo>
                <a:cubicBezTo>
                  <a:pt x="14562" y="4483"/>
                  <a:pt x="13834" y="4279"/>
                  <a:pt x="12863" y="4075"/>
                </a:cubicBezTo>
                <a:cubicBezTo>
                  <a:pt x="12620" y="4075"/>
                  <a:pt x="12135" y="3872"/>
                  <a:pt x="11892" y="3872"/>
                </a:cubicBezTo>
                <a:cubicBezTo>
                  <a:pt x="9708" y="3464"/>
                  <a:pt x="7767" y="2242"/>
                  <a:pt x="6310" y="408"/>
                </a:cubicBezTo>
                <a:lnTo>
                  <a:pt x="4369" y="1426"/>
                </a:lnTo>
                <a:cubicBezTo>
                  <a:pt x="4126" y="1630"/>
                  <a:pt x="3640" y="1426"/>
                  <a:pt x="3398" y="1223"/>
                </a:cubicBezTo>
                <a:lnTo>
                  <a:pt x="3398" y="1223"/>
                </a:lnTo>
                <a:cubicBezTo>
                  <a:pt x="3155" y="1019"/>
                  <a:pt x="3398" y="611"/>
                  <a:pt x="3640" y="408"/>
                </a:cubicBezTo>
                <a:lnTo>
                  <a:pt x="4369" y="0"/>
                </a:lnTo>
                <a:lnTo>
                  <a:pt x="2184" y="0"/>
                </a:lnTo>
                <a:cubicBezTo>
                  <a:pt x="1942" y="0"/>
                  <a:pt x="1456" y="204"/>
                  <a:pt x="1456" y="408"/>
                </a:cubicBezTo>
                <a:lnTo>
                  <a:pt x="485" y="2038"/>
                </a:lnTo>
                <a:lnTo>
                  <a:pt x="1213" y="1630"/>
                </a:lnTo>
                <a:cubicBezTo>
                  <a:pt x="1456" y="1426"/>
                  <a:pt x="1942" y="1630"/>
                  <a:pt x="2184" y="1834"/>
                </a:cubicBezTo>
                <a:lnTo>
                  <a:pt x="2184" y="1834"/>
                </a:lnTo>
                <a:cubicBezTo>
                  <a:pt x="2427" y="2038"/>
                  <a:pt x="2184" y="2445"/>
                  <a:pt x="1942" y="2649"/>
                </a:cubicBezTo>
                <a:lnTo>
                  <a:pt x="0" y="3668"/>
                </a:lnTo>
                <a:cubicBezTo>
                  <a:pt x="1213" y="5502"/>
                  <a:pt x="1699" y="7540"/>
                  <a:pt x="971" y="9374"/>
                </a:cubicBezTo>
                <a:cubicBezTo>
                  <a:pt x="971" y="9577"/>
                  <a:pt x="728" y="9985"/>
                  <a:pt x="728" y="10189"/>
                </a:cubicBezTo>
                <a:cubicBezTo>
                  <a:pt x="486" y="10800"/>
                  <a:pt x="486" y="11615"/>
                  <a:pt x="486" y="12430"/>
                </a:cubicBezTo>
                <a:cubicBezTo>
                  <a:pt x="486" y="13857"/>
                  <a:pt x="971" y="15283"/>
                  <a:pt x="1942" y="16506"/>
                </a:cubicBezTo>
                <a:cubicBezTo>
                  <a:pt x="5097" y="20377"/>
                  <a:pt x="11407" y="21600"/>
                  <a:pt x="16018" y="1895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4234DA1-6167-4388-8CFC-B073B6EAE0BB}"/>
              </a:ext>
            </a:extLst>
          </p:cNvPr>
          <p:cNvSpPr/>
          <p:nvPr/>
        </p:nvSpPr>
        <p:spPr>
          <a:xfrm>
            <a:off x="4817191" y="4031036"/>
            <a:ext cx="213736" cy="260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83" h="20664" extrusionOk="0">
                <a:moveTo>
                  <a:pt x="14805" y="898"/>
                </a:moveTo>
                <a:cubicBezTo>
                  <a:pt x="10436" y="-936"/>
                  <a:pt x="4854" y="83"/>
                  <a:pt x="2184" y="3547"/>
                </a:cubicBezTo>
                <a:cubicBezTo>
                  <a:pt x="971" y="4973"/>
                  <a:pt x="486" y="6604"/>
                  <a:pt x="486" y="8234"/>
                </a:cubicBezTo>
                <a:cubicBezTo>
                  <a:pt x="486" y="9049"/>
                  <a:pt x="486" y="9660"/>
                  <a:pt x="728" y="10475"/>
                </a:cubicBezTo>
                <a:cubicBezTo>
                  <a:pt x="728" y="10679"/>
                  <a:pt x="971" y="11087"/>
                  <a:pt x="971" y="11290"/>
                </a:cubicBezTo>
                <a:cubicBezTo>
                  <a:pt x="1456" y="13124"/>
                  <a:pt x="1213" y="15162"/>
                  <a:pt x="0" y="16996"/>
                </a:cubicBezTo>
                <a:lnTo>
                  <a:pt x="1942" y="18015"/>
                </a:lnTo>
                <a:cubicBezTo>
                  <a:pt x="2184" y="18219"/>
                  <a:pt x="2427" y="18423"/>
                  <a:pt x="2184" y="18830"/>
                </a:cubicBezTo>
                <a:lnTo>
                  <a:pt x="2184" y="18830"/>
                </a:lnTo>
                <a:cubicBezTo>
                  <a:pt x="1942" y="19034"/>
                  <a:pt x="1699" y="19238"/>
                  <a:pt x="1213" y="19034"/>
                </a:cubicBezTo>
                <a:lnTo>
                  <a:pt x="485" y="18626"/>
                </a:lnTo>
                <a:lnTo>
                  <a:pt x="1456" y="20256"/>
                </a:lnTo>
                <a:cubicBezTo>
                  <a:pt x="1699" y="20460"/>
                  <a:pt x="1941" y="20664"/>
                  <a:pt x="2184" y="20664"/>
                </a:cubicBezTo>
                <a:lnTo>
                  <a:pt x="4611" y="20664"/>
                </a:lnTo>
                <a:lnTo>
                  <a:pt x="3883" y="20256"/>
                </a:lnTo>
                <a:cubicBezTo>
                  <a:pt x="3640" y="20053"/>
                  <a:pt x="3398" y="19849"/>
                  <a:pt x="3640" y="19441"/>
                </a:cubicBezTo>
                <a:lnTo>
                  <a:pt x="3640" y="19441"/>
                </a:lnTo>
                <a:cubicBezTo>
                  <a:pt x="3883" y="19238"/>
                  <a:pt x="4126" y="19034"/>
                  <a:pt x="4611" y="19238"/>
                </a:cubicBezTo>
                <a:lnTo>
                  <a:pt x="6553" y="20256"/>
                </a:lnTo>
                <a:cubicBezTo>
                  <a:pt x="7767" y="18422"/>
                  <a:pt x="9708" y="17200"/>
                  <a:pt x="11892" y="16792"/>
                </a:cubicBezTo>
                <a:cubicBezTo>
                  <a:pt x="12135" y="16792"/>
                  <a:pt x="12621" y="16589"/>
                  <a:pt x="12863" y="16589"/>
                </a:cubicBezTo>
                <a:cubicBezTo>
                  <a:pt x="13591" y="16385"/>
                  <a:pt x="14562" y="16181"/>
                  <a:pt x="15290" y="15773"/>
                </a:cubicBezTo>
                <a:cubicBezTo>
                  <a:pt x="16746" y="15162"/>
                  <a:pt x="17960" y="14143"/>
                  <a:pt x="18931" y="12717"/>
                </a:cubicBezTo>
                <a:cubicBezTo>
                  <a:pt x="21600" y="8438"/>
                  <a:pt x="19901" y="3140"/>
                  <a:pt x="14805" y="8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0B57B32-7010-4EBB-A152-4C0564E83EB6}"/>
              </a:ext>
            </a:extLst>
          </p:cNvPr>
          <p:cNvSpPr/>
          <p:nvPr/>
        </p:nvSpPr>
        <p:spPr>
          <a:xfrm>
            <a:off x="4177664" y="2899136"/>
            <a:ext cx="213222" cy="260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34" h="20664" extrusionOk="0">
                <a:moveTo>
                  <a:pt x="14804" y="898"/>
                </a:moveTo>
                <a:cubicBezTo>
                  <a:pt x="10436" y="-936"/>
                  <a:pt x="4854" y="83"/>
                  <a:pt x="2184" y="3547"/>
                </a:cubicBezTo>
                <a:cubicBezTo>
                  <a:pt x="971" y="4973"/>
                  <a:pt x="486" y="6604"/>
                  <a:pt x="486" y="8234"/>
                </a:cubicBezTo>
                <a:cubicBezTo>
                  <a:pt x="486" y="9049"/>
                  <a:pt x="486" y="9660"/>
                  <a:pt x="728" y="10475"/>
                </a:cubicBezTo>
                <a:cubicBezTo>
                  <a:pt x="728" y="10679"/>
                  <a:pt x="971" y="11087"/>
                  <a:pt x="971" y="11290"/>
                </a:cubicBezTo>
                <a:cubicBezTo>
                  <a:pt x="1456" y="13124"/>
                  <a:pt x="1213" y="15162"/>
                  <a:pt x="0" y="16996"/>
                </a:cubicBezTo>
                <a:lnTo>
                  <a:pt x="1942" y="18015"/>
                </a:lnTo>
                <a:cubicBezTo>
                  <a:pt x="2184" y="18219"/>
                  <a:pt x="2427" y="18423"/>
                  <a:pt x="2184" y="18830"/>
                </a:cubicBezTo>
                <a:lnTo>
                  <a:pt x="2184" y="18830"/>
                </a:lnTo>
                <a:cubicBezTo>
                  <a:pt x="1942" y="19034"/>
                  <a:pt x="1699" y="19238"/>
                  <a:pt x="1213" y="19034"/>
                </a:cubicBezTo>
                <a:lnTo>
                  <a:pt x="485" y="18626"/>
                </a:lnTo>
                <a:lnTo>
                  <a:pt x="1456" y="20256"/>
                </a:lnTo>
                <a:cubicBezTo>
                  <a:pt x="1699" y="20460"/>
                  <a:pt x="1941" y="20664"/>
                  <a:pt x="2184" y="20664"/>
                </a:cubicBezTo>
                <a:lnTo>
                  <a:pt x="4611" y="20664"/>
                </a:lnTo>
                <a:lnTo>
                  <a:pt x="3883" y="20256"/>
                </a:lnTo>
                <a:cubicBezTo>
                  <a:pt x="3640" y="20053"/>
                  <a:pt x="3398" y="19849"/>
                  <a:pt x="3640" y="19441"/>
                </a:cubicBezTo>
                <a:lnTo>
                  <a:pt x="3640" y="19441"/>
                </a:lnTo>
                <a:cubicBezTo>
                  <a:pt x="3883" y="19238"/>
                  <a:pt x="4126" y="19034"/>
                  <a:pt x="4611" y="19238"/>
                </a:cubicBezTo>
                <a:lnTo>
                  <a:pt x="6553" y="20256"/>
                </a:lnTo>
                <a:cubicBezTo>
                  <a:pt x="7766" y="18422"/>
                  <a:pt x="9708" y="17200"/>
                  <a:pt x="11892" y="16792"/>
                </a:cubicBezTo>
                <a:cubicBezTo>
                  <a:pt x="12135" y="16792"/>
                  <a:pt x="12620" y="16589"/>
                  <a:pt x="12863" y="16589"/>
                </a:cubicBezTo>
                <a:cubicBezTo>
                  <a:pt x="13591" y="16385"/>
                  <a:pt x="14562" y="16181"/>
                  <a:pt x="15290" y="15773"/>
                </a:cubicBezTo>
                <a:cubicBezTo>
                  <a:pt x="16746" y="15162"/>
                  <a:pt x="17960" y="14143"/>
                  <a:pt x="18930" y="12717"/>
                </a:cubicBezTo>
                <a:cubicBezTo>
                  <a:pt x="21600" y="8438"/>
                  <a:pt x="19658" y="3139"/>
                  <a:pt x="14804" y="89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57C5EFEC-1FF1-477A-9D37-0DD2334C8EAE}"/>
              </a:ext>
            </a:extLst>
          </p:cNvPr>
          <p:cNvSpPr/>
          <p:nvPr/>
        </p:nvSpPr>
        <p:spPr>
          <a:xfrm>
            <a:off x="4352814" y="3546423"/>
            <a:ext cx="282170" cy="2066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4" h="20923" extrusionOk="0">
                <a:moveTo>
                  <a:pt x="8" y="10707"/>
                </a:moveTo>
                <a:cubicBezTo>
                  <a:pt x="202" y="15912"/>
                  <a:pt x="3316" y="20336"/>
                  <a:pt x="7207" y="20857"/>
                </a:cubicBezTo>
                <a:cubicBezTo>
                  <a:pt x="8959" y="21117"/>
                  <a:pt x="10515" y="20597"/>
                  <a:pt x="11878" y="19556"/>
                </a:cubicBezTo>
                <a:cubicBezTo>
                  <a:pt x="12462" y="19035"/>
                  <a:pt x="13045" y="18515"/>
                  <a:pt x="13435" y="17994"/>
                </a:cubicBezTo>
                <a:cubicBezTo>
                  <a:pt x="13629" y="17734"/>
                  <a:pt x="13824" y="17474"/>
                  <a:pt x="14018" y="17214"/>
                </a:cubicBezTo>
                <a:cubicBezTo>
                  <a:pt x="15380" y="15392"/>
                  <a:pt x="17132" y="14351"/>
                  <a:pt x="19078" y="14351"/>
                </a:cubicBezTo>
                <a:lnTo>
                  <a:pt x="19078" y="12009"/>
                </a:lnTo>
                <a:cubicBezTo>
                  <a:pt x="19078" y="11749"/>
                  <a:pt x="19272" y="11228"/>
                  <a:pt x="19662" y="11228"/>
                </a:cubicBezTo>
                <a:lnTo>
                  <a:pt x="19662" y="11228"/>
                </a:lnTo>
                <a:cubicBezTo>
                  <a:pt x="19856" y="11228"/>
                  <a:pt x="20245" y="11488"/>
                  <a:pt x="20245" y="12009"/>
                </a:cubicBezTo>
                <a:lnTo>
                  <a:pt x="20245" y="13050"/>
                </a:lnTo>
                <a:lnTo>
                  <a:pt x="21218" y="10968"/>
                </a:lnTo>
                <a:cubicBezTo>
                  <a:pt x="21413" y="10708"/>
                  <a:pt x="21413" y="10187"/>
                  <a:pt x="21218" y="9927"/>
                </a:cubicBezTo>
                <a:lnTo>
                  <a:pt x="20245" y="7845"/>
                </a:lnTo>
                <a:lnTo>
                  <a:pt x="20245" y="8886"/>
                </a:lnTo>
                <a:cubicBezTo>
                  <a:pt x="20245" y="9146"/>
                  <a:pt x="20051" y="9667"/>
                  <a:pt x="19662" y="9667"/>
                </a:cubicBezTo>
                <a:lnTo>
                  <a:pt x="19662" y="9667"/>
                </a:lnTo>
                <a:cubicBezTo>
                  <a:pt x="19467" y="9667"/>
                  <a:pt x="19078" y="9407"/>
                  <a:pt x="19078" y="8886"/>
                </a:cubicBezTo>
                <a:lnTo>
                  <a:pt x="19078" y="6544"/>
                </a:lnTo>
                <a:cubicBezTo>
                  <a:pt x="17132" y="6544"/>
                  <a:pt x="15380" y="5503"/>
                  <a:pt x="14018" y="3681"/>
                </a:cubicBezTo>
                <a:cubicBezTo>
                  <a:pt x="13824" y="3421"/>
                  <a:pt x="13629" y="3161"/>
                  <a:pt x="13435" y="2901"/>
                </a:cubicBezTo>
                <a:cubicBezTo>
                  <a:pt x="12851" y="2380"/>
                  <a:pt x="12462" y="1599"/>
                  <a:pt x="11878" y="1339"/>
                </a:cubicBezTo>
                <a:cubicBezTo>
                  <a:pt x="10710" y="558"/>
                  <a:pt x="9348" y="38"/>
                  <a:pt x="7986" y="38"/>
                </a:cubicBezTo>
                <a:cubicBezTo>
                  <a:pt x="3510" y="-483"/>
                  <a:pt x="-187" y="4462"/>
                  <a:pt x="8" y="1070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0B341E16-4A08-4E98-9CFB-25FC9FDE1571}"/>
              </a:ext>
            </a:extLst>
          </p:cNvPr>
          <p:cNvSpPr/>
          <p:nvPr/>
        </p:nvSpPr>
        <p:spPr>
          <a:xfrm>
            <a:off x="3705052" y="4680144"/>
            <a:ext cx="282170" cy="206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4" h="20921" extrusionOk="0">
                <a:moveTo>
                  <a:pt x="8" y="10705"/>
                </a:moveTo>
                <a:cubicBezTo>
                  <a:pt x="202" y="15910"/>
                  <a:pt x="3316" y="20334"/>
                  <a:pt x="7207" y="20855"/>
                </a:cubicBezTo>
                <a:cubicBezTo>
                  <a:pt x="8959" y="21115"/>
                  <a:pt x="10515" y="20595"/>
                  <a:pt x="11878" y="19554"/>
                </a:cubicBezTo>
                <a:cubicBezTo>
                  <a:pt x="12462" y="19033"/>
                  <a:pt x="13045" y="18513"/>
                  <a:pt x="13435" y="17992"/>
                </a:cubicBezTo>
                <a:cubicBezTo>
                  <a:pt x="13629" y="17732"/>
                  <a:pt x="13824" y="17472"/>
                  <a:pt x="14018" y="17212"/>
                </a:cubicBezTo>
                <a:cubicBezTo>
                  <a:pt x="15380" y="15390"/>
                  <a:pt x="17132" y="14349"/>
                  <a:pt x="19078" y="14349"/>
                </a:cubicBezTo>
                <a:lnTo>
                  <a:pt x="19078" y="12007"/>
                </a:lnTo>
                <a:cubicBezTo>
                  <a:pt x="19078" y="11747"/>
                  <a:pt x="19272" y="11226"/>
                  <a:pt x="19662" y="11226"/>
                </a:cubicBezTo>
                <a:lnTo>
                  <a:pt x="19662" y="11226"/>
                </a:lnTo>
                <a:cubicBezTo>
                  <a:pt x="19856" y="11226"/>
                  <a:pt x="20245" y="11486"/>
                  <a:pt x="20245" y="12007"/>
                </a:cubicBezTo>
                <a:lnTo>
                  <a:pt x="20245" y="13048"/>
                </a:lnTo>
                <a:lnTo>
                  <a:pt x="21218" y="10966"/>
                </a:lnTo>
                <a:cubicBezTo>
                  <a:pt x="21413" y="10706"/>
                  <a:pt x="21413" y="10185"/>
                  <a:pt x="21218" y="9925"/>
                </a:cubicBezTo>
                <a:lnTo>
                  <a:pt x="20245" y="7843"/>
                </a:lnTo>
                <a:lnTo>
                  <a:pt x="20245" y="8884"/>
                </a:lnTo>
                <a:cubicBezTo>
                  <a:pt x="20245" y="9144"/>
                  <a:pt x="20051" y="9665"/>
                  <a:pt x="19662" y="9665"/>
                </a:cubicBezTo>
                <a:lnTo>
                  <a:pt x="19662" y="9665"/>
                </a:lnTo>
                <a:cubicBezTo>
                  <a:pt x="19467" y="9665"/>
                  <a:pt x="19078" y="9404"/>
                  <a:pt x="19078" y="8884"/>
                </a:cubicBezTo>
                <a:lnTo>
                  <a:pt x="19078" y="6542"/>
                </a:lnTo>
                <a:cubicBezTo>
                  <a:pt x="17132" y="6542"/>
                  <a:pt x="15380" y="5501"/>
                  <a:pt x="14018" y="3679"/>
                </a:cubicBezTo>
                <a:cubicBezTo>
                  <a:pt x="13824" y="3419"/>
                  <a:pt x="13629" y="3159"/>
                  <a:pt x="13435" y="2898"/>
                </a:cubicBezTo>
                <a:cubicBezTo>
                  <a:pt x="12851" y="2378"/>
                  <a:pt x="12462" y="1597"/>
                  <a:pt x="11878" y="1337"/>
                </a:cubicBezTo>
                <a:cubicBezTo>
                  <a:pt x="10710" y="556"/>
                  <a:pt x="9348" y="36"/>
                  <a:pt x="7986" y="36"/>
                </a:cubicBezTo>
                <a:cubicBezTo>
                  <a:pt x="3510" y="-485"/>
                  <a:pt x="-187" y="4720"/>
                  <a:pt x="8" y="1070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653976BB-B03A-410C-BBEA-65A7663C33CD}"/>
              </a:ext>
            </a:extLst>
          </p:cNvPr>
          <p:cNvSpPr/>
          <p:nvPr/>
        </p:nvSpPr>
        <p:spPr>
          <a:xfrm>
            <a:off x="5014873" y="4089019"/>
            <a:ext cx="1483055" cy="1386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421" extrusionOk="0">
                <a:moveTo>
                  <a:pt x="20592" y="4596"/>
                </a:moveTo>
                <a:lnTo>
                  <a:pt x="13529" y="268"/>
                </a:lnTo>
                <a:cubicBezTo>
                  <a:pt x="12931" y="-89"/>
                  <a:pt x="12184" y="-89"/>
                  <a:pt x="11624" y="268"/>
                </a:cubicBezTo>
                <a:lnTo>
                  <a:pt x="4561" y="4596"/>
                </a:lnTo>
                <a:cubicBezTo>
                  <a:pt x="3963" y="4954"/>
                  <a:pt x="3589" y="5629"/>
                  <a:pt x="3589" y="6383"/>
                </a:cubicBezTo>
                <a:lnTo>
                  <a:pt x="3589" y="10076"/>
                </a:lnTo>
                <a:cubicBezTo>
                  <a:pt x="3253" y="10036"/>
                  <a:pt x="2916" y="9917"/>
                  <a:pt x="2692" y="9639"/>
                </a:cubicBezTo>
                <a:cubicBezTo>
                  <a:pt x="2655" y="9599"/>
                  <a:pt x="2617" y="9560"/>
                  <a:pt x="2580" y="9520"/>
                </a:cubicBezTo>
                <a:cubicBezTo>
                  <a:pt x="2468" y="9440"/>
                  <a:pt x="2393" y="9321"/>
                  <a:pt x="2281" y="9282"/>
                </a:cubicBezTo>
                <a:cubicBezTo>
                  <a:pt x="2057" y="9162"/>
                  <a:pt x="1795" y="9083"/>
                  <a:pt x="1534" y="9083"/>
                </a:cubicBezTo>
                <a:cubicBezTo>
                  <a:pt x="674" y="9083"/>
                  <a:pt x="-36" y="9837"/>
                  <a:pt x="1" y="10790"/>
                </a:cubicBezTo>
                <a:cubicBezTo>
                  <a:pt x="39" y="11585"/>
                  <a:pt x="637" y="12260"/>
                  <a:pt x="1384" y="12339"/>
                </a:cubicBezTo>
                <a:cubicBezTo>
                  <a:pt x="1720" y="12379"/>
                  <a:pt x="2019" y="12299"/>
                  <a:pt x="2281" y="12140"/>
                </a:cubicBezTo>
                <a:cubicBezTo>
                  <a:pt x="2393" y="12061"/>
                  <a:pt x="2505" y="11982"/>
                  <a:pt x="2580" y="11902"/>
                </a:cubicBezTo>
                <a:cubicBezTo>
                  <a:pt x="2617" y="11862"/>
                  <a:pt x="2655" y="11823"/>
                  <a:pt x="2692" y="11783"/>
                </a:cubicBezTo>
                <a:cubicBezTo>
                  <a:pt x="2916" y="11545"/>
                  <a:pt x="3253" y="11386"/>
                  <a:pt x="3589" y="11346"/>
                </a:cubicBezTo>
                <a:lnTo>
                  <a:pt x="3589" y="15039"/>
                </a:lnTo>
                <a:cubicBezTo>
                  <a:pt x="3589" y="15754"/>
                  <a:pt x="3963" y="16429"/>
                  <a:pt x="4561" y="16826"/>
                </a:cubicBezTo>
                <a:lnTo>
                  <a:pt x="11624" y="21154"/>
                </a:lnTo>
                <a:cubicBezTo>
                  <a:pt x="12221" y="21511"/>
                  <a:pt x="12969" y="21511"/>
                  <a:pt x="13529" y="21154"/>
                </a:cubicBezTo>
                <a:lnTo>
                  <a:pt x="20592" y="16826"/>
                </a:lnTo>
                <a:cubicBezTo>
                  <a:pt x="21190" y="16468"/>
                  <a:pt x="21564" y="15793"/>
                  <a:pt x="21564" y="15039"/>
                </a:cubicBezTo>
                <a:lnTo>
                  <a:pt x="21564" y="6383"/>
                </a:lnTo>
                <a:cubicBezTo>
                  <a:pt x="21564" y="5629"/>
                  <a:pt x="21190" y="4954"/>
                  <a:pt x="20592" y="459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8" name="Graphic 17" descr="Bar graph with upward trend outline">
            <a:extLst>
              <a:ext uri="{FF2B5EF4-FFF2-40B4-BE49-F238E27FC236}">
                <a16:creationId xmlns:a16="http://schemas.microsoft.com/office/drawing/2014/main" id="{42BE8873-36FF-4218-873A-0971B3EEA2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21022" y="3260440"/>
            <a:ext cx="790315" cy="790315"/>
          </a:xfrm>
          <a:prstGeom prst="rect">
            <a:avLst/>
          </a:prstGeom>
        </p:spPr>
      </p:pic>
      <p:pic>
        <p:nvPicPr>
          <p:cNvPr id="19" name="Graphic 18" descr="Boardroom outline">
            <a:extLst>
              <a:ext uri="{FF2B5EF4-FFF2-40B4-BE49-F238E27FC236}">
                <a16:creationId xmlns:a16="http://schemas.microsoft.com/office/drawing/2014/main" id="{BEA2FA58-419F-457F-B42A-025780F346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78894" y="4358771"/>
            <a:ext cx="790315" cy="790315"/>
          </a:xfrm>
          <a:prstGeom prst="rect">
            <a:avLst/>
          </a:prstGeom>
        </p:spPr>
      </p:pic>
      <p:pic>
        <p:nvPicPr>
          <p:cNvPr id="20" name="Graphic 19" descr="Checklist outline">
            <a:extLst>
              <a:ext uri="{FF2B5EF4-FFF2-40B4-BE49-F238E27FC236}">
                <a16:creationId xmlns:a16="http://schemas.microsoft.com/office/drawing/2014/main" id="{977DFBD8-91D4-4CEB-A7C3-71B8A0B71A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2916" y="4443066"/>
            <a:ext cx="790315" cy="790315"/>
          </a:xfrm>
          <a:prstGeom prst="rect">
            <a:avLst/>
          </a:prstGeom>
        </p:spPr>
      </p:pic>
      <p:pic>
        <p:nvPicPr>
          <p:cNvPr id="21" name="Graphic 20" descr="Customer review outline">
            <a:extLst>
              <a:ext uri="{FF2B5EF4-FFF2-40B4-BE49-F238E27FC236}">
                <a16:creationId xmlns:a16="http://schemas.microsoft.com/office/drawing/2014/main" id="{5D152DE7-736F-48B2-BB23-62EDBA18AF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05980" y="3270732"/>
            <a:ext cx="790315" cy="790315"/>
          </a:xfrm>
          <a:prstGeom prst="rect">
            <a:avLst/>
          </a:prstGeom>
        </p:spPr>
      </p:pic>
      <p:pic>
        <p:nvPicPr>
          <p:cNvPr id="22" name="Graphic 21" descr="Handshake outline">
            <a:extLst>
              <a:ext uri="{FF2B5EF4-FFF2-40B4-BE49-F238E27FC236}">
                <a16:creationId xmlns:a16="http://schemas.microsoft.com/office/drawing/2014/main" id="{68E92107-04D8-4AA6-8E13-D5DBA97447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69929" y="2126942"/>
            <a:ext cx="790315" cy="790315"/>
          </a:xfrm>
          <a:prstGeom prst="rect">
            <a:avLst/>
          </a:prstGeom>
        </p:spPr>
      </p:pic>
      <p:pic>
        <p:nvPicPr>
          <p:cNvPr id="23" name="Graphic 22" descr="Postit Notes outline">
            <a:extLst>
              <a:ext uri="{FF2B5EF4-FFF2-40B4-BE49-F238E27FC236}">
                <a16:creationId xmlns:a16="http://schemas.microsoft.com/office/drawing/2014/main" id="{3D42581E-B7B2-4DD9-BF2E-B1D36B5B740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827334" y="4404453"/>
            <a:ext cx="790315" cy="790315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D5B65236-3953-4BAD-8730-62C880A37BF0}"/>
              </a:ext>
            </a:extLst>
          </p:cNvPr>
          <p:cNvGrpSpPr/>
          <p:nvPr/>
        </p:nvGrpSpPr>
        <p:grpSpPr>
          <a:xfrm>
            <a:off x="6695611" y="3105261"/>
            <a:ext cx="2194560" cy="1106115"/>
            <a:chOff x="8921977" y="1394910"/>
            <a:chExt cx="2926080" cy="147481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822E4CF-96BE-44AD-B885-8A780A86838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6244665-2EAD-4EED-8DD9-D08A2F85405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2AEE8C-4E08-4133-B308-34D2E0BEC39A}"/>
              </a:ext>
            </a:extLst>
          </p:cNvPr>
          <p:cNvGrpSpPr/>
          <p:nvPr/>
        </p:nvGrpSpPr>
        <p:grpSpPr>
          <a:xfrm>
            <a:off x="6695611" y="4384082"/>
            <a:ext cx="2194560" cy="1106115"/>
            <a:chOff x="8921977" y="4001571"/>
            <a:chExt cx="2926080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5885E13-EA7A-4CA4-AB44-00FAC9BB469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61DC3B3-692B-4E87-8647-54513BB32D3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262E9E2-1C1F-4F71-8DCA-CB8EFE830730}"/>
              </a:ext>
            </a:extLst>
          </p:cNvPr>
          <p:cNvGrpSpPr/>
          <p:nvPr/>
        </p:nvGrpSpPr>
        <p:grpSpPr>
          <a:xfrm>
            <a:off x="253830" y="3105263"/>
            <a:ext cx="2194560" cy="1106115"/>
            <a:chOff x="332936" y="2555951"/>
            <a:chExt cx="2926080" cy="147481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4DC6EB4-733F-43FD-A373-E19C2841DA1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D257A17-76BF-4473-89F3-762FBF5AB84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7B3E9AB-3A6B-41BE-9DF6-0F38FABB1964}"/>
              </a:ext>
            </a:extLst>
          </p:cNvPr>
          <p:cNvGrpSpPr/>
          <p:nvPr/>
        </p:nvGrpSpPr>
        <p:grpSpPr>
          <a:xfrm>
            <a:off x="253830" y="4384081"/>
            <a:ext cx="2194560" cy="1106115"/>
            <a:chOff x="332936" y="4580523"/>
            <a:chExt cx="2926080" cy="147481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767E178-5733-4FB1-8992-19B039ACF44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6BD8F48-926F-4BD6-8F63-D3633934CB2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D636040-AC92-45C4-BB63-145D37210AC1}"/>
              </a:ext>
            </a:extLst>
          </p:cNvPr>
          <p:cNvGrpSpPr/>
          <p:nvPr/>
        </p:nvGrpSpPr>
        <p:grpSpPr>
          <a:xfrm>
            <a:off x="6695611" y="1826440"/>
            <a:ext cx="2194560" cy="1106115"/>
            <a:chOff x="8921977" y="1394910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35146D2-B9BF-458F-9E71-51A8BC6F749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9FA9293-643D-4485-9FB3-105F44EB0E9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1CD8B2B-8B14-4587-B7D9-B33E5FD3C56A}"/>
              </a:ext>
            </a:extLst>
          </p:cNvPr>
          <p:cNvGrpSpPr/>
          <p:nvPr/>
        </p:nvGrpSpPr>
        <p:grpSpPr>
          <a:xfrm>
            <a:off x="253830" y="1826442"/>
            <a:ext cx="2194560" cy="1106115"/>
            <a:chOff x="332936" y="2555951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E1D7B90-A7E3-45BC-85B6-06B3C9F46B6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3198D24-BE5A-4E74-8E6A-0F910DE66F0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Puzzle Pyramid – Slide Template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0D7CF9FD-A23A-4CEB-893A-18154F10226D}"/>
              </a:ext>
            </a:extLst>
          </p:cNvPr>
          <p:cNvSpPr/>
          <p:nvPr/>
        </p:nvSpPr>
        <p:spPr>
          <a:xfrm>
            <a:off x="4599354" y="2980999"/>
            <a:ext cx="1233651" cy="1362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75" y="4766"/>
                  <a:pt x="0" y="5772"/>
                  <a:pt x="0" y="68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95C0E698-0878-4B0D-99B0-D57812CBCCB2}"/>
              </a:ext>
            </a:extLst>
          </p:cNvPr>
          <p:cNvSpPr/>
          <p:nvPr/>
        </p:nvSpPr>
        <p:spPr>
          <a:xfrm>
            <a:off x="3297167" y="2980999"/>
            <a:ext cx="1233651" cy="1362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75" y="4766"/>
                  <a:pt x="0" y="5772"/>
                  <a:pt x="0" y="689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15055674-6628-49FE-B974-AF18112E0024}"/>
              </a:ext>
            </a:extLst>
          </p:cNvPr>
          <p:cNvSpPr/>
          <p:nvPr/>
        </p:nvSpPr>
        <p:spPr>
          <a:xfrm>
            <a:off x="3948260" y="4114720"/>
            <a:ext cx="1233651" cy="1362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30" y="4726"/>
                  <a:pt x="0" y="5772"/>
                  <a:pt x="0" y="68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4D5F3FBC-A82D-45AD-90AF-59DCB3D36E4B}"/>
              </a:ext>
            </a:extLst>
          </p:cNvPr>
          <p:cNvSpPr/>
          <p:nvPr/>
        </p:nvSpPr>
        <p:spPr>
          <a:xfrm>
            <a:off x="3948260" y="1856803"/>
            <a:ext cx="1233651" cy="1362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30" y="4726"/>
                  <a:pt x="0" y="5772"/>
                  <a:pt x="0" y="6898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91602C74-E786-485B-81CC-A0A1F3D6170D}"/>
              </a:ext>
            </a:extLst>
          </p:cNvPr>
          <p:cNvSpPr/>
          <p:nvPr/>
        </p:nvSpPr>
        <p:spPr>
          <a:xfrm>
            <a:off x="2646073" y="4114720"/>
            <a:ext cx="1233651" cy="1362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75" y="4726"/>
                  <a:pt x="0" y="5772"/>
                  <a:pt x="0" y="689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7E820EEE-C6A7-4EC9-9FA0-209F7C2E3BA5}"/>
              </a:ext>
            </a:extLst>
          </p:cNvPr>
          <p:cNvSpPr/>
          <p:nvPr/>
        </p:nvSpPr>
        <p:spPr>
          <a:xfrm>
            <a:off x="4188137" y="4163247"/>
            <a:ext cx="216316" cy="256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27" h="20364" extrusionOk="0">
                <a:moveTo>
                  <a:pt x="16018" y="18951"/>
                </a:moveTo>
                <a:cubicBezTo>
                  <a:pt x="20144" y="16709"/>
                  <a:pt x="21600" y="12023"/>
                  <a:pt x="19416" y="8355"/>
                </a:cubicBezTo>
                <a:cubicBezTo>
                  <a:pt x="18445" y="6725"/>
                  <a:pt x="16989" y="5502"/>
                  <a:pt x="15290" y="4891"/>
                </a:cubicBezTo>
                <a:cubicBezTo>
                  <a:pt x="14562" y="4483"/>
                  <a:pt x="13834" y="4279"/>
                  <a:pt x="12863" y="4075"/>
                </a:cubicBezTo>
                <a:cubicBezTo>
                  <a:pt x="12620" y="4075"/>
                  <a:pt x="12135" y="3872"/>
                  <a:pt x="11892" y="3872"/>
                </a:cubicBezTo>
                <a:cubicBezTo>
                  <a:pt x="9708" y="3464"/>
                  <a:pt x="7767" y="2242"/>
                  <a:pt x="6310" y="408"/>
                </a:cubicBezTo>
                <a:lnTo>
                  <a:pt x="4369" y="1426"/>
                </a:lnTo>
                <a:cubicBezTo>
                  <a:pt x="4126" y="1630"/>
                  <a:pt x="3640" y="1426"/>
                  <a:pt x="3398" y="1223"/>
                </a:cubicBezTo>
                <a:lnTo>
                  <a:pt x="3398" y="1223"/>
                </a:lnTo>
                <a:cubicBezTo>
                  <a:pt x="3155" y="1019"/>
                  <a:pt x="3398" y="611"/>
                  <a:pt x="3640" y="408"/>
                </a:cubicBezTo>
                <a:lnTo>
                  <a:pt x="4369" y="0"/>
                </a:lnTo>
                <a:lnTo>
                  <a:pt x="2184" y="0"/>
                </a:lnTo>
                <a:cubicBezTo>
                  <a:pt x="1942" y="0"/>
                  <a:pt x="1456" y="204"/>
                  <a:pt x="1456" y="408"/>
                </a:cubicBezTo>
                <a:lnTo>
                  <a:pt x="485" y="2038"/>
                </a:lnTo>
                <a:lnTo>
                  <a:pt x="1213" y="1630"/>
                </a:lnTo>
                <a:cubicBezTo>
                  <a:pt x="1456" y="1426"/>
                  <a:pt x="1942" y="1630"/>
                  <a:pt x="2184" y="1834"/>
                </a:cubicBezTo>
                <a:lnTo>
                  <a:pt x="2184" y="1834"/>
                </a:lnTo>
                <a:cubicBezTo>
                  <a:pt x="2427" y="2038"/>
                  <a:pt x="2184" y="2445"/>
                  <a:pt x="1942" y="2649"/>
                </a:cubicBezTo>
                <a:lnTo>
                  <a:pt x="0" y="3668"/>
                </a:lnTo>
                <a:cubicBezTo>
                  <a:pt x="1213" y="5502"/>
                  <a:pt x="1699" y="7540"/>
                  <a:pt x="971" y="9373"/>
                </a:cubicBezTo>
                <a:cubicBezTo>
                  <a:pt x="971" y="9577"/>
                  <a:pt x="728" y="9985"/>
                  <a:pt x="728" y="10189"/>
                </a:cubicBezTo>
                <a:cubicBezTo>
                  <a:pt x="486" y="10800"/>
                  <a:pt x="486" y="11615"/>
                  <a:pt x="486" y="12430"/>
                </a:cubicBezTo>
                <a:cubicBezTo>
                  <a:pt x="486" y="13856"/>
                  <a:pt x="971" y="15283"/>
                  <a:pt x="1942" y="16505"/>
                </a:cubicBezTo>
                <a:cubicBezTo>
                  <a:pt x="4854" y="20377"/>
                  <a:pt x="11164" y="21600"/>
                  <a:pt x="16018" y="1895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C8B35171-7408-479A-A473-9BDB6EDEA8D4}"/>
              </a:ext>
            </a:extLst>
          </p:cNvPr>
          <p:cNvSpPr/>
          <p:nvPr/>
        </p:nvSpPr>
        <p:spPr>
          <a:xfrm>
            <a:off x="4856365" y="3032401"/>
            <a:ext cx="216316" cy="2568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27" h="20364" extrusionOk="0">
                <a:moveTo>
                  <a:pt x="16018" y="18951"/>
                </a:moveTo>
                <a:cubicBezTo>
                  <a:pt x="20144" y="16710"/>
                  <a:pt x="21600" y="12023"/>
                  <a:pt x="19416" y="8355"/>
                </a:cubicBezTo>
                <a:cubicBezTo>
                  <a:pt x="18445" y="6725"/>
                  <a:pt x="16989" y="5502"/>
                  <a:pt x="15290" y="4891"/>
                </a:cubicBezTo>
                <a:cubicBezTo>
                  <a:pt x="14562" y="4483"/>
                  <a:pt x="13834" y="4279"/>
                  <a:pt x="12863" y="4075"/>
                </a:cubicBezTo>
                <a:cubicBezTo>
                  <a:pt x="12620" y="4075"/>
                  <a:pt x="12135" y="3872"/>
                  <a:pt x="11892" y="3872"/>
                </a:cubicBezTo>
                <a:cubicBezTo>
                  <a:pt x="9708" y="3464"/>
                  <a:pt x="7767" y="2242"/>
                  <a:pt x="6310" y="408"/>
                </a:cubicBezTo>
                <a:lnTo>
                  <a:pt x="4369" y="1426"/>
                </a:lnTo>
                <a:cubicBezTo>
                  <a:pt x="4126" y="1630"/>
                  <a:pt x="3640" y="1426"/>
                  <a:pt x="3398" y="1223"/>
                </a:cubicBezTo>
                <a:lnTo>
                  <a:pt x="3398" y="1223"/>
                </a:lnTo>
                <a:cubicBezTo>
                  <a:pt x="3155" y="1019"/>
                  <a:pt x="3398" y="611"/>
                  <a:pt x="3640" y="408"/>
                </a:cubicBezTo>
                <a:lnTo>
                  <a:pt x="4369" y="0"/>
                </a:lnTo>
                <a:lnTo>
                  <a:pt x="2184" y="0"/>
                </a:lnTo>
                <a:cubicBezTo>
                  <a:pt x="1942" y="0"/>
                  <a:pt x="1456" y="204"/>
                  <a:pt x="1456" y="408"/>
                </a:cubicBezTo>
                <a:lnTo>
                  <a:pt x="485" y="2038"/>
                </a:lnTo>
                <a:lnTo>
                  <a:pt x="1213" y="1630"/>
                </a:lnTo>
                <a:cubicBezTo>
                  <a:pt x="1456" y="1426"/>
                  <a:pt x="1942" y="1630"/>
                  <a:pt x="2184" y="1834"/>
                </a:cubicBezTo>
                <a:lnTo>
                  <a:pt x="2184" y="1834"/>
                </a:lnTo>
                <a:cubicBezTo>
                  <a:pt x="2427" y="2038"/>
                  <a:pt x="2184" y="2445"/>
                  <a:pt x="1942" y="2649"/>
                </a:cubicBezTo>
                <a:lnTo>
                  <a:pt x="0" y="3668"/>
                </a:lnTo>
                <a:cubicBezTo>
                  <a:pt x="1213" y="5502"/>
                  <a:pt x="1699" y="7540"/>
                  <a:pt x="971" y="9374"/>
                </a:cubicBezTo>
                <a:cubicBezTo>
                  <a:pt x="971" y="9577"/>
                  <a:pt x="728" y="9985"/>
                  <a:pt x="728" y="10189"/>
                </a:cubicBezTo>
                <a:cubicBezTo>
                  <a:pt x="486" y="10800"/>
                  <a:pt x="486" y="11615"/>
                  <a:pt x="486" y="12430"/>
                </a:cubicBezTo>
                <a:cubicBezTo>
                  <a:pt x="486" y="13857"/>
                  <a:pt x="971" y="15283"/>
                  <a:pt x="1942" y="16506"/>
                </a:cubicBezTo>
                <a:cubicBezTo>
                  <a:pt x="5097" y="20377"/>
                  <a:pt x="11407" y="21600"/>
                  <a:pt x="16018" y="1895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B0BB8F5A-F1B4-4005-8459-09F5790EFE79}"/>
              </a:ext>
            </a:extLst>
          </p:cNvPr>
          <p:cNvSpPr/>
          <p:nvPr/>
        </p:nvSpPr>
        <p:spPr>
          <a:xfrm>
            <a:off x="4817191" y="4031036"/>
            <a:ext cx="213736" cy="260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83" h="20664" extrusionOk="0">
                <a:moveTo>
                  <a:pt x="14805" y="898"/>
                </a:moveTo>
                <a:cubicBezTo>
                  <a:pt x="10436" y="-936"/>
                  <a:pt x="4854" y="83"/>
                  <a:pt x="2184" y="3547"/>
                </a:cubicBezTo>
                <a:cubicBezTo>
                  <a:pt x="971" y="4973"/>
                  <a:pt x="486" y="6604"/>
                  <a:pt x="486" y="8234"/>
                </a:cubicBezTo>
                <a:cubicBezTo>
                  <a:pt x="486" y="9049"/>
                  <a:pt x="486" y="9660"/>
                  <a:pt x="728" y="10475"/>
                </a:cubicBezTo>
                <a:cubicBezTo>
                  <a:pt x="728" y="10679"/>
                  <a:pt x="971" y="11087"/>
                  <a:pt x="971" y="11290"/>
                </a:cubicBezTo>
                <a:cubicBezTo>
                  <a:pt x="1456" y="13124"/>
                  <a:pt x="1213" y="15162"/>
                  <a:pt x="0" y="16996"/>
                </a:cubicBezTo>
                <a:lnTo>
                  <a:pt x="1942" y="18015"/>
                </a:lnTo>
                <a:cubicBezTo>
                  <a:pt x="2184" y="18219"/>
                  <a:pt x="2427" y="18423"/>
                  <a:pt x="2184" y="18830"/>
                </a:cubicBezTo>
                <a:lnTo>
                  <a:pt x="2184" y="18830"/>
                </a:lnTo>
                <a:cubicBezTo>
                  <a:pt x="1942" y="19034"/>
                  <a:pt x="1699" y="19238"/>
                  <a:pt x="1213" y="19034"/>
                </a:cubicBezTo>
                <a:lnTo>
                  <a:pt x="485" y="18626"/>
                </a:lnTo>
                <a:lnTo>
                  <a:pt x="1456" y="20256"/>
                </a:lnTo>
                <a:cubicBezTo>
                  <a:pt x="1699" y="20460"/>
                  <a:pt x="1941" y="20664"/>
                  <a:pt x="2184" y="20664"/>
                </a:cubicBezTo>
                <a:lnTo>
                  <a:pt x="4611" y="20664"/>
                </a:lnTo>
                <a:lnTo>
                  <a:pt x="3883" y="20256"/>
                </a:lnTo>
                <a:cubicBezTo>
                  <a:pt x="3640" y="20053"/>
                  <a:pt x="3398" y="19849"/>
                  <a:pt x="3640" y="19441"/>
                </a:cubicBezTo>
                <a:lnTo>
                  <a:pt x="3640" y="19441"/>
                </a:lnTo>
                <a:cubicBezTo>
                  <a:pt x="3883" y="19238"/>
                  <a:pt x="4126" y="19034"/>
                  <a:pt x="4611" y="19238"/>
                </a:cubicBezTo>
                <a:lnTo>
                  <a:pt x="6553" y="20256"/>
                </a:lnTo>
                <a:cubicBezTo>
                  <a:pt x="7767" y="18422"/>
                  <a:pt x="9708" y="17200"/>
                  <a:pt x="11892" y="16792"/>
                </a:cubicBezTo>
                <a:cubicBezTo>
                  <a:pt x="12135" y="16792"/>
                  <a:pt x="12621" y="16589"/>
                  <a:pt x="12863" y="16589"/>
                </a:cubicBezTo>
                <a:cubicBezTo>
                  <a:pt x="13591" y="16385"/>
                  <a:pt x="14562" y="16181"/>
                  <a:pt x="15290" y="15773"/>
                </a:cubicBezTo>
                <a:cubicBezTo>
                  <a:pt x="16746" y="15162"/>
                  <a:pt x="17960" y="14143"/>
                  <a:pt x="18931" y="12717"/>
                </a:cubicBezTo>
                <a:cubicBezTo>
                  <a:pt x="21600" y="8438"/>
                  <a:pt x="19901" y="3140"/>
                  <a:pt x="14805" y="8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6CE0D13D-A35A-4AAE-8242-6B7FA2BD1FC1}"/>
              </a:ext>
            </a:extLst>
          </p:cNvPr>
          <p:cNvSpPr/>
          <p:nvPr/>
        </p:nvSpPr>
        <p:spPr>
          <a:xfrm>
            <a:off x="4177664" y="2899136"/>
            <a:ext cx="213222" cy="260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34" h="20664" extrusionOk="0">
                <a:moveTo>
                  <a:pt x="14804" y="898"/>
                </a:moveTo>
                <a:cubicBezTo>
                  <a:pt x="10436" y="-936"/>
                  <a:pt x="4854" y="83"/>
                  <a:pt x="2184" y="3547"/>
                </a:cubicBezTo>
                <a:cubicBezTo>
                  <a:pt x="971" y="4973"/>
                  <a:pt x="486" y="6604"/>
                  <a:pt x="486" y="8234"/>
                </a:cubicBezTo>
                <a:cubicBezTo>
                  <a:pt x="486" y="9049"/>
                  <a:pt x="486" y="9660"/>
                  <a:pt x="728" y="10475"/>
                </a:cubicBezTo>
                <a:cubicBezTo>
                  <a:pt x="728" y="10679"/>
                  <a:pt x="971" y="11087"/>
                  <a:pt x="971" y="11290"/>
                </a:cubicBezTo>
                <a:cubicBezTo>
                  <a:pt x="1456" y="13124"/>
                  <a:pt x="1213" y="15162"/>
                  <a:pt x="0" y="16996"/>
                </a:cubicBezTo>
                <a:lnTo>
                  <a:pt x="1942" y="18015"/>
                </a:lnTo>
                <a:cubicBezTo>
                  <a:pt x="2184" y="18219"/>
                  <a:pt x="2427" y="18423"/>
                  <a:pt x="2184" y="18830"/>
                </a:cubicBezTo>
                <a:lnTo>
                  <a:pt x="2184" y="18830"/>
                </a:lnTo>
                <a:cubicBezTo>
                  <a:pt x="1942" y="19034"/>
                  <a:pt x="1699" y="19238"/>
                  <a:pt x="1213" y="19034"/>
                </a:cubicBezTo>
                <a:lnTo>
                  <a:pt x="485" y="18626"/>
                </a:lnTo>
                <a:lnTo>
                  <a:pt x="1456" y="20256"/>
                </a:lnTo>
                <a:cubicBezTo>
                  <a:pt x="1699" y="20460"/>
                  <a:pt x="1941" y="20664"/>
                  <a:pt x="2184" y="20664"/>
                </a:cubicBezTo>
                <a:lnTo>
                  <a:pt x="4611" y="20664"/>
                </a:lnTo>
                <a:lnTo>
                  <a:pt x="3883" y="20256"/>
                </a:lnTo>
                <a:cubicBezTo>
                  <a:pt x="3640" y="20053"/>
                  <a:pt x="3398" y="19849"/>
                  <a:pt x="3640" y="19441"/>
                </a:cubicBezTo>
                <a:lnTo>
                  <a:pt x="3640" y="19441"/>
                </a:lnTo>
                <a:cubicBezTo>
                  <a:pt x="3883" y="19238"/>
                  <a:pt x="4126" y="19034"/>
                  <a:pt x="4611" y="19238"/>
                </a:cubicBezTo>
                <a:lnTo>
                  <a:pt x="6553" y="20256"/>
                </a:lnTo>
                <a:cubicBezTo>
                  <a:pt x="7766" y="18422"/>
                  <a:pt x="9708" y="17200"/>
                  <a:pt x="11892" y="16792"/>
                </a:cubicBezTo>
                <a:cubicBezTo>
                  <a:pt x="12135" y="16792"/>
                  <a:pt x="12620" y="16589"/>
                  <a:pt x="12863" y="16589"/>
                </a:cubicBezTo>
                <a:cubicBezTo>
                  <a:pt x="13591" y="16385"/>
                  <a:pt x="14562" y="16181"/>
                  <a:pt x="15290" y="15773"/>
                </a:cubicBezTo>
                <a:cubicBezTo>
                  <a:pt x="16746" y="15162"/>
                  <a:pt x="17960" y="14143"/>
                  <a:pt x="18930" y="12717"/>
                </a:cubicBezTo>
                <a:cubicBezTo>
                  <a:pt x="21600" y="8438"/>
                  <a:pt x="19658" y="3139"/>
                  <a:pt x="14804" y="89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9B3B060C-400B-41BA-BD38-7F5F9070F787}"/>
              </a:ext>
            </a:extLst>
          </p:cNvPr>
          <p:cNvSpPr/>
          <p:nvPr/>
        </p:nvSpPr>
        <p:spPr>
          <a:xfrm>
            <a:off x="4352814" y="3546423"/>
            <a:ext cx="282170" cy="2066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4" h="20923" extrusionOk="0">
                <a:moveTo>
                  <a:pt x="8" y="10707"/>
                </a:moveTo>
                <a:cubicBezTo>
                  <a:pt x="202" y="15912"/>
                  <a:pt x="3316" y="20336"/>
                  <a:pt x="7207" y="20857"/>
                </a:cubicBezTo>
                <a:cubicBezTo>
                  <a:pt x="8959" y="21117"/>
                  <a:pt x="10515" y="20597"/>
                  <a:pt x="11878" y="19556"/>
                </a:cubicBezTo>
                <a:cubicBezTo>
                  <a:pt x="12462" y="19035"/>
                  <a:pt x="13045" y="18515"/>
                  <a:pt x="13435" y="17994"/>
                </a:cubicBezTo>
                <a:cubicBezTo>
                  <a:pt x="13629" y="17734"/>
                  <a:pt x="13824" y="17474"/>
                  <a:pt x="14018" y="17214"/>
                </a:cubicBezTo>
                <a:cubicBezTo>
                  <a:pt x="15380" y="15392"/>
                  <a:pt x="17132" y="14351"/>
                  <a:pt x="19078" y="14351"/>
                </a:cubicBezTo>
                <a:lnTo>
                  <a:pt x="19078" y="12009"/>
                </a:lnTo>
                <a:cubicBezTo>
                  <a:pt x="19078" y="11749"/>
                  <a:pt x="19272" y="11228"/>
                  <a:pt x="19662" y="11228"/>
                </a:cubicBezTo>
                <a:lnTo>
                  <a:pt x="19662" y="11228"/>
                </a:lnTo>
                <a:cubicBezTo>
                  <a:pt x="19856" y="11228"/>
                  <a:pt x="20245" y="11488"/>
                  <a:pt x="20245" y="12009"/>
                </a:cubicBezTo>
                <a:lnTo>
                  <a:pt x="20245" y="13050"/>
                </a:lnTo>
                <a:lnTo>
                  <a:pt x="21218" y="10968"/>
                </a:lnTo>
                <a:cubicBezTo>
                  <a:pt x="21413" y="10708"/>
                  <a:pt x="21413" y="10187"/>
                  <a:pt x="21218" y="9927"/>
                </a:cubicBezTo>
                <a:lnTo>
                  <a:pt x="20245" y="7845"/>
                </a:lnTo>
                <a:lnTo>
                  <a:pt x="20245" y="8886"/>
                </a:lnTo>
                <a:cubicBezTo>
                  <a:pt x="20245" y="9146"/>
                  <a:pt x="20051" y="9667"/>
                  <a:pt x="19662" y="9667"/>
                </a:cubicBezTo>
                <a:lnTo>
                  <a:pt x="19662" y="9667"/>
                </a:lnTo>
                <a:cubicBezTo>
                  <a:pt x="19467" y="9667"/>
                  <a:pt x="19078" y="9407"/>
                  <a:pt x="19078" y="8886"/>
                </a:cubicBezTo>
                <a:lnTo>
                  <a:pt x="19078" y="6544"/>
                </a:lnTo>
                <a:cubicBezTo>
                  <a:pt x="17132" y="6544"/>
                  <a:pt x="15380" y="5503"/>
                  <a:pt x="14018" y="3681"/>
                </a:cubicBezTo>
                <a:cubicBezTo>
                  <a:pt x="13824" y="3421"/>
                  <a:pt x="13629" y="3161"/>
                  <a:pt x="13435" y="2901"/>
                </a:cubicBezTo>
                <a:cubicBezTo>
                  <a:pt x="12851" y="2380"/>
                  <a:pt x="12462" y="1599"/>
                  <a:pt x="11878" y="1339"/>
                </a:cubicBezTo>
                <a:cubicBezTo>
                  <a:pt x="10710" y="558"/>
                  <a:pt x="9348" y="38"/>
                  <a:pt x="7986" y="38"/>
                </a:cubicBezTo>
                <a:cubicBezTo>
                  <a:pt x="3510" y="-483"/>
                  <a:pt x="-187" y="4462"/>
                  <a:pt x="8" y="1070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0BB06824-9E59-402C-B251-0BE3D5B2B1B9}"/>
              </a:ext>
            </a:extLst>
          </p:cNvPr>
          <p:cNvSpPr/>
          <p:nvPr/>
        </p:nvSpPr>
        <p:spPr>
          <a:xfrm>
            <a:off x="3705052" y="4680144"/>
            <a:ext cx="282170" cy="206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4" h="20921" extrusionOk="0">
                <a:moveTo>
                  <a:pt x="8" y="10705"/>
                </a:moveTo>
                <a:cubicBezTo>
                  <a:pt x="202" y="15910"/>
                  <a:pt x="3316" y="20334"/>
                  <a:pt x="7207" y="20855"/>
                </a:cubicBezTo>
                <a:cubicBezTo>
                  <a:pt x="8959" y="21115"/>
                  <a:pt x="10515" y="20595"/>
                  <a:pt x="11878" y="19554"/>
                </a:cubicBezTo>
                <a:cubicBezTo>
                  <a:pt x="12462" y="19033"/>
                  <a:pt x="13045" y="18513"/>
                  <a:pt x="13435" y="17992"/>
                </a:cubicBezTo>
                <a:cubicBezTo>
                  <a:pt x="13629" y="17732"/>
                  <a:pt x="13824" y="17472"/>
                  <a:pt x="14018" y="17212"/>
                </a:cubicBezTo>
                <a:cubicBezTo>
                  <a:pt x="15380" y="15390"/>
                  <a:pt x="17132" y="14349"/>
                  <a:pt x="19078" y="14349"/>
                </a:cubicBezTo>
                <a:lnTo>
                  <a:pt x="19078" y="12007"/>
                </a:lnTo>
                <a:cubicBezTo>
                  <a:pt x="19078" y="11747"/>
                  <a:pt x="19272" y="11226"/>
                  <a:pt x="19662" y="11226"/>
                </a:cubicBezTo>
                <a:lnTo>
                  <a:pt x="19662" y="11226"/>
                </a:lnTo>
                <a:cubicBezTo>
                  <a:pt x="19856" y="11226"/>
                  <a:pt x="20245" y="11486"/>
                  <a:pt x="20245" y="12007"/>
                </a:cubicBezTo>
                <a:lnTo>
                  <a:pt x="20245" y="13048"/>
                </a:lnTo>
                <a:lnTo>
                  <a:pt x="21218" y="10966"/>
                </a:lnTo>
                <a:cubicBezTo>
                  <a:pt x="21413" y="10706"/>
                  <a:pt x="21413" y="10185"/>
                  <a:pt x="21218" y="9925"/>
                </a:cubicBezTo>
                <a:lnTo>
                  <a:pt x="20245" y="7843"/>
                </a:lnTo>
                <a:lnTo>
                  <a:pt x="20245" y="8884"/>
                </a:lnTo>
                <a:cubicBezTo>
                  <a:pt x="20245" y="9144"/>
                  <a:pt x="20051" y="9665"/>
                  <a:pt x="19662" y="9665"/>
                </a:cubicBezTo>
                <a:lnTo>
                  <a:pt x="19662" y="9665"/>
                </a:lnTo>
                <a:cubicBezTo>
                  <a:pt x="19467" y="9665"/>
                  <a:pt x="19078" y="9404"/>
                  <a:pt x="19078" y="8884"/>
                </a:cubicBezTo>
                <a:lnTo>
                  <a:pt x="19078" y="6542"/>
                </a:lnTo>
                <a:cubicBezTo>
                  <a:pt x="17132" y="6542"/>
                  <a:pt x="15380" y="5501"/>
                  <a:pt x="14018" y="3679"/>
                </a:cubicBezTo>
                <a:cubicBezTo>
                  <a:pt x="13824" y="3419"/>
                  <a:pt x="13629" y="3159"/>
                  <a:pt x="13435" y="2898"/>
                </a:cubicBezTo>
                <a:cubicBezTo>
                  <a:pt x="12851" y="2378"/>
                  <a:pt x="12462" y="1597"/>
                  <a:pt x="11878" y="1337"/>
                </a:cubicBezTo>
                <a:cubicBezTo>
                  <a:pt x="10710" y="556"/>
                  <a:pt x="9348" y="36"/>
                  <a:pt x="7986" y="36"/>
                </a:cubicBezTo>
                <a:cubicBezTo>
                  <a:pt x="3510" y="-485"/>
                  <a:pt x="-187" y="4720"/>
                  <a:pt x="8" y="1070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002B5D83-5E81-4B49-B92A-D3EF0DABCFCA}"/>
              </a:ext>
            </a:extLst>
          </p:cNvPr>
          <p:cNvSpPr/>
          <p:nvPr/>
        </p:nvSpPr>
        <p:spPr>
          <a:xfrm>
            <a:off x="5014873" y="4089019"/>
            <a:ext cx="1483055" cy="1386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421" extrusionOk="0">
                <a:moveTo>
                  <a:pt x="20592" y="4596"/>
                </a:moveTo>
                <a:lnTo>
                  <a:pt x="13529" y="268"/>
                </a:lnTo>
                <a:cubicBezTo>
                  <a:pt x="12931" y="-89"/>
                  <a:pt x="12184" y="-89"/>
                  <a:pt x="11624" y="268"/>
                </a:cubicBezTo>
                <a:lnTo>
                  <a:pt x="4561" y="4596"/>
                </a:lnTo>
                <a:cubicBezTo>
                  <a:pt x="3963" y="4954"/>
                  <a:pt x="3589" y="5629"/>
                  <a:pt x="3589" y="6383"/>
                </a:cubicBezTo>
                <a:lnTo>
                  <a:pt x="3589" y="10076"/>
                </a:lnTo>
                <a:cubicBezTo>
                  <a:pt x="3253" y="10036"/>
                  <a:pt x="2916" y="9917"/>
                  <a:pt x="2692" y="9639"/>
                </a:cubicBezTo>
                <a:cubicBezTo>
                  <a:pt x="2655" y="9599"/>
                  <a:pt x="2617" y="9560"/>
                  <a:pt x="2580" y="9520"/>
                </a:cubicBezTo>
                <a:cubicBezTo>
                  <a:pt x="2468" y="9440"/>
                  <a:pt x="2393" y="9321"/>
                  <a:pt x="2281" y="9282"/>
                </a:cubicBezTo>
                <a:cubicBezTo>
                  <a:pt x="2057" y="9162"/>
                  <a:pt x="1795" y="9083"/>
                  <a:pt x="1534" y="9083"/>
                </a:cubicBezTo>
                <a:cubicBezTo>
                  <a:pt x="674" y="9083"/>
                  <a:pt x="-36" y="9837"/>
                  <a:pt x="1" y="10790"/>
                </a:cubicBezTo>
                <a:cubicBezTo>
                  <a:pt x="39" y="11585"/>
                  <a:pt x="637" y="12260"/>
                  <a:pt x="1384" y="12339"/>
                </a:cubicBezTo>
                <a:cubicBezTo>
                  <a:pt x="1720" y="12379"/>
                  <a:pt x="2019" y="12299"/>
                  <a:pt x="2281" y="12140"/>
                </a:cubicBezTo>
                <a:cubicBezTo>
                  <a:pt x="2393" y="12061"/>
                  <a:pt x="2505" y="11982"/>
                  <a:pt x="2580" y="11902"/>
                </a:cubicBezTo>
                <a:cubicBezTo>
                  <a:pt x="2617" y="11862"/>
                  <a:pt x="2655" y="11823"/>
                  <a:pt x="2692" y="11783"/>
                </a:cubicBezTo>
                <a:cubicBezTo>
                  <a:pt x="2916" y="11545"/>
                  <a:pt x="3253" y="11386"/>
                  <a:pt x="3589" y="11346"/>
                </a:cubicBezTo>
                <a:lnTo>
                  <a:pt x="3589" y="15039"/>
                </a:lnTo>
                <a:cubicBezTo>
                  <a:pt x="3589" y="15754"/>
                  <a:pt x="3963" y="16429"/>
                  <a:pt x="4561" y="16826"/>
                </a:cubicBezTo>
                <a:lnTo>
                  <a:pt x="11624" y="21154"/>
                </a:lnTo>
                <a:cubicBezTo>
                  <a:pt x="12221" y="21511"/>
                  <a:pt x="12969" y="21511"/>
                  <a:pt x="13529" y="21154"/>
                </a:cubicBezTo>
                <a:lnTo>
                  <a:pt x="20592" y="16826"/>
                </a:lnTo>
                <a:cubicBezTo>
                  <a:pt x="21190" y="16468"/>
                  <a:pt x="21564" y="15793"/>
                  <a:pt x="21564" y="15039"/>
                </a:cubicBezTo>
                <a:lnTo>
                  <a:pt x="21564" y="6383"/>
                </a:lnTo>
                <a:cubicBezTo>
                  <a:pt x="21564" y="5629"/>
                  <a:pt x="21190" y="4954"/>
                  <a:pt x="20592" y="459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4" name="Graphic 53" descr="Bar graph with upward trend outline">
            <a:extLst>
              <a:ext uri="{FF2B5EF4-FFF2-40B4-BE49-F238E27FC236}">
                <a16:creationId xmlns:a16="http://schemas.microsoft.com/office/drawing/2014/main" id="{EB45AEB1-7262-4105-B086-9FD21BF303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21022" y="3260440"/>
            <a:ext cx="790315" cy="790315"/>
          </a:xfrm>
          <a:prstGeom prst="rect">
            <a:avLst/>
          </a:prstGeom>
        </p:spPr>
      </p:pic>
      <p:pic>
        <p:nvPicPr>
          <p:cNvPr id="55" name="Graphic 54" descr="Boardroom outline">
            <a:extLst>
              <a:ext uri="{FF2B5EF4-FFF2-40B4-BE49-F238E27FC236}">
                <a16:creationId xmlns:a16="http://schemas.microsoft.com/office/drawing/2014/main" id="{E218A937-19FA-44B0-B030-F9C5CC9A2B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78894" y="4358771"/>
            <a:ext cx="790315" cy="790315"/>
          </a:xfrm>
          <a:prstGeom prst="rect">
            <a:avLst/>
          </a:prstGeom>
        </p:spPr>
      </p:pic>
      <p:pic>
        <p:nvPicPr>
          <p:cNvPr id="56" name="Graphic 55" descr="Checklist outline">
            <a:extLst>
              <a:ext uri="{FF2B5EF4-FFF2-40B4-BE49-F238E27FC236}">
                <a16:creationId xmlns:a16="http://schemas.microsoft.com/office/drawing/2014/main" id="{39E90DE9-DDFD-4763-8D39-64EC3B1126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2916" y="4443066"/>
            <a:ext cx="790315" cy="790315"/>
          </a:xfrm>
          <a:prstGeom prst="rect">
            <a:avLst/>
          </a:prstGeom>
        </p:spPr>
      </p:pic>
      <p:pic>
        <p:nvPicPr>
          <p:cNvPr id="57" name="Graphic 56" descr="Customer review outline">
            <a:extLst>
              <a:ext uri="{FF2B5EF4-FFF2-40B4-BE49-F238E27FC236}">
                <a16:creationId xmlns:a16="http://schemas.microsoft.com/office/drawing/2014/main" id="{E97A2FEE-3E70-4F53-A744-FEF9F778E2C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05980" y="3270732"/>
            <a:ext cx="790315" cy="790315"/>
          </a:xfrm>
          <a:prstGeom prst="rect">
            <a:avLst/>
          </a:prstGeom>
        </p:spPr>
      </p:pic>
      <p:pic>
        <p:nvPicPr>
          <p:cNvPr id="58" name="Graphic 57" descr="Handshake outline">
            <a:extLst>
              <a:ext uri="{FF2B5EF4-FFF2-40B4-BE49-F238E27FC236}">
                <a16:creationId xmlns:a16="http://schemas.microsoft.com/office/drawing/2014/main" id="{684A8336-7CAB-4515-8492-7BF3CFBCEB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69929" y="2126942"/>
            <a:ext cx="790315" cy="790315"/>
          </a:xfrm>
          <a:prstGeom prst="rect">
            <a:avLst/>
          </a:prstGeom>
        </p:spPr>
      </p:pic>
      <p:pic>
        <p:nvPicPr>
          <p:cNvPr id="59" name="Graphic 58" descr="Postit Notes outline">
            <a:extLst>
              <a:ext uri="{FF2B5EF4-FFF2-40B4-BE49-F238E27FC236}">
                <a16:creationId xmlns:a16="http://schemas.microsoft.com/office/drawing/2014/main" id="{1B0DDA6C-F0B1-4E7C-8211-66D3A9018C1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827334" y="4404453"/>
            <a:ext cx="790315" cy="790315"/>
          </a:xfrm>
          <a:prstGeom prst="rect">
            <a:avLst/>
          </a:prstGeom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id="{6140F125-773B-40EF-922A-9745EB053D83}"/>
              </a:ext>
            </a:extLst>
          </p:cNvPr>
          <p:cNvGrpSpPr/>
          <p:nvPr/>
        </p:nvGrpSpPr>
        <p:grpSpPr>
          <a:xfrm>
            <a:off x="6695611" y="3105261"/>
            <a:ext cx="2194560" cy="1106115"/>
            <a:chOff x="8921977" y="1394910"/>
            <a:chExt cx="2926080" cy="147481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24B72CA-7846-4C8F-A7D0-77521B36A2B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7BC6007-DC86-4CE0-BF1C-2A60D151802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BAA7221-4490-42D6-8A6B-CAF804F6ED3B}"/>
              </a:ext>
            </a:extLst>
          </p:cNvPr>
          <p:cNvGrpSpPr/>
          <p:nvPr/>
        </p:nvGrpSpPr>
        <p:grpSpPr>
          <a:xfrm>
            <a:off x="6695611" y="4384082"/>
            <a:ext cx="2194560" cy="1106115"/>
            <a:chOff x="8921977" y="4001571"/>
            <a:chExt cx="2926080" cy="147481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DDC77C7-A4A1-4E97-8FA4-C63922CADFF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3443450-4D5B-4679-A521-38A00B7EC0C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0A30EE1-1ED3-419C-8BE2-056921CCF2EC}"/>
              </a:ext>
            </a:extLst>
          </p:cNvPr>
          <p:cNvGrpSpPr/>
          <p:nvPr/>
        </p:nvGrpSpPr>
        <p:grpSpPr>
          <a:xfrm>
            <a:off x="253830" y="3105263"/>
            <a:ext cx="2194560" cy="1106115"/>
            <a:chOff x="332936" y="2555951"/>
            <a:chExt cx="2926080" cy="147481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7170AE0-8F6A-40F1-AC10-3AAF01CC6E3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118373F-973F-4B75-BF48-0961AE3EA4D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3118C0F-79F5-497C-AB7B-38742E5E953E}"/>
              </a:ext>
            </a:extLst>
          </p:cNvPr>
          <p:cNvGrpSpPr/>
          <p:nvPr/>
        </p:nvGrpSpPr>
        <p:grpSpPr>
          <a:xfrm>
            <a:off x="253830" y="4384081"/>
            <a:ext cx="2194560" cy="1106115"/>
            <a:chOff x="332936" y="4580523"/>
            <a:chExt cx="2926080" cy="147481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7307F73-DDDC-4CDF-AB92-66CAF0BCA50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76E6939-B5C5-4529-880C-4253CA69D2E1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7FC8807-B009-4051-A4C0-2BC60E8572C2}"/>
              </a:ext>
            </a:extLst>
          </p:cNvPr>
          <p:cNvGrpSpPr/>
          <p:nvPr/>
        </p:nvGrpSpPr>
        <p:grpSpPr>
          <a:xfrm>
            <a:off x="6695611" y="1826440"/>
            <a:ext cx="2194560" cy="1106115"/>
            <a:chOff x="8921977" y="1394910"/>
            <a:chExt cx="2926080" cy="147481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6166687-7AC8-460C-8E91-A2E23DA5AF2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BB3A241-9F3D-4ADD-9FA5-46CB6F55575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7A5DE34-A4F2-4110-9898-CAB3E9130667}"/>
              </a:ext>
            </a:extLst>
          </p:cNvPr>
          <p:cNvGrpSpPr/>
          <p:nvPr/>
        </p:nvGrpSpPr>
        <p:grpSpPr>
          <a:xfrm>
            <a:off x="253830" y="1826442"/>
            <a:ext cx="2194560" cy="1106115"/>
            <a:chOff x="332936" y="2555951"/>
            <a:chExt cx="2926080" cy="147481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D6629C4-344F-4CBE-A489-031ECF51D00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849BF01-79B3-4C0B-809A-9C67B40F9AD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294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465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Puzzle Pyramid – Slide Template</vt:lpstr>
      <vt:lpstr>Hexagon Puzzle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Puzzle Pyramid</dc:title>
  <dc:creator>PresentationGO.com</dc:creator>
  <dc:description>© Copyright PresentationGO.com</dc:description>
  <cp:lastModifiedBy>Christophe Barroche</cp:lastModifiedBy>
  <cp:revision>14</cp:revision>
  <dcterms:created xsi:type="dcterms:W3CDTF">2014-11-26T05:14:11Z</dcterms:created>
  <dcterms:modified xsi:type="dcterms:W3CDTF">2020-12-09T01:56:25Z</dcterms:modified>
  <cp:category>Charts &amp; Diagrams</cp:category>
</cp:coreProperties>
</file>