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75" d="100"/>
          <a:sy n="75" d="100"/>
        </p:scale>
        <p:origin x="54" y="2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1832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Hexagon Puzzle Pyramid – Slide Template</a:t>
            </a: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ED72FA14-54AD-472E-8AAC-F4046F772226}"/>
              </a:ext>
            </a:extLst>
          </p:cNvPr>
          <p:cNvSpPr/>
          <p:nvPr/>
        </p:nvSpPr>
        <p:spPr>
          <a:xfrm>
            <a:off x="6132472" y="2652257"/>
            <a:ext cx="1644868" cy="18162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18" extrusionOk="0">
                <a:moveTo>
                  <a:pt x="0" y="6898"/>
                </a:moveTo>
                <a:lnTo>
                  <a:pt x="0" y="14420"/>
                </a:lnTo>
                <a:cubicBezTo>
                  <a:pt x="0" y="15546"/>
                  <a:pt x="675" y="16592"/>
                  <a:pt x="1755" y="17155"/>
                </a:cubicBezTo>
                <a:lnTo>
                  <a:pt x="9045" y="20896"/>
                </a:lnTo>
                <a:cubicBezTo>
                  <a:pt x="10125" y="21459"/>
                  <a:pt x="11475" y="21459"/>
                  <a:pt x="12555" y="20896"/>
                </a:cubicBezTo>
                <a:lnTo>
                  <a:pt x="19845" y="17155"/>
                </a:lnTo>
                <a:cubicBezTo>
                  <a:pt x="20925" y="16592"/>
                  <a:pt x="21600" y="15546"/>
                  <a:pt x="21600" y="14420"/>
                </a:cubicBezTo>
                <a:lnTo>
                  <a:pt x="21600" y="6898"/>
                </a:lnTo>
                <a:cubicBezTo>
                  <a:pt x="21600" y="5772"/>
                  <a:pt x="20925" y="4726"/>
                  <a:pt x="19845" y="4163"/>
                </a:cubicBezTo>
                <a:lnTo>
                  <a:pt x="12555" y="422"/>
                </a:lnTo>
                <a:cubicBezTo>
                  <a:pt x="11475" y="-141"/>
                  <a:pt x="10125" y="-141"/>
                  <a:pt x="9045" y="422"/>
                </a:cubicBezTo>
                <a:lnTo>
                  <a:pt x="1755" y="4163"/>
                </a:lnTo>
                <a:cubicBezTo>
                  <a:pt x="675" y="4766"/>
                  <a:pt x="0" y="5772"/>
                  <a:pt x="0" y="6898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CD1970AE-E491-47BE-8429-94CBAF52C6F3}"/>
              </a:ext>
            </a:extLst>
          </p:cNvPr>
          <p:cNvSpPr/>
          <p:nvPr/>
        </p:nvSpPr>
        <p:spPr>
          <a:xfrm>
            <a:off x="4396222" y="2652257"/>
            <a:ext cx="1644868" cy="18162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18" extrusionOk="0">
                <a:moveTo>
                  <a:pt x="0" y="6898"/>
                </a:moveTo>
                <a:lnTo>
                  <a:pt x="0" y="14420"/>
                </a:lnTo>
                <a:cubicBezTo>
                  <a:pt x="0" y="15546"/>
                  <a:pt x="675" y="16592"/>
                  <a:pt x="1755" y="17155"/>
                </a:cubicBezTo>
                <a:lnTo>
                  <a:pt x="9045" y="20896"/>
                </a:lnTo>
                <a:cubicBezTo>
                  <a:pt x="10125" y="21459"/>
                  <a:pt x="11475" y="21459"/>
                  <a:pt x="12555" y="20896"/>
                </a:cubicBezTo>
                <a:lnTo>
                  <a:pt x="19845" y="17155"/>
                </a:lnTo>
                <a:cubicBezTo>
                  <a:pt x="20925" y="16592"/>
                  <a:pt x="21600" y="15546"/>
                  <a:pt x="21600" y="14420"/>
                </a:cubicBezTo>
                <a:lnTo>
                  <a:pt x="21600" y="6898"/>
                </a:lnTo>
                <a:cubicBezTo>
                  <a:pt x="21600" y="5772"/>
                  <a:pt x="20925" y="4726"/>
                  <a:pt x="19845" y="4163"/>
                </a:cubicBezTo>
                <a:lnTo>
                  <a:pt x="12555" y="422"/>
                </a:lnTo>
                <a:cubicBezTo>
                  <a:pt x="11475" y="-141"/>
                  <a:pt x="10125" y="-141"/>
                  <a:pt x="9045" y="422"/>
                </a:cubicBezTo>
                <a:lnTo>
                  <a:pt x="1755" y="4163"/>
                </a:lnTo>
                <a:cubicBezTo>
                  <a:pt x="675" y="4766"/>
                  <a:pt x="0" y="5772"/>
                  <a:pt x="0" y="689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867D46A7-B818-4882-85CA-26286FCD37DB}"/>
              </a:ext>
            </a:extLst>
          </p:cNvPr>
          <p:cNvSpPr/>
          <p:nvPr/>
        </p:nvSpPr>
        <p:spPr>
          <a:xfrm>
            <a:off x="5264347" y="4163885"/>
            <a:ext cx="1644868" cy="18162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18" extrusionOk="0">
                <a:moveTo>
                  <a:pt x="0" y="6898"/>
                </a:moveTo>
                <a:lnTo>
                  <a:pt x="0" y="14420"/>
                </a:lnTo>
                <a:cubicBezTo>
                  <a:pt x="0" y="15546"/>
                  <a:pt x="675" y="16592"/>
                  <a:pt x="1755" y="17155"/>
                </a:cubicBezTo>
                <a:lnTo>
                  <a:pt x="9045" y="20896"/>
                </a:lnTo>
                <a:cubicBezTo>
                  <a:pt x="10125" y="21459"/>
                  <a:pt x="11475" y="21459"/>
                  <a:pt x="12555" y="20896"/>
                </a:cubicBezTo>
                <a:lnTo>
                  <a:pt x="19845" y="17155"/>
                </a:lnTo>
                <a:cubicBezTo>
                  <a:pt x="20925" y="16592"/>
                  <a:pt x="21600" y="15546"/>
                  <a:pt x="21600" y="14420"/>
                </a:cubicBezTo>
                <a:lnTo>
                  <a:pt x="21600" y="6898"/>
                </a:lnTo>
                <a:cubicBezTo>
                  <a:pt x="21600" y="5772"/>
                  <a:pt x="20925" y="4726"/>
                  <a:pt x="19845" y="4163"/>
                </a:cubicBezTo>
                <a:lnTo>
                  <a:pt x="12555" y="422"/>
                </a:lnTo>
                <a:cubicBezTo>
                  <a:pt x="11475" y="-141"/>
                  <a:pt x="10125" y="-141"/>
                  <a:pt x="9045" y="422"/>
                </a:cubicBezTo>
                <a:lnTo>
                  <a:pt x="1755" y="4163"/>
                </a:lnTo>
                <a:cubicBezTo>
                  <a:pt x="630" y="4726"/>
                  <a:pt x="0" y="5772"/>
                  <a:pt x="0" y="6898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1D1AD6EF-F3AC-46DF-A9A7-E31618F35C99}"/>
              </a:ext>
            </a:extLst>
          </p:cNvPr>
          <p:cNvSpPr/>
          <p:nvPr/>
        </p:nvSpPr>
        <p:spPr>
          <a:xfrm>
            <a:off x="5264347" y="1153329"/>
            <a:ext cx="1644868" cy="18162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18" extrusionOk="0">
                <a:moveTo>
                  <a:pt x="0" y="6898"/>
                </a:moveTo>
                <a:lnTo>
                  <a:pt x="0" y="14420"/>
                </a:lnTo>
                <a:cubicBezTo>
                  <a:pt x="0" y="15546"/>
                  <a:pt x="675" y="16592"/>
                  <a:pt x="1755" y="17155"/>
                </a:cubicBezTo>
                <a:lnTo>
                  <a:pt x="9045" y="20896"/>
                </a:lnTo>
                <a:cubicBezTo>
                  <a:pt x="10125" y="21459"/>
                  <a:pt x="11475" y="21459"/>
                  <a:pt x="12555" y="20896"/>
                </a:cubicBezTo>
                <a:lnTo>
                  <a:pt x="19845" y="17155"/>
                </a:lnTo>
                <a:cubicBezTo>
                  <a:pt x="20925" y="16592"/>
                  <a:pt x="21600" y="15546"/>
                  <a:pt x="21600" y="14420"/>
                </a:cubicBezTo>
                <a:lnTo>
                  <a:pt x="21600" y="6898"/>
                </a:lnTo>
                <a:cubicBezTo>
                  <a:pt x="21600" y="5772"/>
                  <a:pt x="20925" y="4726"/>
                  <a:pt x="19845" y="4163"/>
                </a:cubicBezTo>
                <a:lnTo>
                  <a:pt x="12555" y="422"/>
                </a:lnTo>
                <a:cubicBezTo>
                  <a:pt x="11475" y="-141"/>
                  <a:pt x="10125" y="-141"/>
                  <a:pt x="9045" y="422"/>
                </a:cubicBezTo>
                <a:lnTo>
                  <a:pt x="1755" y="4163"/>
                </a:lnTo>
                <a:cubicBezTo>
                  <a:pt x="630" y="4726"/>
                  <a:pt x="0" y="5772"/>
                  <a:pt x="0" y="6898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0E3A8C27-F2BF-4E7E-BE51-D09B3744CD82}"/>
              </a:ext>
            </a:extLst>
          </p:cNvPr>
          <p:cNvSpPr/>
          <p:nvPr/>
        </p:nvSpPr>
        <p:spPr>
          <a:xfrm>
            <a:off x="3528097" y="4163885"/>
            <a:ext cx="1644868" cy="18162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18" extrusionOk="0">
                <a:moveTo>
                  <a:pt x="0" y="6898"/>
                </a:moveTo>
                <a:lnTo>
                  <a:pt x="0" y="14420"/>
                </a:lnTo>
                <a:cubicBezTo>
                  <a:pt x="0" y="15546"/>
                  <a:pt x="675" y="16592"/>
                  <a:pt x="1755" y="17155"/>
                </a:cubicBezTo>
                <a:lnTo>
                  <a:pt x="9045" y="20896"/>
                </a:lnTo>
                <a:cubicBezTo>
                  <a:pt x="10125" y="21459"/>
                  <a:pt x="11475" y="21459"/>
                  <a:pt x="12555" y="20896"/>
                </a:cubicBezTo>
                <a:lnTo>
                  <a:pt x="19845" y="17155"/>
                </a:lnTo>
                <a:cubicBezTo>
                  <a:pt x="20925" y="16592"/>
                  <a:pt x="21600" y="15546"/>
                  <a:pt x="21600" y="14420"/>
                </a:cubicBezTo>
                <a:lnTo>
                  <a:pt x="21600" y="6898"/>
                </a:lnTo>
                <a:cubicBezTo>
                  <a:pt x="21600" y="5772"/>
                  <a:pt x="20925" y="4726"/>
                  <a:pt x="19845" y="4163"/>
                </a:cubicBezTo>
                <a:lnTo>
                  <a:pt x="12555" y="422"/>
                </a:lnTo>
                <a:cubicBezTo>
                  <a:pt x="11475" y="-141"/>
                  <a:pt x="10125" y="-141"/>
                  <a:pt x="9045" y="422"/>
                </a:cubicBezTo>
                <a:lnTo>
                  <a:pt x="1755" y="4163"/>
                </a:lnTo>
                <a:cubicBezTo>
                  <a:pt x="675" y="4726"/>
                  <a:pt x="0" y="5772"/>
                  <a:pt x="0" y="6898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3F3B5792-8DC1-4B3F-A023-FCC9F936894C}"/>
              </a:ext>
            </a:extLst>
          </p:cNvPr>
          <p:cNvSpPr/>
          <p:nvPr/>
        </p:nvSpPr>
        <p:spPr>
          <a:xfrm>
            <a:off x="5584182" y="4228587"/>
            <a:ext cx="288421" cy="3424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27" h="20364" extrusionOk="0">
                <a:moveTo>
                  <a:pt x="16018" y="18951"/>
                </a:moveTo>
                <a:cubicBezTo>
                  <a:pt x="20144" y="16709"/>
                  <a:pt x="21600" y="12023"/>
                  <a:pt x="19416" y="8355"/>
                </a:cubicBezTo>
                <a:cubicBezTo>
                  <a:pt x="18445" y="6725"/>
                  <a:pt x="16989" y="5502"/>
                  <a:pt x="15290" y="4891"/>
                </a:cubicBezTo>
                <a:cubicBezTo>
                  <a:pt x="14562" y="4483"/>
                  <a:pt x="13834" y="4279"/>
                  <a:pt x="12863" y="4075"/>
                </a:cubicBezTo>
                <a:cubicBezTo>
                  <a:pt x="12620" y="4075"/>
                  <a:pt x="12135" y="3872"/>
                  <a:pt x="11892" y="3872"/>
                </a:cubicBezTo>
                <a:cubicBezTo>
                  <a:pt x="9708" y="3464"/>
                  <a:pt x="7767" y="2242"/>
                  <a:pt x="6310" y="408"/>
                </a:cubicBezTo>
                <a:lnTo>
                  <a:pt x="4369" y="1426"/>
                </a:lnTo>
                <a:cubicBezTo>
                  <a:pt x="4126" y="1630"/>
                  <a:pt x="3640" y="1426"/>
                  <a:pt x="3398" y="1223"/>
                </a:cubicBezTo>
                <a:lnTo>
                  <a:pt x="3398" y="1223"/>
                </a:lnTo>
                <a:cubicBezTo>
                  <a:pt x="3155" y="1019"/>
                  <a:pt x="3398" y="611"/>
                  <a:pt x="3640" y="408"/>
                </a:cubicBezTo>
                <a:lnTo>
                  <a:pt x="4369" y="0"/>
                </a:lnTo>
                <a:lnTo>
                  <a:pt x="2184" y="0"/>
                </a:lnTo>
                <a:cubicBezTo>
                  <a:pt x="1942" y="0"/>
                  <a:pt x="1456" y="204"/>
                  <a:pt x="1456" y="408"/>
                </a:cubicBezTo>
                <a:lnTo>
                  <a:pt x="485" y="2038"/>
                </a:lnTo>
                <a:lnTo>
                  <a:pt x="1213" y="1630"/>
                </a:lnTo>
                <a:cubicBezTo>
                  <a:pt x="1456" y="1426"/>
                  <a:pt x="1942" y="1630"/>
                  <a:pt x="2184" y="1834"/>
                </a:cubicBezTo>
                <a:lnTo>
                  <a:pt x="2184" y="1834"/>
                </a:lnTo>
                <a:cubicBezTo>
                  <a:pt x="2427" y="2038"/>
                  <a:pt x="2184" y="2445"/>
                  <a:pt x="1942" y="2649"/>
                </a:cubicBezTo>
                <a:lnTo>
                  <a:pt x="0" y="3668"/>
                </a:lnTo>
                <a:cubicBezTo>
                  <a:pt x="1213" y="5502"/>
                  <a:pt x="1699" y="7540"/>
                  <a:pt x="971" y="9373"/>
                </a:cubicBezTo>
                <a:cubicBezTo>
                  <a:pt x="971" y="9577"/>
                  <a:pt x="728" y="9985"/>
                  <a:pt x="728" y="10189"/>
                </a:cubicBezTo>
                <a:cubicBezTo>
                  <a:pt x="486" y="10800"/>
                  <a:pt x="486" y="11615"/>
                  <a:pt x="486" y="12430"/>
                </a:cubicBezTo>
                <a:cubicBezTo>
                  <a:pt x="486" y="13856"/>
                  <a:pt x="971" y="15283"/>
                  <a:pt x="1942" y="16505"/>
                </a:cubicBezTo>
                <a:cubicBezTo>
                  <a:pt x="4854" y="20377"/>
                  <a:pt x="11164" y="21600"/>
                  <a:pt x="16018" y="1895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0076502F-4E95-4552-A073-6059AA040312}"/>
              </a:ext>
            </a:extLst>
          </p:cNvPr>
          <p:cNvSpPr/>
          <p:nvPr/>
        </p:nvSpPr>
        <p:spPr>
          <a:xfrm>
            <a:off x="6475153" y="2720793"/>
            <a:ext cx="288421" cy="3424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27" h="20364" extrusionOk="0">
                <a:moveTo>
                  <a:pt x="16018" y="18951"/>
                </a:moveTo>
                <a:cubicBezTo>
                  <a:pt x="20144" y="16710"/>
                  <a:pt x="21600" y="12023"/>
                  <a:pt x="19416" y="8355"/>
                </a:cubicBezTo>
                <a:cubicBezTo>
                  <a:pt x="18445" y="6725"/>
                  <a:pt x="16989" y="5502"/>
                  <a:pt x="15290" y="4891"/>
                </a:cubicBezTo>
                <a:cubicBezTo>
                  <a:pt x="14562" y="4483"/>
                  <a:pt x="13834" y="4279"/>
                  <a:pt x="12863" y="4075"/>
                </a:cubicBezTo>
                <a:cubicBezTo>
                  <a:pt x="12620" y="4075"/>
                  <a:pt x="12135" y="3872"/>
                  <a:pt x="11892" y="3872"/>
                </a:cubicBezTo>
                <a:cubicBezTo>
                  <a:pt x="9708" y="3464"/>
                  <a:pt x="7767" y="2242"/>
                  <a:pt x="6310" y="408"/>
                </a:cubicBezTo>
                <a:lnTo>
                  <a:pt x="4369" y="1426"/>
                </a:lnTo>
                <a:cubicBezTo>
                  <a:pt x="4126" y="1630"/>
                  <a:pt x="3640" y="1426"/>
                  <a:pt x="3398" y="1223"/>
                </a:cubicBezTo>
                <a:lnTo>
                  <a:pt x="3398" y="1223"/>
                </a:lnTo>
                <a:cubicBezTo>
                  <a:pt x="3155" y="1019"/>
                  <a:pt x="3398" y="611"/>
                  <a:pt x="3640" y="408"/>
                </a:cubicBezTo>
                <a:lnTo>
                  <a:pt x="4369" y="0"/>
                </a:lnTo>
                <a:lnTo>
                  <a:pt x="2184" y="0"/>
                </a:lnTo>
                <a:cubicBezTo>
                  <a:pt x="1942" y="0"/>
                  <a:pt x="1456" y="204"/>
                  <a:pt x="1456" y="408"/>
                </a:cubicBezTo>
                <a:lnTo>
                  <a:pt x="485" y="2038"/>
                </a:lnTo>
                <a:lnTo>
                  <a:pt x="1213" y="1630"/>
                </a:lnTo>
                <a:cubicBezTo>
                  <a:pt x="1456" y="1426"/>
                  <a:pt x="1942" y="1630"/>
                  <a:pt x="2184" y="1834"/>
                </a:cubicBezTo>
                <a:lnTo>
                  <a:pt x="2184" y="1834"/>
                </a:lnTo>
                <a:cubicBezTo>
                  <a:pt x="2427" y="2038"/>
                  <a:pt x="2184" y="2445"/>
                  <a:pt x="1942" y="2649"/>
                </a:cubicBezTo>
                <a:lnTo>
                  <a:pt x="0" y="3668"/>
                </a:lnTo>
                <a:cubicBezTo>
                  <a:pt x="1213" y="5502"/>
                  <a:pt x="1699" y="7540"/>
                  <a:pt x="971" y="9374"/>
                </a:cubicBezTo>
                <a:cubicBezTo>
                  <a:pt x="971" y="9577"/>
                  <a:pt x="728" y="9985"/>
                  <a:pt x="728" y="10189"/>
                </a:cubicBezTo>
                <a:cubicBezTo>
                  <a:pt x="486" y="10800"/>
                  <a:pt x="486" y="11615"/>
                  <a:pt x="486" y="12430"/>
                </a:cubicBezTo>
                <a:cubicBezTo>
                  <a:pt x="486" y="13857"/>
                  <a:pt x="971" y="15283"/>
                  <a:pt x="1942" y="16506"/>
                </a:cubicBezTo>
                <a:cubicBezTo>
                  <a:pt x="5097" y="20377"/>
                  <a:pt x="11407" y="21600"/>
                  <a:pt x="16018" y="18951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64234DA1-6167-4388-8CFC-B073B6EAE0BB}"/>
              </a:ext>
            </a:extLst>
          </p:cNvPr>
          <p:cNvSpPr/>
          <p:nvPr/>
        </p:nvSpPr>
        <p:spPr>
          <a:xfrm>
            <a:off x="6422921" y="4052307"/>
            <a:ext cx="284981" cy="3475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183" h="20664" extrusionOk="0">
                <a:moveTo>
                  <a:pt x="14805" y="898"/>
                </a:moveTo>
                <a:cubicBezTo>
                  <a:pt x="10436" y="-936"/>
                  <a:pt x="4854" y="83"/>
                  <a:pt x="2184" y="3547"/>
                </a:cubicBezTo>
                <a:cubicBezTo>
                  <a:pt x="971" y="4973"/>
                  <a:pt x="486" y="6604"/>
                  <a:pt x="486" y="8234"/>
                </a:cubicBezTo>
                <a:cubicBezTo>
                  <a:pt x="486" y="9049"/>
                  <a:pt x="486" y="9660"/>
                  <a:pt x="728" y="10475"/>
                </a:cubicBezTo>
                <a:cubicBezTo>
                  <a:pt x="728" y="10679"/>
                  <a:pt x="971" y="11087"/>
                  <a:pt x="971" y="11290"/>
                </a:cubicBezTo>
                <a:cubicBezTo>
                  <a:pt x="1456" y="13124"/>
                  <a:pt x="1213" y="15162"/>
                  <a:pt x="0" y="16996"/>
                </a:cubicBezTo>
                <a:lnTo>
                  <a:pt x="1942" y="18015"/>
                </a:lnTo>
                <a:cubicBezTo>
                  <a:pt x="2184" y="18219"/>
                  <a:pt x="2427" y="18423"/>
                  <a:pt x="2184" y="18830"/>
                </a:cubicBezTo>
                <a:lnTo>
                  <a:pt x="2184" y="18830"/>
                </a:lnTo>
                <a:cubicBezTo>
                  <a:pt x="1942" y="19034"/>
                  <a:pt x="1699" y="19238"/>
                  <a:pt x="1213" y="19034"/>
                </a:cubicBezTo>
                <a:lnTo>
                  <a:pt x="485" y="18626"/>
                </a:lnTo>
                <a:lnTo>
                  <a:pt x="1456" y="20256"/>
                </a:lnTo>
                <a:cubicBezTo>
                  <a:pt x="1699" y="20460"/>
                  <a:pt x="1941" y="20664"/>
                  <a:pt x="2184" y="20664"/>
                </a:cubicBezTo>
                <a:lnTo>
                  <a:pt x="4611" y="20664"/>
                </a:lnTo>
                <a:lnTo>
                  <a:pt x="3883" y="20256"/>
                </a:lnTo>
                <a:cubicBezTo>
                  <a:pt x="3640" y="20053"/>
                  <a:pt x="3398" y="19849"/>
                  <a:pt x="3640" y="19441"/>
                </a:cubicBezTo>
                <a:lnTo>
                  <a:pt x="3640" y="19441"/>
                </a:lnTo>
                <a:cubicBezTo>
                  <a:pt x="3883" y="19238"/>
                  <a:pt x="4126" y="19034"/>
                  <a:pt x="4611" y="19238"/>
                </a:cubicBezTo>
                <a:lnTo>
                  <a:pt x="6553" y="20256"/>
                </a:lnTo>
                <a:cubicBezTo>
                  <a:pt x="7767" y="18422"/>
                  <a:pt x="9708" y="17200"/>
                  <a:pt x="11892" y="16792"/>
                </a:cubicBezTo>
                <a:cubicBezTo>
                  <a:pt x="12135" y="16792"/>
                  <a:pt x="12621" y="16589"/>
                  <a:pt x="12863" y="16589"/>
                </a:cubicBezTo>
                <a:cubicBezTo>
                  <a:pt x="13591" y="16385"/>
                  <a:pt x="14562" y="16181"/>
                  <a:pt x="15290" y="15773"/>
                </a:cubicBezTo>
                <a:cubicBezTo>
                  <a:pt x="16746" y="15162"/>
                  <a:pt x="17960" y="14143"/>
                  <a:pt x="18931" y="12717"/>
                </a:cubicBezTo>
                <a:cubicBezTo>
                  <a:pt x="21600" y="8438"/>
                  <a:pt x="19901" y="3140"/>
                  <a:pt x="14805" y="898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90B57B32-7010-4EBB-A152-4C0564E83EB6}"/>
              </a:ext>
            </a:extLst>
          </p:cNvPr>
          <p:cNvSpPr/>
          <p:nvPr/>
        </p:nvSpPr>
        <p:spPr>
          <a:xfrm>
            <a:off x="5570219" y="2543106"/>
            <a:ext cx="284296" cy="3475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134" h="20664" extrusionOk="0">
                <a:moveTo>
                  <a:pt x="14804" y="898"/>
                </a:moveTo>
                <a:cubicBezTo>
                  <a:pt x="10436" y="-936"/>
                  <a:pt x="4854" y="83"/>
                  <a:pt x="2184" y="3547"/>
                </a:cubicBezTo>
                <a:cubicBezTo>
                  <a:pt x="971" y="4973"/>
                  <a:pt x="486" y="6604"/>
                  <a:pt x="486" y="8234"/>
                </a:cubicBezTo>
                <a:cubicBezTo>
                  <a:pt x="486" y="9049"/>
                  <a:pt x="486" y="9660"/>
                  <a:pt x="728" y="10475"/>
                </a:cubicBezTo>
                <a:cubicBezTo>
                  <a:pt x="728" y="10679"/>
                  <a:pt x="971" y="11087"/>
                  <a:pt x="971" y="11290"/>
                </a:cubicBezTo>
                <a:cubicBezTo>
                  <a:pt x="1456" y="13124"/>
                  <a:pt x="1213" y="15162"/>
                  <a:pt x="0" y="16996"/>
                </a:cubicBezTo>
                <a:lnTo>
                  <a:pt x="1942" y="18015"/>
                </a:lnTo>
                <a:cubicBezTo>
                  <a:pt x="2184" y="18219"/>
                  <a:pt x="2427" y="18423"/>
                  <a:pt x="2184" y="18830"/>
                </a:cubicBezTo>
                <a:lnTo>
                  <a:pt x="2184" y="18830"/>
                </a:lnTo>
                <a:cubicBezTo>
                  <a:pt x="1942" y="19034"/>
                  <a:pt x="1699" y="19238"/>
                  <a:pt x="1213" y="19034"/>
                </a:cubicBezTo>
                <a:lnTo>
                  <a:pt x="485" y="18626"/>
                </a:lnTo>
                <a:lnTo>
                  <a:pt x="1456" y="20256"/>
                </a:lnTo>
                <a:cubicBezTo>
                  <a:pt x="1699" y="20460"/>
                  <a:pt x="1941" y="20664"/>
                  <a:pt x="2184" y="20664"/>
                </a:cubicBezTo>
                <a:lnTo>
                  <a:pt x="4611" y="20664"/>
                </a:lnTo>
                <a:lnTo>
                  <a:pt x="3883" y="20256"/>
                </a:lnTo>
                <a:cubicBezTo>
                  <a:pt x="3640" y="20053"/>
                  <a:pt x="3398" y="19849"/>
                  <a:pt x="3640" y="19441"/>
                </a:cubicBezTo>
                <a:lnTo>
                  <a:pt x="3640" y="19441"/>
                </a:lnTo>
                <a:cubicBezTo>
                  <a:pt x="3883" y="19238"/>
                  <a:pt x="4126" y="19034"/>
                  <a:pt x="4611" y="19238"/>
                </a:cubicBezTo>
                <a:lnTo>
                  <a:pt x="6553" y="20256"/>
                </a:lnTo>
                <a:cubicBezTo>
                  <a:pt x="7766" y="18422"/>
                  <a:pt x="9708" y="17200"/>
                  <a:pt x="11892" y="16792"/>
                </a:cubicBezTo>
                <a:cubicBezTo>
                  <a:pt x="12135" y="16792"/>
                  <a:pt x="12620" y="16589"/>
                  <a:pt x="12863" y="16589"/>
                </a:cubicBezTo>
                <a:cubicBezTo>
                  <a:pt x="13591" y="16385"/>
                  <a:pt x="14562" y="16181"/>
                  <a:pt x="15290" y="15773"/>
                </a:cubicBezTo>
                <a:cubicBezTo>
                  <a:pt x="16746" y="15162"/>
                  <a:pt x="17960" y="14143"/>
                  <a:pt x="18930" y="12717"/>
                </a:cubicBezTo>
                <a:cubicBezTo>
                  <a:pt x="21600" y="8438"/>
                  <a:pt x="19658" y="3139"/>
                  <a:pt x="14804" y="89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57C5EFEC-1FF1-477A-9D37-0DD2334C8EAE}"/>
              </a:ext>
            </a:extLst>
          </p:cNvPr>
          <p:cNvSpPr/>
          <p:nvPr/>
        </p:nvSpPr>
        <p:spPr>
          <a:xfrm>
            <a:off x="5803752" y="3406155"/>
            <a:ext cx="376226" cy="2755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4" h="20923" extrusionOk="0">
                <a:moveTo>
                  <a:pt x="8" y="10707"/>
                </a:moveTo>
                <a:cubicBezTo>
                  <a:pt x="202" y="15912"/>
                  <a:pt x="3316" y="20336"/>
                  <a:pt x="7207" y="20857"/>
                </a:cubicBezTo>
                <a:cubicBezTo>
                  <a:pt x="8959" y="21117"/>
                  <a:pt x="10515" y="20597"/>
                  <a:pt x="11878" y="19556"/>
                </a:cubicBezTo>
                <a:cubicBezTo>
                  <a:pt x="12462" y="19035"/>
                  <a:pt x="13045" y="18515"/>
                  <a:pt x="13435" y="17994"/>
                </a:cubicBezTo>
                <a:cubicBezTo>
                  <a:pt x="13629" y="17734"/>
                  <a:pt x="13824" y="17474"/>
                  <a:pt x="14018" y="17214"/>
                </a:cubicBezTo>
                <a:cubicBezTo>
                  <a:pt x="15380" y="15392"/>
                  <a:pt x="17132" y="14351"/>
                  <a:pt x="19078" y="14351"/>
                </a:cubicBezTo>
                <a:lnTo>
                  <a:pt x="19078" y="12009"/>
                </a:lnTo>
                <a:cubicBezTo>
                  <a:pt x="19078" y="11749"/>
                  <a:pt x="19272" y="11228"/>
                  <a:pt x="19662" y="11228"/>
                </a:cubicBezTo>
                <a:lnTo>
                  <a:pt x="19662" y="11228"/>
                </a:lnTo>
                <a:cubicBezTo>
                  <a:pt x="19856" y="11228"/>
                  <a:pt x="20245" y="11488"/>
                  <a:pt x="20245" y="12009"/>
                </a:cubicBezTo>
                <a:lnTo>
                  <a:pt x="20245" y="13050"/>
                </a:lnTo>
                <a:lnTo>
                  <a:pt x="21218" y="10968"/>
                </a:lnTo>
                <a:cubicBezTo>
                  <a:pt x="21413" y="10708"/>
                  <a:pt x="21413" y="10187"/>
                  <a:pt x="21218" y="9927"/>
                </a:cubicBezTo>
                <a:lnTo>
                  <a:pt x="20245" y="7845"/>
                </a:lnTo>
                <a:lnTo>
                  <a:pt x="20245" y="8886"/>
                </a:lnTo>
                <a:cubicBezTo>
                  <a:pt x="20245" y="9146"/>
                  <a:pt x="20051" y="9667"/>
                  <a:pt x="19662" y="9667"/>
                </a:cubicBezTo>
                <a:lnTo>
                  <a:pt x="19662" y="9667"/>
                </a:lnTo>
                <a:cubicBezTo>
                  <a:pt x="19467" y="9667"/>
                  <a:pt x="19078" y="9407"/>
                  <a:pt x="19078" y="8886"/>
                </a:cubicBezTo>
                <a:lnTo>
                  <a:pt x="19078" y="6544"/>
                </a:lnTo>
                <a:cubicBezTo>
                  <a:pt x="17132" y="6544"/>
                  <a:pt x="15380" y="5503"/>
                  <a:pt x="14018" y="3681"/>
                </a:cubicBezTo>
                <a:cubicBezTo>
                  <a:pt x="13824" y="3421"/>
                  <a:pt x="13629" y="3161"/>
                  <a:pt x="13435" y="2901"/>
                </a:cubicBezTo>
                <a:cubicBezTo>
                  <a:pt x="12851" y="2380"/>
                  <a:pt x="12462" y="1599"/>
                  <a:pt x="11878" y="1339"/>
                </a:cubicBezTo>
                <a:cubicBezTo>
                  <a:pt x="10710" y="558"/>
                  <a:pt x="9348" y="38"/>
                  <a:pt x="7986" y="38"/>
                </a:cubicBezTo>
                <a:cubicBezTo>
                  <a:pt x="3510" y="-483"/>
                  <a:pt x="-187" y="4462"/>
                  <a:pt x="8" y="10707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0B341E16-4A08-4E98-9CFB-25FC9FDE1571}"/>
              </a:ext>
            </a:extLst>
          </p:cNvPr>
          <p:cNvSpPr/>
          <p:nvPr/>
        </p:nvSpPr>
        <p:spPr>
          <a:xfrm>
            <a:off x="4940069" y="4917783"/>
            <a:ext cx="376226" cy="2754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4" h="20921" extrusionOk="0">
                <a:moveTo>
                  <a:pt x="8" y="10705"/>
                </a:moveTo>
                <a:cubicBezTo>
                  <a:pt x="202" y="15910"/>
                  <a:pt x="3316" y="20334"/>
                  <a:pt x="7207" y="20855"/>
                </a:cubicBezTo>
                <a:cubicBezTo>
                  <a:pt x="8959" y="21115"/>
                  <a:pt x="10515" y="20595"/>
                  <a:pt x="11878" y="19554"/>
                </a:cubicBezTo>
                <a:cubicBezTo>
                  <a:pt x="12462" y="19033"/>
                  <a:pt x="13045" y="18513"/>
                  <a:pt x="13435" y="17992"/>
                </a:cubicBezTo>
                <a:cubicBezTo>
                  <a:pt x="13629" y="17732"/>
                  <a:pt x="13824" y="17472"/>
                  <a:pt x="14018" y="17212"/>
                </a:cubicBezTo>
                <a:cubicBezTo>
                  <a:pt x="15380" y="15390"/>
                  <a:pt x="17132" y="14349"/>
                  <a:pt x="19078" y="14349"/>
                </a:cubicBezTo>
                <a:lnTo>
                  <a:pt x="19078" y="12007"/>
                </a:lnTo>
                <a:cubicBezTo>
                  <a:pt x="19078" y="11747"/>
                  <a:pt x="19272" y="11226"/>
                  <a:pt x="19662" y="11226"/>
                </a:cubicBezTo>
                <a:lnTo>
                  <a:pt x="19662" y="11226"/>
                </a:lnTo>
                <a:cubicBezTo>
                  <a:pt x="19856" y="11226"/>
                  <a:pt x="20245" y="11486"/>
                  <a:pt x="20245" y="12007"/>
                </a:cubicBezTo>
                <a:lnTo>
                  <a:pt x="20245" y="13048"/>
                </a:lnTo>
                <a:lnTo>
                  <a:pt x="21218" y="10966"/>
                </a:lnTo>
                <a:cubicBezTo>
                  <a:pt x="21413" y="10706"/>
                  <a:pt x="21413" y="10185"/>
                  <a:pt x="21218" y="9925"/>
                </a:cubicBezTo>
                <a:lnTo>
                  <a:pt x="20245" y="7843"/>
                </a:lnTo>
                <a:lnTo>
                  <a:pt x="20245" y="8884"/>
                </a:lnTo>
                <a:cubicBezTo>
                  <a:pt x="20245" y="9144"/>
                  <a:pt x="20051" y="9665"/>
                  <a:pt x="19662" y="9665"/>
                </a:cubicBezTo>
                <a:lnTo>
                  <a:pt x="19662" y="9665"/>
                </a:lnTo>
                <a:cubicBezTo>
                  <a:pt x="19467" y="9665"/>
                  <a:pt x="19078" y="9404"/>
                  <a:pt x="19078" y="8884"/>
                </a:cubicBezTo>
                <a:lnTo>
                  <a:pt x="19078" y="6542"/>
                </a:lnTo>
                <a:cubicBezTo>
                  <a:pt x="17132" y="6542"/>
                  <a:pt x="15380" y="5501"/>
                  <a:pt x="14018" y="3679"/>
                </a:cubicBezTo>
                <a:cubicBezTo>
                  <a:pt x="13824" y="3419"/>
                  <a:pt x="13629" y="3159"/>
                  <a:pt x="13435" y="2898"/>
                </a:cubicBezTo>
                <a:cubicBezTo>
                  <a:pt x="12851" y="2378"/>
                  <a:pt x="12462" y="1597"/>
                  <a:pt x="11878" y="1337"/>
                </a:cubicBezTo>
                <a:cubicBezTo>
                  <a:pt x="10710" y="556"/>
                  <a:pt x="9348" y="36"/>
                  <a:pt x="7986" y="36"/>
                </a:cubicBezTo>
                <a:cubicBezTo>
                  <a:pt x="3510" y="-485"/>
                  <a:pt x="-187" y="4720"/>
                  <a:pt x="8" y="10705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653976BB-B03A-410C-BBEA-65A7663C33CD}"/>
              </a:ext>
            </a:extLst>
          </p:cNvPr>
          <p:cNvSpPr/>
          <p:nvPr/>
        </p:nvSpPr>
        <p:spPr>
          <a:xfrm>
            <a:off x="6686498" y="4129617"/>
            <a:ext cx="1977406" cy="1848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4" h="21421" extrusionOk="0">
                <a:moveTo>
                  <a:pt x="20592" y="4596"/>
                </a:moveTo>
                <a:lnTo>
                  <a:pt x="13529" y="268"/>
                </a:lnTo>
                <a:cubicBezTo>
                  <a:pt x="12931" y="-89"/>
                  <a:pt x="12184" y="-89"/>
                  <a:pt x="11624" y="268"/>
                </a:cubicBezTo>
                <a:lnTo>
                  <a:pt x="4561" y="4596"/>
                </a:lnTo>
                <a:cubicBezTo>
                  <a:pt x="3963" y="4954"/>
                  <a:pt x="3589" y="5629"/>
                  <a:pt x="3589" y="6383"/>
                </a:cubicBezTo>
                <a:lnTo>
                  <a:pt x="3589" y="10076"/>
                </a:lnTo>
                <a:cubicBezTo>
                  <a:pt x="3253" y="10036"/>
                  <a:pt x="2916" y="9917"/>
                  <a:pt x="2692" y="9639"/>
                </a:cubicBezTo>
                <a:cubicBezTo>
                  <a:pt x="2655" y="9599"/>
                  <a:pt x="2617" y="9560"/>
                  <a:pt x="2580" y="9520"/>
                </a:cubicBezTo>
                <a:cubicBezTo>
                  <a:pt x="2468" y="9440"/>
                  <a:pt x="2393" y="9321"/>
                  <a:pt x="2281" y="9282"/>
                </a:cubicBezTo>
                <a:cubicBezTo>
                  <a:pt x="2057" y="9162"/>
                  <a:pt x="1795" y="9083"/>
                  <a:pt x="1534" y="9083"/>
                </a:cubicBezTo>
                <a:cubicBezTo>
                  <a:pt x="674" y="9083"/>
                  <a:pt x="-36" y="9837"/>
                  <a:pt x="1" y="10790"/>
                </a:cubicBezTo>
                <a:cubicBezTo>
                  <a:pt x="39" y="11585"/>
                  <a:pt x="637" y="12260"/>
                  <a:pt x="1384" y="12339"/>
                </a:cubicBezTo>
                <a:cubicBezTo>
                  <a:pt x="1720" y="12379"/>
                  <a:pt x="2019" y="12299"/>
                  <a:pt x="2281" y="12140"/>
                </a:cubicBezTo>
                <a:cubicBezTo>
                  <a:pt x="2393" y="12061"/>
                  <a:pt x="2505" y="11982"/>
                  <a:pt x="2580" y="11902"/>
                </a:cubicBezTo>
                <a:cubicBezTo>
                  <a:pt x="2617" y="11862"/>
                  <a:pt x="2655" y="11823"/>
                  <a:pt x="2692" y="11783"/>
                </a:cubicBezTo>
                <a:cubicBezTo>
                  <a:pt x="2916" y="11545"/>
                  <a:pt x="3253" y="11386"/>
                  <a:pt x="3589" y="11346"/>
                </a:cubicBezTo>
                <a:lnTo>
                  <a:pt x="3589" y="15039"/>
                </a:lnTo>
                <a:cubicBezTo>
                  <a:pt x="3589" y="15754"/>
                  <a:pt x="3963" y="16429"/>
                  <a:pt x="4561" y="16826"/>
                </a:cubicBezTo>
                <a:lnTo>
                  <a:pt x="11624" y="21154"/>
                </a:lnTo>
                <a:cubicBezTo>
                  <a:pt x="12221" y="21511"/>
                  <a:pt x="12969" y="21511"/>
                  <a:pt x="13529" y="21154"/>
                </a:cubicBezTo>
                <a:lnTo>
                  <a:pt x="20592" y="16826"/>
                </a:lnTo>
                <a:cubicBezTo>
                  <a:pt x="21190" y="16468"/>
                  <a:pt x="21564" y="15793"/>
                  <a:pt x="21564" y="15039"/>
                </a:cubicBezTo>
                <a:lnTo>
                  <a:pt x="21564" y="6383"/>
                </a:lnTo>
                <a:cubicBezTo>
                  <a:pt x="21564" y="5629"/>
                  <a:pt x="21190" y="4954"/>
                  <a:pt x="20592" y="4596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8" name="Graphic 17" descr="Bar graph with upward trend outline">
            <a:extLst>
              <a:ext uri="{FF2B5EF4-FFF2-40B4-BE49-F238E27FC236}">
                <a16:creationId xmlns:a16="http://schemas.microsoft.com/office/drawing/2014/main" id="{42BE8873-36FF-4218-873A-0971B3EEA2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428029" y="3024845"/>
            <a:ext cx="1053753" cy="1053753"/>
          </a:xfrm>
          <a:prstGeom prst="rect">
            <a:avLst/>
          </a:prstGeom>
        </p:spPr>
      </p:pic>
      <p:pic>
        <p:nvPicPr>
          <p:cNvPr id="19" name="Graphic 18" descr="Boardroom outline">
            <a:extLst>
              <a:ext uri="{FF2B5EF4-FFF2-40B4-BE49-F238E27FC236}">
                <a16:creationId xmlns:a16="http://schemas.microsoft.com/office/drawing/2014/main" id="{BEA2FA58-419F-457F-B42A-025780F3460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305192" y="4489286"/>
            <a:ext cx="1053753" cy="1053753"/>
          </a:xfrm>
          <a:prstGeom prst="rect">
            <a:avLst/>
          </a:prstGeom>
        </p:spPr>
      </p:pic>
      <p:pic>
        <p:nvPicPr>
          <p:cNvPr id="20" name="Graphic 19" descr="Checklist outline">
            <a:extLst>
              <a:ext uri="{FF2B5EF4-FFF2-40B4-BE49-F238E27FC236}">
                <a16:creationId xmlns:a16="http://schemas.microsoft.com/office/drawing/2014/main" id="{977DFBD8-91D4-4CEB-A7C3-71B8A0B71A4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563887" y="4601680"/>
            <a:ext cx="1053753" cy="1053753"/>
          </a:xfrm>
          <a:prstGeom prst="rect">
            <a:avLst/>
          </a:prstGeom>
        </p:spPr>
      </p:pic>
      <p:pic>
        <p:nvPicPr>
          <p:cNvPr id="21" name="Graphic 20" descr="Customer review outline">
            <a:extLst>
              <a:ext uri="{FF2B5EF4-FFF2-40B4-BE49-F238E27FC236}">
                <a16:creationId xmlns:a16="http://schemas.microsoft.com/office/drawing/2014/main" id="{5D152DE7-736F-48B2-BB23-62EDBA18AF7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674639" y="3038568"/>
            <a:ext cx="1053753" cy="1053753"/>
          </a:xfrm>
          <a:prstGeom prst="rect">
            <a:avLst/>
          </a:prstGeom>
        </p:spPr>
      </p:pic>
      <p:pic>
        <p:nvPicPr>
          <p:cNvPr id="22" name="Graphic 21" descr="Handshake outline">
            <a:extLst>
              <a:ext uri="{FF2B5EF4-FFF2-40B4-BE49-F238E27FC236}">
                <a16:creationId xmlns:a16="http://schemas.microsoft.com/office/drawing/2014/main" id="{68E92107-04D8-4AA6-8E13-D5DBA974478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559905" y="1513514"/>
            <a:ext cx="1053753" cy="1053753"/>
          </a:xfrm>
          <a:prstGeom prst="rect">
            <a:avLst/>
          </a:prstGeom>
        </p:spPr>
      </p:pic>
      <p:pic>
        <p:nvPicPr>
          <p:cNvPr id="23" name="Graphic 22" descr="Postit Notes outline">
            <a:extLst>
              <a:ext uri="{FF2B5EF4-FFF2-40B4-BE49-F238E27FC236}">
                <a16:creationId xmlns:a16="http://schemas.microsoft.com/office/drawing/2014/main" id="{3D42581E-B7B2-4DD9-BF2E-B1D36B5B740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769778" y="4550196"/>
            <a:ext cx="1053753" cy="1053753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D5B65236-3953-4BAD-8730-62C880A37BF0}"/>
              </a:ext>
            </a:extLst>
          </p:cNvPr>
          <p:cNvGrpSpPr/>
          <p:nvPr/>
        </p:nvGrpSpPr>
        <p:grpSpPr>
          <a:xfrm>
            <a:off x="8927481" y="2947244"/>
            <a:ext cx="2926080" cy="1290153"/>
            <a:chOff x="8921977" y="1466725"/>
            <a:chExt cx="2926080" cy="129015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B822E4CF-96BE-44AD-B885-8A780A868382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6244665-2EAD-4EED-8DD9-D08A2F85405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E82AEE8C-4E08-4133-B308-34D2E0BEC39A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F5885E13-EA7A-4CA4-AB44-00FAC9BB4690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61DC3B3-692B-4E87-8647-54513BB32D3F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F262E9E2-1C1F-4F71-8DCA-CB8EFE830730}"/>
              </a:ext>
            </a:extLst>
          </p:cNvPr>
          <p:cNvGrpSpPr/>
          <p:nvPr/>
        </p:nvGrpSpPr>
        <p:grpSpPr>
          <a:xfrm>
            <a:off x="338440" y="2947244"/>
            <a:ext cx="2926080" cy="1290153"/>
            <a:chOff x="332936" y="2627766"/>
            <a:chExt cx="2926080" cy="129015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E4DC6EB4-733F-43FD-A373-E19C2841DA1D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7D257A17-76BF-4473-89F3-762FBF5AB84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67B3E9AB-3A6B-41BE-9DF6-0F38FABB1964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767E178-5733-4FB1-8992-19B039ACF44C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E6BD8F48-926F-4BD6-8F63-D3633934CB2C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DD636040-AC92-45C4-BB63-145D37210AC1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F35146D2-B9BF-458F-9E71-51A8BC6F7490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29FA9293-643D-4485-9FB3-105F44EB0E9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1CD8B2B-8B14-4587-B7D9-B33E5FD3C56A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2627766"/>
            <a:chExt cx="2926080" cy="129015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FE1D7B90-A7E3-45BC-85B6-06B3C9F46B6E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3198D24-BE5A-4E74-8E6A-0F910DE66F0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Hexagon Puzzle Pyramid – Slide Template</a:t>
            </a: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ED72FA14-54AD-472E-8AAC-F4046F772226}"/>
              </a:ext>
            </a:extLst>
          </p:cNvPr>
          <p:cNvSpPr/>
          <p:nvPr/>
        </p:nvSpPr>
        <p:spPr>
          <a:xfrm>
            <a:off x="6132472" y="2652257"/>
            <a:ext cx="1644868" cy="18162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18" extrusionOk="0">
                <a:moveTo>
                  <a:pt x="0" y="6898"/>
                </a:moveTo>
                <a:lnTo>
                  <a:pt x="0" y="14420"/>
                </a:lnTo>
                <a:cubicBezTo>
                  <a:pt x="0" y="15546"/>
                  <a:pt x="675" y="16592"/>
                  <a:pt x="1755" y="17155"/>
                </a:cubicBezTo>
                <a:lnTo>
                  <a:pt x="9045" y="20896"/>
                </a:lnTo>
                <a:cubicBezTo>
                  <a:pt x="10125" y="21459"/>
                  <a:pt x="11475" y="21459"/>
                  <a:pt x="12555" y="20896"/>
                </a:cubicBezTo>
                <a:lnTo>
                  <a:pt x="19845" y="17155"/>
                </a:lnTo>
                <a:cubicBezTo>
                  <a:pt x="20925" y="16592"/>
                  <a:pt x="21600" y="15546"/>
                  <a:pt x="21600" y="14420"/>
                </a:cubicBezTo>
                <a:lnTo>
                  <a:pt x="21600" y="6898"/>
                </a:lnTo>
                <a:cubicBezTo>
                  <a:pt x="21600" y="5772"/>
                  <a:pt x="20925" y="4726"/>
                  <a:pt x="19845" y="4163"/>
                </a:cubicBezTo>
                <a:lnTo>
                  <a:pt x="12555" y="422"/>
                </a:lnTo>
                <a:cubicBezTo>
                  <a:pt x="11475" y="-141"/>
                  <a:pt x="10125" y="-141"/>
                  <a:pt x="9045" y="422"/>
                </a:cubicBezTo>
                <a:lnTo>
                  <a:pt x="1755" y="4163"/>
                </a:lnTo>
                <a:cubicBezTo>
                  <a:pt x="675" y="4766"/>
                  <a:pt x="0" y="5772"/>
                  <a:pt x="0" y="6898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CD1970AE-E491-47BE-8429-94CBAF52C6F3}"/>
              </a:ext>
            </a:extLst>
          </p:cNvPr>
          <p:cNvSpPr/>
          <p:nvPr/>
        </p:nvSpPr>
        <p:spPr>
          <a:xfrm>
            <a:off x="4396222" y="2652257"/>
            <a:ext cx="1644868" cy="18162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18" extrusionOk="0">
                <a:moveTo>
                  <a:pt x="0" y="6898"/>
                </a:moveTo>
                <a:lnTo>
                  <a:pt x="0" y="14420"/>
                </a:lnTo>
                <a:cubicBezTo>
                  <a:pt x="0" y="15546"/>
                  <a:pt x="675" y="16592"/>
                  <a:pt x="1755" y="17155"/>
                </a:cubicBezTo>
                <a:lnTo>
                  <a:pt x="9045" y="20896"/>
                </a:lnTo>
                <a:cubicBezTo>
                  <a:pt x="10125" y="21459"/>
                  <a:pt x="11475" y="21459"/>
                  <a:pt x="12555" y="20896"/>
                </a:cubicBezTo>
                <a:lnTo>
                  <a:pt x="19845" y="17155"/>
                </a:lnTo>
                <a:cubicBezTo>
                  <a:pt x="20925" y="16592"/>
                  <a:pt x="21600" y="15546"/>
                  <a:pt x="21600" y="14420"/>
                </a:cubicBezTo>
                <a:lnTo>
                  <a:pt x="21600" y="6898"/>
                </a:lnTo>
                <a:cubicBezTo>
                  <a:pt x="21600" y="5772"/>
                  <a:pt x="20925" y="4726"/>
                  <a:pt x="19845" y="4163"/>
                </a:cubicBezTo>
                <a:lnTo>
                  <a:pt x="12555" y="422"/>
                </a:lnTo>
                <a:cubicBezTo>
                  <a:pt x="11475" y="-141"/>
                  <a:pt x="10125" y="-141"/>
                  <a:pt x="9045" y="422"/>
                </a:cubicBezTo>
                <a:lnTo>
                  <a:pt x="1755" y="4163"/>
                </a:lnTo>
                <a:cubicBezTo>
                  <a:pt x="675" y="4766"/>
                  <a:pt x="0" y="5772"/>
                  <a:pt x="0" y="689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867D46A7-B818-4882-85CA-26286FCD37DB}"/>
              </a:ext>
            </a:extLst>
          </p:cNvPr>
          <p:cNvSpPr/>
          <p:nvPr/>
        </p:nvSpPr>
        <p:spPr>
          <a:xfrm>
            <a:off x="5264347" y="4163885"/>
            <a:ext cx="1644868" cy="18162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18" extrusionOk="0">
                <a:moveTo>
                  <a:pt x="0" y="6898"/>
                </a:moveTo>
                <a:lnTo>
                  <a:pt x="0" y="14420"/>
                </a:lnTo>
                <a:cubicBezTo>
                  <a:pt x="0" y="15546"/>
                  <a:pt x="675" y="16592"/>
                  <a:pt x="1755" y="17155"/>
                </a:cubicBezTo>
                <a:lnTo>
                  <a:pt x="9045" y="20896"/>
                </a:lnTo>
                <a:cubicBezTo>
                  <a:pt x="10125" y="21459"/>
                  <a:pt x="11475" y="21459"/>
                  <a:pt x="12555" y="20896"/>
                </a:cubicBezTo>
                <a:lnTo>
                  <a:pt x="19845" y="17155"/>
                </a:lnTo>
                <a:cubicBezTo>
                  <a:pt x="20925" y="16592"/>
                  <a:pt x="21600" y="15546"/>
                  <a:pt x="21600" y="14420"/>
                </a:cubicBezTo>
                <a:lnTo>
                  <a:pt x="21600" y="6898"/>
                </a:lnTo>
                <a:cubicBezTo>
                  <a:pt x="21600" y="5772"/>
                  <a:pt x="20925" y="4726"/>
                  <a:pt x="19845" y="4163"/>
                </a:cubicBezTo>
                <a:lnTo>
                  <a:pt x="12555" y="422"/>
                </a:lnTo>
                <a:cubicBezTo>
                  <a:pt x="11475" y="-141"/>
                  <a:pt x="10125" y="-141"/>
                  <a:pt x="9045" y="422"/>
                </a:cubicBezTo>
                <a:lnTo>
                  <a:pt x="1755" y="4163"/>
                </a:lnTo>
                <a:cubicBezTo>
                  <a:pt x="630" y="4726"/>
                  <a:pt x="0" y="5772"/>
                  <a:pt x="0" y="6898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1D1AD6EF-F3AC-46DF-A9A7-E31618F35C99}"/>
              </a:ext>
            </a:extLst>
          </p:cNvPr>
          <p:cNvSpPr/>
          <p:nvPr/>
        </p:nvSpPr>
        <p:spPr>
          <a:xfrm>
            <a:off x="5264347" y="1153329"/>
            <a:ext cx="1644868" cy="18162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18" extrusionOk="0">
                <a:moveTo>
                  <a:pt x="0" y="6898"/>
                </a:moveTo>
                <a:lnTo>
                  <a:pt x="0" y="14420"/>
                </a:lnTo>
                <a:cubicBezTo>
                  <a:pt x="0" y="15546"/>
                  <a:pt x="675" y="16592"/>
                  <a:pt x="1755" y="17155"/>
                </a:cubicBezTo>
                <a:lnTo>
                  <a:pt x="9045" y="20896"/>
                </a:lnTo>
                <a:cubicBezTo>
                  <a:pt x="10125" y="21459"/>
                  <a:pt x="11475" y="21459"/>
                  <a:pt x="12555" y="20896"/>
                </a:cubicBezTo>
                <a:lnTo>
                  <a:pt x="19845" y="17155"/>
                </a:lnTo>
                <a:cubicBezTo>
                  <a:pt x="20925" y="16592"/>
                  <a:pt x="21600" y="15546"/>
                  <a:pt x="21600" y="14420"/>
                </a:cubicBezTo>
                <a:lnTo>
                  <a:pt x="21600" y="6898"/>
                </a:lnTo>
                <a:cubicBezTo>
                  <a:pt x="21600" y="5772"/>
                  <a:pt x="20925" y="4726"/>
                  <a:pt x="19845" y="4163"/>
                </a:cubicBezTo>
                <a:lnTo>
                  <a:pt x="12555" y="422"/>
                </a:lnTo>
                <a:cubicBezTo>
                  <a:pt x="11475" y="-141"/>
                  <a:pt x="10125" y="-141"/>
                  <a:pt x="9045" y="422"/>
                </a:cubicBezTo>
                <a:lnTo>
                  <a:pt x="1755" y="4163"/>
                </a:lnTo>
                <a:cubicBezTo>
                  <a:pt x="630" y="4726"/>
                  <a:pt x="0" y="5772"/>
                  <a:pt x="0" y="6898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0E3A8C27-F2BF-4E7E-BE51-D09B3744CD82}"/>
              </a:ext>
            </a:extLst>
          </p:cNvPr>
          <p:cNvSpPr/>
          <p:nvPr/>
        </p:nvSpPr>
        <p:spPr>
          <a:xfrm>
            <a:off x="3528097" y="4163885"/>
            <a:ext cx="1644868" cy="18162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18" extrusionOk="0">
                <a:moveTo>
                  <a:pt x="0" y="6898"/>
                </a:moveTo>
                <a:lnTo>
                  <a:pt x="0" y="14420"/>
                </a:lnTo>
                <a:cubicBezTo>
                  <a:pt x="0" y="15546"/>
                  <a:pt x="675" y="16592"/>
                  <a:pt x="1755" y="17155"/>
                </a:cubicBezTo>
                <a:lnTo>
                  <a:pt x="9045" y="20896"/>
                </a:lnTo>
                <a:cubicBezTo>
                  <a:pt x="10125" y="21459"/>
                  <a:pt x="11475" y="21459"/>
                  <a:pt x="12555" y="20896"/>
                </a:cubicBezTo>
                <a:lnTo>
                  <a:pt x="19845" y="17155"/>
                </a:lnTo>
                <a:cubicBezTo>
                  <a:pt x="20925" y="16592"/>
                  <a:pt x="21600" y="15546"/>
                  <a:pt x="21600" y="14420"/>
                </a:cubicBezTo>
                <a:lnTo>
                  <a:pt x="21600" y="6898"/>
                </a:lnTo>
                <a:cubicBezTo>
                  <a:pt x="21600" y="5772"/>
                  <a:pt x="20925" y="4726"/>
                  <a:pt x="19845" y="4163"/>
                </a:cubicBezTo>
                <a:lnTo>
                  <a:pt x="12555" y="422"/>
                </a:lnTo>
                <a:cubicBezTo>
                  <a:pt x="11475" y="-141"/>
                  <a:pt x="10125" y="-141"/>
                  <a:pt x="9045" y="422"/>
                </a:cubicBezTo>
                <a:lnTo>
                  <a:pt x="1755" y="4163"/>
                </a:lnTo>
                <a:cubicBezTo>
                  <a:pt x="675" y="4726"/>
                  <a:pt x="0" y="5772"/>
                  <a:pt x="0" y="6898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3F3B5792-8DC1-4B3F-A023-FCC9F936894C}"/>
              </a:ext>
            </a:extLst>
          </p:cNvPr>
          <p:cNvSpPr/>
          <p:nvPr/>
        </p:nvSpPr>
        <p:spPr>
          <a:xfrm>
            <a:off x="5584182" y="4228587"/>
            <a:ext cx="288421" cy="3424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27" h="20364" extrusionOk="0">
                <a:moveTo>
                  <a:pt x="16018" y="18951"/>
                </a:moveTo>
                <a:cubicBezTo>
                  <a:pt x="20144" y="16709"/>
                  <a:pt x="21600" y="12023"/>
                  <a:pt x="19416" y="8355"/>
                </a:cubicBezTo>
                <a:cubicBezTo>
                  <a:pt x="18445" y="6725"/>
                  <a:pt x="16989" y="5502"/>
                  <a:pt x="15290" y="4891"/>
                </a:cubicBezTo>
                <a:cubicBezTo>
                  <a:pt x="14562" y="4483"/>
                  <a:pt x="13834" y="4279"/>
                  <a:pt x="12863" y="4075"/>
                </a:cubicBezTo>
                <a:cubicBezTo>
                  <a:pt x="12620" y="4075"/>
                  <a:pt x="12135" y="3872"/>
                  <a:pt x="11892" y="3872"/>
                </a:cubicBezTo>
                <a:cubicBezTo>
                  <a:pt x="9708" y="3464"/>
                  <a:pt x="7767" y="2242"/>
                  <a:pt x="6310" y="408"/>
                </a:cubicBezTo>
                <a:lnTo>
                  <a:pt x="4369" y="1426"/>
                </a:lnTo>
                <a:cubicBezTo>
                  <a:pt x="4126" y="1630"/>
                  <a:pt x="3640" y="1426"/>
                  <a:pt x="3398" y="1223"/>
                </a:cubicBezTo>
                <a:lnTo>
                  <a:pt x="3398" y="1223"/>
                </a:lnTo>
                <a:cubicBezTo>
                  <a:pt x="3155" y="1019"/>
                  <a:pt x="3398" y="611"/>
                  <a:pt x="3640" y="408"/>
                </a:cubicBezTo>
                <a:lnTo>
                  <a:pt x="4369" y="0"/>
                </a:lnTo>
                <a:lnTo>
                  <a:pt x="2184" y="0"/>
                </a:lnTo>
                <a:cubicBezTo>
                  <a:pt x="1942" y="0"/>
                  <a:pt x="1456" y="204"/>
                  <a:pt x="1456" y="408"/>
                </a:cubicBezTo>
                <a:lnTo>
                  <a:pt x="485" y="2038"/>
                </a:lnTo>
                <a:lnTo>
                  <a:pt x="1213" y="1630"/>
                </a:lnTo>
                <a:cubicBezTo>
                  <a:pt x="1456" y="1426"/>
                  <a:pt x="1942" y="1630"/>
                  <a:pt x="2184" y="1834"/>
                </a:cubicBezTo>
                <a:lnTo>
                  <a:pt x="2184" y="1834"/>
                </a:lnTo>
                <a:cubicBezTo>
                  <a:pt x="2427" y="2038"/>
                  <a:pt x="2184" y="2445"/>
                  <a:pt x="1942" y="2649"/>
                </a:cubicBezTo>
                <a:lnTo>
                  <a:pt x="0" y="3668"/>
                </a:lnTo>
                <a:cubicBezTo>
                  <a:pt x="1213" y="5502"/>
                  <a:pt x="1699" y="7540"/>
                  <a:pt x="971" y="9373"/>
                </a:cubicBezTo>
                <a:cubicBezTo>
                  <a:pt x="971" y="9577"/>
                  <a:pt x="728" y="9985"/>
                  <a:pt x="728" y="10189"/>
                </a:cubicBezTo>
                <a:cubicBezTo>
                  <a:pt x="486" y="10800"/>
                  <a:pt x="486" y="11615"/>
                  <a:pt x="486" y="12430"/>
                </a:cubicBezTo>
                <a:cubicBezTo>
                  <a:pt x="486" y="13856"/>
                  <a:pt x="971" y="15283"/>
                  <a:pt x="1942" y="16505"/>
                </a:cubicBezTo>
                <a:cubicBezTo>
                  <a:pt x="4854" y="20377"/>
                  <a:pt x="11164" y="21600"/>
                  <a:pt x="16018" y="1895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0076502F-4E95-4552-A073-6059AA040312}"/>
              </a:ext>
            </a:extLst>
          </p:cNvPr>
          <p:cNvSpPr/>
          <p:nvPr/>
        </p:nvSpPr>
        <p:spPr>
          <a:xfrm>
            <a:off x="6475153" y="2720793"/>
            <a:ext cx="288421" cy="3424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27" h="20364" extrusionOk="0">
                <a:moveTo>
                  <a:pt x="16018" y="18951"/>
                </a:moveTo>
                <a:cubicBezTo>
                  <a:pt x="20144" y="16710"/>
                  <a:pt x="21600" y="12023"/>
                  <a:pt x="19416" y="8355"/>
                </a:cubicBezTo>
                <a:cubicBezTo>
                  <a:pt x="18445" y="6725"/>
                  <a:pt x="16989" y="5502"/>
                  <a:pt x="15290" y="4891"/>
                </a:cubicBezTo>
                <a:cubicBezTo>
                  <a:pt x="14562" y="4483"/>
                  <a:pt x="13834" y="4279"/>
                  <a:pt x="12863" y="4075"/>
                </a:cubicBezTo>
                <a:cubicBezTo>
                  <a:pt x="12620" y="4075"/>
                  <a:pt x="12135" y="3872"/>
                  <a:pt x="11892" y="3872"/>
                </a:cubicBezTo>
                <a:cubicBezTo>
                  <a:pt x="9708" y="3464"/>
                  <a:pt x="7767" y="2242"/>
                  <a:pt x="6310" y="408"/>
                </a:cubicBezTo>
                <a:lnTo>
                  <a:pt x="4369" y="1426"/>
                </a:lnTo>
                <a:cubicBezTo>
                  <a:pt x="4126" y="1630"/>
                  <a:pt x="3640" y="1426"/>
                  <a:pt x="3398" y="1223"/>
                </a:cubicBezTo>
                <a:lnTo>
                  <a:pt x="3398" y="1223"/>
                </a:lnTo>
                <a:cubicBezTo>
                  <a:pt x="3155" y="1019"/>
                  <a:pt x="3398" y="611"/>
                  <a:pt x="3640" y="408"/>
                </a:cubicBezTo>
                <a:lnTo>
                  <a:pt x="4369" y="0"/>
                </a:lnTo>
                <a:lnTo>
                  <a:pt x="2184" y="0"/>
                </a:lnTo>
                <a:cubicBezTo>
                  <a:pt x="1942" y="0"/>
                  <a:pt x="1456" y="204"/>
                  <a:pt x="1456" y="408"/>
                </a:cubicBezTo>
                <a:lnTo>
                  <a:pt x="485" y="2038"/>
                </a:lnTo>
                <a:lnTo>
                  <a:pt x="1213" y="1630"/>
                </a:lnTo>
                <a:cubicBezTo>
                  <a:pt x="1456" y="1426"/>
                  <a:pt x="1942" y="1630"/>
                  <a:pt x="2184" y="1834"/>
                </a:cubicBezTo>
                <a:lnTo>
                  <a:pt x="2184" y="1834"/>
                </a:lnTo>
                <a:cubicBezTo>
                  <a:pt x="2427" y="2038"/>
                  <a:pt x="2184" y="2445"/>
                  <a:pt x="1942" y="2649"/>
                </a:cubicBezTo>
                <a:lnTo>
                  <a:pt x="0" y="3668"/>
                </a:lnTo>
                <a:cubicBezTo>
                  <a:pt x="1213" y="5502"/>
                  <a:pt x="1699" y="7540"/>
                  <a:pt x="971" y="9374"/>
                </a:cubicBezTo>
                <a:cubicBezTo>
                  <a:pt x="971" y="9577"/>
                  <a:pt x="728" y="9985"/>
                  <a:pt x="728" y="10189"/>
                </a:cubicBezTo>
                <a:cubicBezTo>
                  <a:pt x="486" y="10800"/>
                  <a:pt x="486" y="11615"/>
                  <a:pt x="486" y="12430"/>
                </a:cubicBezTo>
                <a:cubicBezTo>
                  <a:pt x="486" y="13857"/>
                  <a:pt x="971" y="15283"/>
                  <a:pt x="1942" y="16506"/>
                </a:cubicBezTo>
                <a:cubicBezTo>
                  <a:pt x="5097" y="20377"/>
                  <a:pt x="11407" y="21600"/>
                  <a:pt x="16018" y="18951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64234DA1-6167-4388-8CFC-B073B6EAE0BB}"/>
              </a:ext>
            </a:extLst>
          </p:cNvPr>
          <p:cNvSpPr/>
          <p:nvPr/>
        </p:nvSpPr>
        <p:spPr>
          <a:xfrm>
            <a:off x="6422921" y="4052307"/>
            <a:ext cx="284981" cy="3475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183" h="20664" extrusionOk="0">
                <a:moveTo>
                  <a:pt x="14805" y="898"/>
                </a:moveTo>
                <a:cubicBezTo>
                  <a:pt x="10436" y="-936"/>
                  <a:pt x="4854" y="83"/>
                  <a:pt x="2184" y="3547"/>
                </a:cubicBezTo>
                <a:cubicBezTo>
                  <a:pt x="971" y="4973"/>
                  <a:pt x="486" y="6604"/>
                  <a:pt x="486" y="8234"/>
                </a:cubicBezTo>
                <a:cubicBezTo>
                  <a:pt x="486" y="9049"/>
                  <a:pt x="486" y="9660"/>
                  <a:pt x="728" y="10475"/>
                </a:cubicBezTo>
                <a:cubicBezTo>
                  <a:pt x="728" y="10679"/>
                  <a:pt x="971" y="11087"/>
                  <a:pt x="971" y="11290"/>
                </a:cubicBezTo>
                <a:cubicBezTo>
                  <a:pt x="1456" y="13124"/>
                  <a:pt x="1213" y="15162"/>
                  <a:pt x="0" y="16996"/>
                </a:cubicBezTo>
                <a:lnTo>
                  <a:pt x="1942" y="18015"/>
                </a:lnTo>
                <a:cubicBezTo>
                  <a:pt x="2184" y="18219"/>
                  <a:pt x="2427" y="18423"/>
                  <a:pt x="2184" y="18830"/>
                </a:cubicBezTo>
                <a:lnTo>
                  <a:pt x="2184" y="18830"/>
                </a:lnTo>
                <a:cubicBezTo>
                  <a:pt x="1942" y="19034"/>
                  <a:pt x="1699" y="19238"/>
                  <a:pt x="1213" y="19034"/>
                </a:cubicBezTo>
                <a:lnTo>
                  <a:pt x="485" y="18626"/>
                </a:lnTo>
                <a:lnTo>
                  <a:pt x="1456" y="20256"/>
                </a:lnTo>
                <a:cubicBezTo>
                  <a:pt x="1699" y="20460"/>
                  <a:pt x="1941" y="20664"/>
                  <a:pt x="2184" y="20664"/>
                </a:cubicBezTo>
                <a:lnTo>
                  <a:pt x="4611" y="20664"/>
                </a:lnTo>
                <a:lnTo>
                  <a:pt x="3883" y="20256"/>
                </a:lnTo>
                <a:cubicBezTo>
                  <a:pt x="3640" y="20053"/>
                  <a:pt x="3398" y="19849"/>
                  <a:pt x="3640" y="19441"/>
                </a:cubicBezTo>
                <a:lnTo>
                  <a:pt x="3640" y="19441"/>
                </a:lnTo>
                <a:cubicBezTo>
                  <a:pt x="3883" y="19238"/>
                  <a:pt x="4126" y="19034"/>
                  <a:pt x="4611" y="19238"/>
                </a:cubicBezTo>
                <a:lnTo>
                  <a:pt x="6553" y="20256"/>
                </a:lnTo>
                <a:cubicBezTo>
                  <a:pt x="7767" y="18422"/>
                  <a:pt x="9708" y="17200"/>
                  <a:pt x="11892" y="16792"/>
                </a:cubicBezTo>
                <a:cubicBezTo>
                  <a:pt x="12135" y="16792"/>
                  <a:pt x="12621" y="16589"/>
                  <a:pt x="12863" y="16589"/>
                </a:cubicBezTo>
                <a:cubicBezTo>
                  <a:pt x="13591" y="16385"/>
                  <a:pt x="14562" y="16181"/>
                  <a:pt x="15290" y="15773"/>
                </a:cubicBezTo>
                <a:cubicBezTo>
                  <a:pt x="16746" y="15162"/>
                  <a:pt x="17960" y="14143"/>
                  <a:pt x="18931" y="12717"/>
                </a:cubicBezTo>
                <a:cubicBezTo>
                  <a:pt x="21600" y="8438"/>
                  <a:pt x="19901" y="3140"/>
                  <a:pt x="14805" y="898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90B57B32-7010-4EBB-A152-4C0564E83EB6}"/>
              </a:ext>
            </a:extLst>
          </p:cNvPr>
          <p:cNvSpPr/>
          <p:nvPr/>
        </p:nvSpPr>
        <p:spPr>
          <a:xfrm>
            <a:off x="5570219" y="2543106"/>
            <a:ext cx="284296" cy="3475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134" h="20664" extrusionOk="0">
                <a:moveTo>
                  <a:pt x="14804" y="898"/>
                </a:moveTo>
                <a:cubicBezTo>
                  <a:pt x="10436" y="-936"/>
                  <a:pt x="4854" y="83"/>
                  <a:pt x="2184" y="3547"/>
                </a:cubicBezTo>
                <a:cubicBezTo>
                  <a:pt x="971" y="4973"/>
                  <a:pt x="486" y="6604"/>
                  <a:pt x="486" y="8234"/>
                </a:cubicBezTo>
                <a:cubicBezTo>
                  <a:pt x="486" y="9049"/>
                  <a:pt x="486" y="9660"/>
                  <a:pt x="728" y="10475"/>
                </a:cubicBezTo>
                <a:cubicBezTo>
                  <a:pt x="728" y="10679"/>
                  <a:pt x="971" y="11087"/>
                  <a:pt x="971" y="11290"/>
                </a:cubicBezTo>
                <a:cubicBezTo>
                  <a:pt x="1456" y="13124"/>
                  <a:pt x="1213" y="15162"/>
                  <a:pt x="0" y="16996"/>
                </a:cubicBezTo>
                <a:lnTo>
                  <a:pt x="1942" y="18015"/>
                </a:lnTo>
                <a:cubicBezTo>
                  <a:pt x="2184" y="18219"/>
                  <a:pt x="2427" y="18423"/>
                  <a:pt x="2184" y="18830"/>
                </a:cubicBezTo>
                <a:lnTo>
                  <a:pt x="2184" y="18830"/>
                </a:lnTo>
                <a:cubicBezTo>
                  <a:pt x="1942" y="19034"/>
                  <a:pt x="1699" y="19238"/>
                  <a:pt x="1213" y="19034"/>
                </a:cubicBezTo>
                <a:lnTo>
                  <a:pt x="485" y="18626"/>
                </a:lnTo>
                <a:lnTo>
                  <a:pt x="1456" y="20256"/>
                </a:lnTo>
                <a:cubicBezTo>
                  <a:pt x="1699" y="20460"/>
                  <a:pt x="1941" y="20664"/>
                  <a:pt x="2184" y="20664"/>
                </a:cubicBezTo>
                <a:lnTo>
                  <a:pt x="4611" y="20664"/>
                </a:lnTo>
                <a:lnTo>
                  <a:pt x="3883" y="20256"/>
                </a:lnTo>
                <a:cubicBezTo>
                  <a:pt x="3640" y="20053"/>
                  <a:pt x="3398" y="19849"/>
                  <a:pt x="3640" y="19441"/>
                </a:cubicBezTo>
                <a:lnTo>
                  <a:pt x="3640" y="19441"/>
                </a:lnTo>
                <a:cubicBezTo>
                  <a:pt x="3883" y="19238"/>
                  <a:pt x="4126" y="19034"/>
                  <a:pt x="4611" y="19238"/>
                </a:cubicBezTo>
                <a:lnTo>
                  <a:pt x="6553" y="20256"/>
                </a:lnTo>
                <a:cubicBezTo>
                  <a:pt x="7766" y="18422"/>
                  <a:pt x="9708" y="17200"/>
                  <a:pt x="11892" y="16792"/>
                </a:cubicBezTo>
                <a:cubicBezTo>
                  <a:pt x="12135" y="16792"/>
                  <a:pt x="12620" y="16589"/>
                  <a:pt x="12863" y="16589"/>
                </a:cubicBezTo>
                <a:cubicBezTo>
                  <a:pt x="13591" y="16385"/>
                  <a:pt x="14562" y="16181"/>
                  <a:pt x="15290" y="15773"/>
                </a:cubicBezTo>
                <a:cubicBezTo>
                  <a:pt x="16746" y="15162"/>
                  <a:pt x="17960" y="14143"/>
                  <a:pt x="18930" y="12717"/>
                </a:cubicBezTo>
                <a:cubicBezTo>
                  <a:pt x="21600" y="8438"/>
                  <a:pt x="19658" y="3139"/>
                  <a:pt x="14804" y="89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57C5EFEC-1FF1-477A-9D37-0DD2334C8EAE}"/>
              </a:ext>
            </a:extLst>
          </p:cNvPr>
          <p:cNvSpPr/>
          <p:nvPr/>
        </p:nvSpPr>
        <p:spPr>
          <a:xfrm>
            <a:off x="5803752" y="3406155"/>
            <a:ext cx="376226" cy="2755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4" h="20923" extrusionOk="0">
                <a:moveTo>
                  <a:pt x="8" y="10707"/>
                </a:moveTo>
                <a:cubicBezTo>
                  <a:pt x="202" y="15912"/>
                  <a:pt x="3316" y="20336"/>
                  <a:pt x="7207" y="20857"/>
                </a:cubicBezTo>
                <a:cubicBezTo>
                  <a:pt x="8959" y="21117"/>
                  <a:pt x="10515" y="20597"/>
                  <a:pt x="11878" y="19556"/>
                </a:cubicBezTo>
                <a:cubicBezTo>
                  <a:pt x="12462" y="19035"/>
                  <a:pt x="13045" y="18515"/>
                  <a:pt x="13435" y="17994"/>
                </a:cubicBezTo>
                <a:cubicBezTo>
                  <a:pt x="13629" y="17734"/>
                  <a:pt x="13824" y="17474"/>
                  <a:pt x="14018" y="17214"/>
                </a:cubicBezTo>
                <a:cubicBezTo>
                  <a:pt x="15380" y="15392"/>
                  <a:pt x="17132" y="14351"/>
                  <a:pt x="19078" y="14351"/>
                </a:cubicBezTo>
                <a:lnTo>
                  <a:pt x="19078" y="12009"/>
                </a:lnTo>
                <a:cubicBezTo>
                  <a:pt x="19078" y="11749"/>
                  <a:pt x="19272" y="11228"/>
                  <a:pt x="19662" y="11228"/>
                </a:cubicBezTo>
                <a:lnTo>
                  <a:pt x="19662" y="11228"/>
                </a:lnTo>
                <a:cubicBezTo>
                  <a:pt x="19856" y="11228"/>
                  <a:pt x="20245" y="11488"/>
                  <a:pt x="20245" y="12009"/>
                </a:cubicBezTo>
                <a:lnTo>
                  <a:pt x="20245" y="13050"/>
                </a:lnTo>
                <a:lnTo>
                  <a:pt x="21218" y="10968"/>
                </a:lnTo>
                <a:cubicBezTo>
                  <a:pt x="21413" y="10708"/>
                  <a:pt x="21413" y="10187"/>
                  <a:pt x="21218" y="9927"/>
                </a:cubicBezTo>
                <a:lnTo>
                  <a:pt x="20245" y="7845"/>
                </a:lnTo>
                <a:lnTo>
                  <a:pt x="20245" y="8886"/>
                </a:lnTo>
                <a:cubicBezTo>
                  <a:pt x="20245" y="9146"/>
                  <a:pt x="20051" y="9667"/>
                  <a:pt x="19662" y="9667"/>
                </a:cubicBezTo>
                <a:lnTo>
                  <a:pt x="19662" y="9667"/>
                </a:lnTo>
                <a:cubicBezTo>
                  <a:pt x="19467" y="9667"/>
                  <a:pt x="19078" y="9407"/>
                  <a:pt x="19078" y="8886"/>
                </a:cubicBezTo>
                <a:lnTo>
                  <a:pt x="19078" y="6544"/>
                </a:lnTo>
                <a:cubicBezTo>
                  <a:pt x="17132" y="6544"/>
                  <a:pt x="15380" y="5503"/>
                  <a:pt x="14018" y="3681"/>
                </a:cubicBezTo>
                <a:cubicBezTo>
                  <a:pt x="13824" y="3421"/>
                  <a:pt x="13629" y="3161"/>
                  <a:pt x="13435" y="2901"/>
                </a:cubicBezTo>
                <a:cubicBezTo>
                  <a:pt x="12851" y="2380"/>
                  <a:pt x="12462" y="1599"/>
                  <a:pt x="11878" y="1339"/>
                </a:cubicBezTo>
                <a:cubicBezTo>
                  <a:pt x="10710" y="558"/>
                  <a:pt x="9348" y="38"/>
                  <a:pt x="7986" y="38"/>
                </a:cubicBezTo>
                <a:cubicBezTo>
                  <a:pt x="3510" y="-483"/>
                  <a:pt x="-187" y="4462"/>
                  <a:pt x="8" y="10707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0B341E16-4A08-4E98-9CFB-25FC9FDE1571}"/>
              </a:ext>
            </a:extLst>
          </p:cNvPr>
          <p:cNvSpPr/>
          <p:nvPr/>
        </p:nvSpPr>
        <p:spPr>
          <a:xfrm>
            <a:off x="4940069" y="4917783"/>
            <a:ext cx="376226" cy="2754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4" h="20921" extrusionOk="0">
                <a:moveTo>
                  <a:pt x="8" y="10705"/>
                </a:moveTo>
                <a:cubicBezTo>
                  <a:pt x="202" y="15910"/>
                  <a:pt x="3316" y="20334"/>
                  <a:pt x="7207" y="20855"/>
                </a:cubicBezTo>
                <a:cubicBezTo>
                  <a:pt x="8959" y="21115"/>
                  <a:pt x="10515" y="20595"/>
                  <a:pt x="11878" y="19554"/>
                </a:cubicBezTo>
                <a:cubicBezTo>
                  <a:pt x="12462" y="19033"/>
                  <a:pt x="13045" y="18513"/>
                  <a:pt x="13435" y="17992"/>
                </a:cubicBezTo>
                <a:cubicBezTo>
                  <a:pt x="13629" y="17732"/>
                  <a:pt x="13824" y="17472"/>
                  <a:pt x="14018" y="17212"/>
                </a:cubicBezTo>
                <a:cubicBezTo>
                  <a:pt x="15380" y="15390"/>
                  <a:pt x="17132" y="14349"/>
                  <a:pt x="19078" y="14349"/>
                </a:cubicBezTo>
                <a:lnTo>
                  <a:pt x="19078" y="12007"/>
                </a:lnTo>
                <a:cubicBezTo>
                  <a:pt x="19078" y="11747"/>
                  <a:pt x="19272" y="11226"/>
                  <a:pt x="19662" y="11226"/>
                </a:cubicBezTo>
                <a:lnTo>
                  <a:pt x="19662" y="11226"/>
                </a:lnTo>
                <a:cubicBezTo>
                  <a:pt x="19856" y="11226"/>
                  <a:pt x="20245" y="11486"/>
                  <a:pt x="20245" y="12007"/>
                </a:cubicBezTo>
                <a:lnTo>
                  <a:pt x="20245" y="13048"/>
                </a:lnTo>
                <a:lnTo>
                  <a:pt x="21218" y="10966"/>
                </a:lnTo>
                <a:cubicBezTo>
                  <a:pt x="21413" y="10706"/>
                  <a:pt x="21413" y="10185"/>
                  <a:pt x="21218" y="9925"/>
                </a:cubicBezTo>
                <a:lnTo>
                  <a:pt x="20245" y="7843"/>
                </a:lnTo>
                <a:lnTo>
                  <a:pt x="20245" y="8884"/>
                </a:lnTo>
                <a:cubicBezTo>
                  <a:pt x="20245" y="9144"/>
                  <a:pt x="20051" y="9665"/>
                  <a:pt x="19662" y="9665"/>
                </a:cubicBezTo>
                <a:lnTo>
                  <a:pt x="19662" y="9665"/>
                </a:lnTo>
                <a:cubicBezTo>
                  <a:pt x="19467" y="9665"/>
                  <a:pt x="19078" y="9404"/>
                  <a:pt x="19078" y="8884"/>
                </a:cubicBezTo>
                <a:lnTo>
                  <a:pt x="19078" y="6542"/>
                </a:lnTo>
                <a:cubicBezTo>
                  <a:pt x="17132" y="6542"/>
                  <a:pt x="15380" y="5501"/>
                  <a:pt x="14018" y="3679"/>
                </a:cubicBezTo>
                <a:cubicBezTo>
                  <a:pt x="13824" y="3419"/>
                  <a:pt x="13629" y="3159"/>
                  <a:pt x="13435" y="2898"/>
                </a:cubicBezTo>
                <a:cubicBezTo>
                  <a:pt x="12851" y="2378"/>
                  <a:pt x="12462" y="1597"/>
                  <a:pt x="11878" y="1337"/>
                </a:cubicBezTo>
                <a:cubicBezTo>
                  <a:pt x="10710" y="556"/>
                  <a:pt x="9348" y="36"/>
                  <a:pt x="7986" y="36"/>
                </a:cubicBezTo>
                <a:cubicBezTo>
                  <a:pt x="3510" y="-485"/>
                  <a:pt x="-187" y="4720"/>
                  <a:pt x="8" y="10705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653976BB-B03A-410C-BBEA-65A7663C33CD}"/>
              </a:ext>
            </a:extLst>
          </p:cNvPr>
          <p:cNvSpPr/>
          <p:nvPr/>
        </p:nvSpPr>
        <p:spPr>
          <a:xfrm>
            <a:off x="6686498" y="4129617"/>
            <a:ext cx="1977406" cy="1848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4" h="21421" extrusionOk="0">
                <a:moveTo>
                  <a:pt x="20592" y="4596"/>
                </a:moveTo>
                <a:lnTo>
                  <a:pt x="13529" y="268"/>
                </a:lnTo>
                <a:cubicBezTo>
                  <a:pt x="12931" y="-89"/>
                  <a:pt x="12184" y="-89"/>
                  <a:pt x="11624" y="268"/>
                </a:cubicBezTo>
                <a:lnTo>
                  <a:pt x="4561" y="4596"/>
                </a:lnTo>
                <a:cubicBezTo>
                  <a:pt x="3963" y="4954"/>
                  <a:pt x="3589" y="5629"/>
                  <a:pt x="3589" y="6383"/>
                </a:cubicBezTo>
                <a:lnTo>
                  <a:pt x="3589" y="10076"/>
                </a:lnTo>
                <a:cubicBezTo>
                  <a:pt x="3253" y="10036"/>
                  <a:pt x="2916" y="9917"/>
                  <a:pt x="2692" y="9639"/>
                </a:cubicBezTo>
                <a:cubicBezTo>
                  <a:pt x="2655" y="9599"/>
                  <a:pt x="2617" y="9560"/>
                  <a:pt x="2580" y="9520"/>
                </a:cubicBezTo>
                <a:cubicBezTo>
                  <a:pt x="2468" y="9440"/>
                  <a:pt x="2393" y="9321"/>
                  <a:pt x="2281" y="9282"/>
                </a:cubicBezTo>
                <a:cubicBezTo>
                  <a:pt x="2057" y="9162"/>
                  <a:pt x="1795" y="9083"/>
                  <a:pt x="1534" y="9083"/>
                </a:cubicBezTo>
                <a:cubicBezTo>
                  <a:pt x="674" y="9083"/>
                  <a:pt x="-36" y="9837"/>
                  <a:pt x="1" y="10790"/>
                </a:cubicBezTo>
                <a:cubicBezTo>
                  <a:pt x="39" y="11585"/>
                  <a:pt x="637" y="12260"/>
                  <a:pt x="1384" y="12339"/>
                </a:cubicBezTo>
                <a:cubicBezTo>
                  <a:pt x="1720" y="12379"/>
                  <a:pt x="2019" y="12299"/>
                  <a:pt x="2281" y="12140"/>
                </a:cubicBezTo>
                <a:cubicBezTo>
                  <a:pt x="2393" y="12061"/>
                  <a:pt x="2505" y="11982"/>
                  <a:pt x="2580" y="11902"/>
                </a:cubicBezTo>
                <a:cubicBezTo>
                  <a:pt x="2617" y="11862"/>
                  <a:pt x="2655" y="11823"/>
                  <a:pt x="2692" y="11783"/>
                </a:cubicBezTo>
                <a:cubicBezTo>
                  <a:pt x="2916" y="11545"/>
                  <a:pt x="3253" y="11386"/>
                  <a:pt x="3589" y="11346"/>
                </a:cubicBezTo>
                <a:lnTo>
                  <a:pt x="3589" y="15039"/>
                </a:lnTo>
                <a:cubicBezTo>
                  <a:pt x="3589" y="15754"/>
                  <a:pt x="3963" y="16429"/>
                  <a:pt x="4561" y="16826"/>
                </a:cubicBezTo>
                <a:lnTo>
                  <a:pt x="11624" y="21154"/>
                </a:lnTo>
                <a:cubicBezTo>
                  <a:pt x="12221" y="21511"/>
                  <a:pt x="12969" y="21511"/>
                  <a:pt x="13529" y="21154"/>
                </a:cubicBezTo>
                <a:lnTo>
                  <a:pt x="20592" y="16826"/>
                </a:lnTo>
                <a:cubicBezTo>
                  <a:pt x="21190" y="16468"/>
                  <a:pt x="21564" y="15793"/>
                  <a:pt x="21564" y="15039"/>
                </a:cubicBezTo>
                <a:lnTo>
                  <a:pt x="21564" y="6383"/>
                </a:lnTo>
                <a:cubicBezTo>
                  <a:pt x="21564" y="5629"/>
                  <a:pt x="21190" y="4954"/>
                  <a:pt x="20592" y="4596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8" name="Graphic 17" descr="Bar graph with upward trend outline">
            <a:extLst>
              <a:ext uri="{FF2B5EF4-FFF2-40B4-BE49-F238E27FC236}">
                <a16:creationId xmlns:a16="http://schemas.microsoft.com/office/drawing/2014/main" id="{42BE8873-36FF-4218-873A-0971B3EEA2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428029" y="3024845"/>
            <a:ext cx="1053753" cy="1053753"/>
          </a:xfrm>
          <a:prstGeom prst="rect">
            <a:avLst/>
          </a:prstGeom>
        </p:spPr>
      </p:pic>
      <p:pic>
        <p:nvPicPr>
          <p:cNvPr id="19" name="Graphic 18" descr="Boardroom outline">
            <a:extLst>
              <a:ext uri="{FF2B5EF4-FFF2-40B4-BE49-F238E27FC236}">
                <a16:creationId xmlns:a16="http://schemas.microsoft.com/office/drawing/2014/main" id="{BEA2FA58-419F-457F-B42A-025780F3460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305192" y="4489286"/>
            <a:ext cx="1053753" cy="1053753"/>
          </a:xfrm>
          <a:prstGeom prst="rect">
            <a:avLst/>
          </a:prstGeom>
        </p:spPr>
      </p:pic>
      <p:pic>
        <p:nvPicPr>
          <p:cNvPr id="20" name="Graphic 19" descr="Checklist outline">
            <a:extLst>
              <a:ext uri="{FF2B5EF4-FFF2-40B4-BE49-F238E27FC236}">
                <a16:creationId xmlns:a16="http://schemas.microsoft.com/office/drawing/2014/main" id="{977DFBD8-91D4-4CEB-A7C3-71B8A0B71A4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563887" y="4601680"/>
            <a:ext cx="1053753" cy="1053753"/>
          </a:xfrm>
          <a:prstGeom prst="rect">
            <a:avLst/>
          </a:prstGeom>
        </p:spPr>
      </p:pic>
      <p:pic>
        <p:nvPicPr>
          <p:cNvPr id="21" name="Graphic 20" descr="Customer review outline">
            <a:extLst>
              <a:ext uri="{FF2B5EF4-FFF2-40B4-BE49-F238E27FC236}">
                <a16:creationId xmlns:a16="http://schemas.microsoft.com/office/drawing/2014/main" id="{5D152DE7-736F-48B2-BB23-62EDBA18AF7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674639" y="3038568"/>
            <a:ext cx="1053753" cy="1053753"/>
          </a:xfrm>
          <a:prstGeom prst="rect">
            <a:avLst/>
          </a:prstGeom>
        </p:spPr>
      </p:pic>
      <p:pic>
        <p:nvPicPr>
          <p:cNvPr id="22" name="Graphic 21" descr="Handshake outline">
            <a:extLst>
              <a:ext uri="{FF2B5EF4-FFF2-40B4-BE49-F238E27FC236}">
                <a16:creationId xmlns:a16="http://schemas.microsoft.com/office/drawing/2014/main" id="{68E92107-04D8-4AA6-8E13-D5DBA974478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559905" y="1513514"/>
            <a:ext cx="1053753" cy="1053753"/>
          </a:xfrm>
          <a:prstGeom prst="rect">
            <a:avLst/>
          </a:prstGeom>
        </p:spPr>
      </p:pic>
      <p:pic>
        <p:nvPicPr>
          <p:cNvPr id="23" name="Graphic 22" descr="Postit Notes outline">
            <a:extLst>
              <a:ext uri="{FF2B5EF4-FFF2-40B4-BE49-F238E27FC236}">
                <a16:creationId xmlns:a16="http://schemas.microsoft.com/office/drawing/2014/main" id="{3D42581E-B7B2-4DD9-BF2E-B1D36B5B740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769778" y="4550196"/>
            <a:ext cx="1053753" cy="1053753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D5B65236-3953-4BAD-8730-62C880A37BF0}"/>
              </a:ext>
            </a:extLst>
          </p:cNvPr>
          <p:cNvGrpSpPr/>
          <p:nvPr/>
        </p:nvGrpSpPr>
        <p:grpSpPr>
          <a:xfrm>
            <a:off x="8927481" y="2947244"/>
            <a:ext cx="2926080" cy="1290153"/>
            <a:chOff x="8921977" y="1466725"/>
            <a:chExt cx="2926080" cy="129015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B822E4CF-96BE-44AD-B885-8A780A868382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6244665-2EAD-4EED-8DD9-D08A2F85405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E82AEE8C-4E08-4133-B308-34D2E0BEC39A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F5885E13-EA7A-4CA4-AB44-00FAC9BB4690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61DC3B3-692B-4E87-8647-54513BB32D3F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F262E9E2-1C1F-4F71-8DCA-CB8EFE830730}"/>
              </a:ext>
            </a:extLst>
          </p:cNvPr>
          <p:cNvGrpSpPr/>
          <p:nvPr/>
        </p:nvGrpSpPr>
        <p:grpSpPr>
          <a:xfrm>
            <a:off x="338440" y="2947244"/>
            <a:ext cx="2926080" cy="1290153"/>
            <a:chOff x="332936" y="2627766"/>
            <a:chExt cx="2926080" cy="129015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E4DC6EB4-733F-43FD-A373-E19C2841DA1D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7D257A17-76BF-4473-89F3-762FBF5AB84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67B3E9AB-3A6B-41BE-9DF6-0F38FABB1964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767E178-5733-4FB1-8992-19B039ACF44C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E6BD8F48-926F-4BD6-8F63-D3633934CB2C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DD636040-AC92-45C4-BB63-145D37210AC1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F35146D2-B9BF-458F-9E71-51A8BC6F7490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29FA9293-643D-4485-9FB3-105F44EB0E9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1CD8B2B-8B14-4587-B7D9-B33E5FD3C56A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2627766"/>
            <a:chExt cx="2926080" cy="129015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FE1D7B90-A7E3-45BC-85B6-06B3C9F46B6E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3198D24-BE5A-4E74-8E6A-0F910DE66F0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72945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8488</TotalTime>
  <Words>525</Words>
  <Application>Microsoft Office PowerPoint</Application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Hexagon Puzzle Pyramid – Slide Template</vt:lpstr>
      <vt:lpstr>Hexagon Puzzle Pyramid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Hexagon Puzzle Pyramid</dc:title>
  <dc:creator>PresentationGO.com</dc:creator>
  <dc:description>© Copyright PresentationGO.com</dc:description>
  <cp:lastModifiedBy>Christophe Barroche</cp:lastModifiedBy>
  <cp:revision>13</cp:revision>
  <dcterms:created xsi:type="dcterms:W3CDTF">2014-11-26T05:14:11Z</dcterms:created>
  <dcterms:modified xsi:type="dcterms:W3CDTF">2020-12-09T01:53:23Z</dcterms:modified>
  <cp:category>Charts &amp; Diagrams</cp:category>
</cp:coreProperties>
</file>