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4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8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Hexagon Radial Diagram for PowerPoint</a:t>
            </a:r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4B9572BD-2ADB-47B7-8E0A-E92216675039}"/>
              </a:ext>
            </a:extLst>
          </p:cNvPr>
          <p:cNvSpPr>
            <a:spLocks/>
          </p:cNvSpPr>
          <p:nvPr/>
        </p:nvSpPr>
        <p:spPr bwMode="auto">
          <a:xfrm>
            <a:off x="5298619" y="1200727"/>
            <a:ext cx="1603751" cy="1385467"/>
          </a:xfrm>
          <a:custGeom>
            <a:avLst/>
            <a:gdLst>
              <a:gd name="T0" fmla="*/ 0 w 1249"/>
              <a:gd name="T1" fmla="*/ 540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40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4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40"/>
                </a:moveTo>
                <a:lnTo>
                  <a:pt x="309" y="0"/>
                </a:lnTo>
                <a:lnTo>
                  <a:pt x="941" y="0"/>
                </a:lnTo>
                <a:lnTo>
                  <a:pt x="1249" y="540"/>
                </a:lnTo>
                <a:lnTo>
                  <a:pt x="941" y="1079"/>
                </a:lnTo>
                <a:lnTo>
                  <a:pt x="309" y="1079"/>
                </a:lnTo>
                <a:lnTo>
                  <a:pt x="0" y="5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/>
              <a:t>01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A72776A0-6D1E-498F-A0BD-93220B2D1717}"/>
              </a:ext>
            </a:extLst>
          </p:cNvPr>
          <p:cNvSpPr>
            <a:spLocks/>
          </p:cNvSpPr>
          <p:nvPr/>
        </p:nvSpPr>
        <p:spPr bwMode="auto">
          <a:xfrm>
            <a:off x="6767547" y="2049470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1 w 1249"/>
              <a:gd name="T3" fmla="*/ 0 h 1086"/>
              <a:gd name="T4" fmla="*/ 940 w 1249"/>
              <a:gd name="T5" fmla="*/ 0 h 1086"/>
              <a:gd name="T6" fmla="*/ 1249 w 1249"/>
              <a:gd name="T7" fmla="*/ 543 h 1086"/>
              <a:gd name="T8" fmla="*/ 940 w 1249"/>
              <a:gd name="T9" fmla="*/ 1086 h 1086"/>
              <a:gd name="T10" fmla="*/ 311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1" y="0"/>
                </a:lnTo>
                <a:lnTo>
                  <a:pt x="940" y="0"/>
                </a:lnTo>
                <a:lnTo>
                  <a:pt x="1249" y="543"/>
                </a:lnTo>
                <a:lnTo>
                  <a:pt x="940" y="1086"/>
                </a:lnTo>
                <a:lnTo>
                  <a:pt x="311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36576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4800" b="1"/>
              <a:t>02</a:t>
            </a:r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4F17F387-D48E-4F28-A23E-973069B24C16}"/>
              </a:ext>
            </a:extLst>
          </p:cNvPr>
          <p:cNvSpPr>
            <a:spLocks/>
          </p:cNvSpPr>
          <p:nvPr/>
        </p:nvSpPr>
        <p:spPr bwMode="auto">
          <a:xfrm>
            <a:off x="6767547" y="3728979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1 w 1249"/>
              <a:gd name="T3" fmla="*/ 0 h 1086"/>
              <a:gd name="T4" fmla="*/ 940 w 1249"/>
              <a:gd name="T5" fmla="*/ 0 h 1086"/>
              <a:gd name="T6" fmla="*/ 1249 w 1249"/>
              <a:gd name="T7" fmla="*/ 543 h 1086"/>
              <a:gd name="T8" fmla="*/ 940 w 1249"/>
              <a:gd name="T9" fmla="*/ 1086 h 1086"/>
              <a:gd name="T10" fmla="*/ 311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1" y="0"/>
                </a:lnTo>
                <a:lnTo>
                  <a:pt x="940" y="0"/>
                </a:lnTo>
                <a:lnTo>
                  <a:pt x="1249" y="543"/>
                </a:lnTo>
                <a:lnTo>
                  <a:pt x="940" y="1086"/>
                </a:lnTo>
                <a:lnTo>
                  <a:pt x="311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36576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4800" b="1"/>
              <a:t>03</a:t>
            </a:r>
          </a:p>
        </p:txBody>
      </p:sp>
      <p:sp>
        <p:nvSpPr>
          <p:cNvPr id="46" name="Freeform 17">
            <a:extLst>
              <a:ext uri="{FF2B5EF4-FFF2-40B4-BE49-F238E27FC236}">
                <a16:creationId xmlns:a16="http://schemas.microsoft.com/office/drawing/2014/main" id="{C00B04E6-ADA3-4949-BB10-84D9CF94BB19}"/>
              </a:ext>
            </a:extLst>
          </p:cNvPr>
          <p:cNvSpPr>
            <a:spLocks/>
          </p:cNvSpPr>
          <p:nvPr/>
        </p:nvSpPr>
        <p:spPr bwMode="auto">
          <a:xfrm>
            <a:off x="5298619" y="4586709"/>
            <a:ext cx="1603751" cy="1385467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/>
              <a:t>04</a:t>
            </a:r>
          </a:p>
        </p:txBody>
      </p:sp>
      <p:sp>
        <p:nvSpPr>
          <p:cNvPr id="47" name="Freeform 20">
            <a:extLst>
              <a:ext uri="{FF2B5EF4-FFF2-40B4-BE49-F238E27FC236}">
                <a16:creationId xmlns:a16="http://schemas.microsoft.com/office/drawing/2014/main" id="{E0A3619A-E995-4C74-B168-F477F57DD404}"/>
              </a:ext>
            </a:extLst>
          </p:cNvPr>
          <p:cNvSpPr>
            <a:spLocks/>
          </p:cNvSpPr>
          <p:nvPr/>
        </p:nvSpPr>
        <p:spPr bwMode="auto">
          <a:xfrm>
            <a:off x="3820702" y="3728979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0 w 1249"/>
              <a:gd name="T3" fmla="*/ 0 h 1086"/>
              <a:gd name="T4" fmla="*/ 939 w 1249"/>
              <a:gd name="T5" fmla="*/ 0 h 1086"/>
              <a:gd name="T6" fmla="*/ 1249 w 1249"/>
              <a:gd name="T7" fmla="*/ 543 h 1086"/>
              <a:gd name="T8" fmla="*/ 939 w 1249"/>
              <a:gd name="T9" fmla="*/ 1086 h 1086"/>
              <a:gd name="T10" fmla="*/ 310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0" y="0"/>
                </a:lnTo>
                <a:lnTo>
                  <a:pt x="939" y="0"/>
                </a:lnTo>
                <a:lnTo>
                  <a:pt x="1249" y="543"/>
                </a:lnTo>
                <a:lnTo>
                  <a:pt x="939" y="1086"/>
                </a:lnTo>
                <a:lnTo>
                  <a:pt x="310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576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800" b="1"/>
              <a:t>05</a:t>
            </a:r>
          </a:p>
        </p:txBody>
      </p:sp>
      <p:sp>
        <p:nvSpPr>
          <p:cNvPr id="48" name="Freeform 22">
            <a:extLst>
              <a:ext uri="{FF2B5EF4-FFF2-40B4-BE49-F238E27FC236}">
                <a16:creationId xmlns:a16="http://schemas.microsoft.com/office/drawing/2014/main" id="{F140E3CF-4031-4F64-AB00-108FB2A8B80A}"/>
              </a:ext>
            </a:extLst>
          </p:cNvPr>
          <p:cNvSpPr>
            <a:spLocks/>
          </p:cNvSpPr>
          <p:nvPr/>
        </p:nvSpPr>
        <p:spPr bwMode="auto">
          <a:xfrm>
            <a:off x="3820702" y="2049470"/>
            <a:ext cx="1603751" cy="1385467"/>
          </a:xfrm>
          <a:custGeom>
            <a:avLst/>
            <a:gdLst>
              <a:gd name="T0" fmla="*/ 0 w 1249"/>
              <a:gd name="T1" fmla="*/ 540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40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4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40"/>
                </a:moveTo>
                <a:lnTo>
                  <a:pt x="309" y="0"/>
                </a:lnTo>
                <a:lnTo>
                  <a:pt x="941" y="0"/>
                </a:lnTo>
                <a:lnTo>
                  <a:pt x="1249" y="540"/>
                </a:lnTo>
                <a:lnTo>
                  <a:pt x="941" y="1079"/>
                </a:lnTo>
                <a:lnTo>
                  <a:pt x="309" y="1079"/>
                </a:lnTo>
                <a:lnTo>
                  <a:pt x="0" y="54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576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1"/>
              <a:t>06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4F715C9-BE7A-4B27-AA02-524BB7958DEC}"/>
              </a:ext>
            </a:extLst>
          </p:cNvPr>
          <p:cNvSpPr/>
          <p:nvPr/>
        </p:nvSpPr>
        <p:spPr>
          <a:xfrm>
            <a:off x="5447442" y="2014366"/>
            <a:ext cx="1302881" cy="571829"/>
          </a:xfrm>
          <a:custGeom>
            <a:avLst/>
            <a:gdLst>
              <a:gd name="connsiteX0" fmla="*/ 797078 w 1610809"/>
              <a:gd name="connsiteY0" fmla="*/ 0 h 706977"/>
              <a:gd name="connsiteX1" fmla="*/ 1553630 w 1610809"/>
              <a:gd name="connsiteY1" fmla="*/ 152741 h 706977"/>
              <a:gd name="connsiteX2" fmla="*/ 1610809 w 1610809"/>
              <a:gd name="connsiteY2" fmla="*/ 180285 h 706977"/>
              <a:gd name="connsiteX3" fmla="*/ 1309842 w 1610809"/>
              <a:gd name="connsiteY3" fmla="*/ 706977 h 706977"/>
              <a:gd name="connsiteX4" fmla="*/ 306542 w 1610809"/>
              <a:gd name="connsiteY4" fmla="*/ 706977 h 706977"/>
              <a:gd name="connsiteX5" fmla="*/ 0 w 1610809"/>
              <a:gd name="connsiteY5" fmla="*/ 172264 h 706977"/>
              <a:gd name="connsiteX6" fmla="*/ 40526 w 1610809"/>
              <a:gd name="connsiteY6" fmla="*/ 152741 h 706977"/>
              <a:gd name="connsiteX7" fmla="*/ 797078 w 1610809"/>
              <a:gd name="connsiteY7" fmla="*/ 0 h 70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809" h="706977">
                <a:moveTo>
                  <a:pt x="797078" y="0"/>
                </a:moveTo>
                <a:cubicBezTo>
                  <a:pt x="1065439" y="0"/>
                  <a:pt x="1321096" y="54387"/>
                  <a:pt x="1553630" y="152741"/>
                </a:cubicBezTo>
                <a:lnTo>
                  <a:pt x="1610809" y="180285"/>
                </a:lnTo>
                <a:lnTo>
                  <a:pt x="1309842" y="706977"/>
                </a:lnTo>
                <a:lnTo>
                  <a:pt x="306542" y="706977"/>
                </a:lnTo>
                <a:lnTo>
                  <a:pt x="0" y="172264"/>
                </a:lnTo>
                <a:lnTo>
                  <a:pt x="40526" y="152741"/>
                </a:lnTo>
                <a:cubicBezTo>
                  <a:pt x="273060" y="54387"/>
                  <a:pt x="528718" y="0"/>
                  <a:pt x="79707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58994FA-2C10-4283-98E9-3690D3F7D1C4}"/>
              </a:ext>
            </a:extLst>
          </p:cNvPr>
          <p:cNvSpPr/>
          <p:nvPr/>
        </p:nvSpPr>
        <p:spPr>
          <a:xfrm>
            <a:off x="4527712" y="2309635"/>
            <a:ext cx="896742" cy="1125302"/>
          </a:xfrm>
          <a:custGeom>
            <a:avLst/>
            <a:gdLst>
              <a:gd name="connsiteX0" fmla="*/ 803193 w 1108681"/>
              <a:gd name="connsiteY0" fmla="*/ 0 h 1391260"/>
              <a:gd name="connsiteX1" fmla="*/ 1108681 w 1108681"/>
              <a:gd name="connsiteY1" fmla="*/ 535597 h 1391260"/>
              <a:gd name="connsiteX2" fmla="*/ 619731 w 1108681"/>
              <a:gd name="connsiteY2" fmla="*/ 1391260 h 1391260"/>
              <a:gd name="connsiteX3" fmla="*/ 0 w 1108681"/>
              <a:gd name="connsiteY3" fmla="*/ 1391260 h 1391260"/>
              <a:gd name="connsiteX4" fmla="*/ 576 w 1108681"/>
              <a:gd name="connsiteY4" fmla="*/ 1379858 h 1391260"/>
              <a:gd name="connsiteX5" fmla="*/ 697845 w 1108681"/>
              <a:gd name="connsiteY5" fmla="*/ 78778 h 1391260"/>
              <a:gd name="connsiteX6" fmla="*/ 803193 w 1108681"/>
              <a:gd name="connsiteY6" fmla="*/ 0 h 139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681" h="1391260">
                <a:moveTo>
                  <a:pt x="803193" y="0"/>
                </a:moveTo>
                <a:lnTo>
                  <a:pt x="1108681" y="535597"/>
                </a:lnTo>
                <a:lnTo>
                  <a:pt x="619731" y="1391260"/>
                </a:lnTo>
                <a:lnTo>
                  <a:pt x="0" y="1391260"/>
                </a:lnTo>
                <a:lnTo>
                  <a:pt x="576" y="1379858"/>
                </a:lnTo>
                <a:cubicBezTo>
                  <a:pt x="53661" y="857143"/>
                  <a:pt x="313874" y="395660"/>
                  <a:pt x="697845" y="78778"/>
                </a:cubicBezTo>
                <a:lnTo>
                  <a:pt x="80319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B3C6A06-034F-45B5-9A8F-B99C5955845E}"/>
              </a:ext>
            </a:extLst>
          </p:cNvPr>
          <p:cNvSpPr/>
          <p:nvPr/>
        </p:nvSpPr>
        <p:spPr>
          <a:xfrm>
            <a:off x="6767547" y="2315363"/>
            <a:ext cx="889490" cy="1128562"/>
          </a:xfrm>
          <a:custGeom>
            <a:avLst/>
            <a:gdLst>
              <a:gd name="connsiteX0" fmla="*/ 305432 w 1099715"/>
              <a:gd name="connsiteY0" fmla="*/ 0 h 1395290"/>
              <a:gd name="connsiteX1" fmla="*/ 401309 w 1099715"/>
              <a:gd name="connsiteY1" fmla="*/ 71696 h 1395290"/>
              <a:gd name="connsiteX2" fmla="*/ 1098578 w 1099715"/>
              <a:gd name="connsiteY2" fmla="*/ 1372776 h 1395290"/>
              <a:gd name="connsiteX3" fmla="*/ 1099715 w 1099715"/>
              <a:gd name="connsiteY3" fmla="*/ 1395290 h 1395290"/>
              <a:gd name="connsiteX4" fmla="*/ 493713 w 1099715"/>
              <a:gd name="connsiteY4" fmla="*/ 1395290 h 1395290"/>
              <a:gd name="connsiteX5" fmla="*/ 0 w 1099715"/>
              <a:gd name="connsiteY5" fmla="*/ 533278 h 1395290"/>
              <a:gd name="connsiteX6" fmla="*/ 305432 w 1099715"/>
              <a:gd name="connsiteY6" fmla="*/ 0 h 139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15" h="1395290">
                <a:moveTo>
                  <a:pt x="305432" y="0"/>
                </a:moveTo>
                <a:lnTo>
                  <a:pt x="401309" y="71696"/>
                </a:lnTo>
                <a:cubicBezTo>
                  <a:pt x="785281" y="388578"/>
                  <a:pt x="1045494" y="850061"/>
                  <a:pt x="1098578" y="1372776"/>
                </a:cubicBezTo>
                <a:lnTo>
                  <a:pt x="1099715" y="1395290"/>
                </a:lnTo>
                <a:lnTo>
                  <a:pt x="493713" y="1395290"/>
                </a:lnTo>
                <a:lnTo>
                  <a:pt x="0" y="533278"/>
                </a:lnTo>
                <a:lnTo>
                  <a:pt x="30543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A81A48E-C655-4641-AAF7-149785842775}"/>
              </a:ext>
            </a:extLst>
          </p:cNvPr>
          <p:cNvSpPr/>
          <p:nvPr/>
        </p:nvSpPr>
        <p:spPr>
          <a:xfrm>
            <a:off x="4527258" y="3728979"/>
            <a:ext cx="897195" cy="1133016"/>
          </a:xfrm>
          <a:custGeom>
            <a:avLst/>
            <a:gdLst>
              <a:gd name="connsiteX0" fmla="*/ 0 w 1109242"/>
              <a:gd name="connsiteY0" fmla="*/ 0 h 1400797"/>
              <a:gd name="connsiteX1" fmla="*/ 617117 w 1109242"/>
              <a:gd name="connsiteY1" fmla="*/ 0 h 1400797"/>
              <a:gd name="connsiteX2" fmla="*/ 1109242 w 1109242"/>
              <a:gd name="connsiteY2" fmla="*/ 862013 h 1400797"/>
              <a:gd name="connsiteX3" fmla="*/ 801649 w 1109242"/>
              <a:gd name="connsiteY3" fmla="*/ 1400797 h 1400797"/>
              <a:gd name="connsiteX4" fmla="*/ 698406 w 1109242"/>
              <a:gd name="connsiteY4" fmla="*/ 1323593 h 1400797"/>
              <a:gd name="connsiteX5" fmla="*/ 1137 w 1109242"/>
              <a:gd name="connsiteY5" fmla="*/ 22513 h 1400797"/>
              <a:gd name="connsiteX6" fmla="*/ 0 w 1109242"/>
              <a:gd name="connsiteY6" fmla="*/ 0 h 14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242" h="1400797">
                <a:moveTo>
                  <a:pt x="0" y="0"/>
                </a:moveTo>
                <a:lnTo>
                  <a:pt x="617117" y="0"/>
                </a:lnTo>
                <a:lnTo>
                  <a:pt x="1109242" y="862013"/>
                </a:lnTo>
                <a:lnTo>
                  <a:pt x="801649" y="1400797"/>
                </a:lnTo>
                <a:lnTo>
                  <a:pt x="698406" y="1323593"/>
                </a:lnTo>
                <a:cubicBezTo>
                  <a:pt x="314435" y="1006712"/>
                  <a:pt x="54222" y="545228"/>
                  <a:pt x="1137" y="2251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ABE6F34-1689-4EEC-957C-A68B52F12731}"/>
              </a:ext>
            </a:extLst>
          </p:cNvPr>
          <p:cNvSpPr/>
          <p:nvPr/>
        </p:nvSpPr>
        <p:spPr>
          <a:xfrm>
            <a:off x="6767547" y="3728979"/>
            <a:ext cx="889490" cy="1128561"/>
          </a:xfrm>
          <a:custGeom>
            <a:avLst/>
            <a:gdLst>
              <a:gd name="connsiteX0" fmla="*/ 493713 w 1099715"/>
              <a:gd name="connsiteY0" fmla="*/ 0 h 1395289"/>
              <a:gd name="connsiteX1" fmla="*/ 1099715 w 1099715"/>
              <a:gd name="connsiteY1" fmla="*/ 0 h 1395289"/>
              <a:gd name="connsiteX2" fmla="*/ 1098578 w 1099715"/>
              <a:gd name="connsiteY2" fmla="*/ 22513 h 1395289"/>
              <a:gd name="connsiteX3" fmla="*/ 401309 w 1099715"/>
              <a:gd name="connsiteY3" fmla="*/ 1323593 h 1395289"/>
              <a:gd name="connsiteX4" fmla="*/ 305431 w 1099715"/>
              <a:gd name="connsiteY4" fmla="*/ 1395289 h 1395289"/>
              <a:gd name="connsiteX5" fmla="*/ 0 w 1099715"/>
              <a:gd name="connsiteY5" fmla="*/ 862013 h 1395289"/>
              <a:gd name="connsiteX6" fmla="*/ 493713 w 1099715"/>
              <a:gd name="connsiteY6" fmla="*/ 0 h 1395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15" h="1395289">
                <a:moveTo>
                  <a:pt x="493713" y="0"/>
                </a:moveTo>
                <a:lnTo>
                  <a:pt x="1099715" y="0"/>
                </a:lnTo>
                <a:lnTo>
                  <a:pt x="1098578" y="22513"/>
                </a:lnTo>
                <a:cubicBezTo>
                  <a:pt x="1045494" y="545228"/>
                  <a:pt x="785281" y="1006712"/>
                  <a:pt x="401309" y="1323593"/>
                </a:cubicBezTo>
                <a:lnTo>
                  <a:pt x="305431" y="1395289"/>
                </a:lnTo>
                <a:lnTo>
                  <a:pt x="0" y="862013"/>
                </a:lnTo>
                <a:lnTo>
                  <a:pt x="49371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279EFF5-6EDD-410D-AC93-57392A0ECBA0}"/>
              </a:ext>
            </a:extLst>
          </p:cNvPr>
          <p:cNvSpPr/>
          <p:nvPr/>
        </p:nvSpPr>
        <p:spPr>
          <a:xfrm>
            <a:off x="5447441" y="4586709"/>
            <a:ext cx="1302880" cy="571828"/>
          </a:xfrm>
          <a:custGeom>
            <a:avLst/>
            <a:gdLst>
              <a:gd name="connsiteX0" fmla="*/ 306542 w 1610808"/>
              <a:gd name="connsiteY0" fmla="*/ 0 h 706976"/>
              <a:gd name="connsiteX1" fmla="*/ 1309842 w 1610808"/>
              <a:gd name="connsiteY1" fmla="*/ 0 h 706976"/>
              <a:gd name="connsiteX2" fmla="*/ 1610808 w 1610808"/>
              <a:gd name="connsiteY2" fmla="*/ 526691 h 706976"/>
              <a:gd name="connsiteX3" fmla="*/ 1553630 w 1610808"/>
              <a:gd name="connsiteY3" fmla="*/ 554235 h 706976"/>
              <a:gd name="connsiteX4" fmla="*/ 797078 w 1610808"/>
              <a:gd name="connsiteY4" fmla="*/ 706976 h 706976"/>
              <a:gd name="connsiteX5" fmla="*/ 40526 w 1610808"/>
              <a:gd name="connsiteY5" fmla="*/ 554235 h 706976"/>
              <a:gd name="connsiteX6" fmla="*/ 0 w 1610808"/>
              <a:gd name="connsiteY6" fmla="*/ 534713 h 706976"/>
              <a:gd name="connsiteX7" fmla="*/ 306542 w 1610808"/>
              <a:gd name="connsiteY7" fmla="*/ 0 h 70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808" h="706976">
                <a:moveTo>
                  <a:pt x="306542" y="0"/>
                </a:moveTo>
                <a:lnTo>
                  <a:pt x="1309842" y="0"/>
                </a:lnTo>
                <a:lnTo>
                  <a:pt x="1610808" y="526691"/>
                </a:lnTo>
                <a:lnTo>
                  <a:pt x="1553630" y="554235"/>
                </a:lnTo>
                <a:cubicBezTo>
                  <a:pt x="1321096" y="652589"/>
                  <a:pt x="1065439" y="706976"/>
                  <a:pt x="797078" y="706976"/>
                </a:cubicBezTo>
                <a:cubicBezTo>
                  <a:pt x="528718" y="706976"/>
                  <a:pt x="273060" y="652589"/>
                  <a:pt x="40526" y="554235"/>
                </a:cubicBezTo>
                <a:lnTo>
                  <a:pt x="0" y="534713"/>
                </a:lnTo>
                <a:lnTo>
                  <a:pt x="306542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Hexagon Radial Diagram for PowerPoint</a:t>
            </a:r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4B9572BD-2ADB-47B7-8E0A-E92216675039}"/>
              </a:ext>
            </a:extLst>
          </p:cNvPr>
          <p:cNvSpPr>
            <a:spLocks/>
          </p:cNvSpPr>
          <p:nvPr/>
        </p:nvSpPr>
        <p:spPr bwMode="auto">
          <a:xfrm>
            <a:off x="5298619" y="1200727"/>
            <a:ext cx="1603751" cy="1385467"/>
          </a:xfrm>
          <a:custGeom>
            <a:avLst/>
            <a:gdLst>
              <a:gd name="T0" fmla="*/ 0 w 1249"/>
              <a:gd name="T1" fmla="*/ 540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40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4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40"/>
                </a:moveTo>
                <a:lnTo>
                  <a:pt x="309" y="0"/>
                </a:lnTo>
                <a:lnTo>
                  <a:pt x="941" y="0"/>
                </a:lnTo>
                <a:lnTo>
                  <a:pt x="1249" y="540"/>
                </a:lnTo>
                <a:lnTo>
                  <a:pt x="941" y="1079"/>
                </a:lnTo>
                <a:lnTo>
                  <a:pt x="309" y="1079"/>
                </a:lnTo>
                <a:lnTo>
                  <a:pt x="0" y="54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/>
              <a:t>01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A72776A0-6D1E-498F-A0BD-93220B2D1717}"/>
              </a:ext>
            </a:extLst>
          </p:cNvPr>
          <p:cNvSpPr>
            <a:spLocks/>
          </p:cNvSpPr>
          <p:nvPr/>
        </p:nvSpPr>
        <p:spPr bwMode="auto">
          <a:xfrm>
            <a:off x="6767547" y="2049470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1 w 1249"/>
              <a:gd name="T3" fmla="*/ 0 h 1086"/>
              <a:gd name="T4" fmla="*/ 940 w 1249"/>
              <a:gd name="T5" fmla="*/ 0 h 1086"/>
              <a:gd name="T6" fmla="*/ 1249 w 1249"/>
              <a:gd name="T7" fmla="*/ 543 h 1086"/>
              <a:gd name="T8" fmla="*/ 940 w 1249"/>
              <a:gd name="T9" fmla="*/ 1086 h 1086"/>
              <a:gd name="T10" fmla="*/ 311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1" y="0"/>
                </a:lnTo>
                <a:lnTo>
                  <a:pt x="940" y="0"/>
                </a:lnTo>
                <a:lnTo>
                  <a:pt x="1249" y="543"/>
                </a:lnTo>
                <a:lnTo>
                  <a:pt x="940" y="1086"/>
                </a:lnTo>
                <a:lnTo>
                  <a:pt x="311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36576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4800" b="1"/>
              <a:t>02</a:t>
            </a:r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4F17F387-D48E-4F28-A23E-973069B24C16}"/>
              </a:ext>
            </a:extLst>
          </p:cNvPr>
          <p:cNvSpPr>
            <a:spLocks/>
          </p:cNvSpPr>
          <p:nvPr/>
        </p:nvSpPr>
        <p:spPr bwMode="auto">
          <a:xfrm>
            <a:off x="6767547" y="3728979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1 w 1249"/>
              <a:gd name="T3" fmla="*/ 0 h 1086"/>
              <a:gd name="T4" fmla="*/ 940 w 1249"/>
              <a:gd name="T5" fmla="*/ 0 h 1086"/>
              <a:gd name="T6" fmla="*/ 1249 w 1249"/>
              <a:gd name="T7" fmla="*/ 543 h 1086"/>
              <a:gd name="T8" fmla="*/ 940 w 1249"/>
              <a:gd name="T9" fmla="*/ 1086 h 1086"/>
              <a:gd name="T10" fmla="*/ 311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1" y="0"/>
                </a:lnTo>
                <a:lnTo>
                  <a:pt x="940" y="0"/>
                </a:lnTo>
                <a:lnTo>
                  <a:pt x="1249" y="543"/>
                </a:lnTo>
                <a:lnTo>
                  <a:pt x="940" y="1086"/>
                </a:lnTo>
                <a:lnTo>
                  <a:pt x="311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36576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4800" b="1"/>
              <a:t>03</a:t>
            </a:r>
          </a:p>
        </p:txBody>
      </p:sp>
      <p:sp>
        <p:nvSpPr>
          <p:cNvPr id="46" name="Freeform 17">
            <a:extLst>
              <a:ext uri="{FF2B5EF4-FFF2-40B4-BE49-F238E27FC236}">
                <a16:creationId xmlns:a16="http://schemas.microsoft.com/office/drawing/2014/main" id="{C00B04E6-ADA3-4949-BB10-84D9CF94BB19}"/>
              </a:ext>
            </a:extLst>
          </p:cNvPr>
          <p:cNvSpPr>
            <a:spLocks/>
          </p:cNvSpPr>
          <p:nvPr/>
        </p:nvSpPr>
        <p:spPr bwMode="auto">
          <a:xfrm>
            <a:off x="5298619" y="4586709"/>
            <a:ext cx="1603751" cy="1385467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/>
              <a:t>04</a:t>
            </a:r>
          </a:p>
        </p:txBody>
      </p:sp>
      <p:sp>
        <p:nvSpPr>
          <p:cNvPr id="47" name="Freeform 20">
            <a:extLst>
              <a:ext uri="{FF2B5EF4-FFF2-40B4-BE49-F238E27FC236}">
                <a16:creationId xmlns:a16="http://schemas.microsoft.com/office/drawing/2014/main" id="{E0A3619A-E995-4C74-B168-F477F57DD404}"/>
              </a:ext>
            </a:extLst>
          </p:cNvPr>
          <p:cNvSpPr>
            <a:spLocks/>
          </p:cNvSpPr>
          <p:nvPr/>
        </p:nvSpPr>
        <p:spPr bwMode="auto">
          <a:xfrm>
            <a:off x="3820702" y="3728979"/>
            <a:ext cx="1603751" cy="1394454"/>
          </a:xfrm>
          <a:custGeom>
            <a:avLst/>
            <a:gdLst>
              <a:gd name="T0" fmla="*/ 0 w 1249"/>
              <a:gd name="T1" fmla="*/ 543 h 1086"/>
              <a:gd name="T2" fmla="*/ 310 w 1249"/>
              <a:gd name="T3" fmla="*/ 0 h 1086"/>
              <a:gd name="T4" fmla="*/ 939 w 1249"/>
              <a:gd name="T5" fmla="*/ 0 h 1086"/>
              <a:gd name="T6" fmla="*/ 1249 w 1249"/>
              <a:gd name="T7" fmla="*/ 543 h 1086"/>
              <a:gd name="T8" fmla="*/ 939 w 1249"/>
              <a:gd name="T9" fmla="*/ 1086 h 1086"/>
              <a:gd name="T10" fmla="*/ 310 w 1249"/>
              <a:gd name="T11" fmla="*/ 1086 h 1086"/>
              <a:gd name="T12" fmla="*/ 0 w 1249"/>
              <a:gd name="T13" fmla="*/ 543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86">
                <a:moveTo>
                  <a:pt x="0" y="543"/>
                </a:moveTo>
                <a:lnTo>
                  <a:pt x="310" y="0"/>
                </a:lnTo>
                <a:lnTo>
                  <a:pt x="939" y="0"/>
                </a:lnTo>
                <a:lnTo>
                  <a:pt x="1249" y="543"/>
                </a:lnTo>
                <a:lnTo>
                  <a:pt x="939" y="1086"/>
                </a:lnTo>
                <a:lnTo>
                  <a:pt x="310" y="1086"/>
                </a:lnTo>
                <a:lnTo>
                  <a:pt x="0" y="54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576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800" b="1"/>
              <a:t>05</a:t>
            </a:r>
          </a:p>
        </p:txBody>
      </p:sp>
      <p:sp>
        <p:nvSpPr>
          <p:cNvPr id="48" name="Freeform 22">
            <a:extLst>
              <a:ext uri="{FF2B5EF4-FFF2-40B4-BE49-F238E27FC236}">
                <a16:creationId xmlns:a16="http://schemas.microsoft.com/office/drawing/2014/main" id="{F140E3CF-4031-4F64-AB00-108FB2A8B80A}"/>
              </a:ext>
            </a:extLst>
          </p:cNvPr>
          <p:cNvSpPr>
            <a:spLocks/>
          </p:cNvSpPr>
          <p:nvPr/>
        </p:nvSpPr>
        <p:spPr bwMode="auto">
          <a:xfrm>
            <a:off x="3820702" y="2049470"/>
            <a:ext cx="1603751" cy="1385467"/>
          </a:xfrm>
          <a:custGeom>
            <a:avLst/>
            <a:gdLst>
              <a:gd name="T0" fmla="*/ 0 w 1249"/>
              <a:gd name="T1" fmla="*/ 540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40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4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40"/>
                </a:moveTo>
                <a:lnTo>
                  <a:pt x="309" y="0"/>
                </a:lnTo>
                <a:lnTo>
                  <a:pt x="941" y="0"/>
                </a:lnTo>
                <a:lnTo>
                  <a:pt x="1249" y="540"/>
                </a:lnTo>
                <a:lnTo>
                  <a:pt x="941" y="1079"/>
                </a:lnTo>
                <a:lnTo>
                  <a:pt x="309" y="1079"/>
                </a:lnTo>
                <a:lnTo>
                  <a:pt x="0" y="54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576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1"/>
              <a:t>06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4F715C9-BE7A-4B27-AA02-524BB7958DEC}"/>
              </a:ext>
            </a:extLst>
          </p:cNvPr>
          <p:cNvSpPr/>
          <p:nvPr/>
        </p:nvSpPr>
        <p:spPr>
          <a:xfrm>
            <a:off x="5447442" y="2014366"/>
            <a:ext cx="1302881" cy="571829"/>
          </a:xfrm>
          <a:custGeom>
            <a:avLst/>
            <a:gdLst>
              <a:gd name="connsiteX0" fmla="*/ 797078 w 1610809"/>
              <a:gd name="connsiteY0" fmla="*/ 0 h 706977"/>
              <a:gd name="connsiteX1" fmla="*/ 1553630 w 1610809"/>
              <a:gd name="connsiteY1" fmla="*/ 152741 h 706977"/>
              <a:gd name="connsiteX2" fmla="*/ 1610809 w 1610809"/>
              <a:gd name="connsiteY2" fmla="*/ 180285 h 706977"/>
              <a:gd name="connsiteX3" fmla="*/ 1309842 w 1610809"/>
              <a:gd name="connsiteY3" fmla="*/ 706977 h 706977"/>
              <a:gd name="connsiteX4" fmla="*/ 306542 w 1610809"/>
              <a:gd name="connsiteY4" fmla="*/ 706977 h 706977"/>
              <a:gd name="connsiteX5" fmla="*/ 0 w 1610809"/>
              <a:gd name="connsiteY5" fmla="*/ 172264 h 706977"/>
              <a:gd name="connsiteX6" fmla="*/ 40526 w 1610809"/>
              <a:gd name="connsiteY6" fmla="*/ 152741 h 706977"/>
              <a:gd name="connsiteX7" fmla="*/ 797078 w 1610809"/>
              <a:gd name="connsiteY7" fmla="*/ 0 h 70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809" h="706977">
                <a:moveTo>
                  <a:pt x="797078" y="0"/>
                </a:moveTo>
                <a:cubicBezTo>
                  <a:pt x="1065439" y="0"/>
                  <a:pt x="1321096" y="54387"/>
                  <a:pt x="1553630" y="152741"/>
                </a:cubicBezTo>
                <a:lnTo>
                  <a:pt x="1610809" y="180285"/>
                </a:lnTo>
                <a:lnTo>
                  <a:pt x="1309842" y="706977"/>
                </a:lnTo>
                <a:lnTo>
                  <a:pt x="306542" y="706977"/>
                </a:lnTo>
                <a:lnTo>
                  <a:pt x="0" y="172264"/>
                </a:lnTo>
                <a:lnTo>
                  <a:pt x="40526" y="152741"/>
                </a:lnTo>
                <a:cubicBezTo>
                  <a:pt x="273060" y="54387"/>
                  <a:pt x="528718" y="0"/>
                  <a:pt x="79707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58994FA-2C10-4283-98E9-3690D3F7D1C4}"/>
              </a:ext>
            </a:extLst>
          </p:cNvPr>
          <p:cNvSpPr/>
          <p:nvPr/>
        </p:nvSpPr>
        <p:spPr>
          <a:xfrm>
            <a:off x="4527712" y="2309635"/>
            <a:ext cx="896742" cy="1125302"/>
          </a:xfrm>
          <a:custGeom>
            <a:avLst/>
            <a:gdLst>
              <a:gd name="connsiteX0" fmla="*/ 803193 w 1108681"/>
              <a:gd name="connsiteY0" fmla="*/ 0 h 1391260"/>
              <a:gd name="connsiteX1" fmla="*/ 1108681 w 1108681"/>
              <a:gd name="connsiteY1" fmla="*/ 535597 h 1391260"/>
              <a:gd name="connsiteX2" fmla="*/ 619731 w 1108681"/>
              <a:gd name="connsiteY2" fmla="*/ 1391260 h 1391260"/>
              <a:gd name="connsiteX3" fmla="*/ 0 w 1108681"/>
              <a:gd name="connsiteY3" fmla="*/ 1391260 h 1391260"/>
              <a:gd name="connsiteX4" fmla="*/ 576 w 1108681"/>
              <a:gd name="connsiteY4" fmla="*/ 1379858 h 1391260"/>
              <a:gd name="connsiteX5" fmla="*/ 697845 w 1108681"/>
              <a:gd name="connsiteY5" fmla="*/ 78778 h 1391260"/>
              <a:gd name="connsiteX6" fmla="*/ 803193 w 1108681"/>
              <a:gd name="connsiteY6" fmla="*/ 0 h 139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681" h="1391260">
                <a:moveTo>
                  <a:pt x="803193" y="0"/>
                </a:moveTo>
                <a:lnTo>
                  <a:pt x="1108681" y="535597"/>
                </a:lnTo>
                <a:lnTo>
                  <a:pt x="619731" y="1391260"/>
                </a:lnTo>
                <a:lnTo>
                  <a:pt x="0" y="1391260"/>
                </a:lnTo>
                <a:lnTo>
                  <a:pt x="576" y="1379858"/>
                </a:lnTo>
                <a:cubicBezTo>
                  <a:pt x="53661" y="857143"/>
                  <a:pt x="313874" y="395660"/>
                  <a:pt x="697845" y="78778"/>
                </a:cubicBezTo>
                <a:lnTo>
                  <a:pt x="803193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B3C6A06-034F-45B5-9A8F-B99C5955845E}"/>
              </a:ext>
            </a:extLst>
          </p:cNvPr>
          <p:cNvSpPr/>
          <p:nvPr/>
        </p:nvSpPr>
        <p:spPr>
          <a:xfrm>
            <a:off x="6767547" y="2315363"/>
            <a:ext cx="889490" cy="1128562"/>
          </a:xfrm>
          <a:custGeom>
            <a:avLst/>
            <a:gdLst>
              <a:gd name="connsiteX0" fmla="*/ 305432 w 1099715"/>
              <a:gd name="connsiteY0" fmla="*/ 0 h 1395290"/>
              <a:gd name="connsiteX1" fmla="*/ 401309 w 1099715"/>
              <a:gd name="connsiteY1" fmla="*/ 71696 h 1395290"/>
              <a:gd name="connsiteX2" fmla="*/ 1098578 w 1099715"/>
              <a:gd name="connsiteY2" fmla="*/ 1372776 h 1395290"/>
              <a:gd name="connsiteX3" fmla="*/ 1099715 w 1099715"/>
              <a:gd name="connsiteY3" fmla="*/ 1395290 h 1395290"/>
              <a:gd name="connsiteX4" fmla="*/ 493713 w 1099715"/>
              <a:gd name="connsiteY4" fmla="*/ 1395290 h 1395290"/>
              <a:gd name="connsiteX5" fmla="*/ 0 w 1099715"/>
              <a:gd name="connsiteY5" fmla="*/ 533278 h 1395290"/>
              <a:gd name="connsiteX6" fmla="*/ 305432 w 1099715"/>
              <a:gd name="connsiteY6" fmla="*/ 0 h 139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15" h="1395290">
                <a:moveTo>
                  <a:pt x="305432" y="0"/>
                </a:moveTo>
                <a:lnTo>
                  <a:pt x="401309" y="71696"/>
                </a:lnTo>
                <a:cubicBezTo>
                  <a:pt x="785281" y="388578"/>
                  <a:pt x="1045494" y="850061"/>
                  <a:pt x="1098578" y="1372776"/>
                </a:cubicBezTo>
                <a:lnTo>
                  <a:pt x="1099715" y="1395290"/>
                </a:lnTo>
                <a:lnTo>
                  <a:pt x="493713" y="1395290"/>
                </a:lnTo>
                <a:lnTo>
                  <a:pt x="0" y="533278"/>
                </a:lnTo>
                <a:lnTo>
                  <a:pt x="305432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A81A48E-C655-4641-AAF7-149785842775}"/>
              </a:ext>
            </a:extLst>
          </p:cNvPr>
          <p:cNvSpPr/>
          <p:nvPr/>
        </p:nvSpPr>
        <p:spPr>
          <a:xfrm>
            <a:off x="4527258" y="3728979"/>
            <a:ext cx="897195" cy="1133016"/>
          </a:xfrm>
          <a:custGeom>
            <a:avLst/>
            <a:gdLst>
              <a:gd name="connsiteX0" fmla="*/ 0 w 1109242"/>
              <a:gd name="connsiteY0" fmla="*/ 0 h 1400797"/>
              <a:gd name="connsiteX1" fmla="*/ 617117 w 1109242"/>
              <a:gd name="connsiteY1" fmla="*/ 0 h 1400797"/>
              <a:gd name="connsiteX2" fmla="*/ 1109242 w 1109242"/>
              <a:gd name="connsiteY2" fmla="*/ 862013 h 1400797"/>
              <a:gd name="connsiteX3" fmla="*/ 801649 w 1109242"/>
              <a:gd name="connsiteY3" fmla="*/ 1400797 h 1400797"/>
              <a:gd name="connsiteX4" fmla="*/ 698406 w 1109242"/>
              <a:gd name="connsiteY4" fmla="*/ 1323593 h 1400797"/>
              <a:gd name="connsiteX5" fmla="*/ 1137 w 1109242"/>
              <a:gd name="connsiteY5" fmla="*/ 22513 h 1400797"/>
              <a:gd name="connsiteX6" fmla="*/ 0 w 1109242"/>
              <a:gd name="connsiteY6" fmla="*/ 0 h 14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242" h="1400797">
                <a:moveTo>
                  <a:pt x="0" y="0"/>
                </a:moveTo>
                <a:lnTo>
                  <a:pt x="617117" y="0"/>
                </a:lnTo>
                <a:lnTo>
                  <a:pt x="1109242" y="862013"/>
                </a:lnTo>
                <a:lnTo>
                  <a:pt x="801649" y="1400797"/>
                </a:lnTo>
                <a:lnTo>
                  <a:pt x="698406" y="1323593"/>
                </a:lnTo>
                <a:cubicBezTo>
                  <a:pt x="314435" y="1006712"/>
                  <a:pt x="54222" y="545228"/>
                  <a:pt x="1137" y="2251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ABE6F34-1689-4EEC-957C-A68B52F12731}"/>
              </a:ext>
            </a:extLst>
          </p:cNvPr>
          <p:cNvSpPr/>
          <p:nvPr/>
        </p:nvSpPr>
        <p:spPr>
          <a:xfrm>
            <a:off x="6767547" y="3728979"/>
            <a:ext cx="889490" cy="1128561"/>
          </a:xfrm>
          <a:custGeom>
            <a:avLst/>
            <a:gdLst>
              <a:gd name="connsiteX0" fmla="*/ 493713 w 1099715"/>
              <a:gd name="connsiteY0" fmla="*/ 0 h 1395289"/>
              <a:gd name="connsiteX1" fmla="*/ 1099715 w 1099715"/>
              <a:gd name="connsiteY1" fmla="*/ 0 h 1395289"/>
              <a:gd name="connsiteX2" fmla="*/ 1098578 w 1099715"/>
              <a:gd name="connsiteY2" fmla="*/ 22513 h 1395289"/>
              <a:gd name="connsiteX3" fmla="*/ 401309 w 1099715"/>
              <a:gd name="connsiteY3" fmla="*/ 1323593 h 1395289"/>
              <a:gd name="connsiteX4" fmla="*/ 305431 w 1099715"/>
              <a:gd name="connsiteY4" fmla="*/ 1395289 h 1395289"/>
              <a:gd name="connsiteX5" fmla="*/ 0 w 1099715"/>
              <a:gd name="connsiteY5" fmla="*/ 862013 h 1395289"/>
              <a:gd name="connsiteX6" fmla="*/ 493713 w 1099715"/>
              <a:gd name="connsiteY6" fmla="*/ 0 h 1395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15" h="1395289">
                <a:moveTo>
                  <a:pt x="493713" y="0"/>
                </a:moveTo>
                <a:lnTo>
                  <a:pt x="1099715" y="0"/>
                </a:lnTo>
                <a:lnTo>
                  <a:pt x="1098578" y="22513"/>
                </a:lnTo>
                <a:cubicBezTo>
                  <a:pt x="1045494" y="545228"/>
                  <a:pt x="785281" y="1006712"/>
                  <a:pt x="401309" y="1323593"/>
                </a:cubicBezTo>
                <a:lnTo>
                  <a:pt x="305431" y="1395289"/>
                </a:lnTo>
                <a:lnTo>
                  <a:pt x="0" y="862013"/>
                </a:lnTo>
                <a:lnTo>
                  <a:pt x="493713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279EFF5-6EDD-410D-AC93-57392A0ECBA0}"/>
              </a:ext>
            </a:extLst>
          </p:cNvPr>
          <p:cNvSpPr/>
          <p:nvPr/>
        </p:nvSpPr>
        <p:spPr>
          <a:xfrm>
            <a:off x="5447441" y="4586709"/>
            <a:ext cx="1302880" cy="571828"/>
          </a:xfrm>
          <a:custGeom>
            <a:avLst/>
            <a:gdLst>
              <a:gd name="connsiteX0" fmla="*/ 306542 w 1610808"/>
              <a:gd name="connsiteY0" fmla="*/ 0 h 706976"/>
              <a:gd name="connsiteX1" fmla="*/ 1309842 w 1610808"/>
              <a:gd name="connsiteY1" fmla="*/ 0 h 706976"/>
              <a:gd name="connsiteX2" fmla="*/ 1610808 w 1610808"/>
              <a:gd name="connsiteY2" fmla="*/ 526691 h 706976"/>
              <a:gd name="connsiteX3" fmla="*/ 1553630 w 1610808"/>
              <a:gd name="connsiteY3" fmla="*/ 554235 h 706976"/>
              <a:gd name="connsiteX4" fmla="*/ 797078 w 1610808"/>
              <a:gd name="connsiteY4" fmla="*/ 706976 h 706976"/>
              <a:gd name="connsiteX5" fmla="*/ 40526 w 1610808"/>
              <a:gd name="connsiteY5" fmla="*/ 554235 h 706976"/>
              <a:gd name="connsiteX6" fmla="*/ 0 w 1610808"/>
              <a:gd name="connsiteY6" fmla="*/ 534713 h 706976"/>
              <a:gd name="connsiteX7" fmla="*/ 306542 w 1610808"/>
              <a:gd name="connsiteY7" fmla="*/ 0 h 70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808" h="706976">
                <a:moveTo>
                  <a:pt x="306542" y="0"/>
                </a:moveTo>
                <a:lnTo>
                  <a:pt x="1309842" y="0"/>
                </a:lnTo>
                <a:lnTo>
                  <a:pt x="1610808" y="526691"/>
                </a:lnTo>
                <a:lnTo>
                  <a:pt x="1553630" y="554235"/>
                </a:lnTo>
                <a:cubicBezTo>
                  <a:pt x="1321096" y="652589"/>
                  <a:pt x="1065439" y="706976"/>
                  <a:pt x="797078" y="706976"/>
                </a:cubicBezTo>
                <a:cubicBezTo>
                  <a:pt x="528718" y="706976"/>
                  <a:pt x="273060" y="652589"/>
                  <a:pt x="40526" y="554235"/>
                </a:cubicBezTo>
                <a:lnTo>
                  <a:pt x="0" y="534713"/>
                </a:lnTo>
                <a:lnTo>
                  <a:pt x="306542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28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7941</TotalTime>
  <Words>526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Radial Diagram for PowerPoint</vt:lpstr>
      <vt:lpstr>Hexagon Radial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Radial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2017-07-28T23:41:18Z</dcterms:modified>
  <cp:category>Charts &amp; Diagrams</cp:category>
</cp:coreProperties>
</file>