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2" r:id="rId4"/>
    <p:sldId id="34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9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Hexagon Radial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FBFF4B-91AD-47E5-BD41-DD295DB7C37C}"/>
              </a:ext>
            </a:extLst>
          </p:cNvPr>
          <p:cNvGrpSpPr/>
          <p:nvPr/>
        </p:nvGrpSpPr>
        <p:grpSpPr>
          <a:xfrm>
            <a:off x="2664501" y="1732150"/>
            <a:ext cx="3825955" cy="4011638"/>
            <a:chOff x="2865527" y="1757796"/>
            <a:chExt cx="3412947" cy="3578586"/>
          </a:xfrm>
        </p:grpSpPr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4B9572BD-2ADB-47B7-8E0A-E92216675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965" y="1757796"/>
              <a:ext cx="1202813" cy="1039100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01</a:t>
              </a:r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A72776A0-6D1E-498F-A0BD-93220B2D1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661" y="2394352"/>
              <a:ext cx="1202813" cy="1045841"/>
            </a:xfrm>
            <a:custGeom>
              <a:avLst/>
              <a:gdLst>
                <a:gd name="T0" fmla="*/ 0 w 1249"/>
                <a:gd name="T1" fmla="*/ 543 h 1086"/>
                <a:gd name="T2" fmla="*/ 311 w 1249"/>
                <a:gd name="T3" fmla="*/ 0 h 1086"/>
                <a:gd name="T4" fmla="*/ 940 w 1249"/>
                <a:gd name="T5" fmla="*/ 0 h 1086"/>
                <a:gd name="T6" fmla="*/ 1249 w 1249"/>
                <a:gd name="T7" fmla="*/ 543 h 1086"/>
                <a:gd name="T8" fmla="*/ 940 w 1249"/>
                <a:gd name="T9" fmla="*/ 1086 h 1086"/>
                <a:gd name="T10" fmla="*/ 311 w 1249"/>
                <a:gd name="T11" fmla="*/ 1086 h 1086"/>
                <a:gd name="T12" fmla="*/ 0 w 1249"/>
                <a:gd name="T13" fmla="*/ 543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86">
                  <a:moveTo>
                    <a:pt x="0" y="543"/>
                  </a:moveTo>
                  <a:lnTo>
                    <a:pt x="311" y="0"/>
                  </a:lnTo>
                  <a:lnTo>
                    <a:pt x="940" y="0"/>
                  </a:lnTo>
                  <a:lnTo>
                    <a:pt x="1249" y="543"/>
                  </a:lnTo>
                  <a:lnTo>
                    <a:pt x="940" y="1086"/>
                  </a:lnTo>
                  <a:lnTo>
                    <a:pt x="311" y="1086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27432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/>
                <a:t>02</a:t>
              </a: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4F17F387-D48E-4F28-A23E-973069B24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661" y="3653984"/>
              <a:ext cx="1202813" cy="1045841"/>
            </a:xfrm>
            <a:custGeom>
              <a:avLst/>
              <a:gdLst>
                <a:gd name="T0" fmla="*/ 0 w 1249"/>
                <a:gd name="T1" fmla="*/ 543 h 1086"/>
                <a:gd name="T2" fmla="*/ 311 w 1249"/>
                <a:gd name="T3" fmla="*/ 0 h 1086"/>
                <a:gd name="T4" fmla="*/ 940 w 1249"/>
                <a:gd name="T5" fmla="*/ 0 h 1086"/>
                <a:gd name="T6" fmla="*/ 1249 w 1249"/>
                <a:gd name="T7" fmla="*/ 543 h 1086"/>
                <a:gd name="T8" fmla="*/ 940 w 1249"/>
                <a:gd name="T9" fmla="*/ 1086 h 1086"/>
                <a:gd name="T10" fmla="*/ 311 w 1249"/>
                <a:gd name="T11" fmla="*/ 1086 h 1086"/>
                <a:gd name="T12" fmla="*/ 0 w 1249"/>
                <a:gd name="T13" fmla="*/ 543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86">
                  <a:moveTo>
                    <a:pt x="0" y="543"/>
                  </a:moveTo>
                  <a:lnTo>
                    <a:pt x="311" y="0"/>
                  </a:lnTo>
                  <a:lnTo>
                    <a:pt x="940" y="0"/>
                  </a:lnTo>
                  <a:lnTo>
                    <a:pt x="1249" y="543"/>
                  </a:lnTo>
                  <a:lnTo>
                    <a:pt x="940" y="1086"/>
                  </a:lnTo>
                  <a:lnTo>
                    <a:pt x="311" y="1086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274320" bIns="3429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/>
                <a:t>03</a:t>
              </a:r>
            </a:p>
          </p:txBody>
        </p:sp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C00B04E6-ADA3-4949-BB10-84D9CF94B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965" y="4297282"/>
              <a:ext cx="1202813" cy="1039100"/>
            </a:xfrm>
            <a:custGeom>
              <a:avLst/>
              <a:gdLst>
                <a:gd name="T0" fmla="*/ 0 w 1249"/>
                <a:gd name="T1" fmla="*/ 539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39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39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39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39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04</a:t>
              </a:r>
            </a:p>
          </p:txBody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E0A3619A-E995-4C74-B168-F477F57DD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527" y="3653984"/>
              <a:ext cx="1202813" cy="1045841"/>
            </a:xfrm>
            <a:custGeom>
              <a:avLst/>
              <a:gdLst>
                <a:gd name="T0" fmla="*/ 0 w 1249"/>
                <a:gd name="T1" fmla="*/ 543 h 1086"/>
                <a:gd name="T2" fmla="*/ 310 w 1249"/>
                <a:gd name="T3" fmla="*/ 0 h 1086"/>
                <a:gd name="T4" fmla="*/ 939 w 1249"/>
                <a:gd name="T5" fmla="*/ 0 h 1086"/>
                <a:gd name="T6" fmla="*/ 1249 w 1249"/>
                <a:gd name="T7" fmla="*/ 543 h 1086"/>
                <a:gd name="T8" fmla="*/ 939 w 1249"/>
                <a:gd name="T9" fmla="*/ 1086 h 1086"/>
                <a:gd name="T10" fmla="*/ 310 w 1249"/>
                <a:gd name="T11" fmla="*/ 1086 h 1086"/>
                <a:gd name="T12" fmla="*/ 0 w 1249"/>
                <a:gd name="T13" fmla="*/ 543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86">
                  <a:moveTo>
                    <a:pt x="0" y="543"/>
                  </a:moveTo>
                  <a:lnTo>
                    <a:pt x="310" y="0"/>
                  </a:lnTo>
                  <a:lnTo>
                    <a:pt x="939" y="0"/>
                  </a:lnTo>
                  <a:lnTo>
                    <a:pt x="1249" y="543"/>
                  </a:lnTo>
                  <a:lnTo>
                    <a:pt x="939" y="1086"/>
                  </a:lnTo>
                  <a:lnTo>
                    <a:pt x="310" y="1086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600" b="1"/>
                <a:t>05</a:t>
              </a:r>
            </a:p>
          </p:txBody>
        </p:sp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F140E3CF-4031-4F64-AB00-108FB2A8B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527" y="2394353"/>
              <a:ext cx="1202813" cy="1039100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600" b="1"/>
                <a:t>06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4F715C9-BE7A-4B27-AA02-524BB7958DEC}"/>
                </a:ext>
              </a:extLst>
            </p:cNvPr>
            <p:cNvSpPr/>
            <p:nvPr/>
          </p:nvSpPr>
          <p:spPr>
            <a:xfrm>
              <a:off x="4085582" y="2368025"/>
              <a:ext cx="977161" cy="428872"/>
            </a:xfrm>
            <a:custGeom>
              <a:avLst/>
              <a:gdLst>
                <a:gd name="connsiteX0" fmla="*/ 797078 w 1610809"/>
                <a:gd name="connsiteY0" fmla="*/ 0 h 706977"/>
                <a:gd name="connsiteX1" fmla="*/ 1553630 w 1610809"/>
                <a:gd name="connsiteY1" fmla="*/ 152741 h 706977"/>
                <a:gd name="connsiteX2" fmla="*/ 1610809 w 1610809"/>
                <a:gd name="connsiteY2" fmla="*/ 180285 h 706977"/>
                <a:gd name="connsiteX3" fmla="*/ 1309842 w 1610809"/>
                <a:gd name="connsiteY3" fmla="*/ 706977 h 706977"/>
                <a:gd name="connsiteX4" fmla="*/ 306542 w 1610809"/>
                <a:gd name="connsiteY4" fmla="*/ 706977 h 706977"/>
                <a:gd name="connsiteX5" fmla="*/ 0 w 1610809"/>
                <a:gd name="connsiteY5" fmla="*/ 172264 h 706977"/>
                <a:gd name="connsiteX6" fmla="*/ 40526 w 1610809"/>
                <a:gd name="connsiteY6" fmla="*/ 152741 h 706977"/>
                <a:gd name="connsiteX7" fmla="*/ 797078 w 1610809"/>
                <a:gd name="connsiteY7" fmla="*/ 0 h 70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0809" h="706977">
                  <a:moveTo>
                    <a:pt x="797078" y="0"/>
                  </a:moveTo>
                  <a:cubicBezTo>
                    <a:pt x="1065439" y="0"/>
                    <a:pt x="1321096" y="54387"/>
                    <a:pt x="1553630" y="152741"/>
                  </a:cubicBezTo>
                  <a:lnTo>
                    <a:pt x="1610809" y="180285"/>
                  </a:lnTo>
                  <a:lnTo>
                    <a:pt x="1309842" y="706977"/>
                  </a:lnTo>
                  <a:lnTo>
                    <a:pt x="306542" y="706977"/>
                  </a:lnTo>
                  <a:lnTo>
                    <a:pt x="0" y="172264"/>
                  </a:lnTo>
                  <a:lnTo>
                    <a:pt x="40526" y="152741"/>
                  </a:lnTo>
                  <a:cubicBezTo>
                    <a:pt x="273060" y="54387"/>
                    <a:pt x="528718" y="0"/>
                    <a:pt x="797078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8994FA-2C10-4283-98E9-3690D3F7D1C4}"/>
                </a:ext>
              </a:extLst>
            </p:cNvPr>
            <p:cNvSpPr/>
            <p:nvPr/>
          </p:nvSpPr>
          <p:spPr>
            <a:xfrm>
              <a:off x="3395784" y="2589476"/>
              <a:ext cx="672557" cy="843977"/>
            </a:xfrm>
            <a:custGeom>
              <a:avLst/>
              <a:gdLst>
                <a:gd name="connsiteX0" fmla="*/ 803193 w 1108681"/>
                <a:gd name="connsiteY0" fmla="*/ 0 h 1391260"/>
                <a:gd name="connsiteX1" fmla="*/ 1108681 w 1108681"/>
                <a:gd name="connsiteY1" fmla="*/ 535597 h 1391260"/>
                <a:gd name="connsiteX2" fmla="*/ 619731 w 1108681"/>
                <a:gd name="connsiteY2" fmla="*/ 1391260 h 1391260"/>
                <a:gd name="connsiteX3" fmla="*/ 0 w 1108681"/>
                <a:gd name="connsiteY3" fmla="*/ 1391260 h 1391260"/>
                <a:gd name="connsiteX4" fmla="*/ 576 w 1108681"/>
                <a:gd name="connsiteY4" fmla="*/ 1379858 h 1391260"/>
                <a:gd name="connsiteX5" fmla="*/ 697845 w 1108681"/>
                <a:gd name="connsiteY5" fmla="*/ 78778 h 1391260"/>
                <a:gd name="connsiteX6" fmla="*/ 803193 w 1108681"/>
                <a:gd name="connsiteY6" fmla="*/ 0 h 139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8681" h="1391260">
                  <a:moveTo>
                    <a:pt x="803193" y="0"/>
                  </a:moveTo>
                  <a:lnTo>
                    <a:pt x="1108681" y="535597"/>
                  </a:lnTo>
                  <a:lnTo>
                    <a:pt x="619731" y="1391260"/>
                  </a:lnTo>
                  <a:lnTo>
                    <a:pt x="0" y="1391260"/>
                  </a:lnTo>
                  <a:lnTo>
                    <a:pt x="576" y="1379858"/>
                  </a:lnTo>
                  <a:cubicBezTo>
                    <a:pt x="53661" y="857143"/>
                    <a:pt x="313874" y="395660"/>
                    <a:pt x="697845" y="78778"/>
                  </a:cubicBezTo>
                  <a:lnTo>
                    <a:pt x="803193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B3C6A06-034F-45B5-9A8F-B99C5955845E}"/>
                </a:ext>
              </a:extLst>
            </p:cNvPr>
            <p:cNvSpPr/>
            <p:nvPr/>
          </p:nvSpPr>
          <p:spPr>
            <a:xfrm>
              <a:off x="5075660" y="2593772"/>
              <a:ext cx="667118" cy="846422"/>
            </a:xfrm>
            <a:custGeom>
              <a:avLst/>
              <a:gdLst>
                <a:gd name="connsiteX0" fmla="*/ 305432 w 1099715"/>
                <a:gd name="connsiteY0" fmla="*/ 0 h 1395290"/>
                <a:gd name="connsiteX1" fmla="*/ 401309 w 1099715"/>
                <a:gd name="connsiteY1" fmla="*/ 71696 h 1395290"/>
                <a:gd name="connsiteX2" fmla="*/ 1098578 w 1099715"/>
                <a:gd name="connsiteY2" fmla="*/ 1372776 h 1395290"/>
                <a:gd name="connsiteX3" fmla="*/ 1099715 w 1099715"/>
                <a:gd name="connsiteY3" fmla="*/ 1395290 h 1395290"/>
                <a:gd name="connsiteX4" fmla="*/ 493713 w 1099715"/>
                <a:gd name="connsiteY4" fmla="*/ 1395290 h 1395290"/>
                <a:gd name="connsiteX5" fmla="*/ 0 w 1099715"/>
                <a:gd name="connsiteY5" fmla="*/ 533278 h 1395290"/>
                <a:gd name="connsiteX6" fmla="*/ 305432 w 1099715"/>
                <a:gd name="connsiteY6" fmla="*/ 0 h 139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715" h="1395290">
                  <a:moveTo>
                    <a:pt x="305432" y="0"/>
                  </a:moveTo>
                  <a:lnTo>
                    <a:pt x="401309" y="71696"/>
                  </a:lnTo>
                  <a:cubicBezTo>
                    <a:pt x="785281" y="388578"/>
                    <a:pt x="1045494" y="850061"/>
                    <a:pt x="1098578" y="1372776"/>
                  </a:cubicBezTo>
                  <a:lnTo>
                    <a:pt x="1099715" y="1395290"/>
                  </a:lnTo>
                  <a:lnTo>
                    <a:pt x="493713" y="1395290"/>
                  </a:lnTo>
                  <a:lnTo>
                    <a:pt x="0" y="533278"/>
                  </a:lnTo>
                  <a:lnTo>
                    <a:pt x="305432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A81A48E-C655-4641-AAF7-149785842775}"/>
                </a:ext>
              </a:extLst>
            </p:cNvPr>
            <p:cNvSpPr/>
            <p:nvPr/>
          </p:nvSpPr>
          <p:spPr>
            <a:xfrm>
              <a:off x="3395444" y="3653984"/>
              <a:ext cx="672896" cy="849762"/>
            </a:xfrm>
            <a:custGeom>
              <a:avLst/>
              <a:gdLst>
                <a:gd name="connsiteX0" fmla="*/ 0 w 1109242"/>
                <a:gd name="connsiteY0" fmla="*/ 0 h 1400797"/>
                <a:gd name="connsiteX1" fmla="*/ 617117 w 1109242"/>
                <a:gd name="connsiteY1" fmla="*/ 0 h 1400797"/>
                <a:gd name="connsiteX2" fmla="*/ 1109242 w 1109242"/>
                <a:gd name="connsiteY2" fmla="*/ 862013 h 1400797"/>
                <a:gd name="connsiteX3" fmla="*/ 801649 w 1109242"/>
                <a:gd name="connsiteY3" fmla="*/ 1400797 h 1400797"/>
                <a:gd name="connsiteX4" fmla="*/ 698406 w 1109242"/>
                <a:gd name="connsiteY4" fmla="*/ 1323593 h 1400797"/>
                <a:gd name="connsiteX5" fmla="*/ 1137 w 1109242"/>
                <a:gd name="connsiteY5" fmla="*/ 22513 h 1400797"/>
                <a:gd name="connsiteX6" fmla="*/ 0 w 1109242"/>
                <a:gd name="connsiteY6" fmla="*/ 0 h 140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9242" h="1400797">
                  <a:moveTo>
                    <a:pt x="0" y="0"/>
                  </a:moveTo>
                  <a:lnTo>
                    <a:pt x="617117" y="0"/>
                  </a:lnTo>
                  <a:lnTo>
                    <a:pt x="1109242" y="862013"/>
                  </a:lnTo>
                  <a:lnTo>
                    <a:pt x="801649" y="1400797"/>
                  </a:lnTo>
                  <a:lnTo>
                    <a:pt x="698406" y="1323593"/>
                  </a:lnTo>
                  <a:cubicBezTo>
                    <a:pt x="314435" y="1006712"/>
                    <a:pt x="54222" y="545228"/>
                    <a:pt x="1137" y="225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ABE6F34-1689-4EEC-957C-A68B52F12731}"/>
                </a:ext>
              </a:extLst>
            </p:cNvPr>
            <p:cNvSpPr/>
            <p:nvPr/>
          </p:nvSpPr>
          <p:spPr>
            <a:xfrm>
              <a:off x="5075660" y="3653985"/>
              <a:ext cx="667118" cy="846421"/>
            </a:xfrm>
            <a:custGeom>
              <a:avLst/>
              <a:gdLst>
                <a:gd name="connsiteX0" fmla="*/ 493713 w 1099715"/>
                <a:gd name="connsiteY0" fmla="*/ 0 h 1395289"/>
                <a:gd name="connsiteX1" fmla="*/ 1099715 w 1099715"/>
                <a:gd name="connsiteY1" fmla="*/ 0 h 1395289"/>
                <a:gd name="connsiteX2" fmla="*/ 1098578 w 1099715"/>
                <a:gd name="connsiteY2" fmla="*/ 22513 h 1395289"/>
                <a:gd name="connsiteX3" fmla="*/ 401309 w 1099715"/>
                <a:gd name="connsiteY3" fmla="*/ 1323593 h 1395289"/>
                <a:gd name="connsiteX4" fmla="*/ 305431 w 1099715"/>
                <a:gd name="connsiteY4" fmla="*/ 1395289 h 1395289"/>
                <a:gd name="connsiteX5" fmla="*/ 0 w 1099715"/>
                <a:gd name="connsiteY5" fmla="*/ 862013 h 1395289"/>
                <a:gd name="connsiteX6" fmla="*/ 493713 w 1099715"/>
                <a:gd name="connsiteY6" fmla="*/ 0 h 139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715" h="1395289">
                  <a:moveTo>
                    <a:pt x="493713" y="0"/>
                  </a:moveTo>
                  <a:lnTo>
                    <a:pt x="1099715" y="0"/>
                  </a:lnTo>
                  <a:lnTo>
                    <a:pt x="1098578" y="22513"/>
                  </a:lnTo>
                  <a:cubicBezTo>
                    <a:pt x="1045494" y="545228"/>
                    <a:pt x="785281" y="1006712"/>
                    <a:pt x="401309" y="1323593"/>
                  </a:cubicBezTo>
                  <a:lnTo>
                    <a:pt x="305431" y="1395289"/>
                  </a:lnTo>
                  <a:lnTo>
                    <a:pt x="0" y="862013"/>
                  </a:lnTo>
                  <a:lnTo>
                    <a:pt x="493713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279EFF5-6EDD-410D-AC93-57392A0ECBA0}"/>
                </a:ext>
              </a:extLst>
            </p:cNvPr>
            <p:cNvSpPr/>
            <p:nvPr/>
          </p:nvSpPr>
          <p:spPr>
            <a:xfrm>
              <a:off x="4085581" y="4297282"/>
              <a:ext cx="977160" cy="428871"/>
            </a:xfrm>
            <a:custGeom>
              <a:avLst/>
              <a:gdLst>
                <a:gd name="connsiteX0" fmla="*/ 306542 w 1610808"/>
                <a:gd name="connsiteY0" fmla="*/ 0 h 706976"/>
                <a:gd name="connsiteX1" fmla="*/ 1309842 w 1610808"/>
                <a:gd name="connsiteY1" fmla="*/ 0 h 706976"/>
                <a:gd name="connsiteX2" fmla="*/ 1610808 w 1610808"/>
                <a:gd name="connsiteY2" fmla="*/ 526691 h 706976"/>
                <a:gd name="connsiteX3" fmla="*/ 1553630 w 1610808"/>
                <a:gd name="connsiteY3" fmla="*/ 554235 h 706976"/>
                <a:gd name="connsiteX4" fmla="*/ 797078 w 1610808"/>
                <a:gd name="connsiteY4" fmla="*/ 706976 h 706976"/>
                <a:gd name="connsiteX5" fmla="*/ 40526 w 1610808"/>
                <a:gd name="connsiteY5" fmla="*/ 554235 h 706976"/>
                <a:gd name="connsiteX6" fmla="*/ 0 w 1610808"/>
                <a:gd name="connsiteY6" fmla="*/ 534713 h 706976"/>
                <a:gd name="connsiteX7" fmla="*/ 306542 w 1610808"/>
                <a:gd name="connsiteY7" fmla="*/ 0 h 706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0808" h="706976">
                  <a:moveTo>
                    <a:pt x="306542" y="0"/>
                  </a:moveTo>
                  <a:lnTo>
                    <a:pt x="1309842" y="0"/>
                  </a:lnTo>
                  <a:lnTo>
                    <a:pt x="1610808" y="526691"/>
                  </a:lnTo>
                  <a:lnTo>
                    <a:pt x="1553630" y="554235"/>
                  </a:lnTo>
                  <a:cubicBezTo>
                    <a:pt x="1321096" y="652589"/>
                    <a:pt x="1065439" y="706976"/>
                    <a:pt x="797078" y="706976"/>
                  </a:cubicBezTo>
                  <a:cubicBezTo>
                    <a:pt x="528718" y="706976"/>
                    <a:pt x="273060" y="652589"/>
                    <a:pt x="40526" y="554235"/>
                  </a:cubicBezTo>
                  <a:lnTo>
                    <a:pt x="0" y="534713"/>
                  </a:lnTo>
                  <a:lnTo>
                    <a:pt x="306542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B5C833-C967-4EF1-ACB7-DED10BF01578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1AF7A0-979C-47AD-B9D2-28BA6351881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5242EF-8C58-44E1-A330-8DC4D3F273F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D708AA-9F0F-410D-8AAC-EEC64DE7FE1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A199E4-64E2-4C9B-BB45-3626505D44F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BC0DA-1FEC-40FE-9EDA-D480D422BC0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486B7F-6360-48DE-9990-8E4463ABE9C3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0820EC-236A-4CD6-8C24-01804F726D7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F773E-C30B-4BB8-B0A5-E48C0634467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4BE20F-F3A1-4939-B77F-4A6990D4A642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1BBCE-C4D9-4879-8F1B-168826CA700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E4AC8C-1599-46D5-817C-3771FB1B897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A0FDEC-7C87-4C81-AC56-2E5F932BC3B6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27BD0A-9566-4AD3-A507-FB0A4E0C2C97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696C26-7714-4C55-81EC-61F9260B4A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A4E52-E423-47C5-9283-6C540F2AE591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5C38305-54C6-4859-9A9A-B95FB735A21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DD7D97-0AFD-43D3-88D3-10E34301D75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Hexagon Radial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FBFF4B-91AD-47E5-BD41-DD295DB7C37C}"/>
              </a:ext>
            </a:extLst>
          </p:cNvPr>
          <p:cNvGrpSpPr/>
          <p:nvPr/>
        </p:nvGrpSpPr>
        <p:grpSpPr>
          <a:xfrm>
            <a:off x="2664501" y="1732150"/>
            <a:ext cx="3825955" cy="4011638"/>
            <a:chOff x="2865527" y="1757796"/>
            <a:chExt cx="3412947" cy="3578586"/>
          </a:xfrm>
        </p:grpSpPr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4B9572BD-2ADB-47B7-8E0A-E92216675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965" y="1757796"/>
              <a:ext cx="1202813" cy="1039100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01</a:t>
              </a:r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A72776A0-6D1E-498F-A0BD-93220B2D1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661" y="2394352"/>
              <a:ext cx="1202813" cy="1045841"/>
            </a:xfrm>
            <a:custGeom>
              <a:avLst/>
              <a:gdLst>
                <a:gd name="T0" fmla="*/ 0 w 1249"/>
                <a:gd name="T1" fmla="*/ 543 h 1086"/>
                <a:gd name="T2" fmla="*/ 311 w 1249"/>
                <a:gd name="T3" fmla="*/ 0 h 1086"/>
                <a:gd name="T4" fmla="*/ 940 w 1249"/>
                <a:gd name="T5" fmla="*/ 0 h 1086"/>
                <a:gd name="T6" fmla="*/ 1249 w 1249"/>
                <a:gd name="T7" fmla="*/ 543 h 1086"/>
                <a:gd name="T8" fmla="*/ 940 w 1249"/>
                <a:gd name="T9" fmla="*/ 1086 h 1086"/>
                <a:gd name="T10" fmla="*/ 311 w 1249"/>
                <a:gd name="T11" fmla="*/ 1086 h 1086"/>
                <a:gd name="T12" fmla="*/ 0 w 1249"/>
                <a:gd name="T13" fmla="*/ 543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86">
                  <a:moveTo>
                    <a:pt x="0" y="543"/>
                  </a:moveTo>
                  <a:lnTo>
                    <a:pt x="311" y="0"/>
                  </a:lnTo>
                  <a:lnTo>
                    <a:pt x="940" y="0"/>
                  </a:lnTo>
                  <a:lnTo>
                    <a:pt x="1249" y="543"/>
                  </a:lnTo>
                  <a:lnTo>
                    <a:pt x="940" y="1086"/>
                  </a:lnTo>
                  <a:lnTo>
                    <a:pt x="311" y="1086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27432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/>
                <a:t>02</a:t>
              </a: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4F17F387-D48E-4F28-A23E-973069B24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661" y="3653984"/>
              <a:ext cx="1202813" cy="1045841"/>
            </a:xfrm>
            <a:custGeom>
              <a:avLst/>
              <a:gdLst>
                <a:gd name="T0" fmla="*/ 0 w 1249"/>
                <a:gd name="T1" fmla="*/ 543 h 1086"/>
                <a:gd name="T2" fmla="*/ 311 w 1249"/>
                <a:gd name="T3" fmla="*/ 0 h 1086"/>
                <a:gd name="T4" fmla="*/ 940 w 1249"/>
                <a:gd name="T5" fmla="*/ 0 h 1086"/>
                <a:gd name="T6" fmla="*/ 1249 w 1249"/>
                <a:gd name="T7" fmla="*/ 543 h 1086"/>
                <a:gd name="T8" fmla="*/ 940 w 1249"/>
                <a:gd name="T9" fmla="*/ 1086 h 1086"/>
                <a:gd name="T10" fmla="*/ 311 w 1249"/>
                <a:gd name="T11" fmla="*/ 1086 h 1086"/>
                <a:gd name="T12" fmla="*/ 0 w 1249"/>
                <a:gd name="T13" fmla="*/ 543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86">
                  <a:moveTo>
                    <a:pt x="0" y="543"/>
                  </a:moveTo>
                  <a:lnTo>
                    <a:pt x="311" y="0"/>
                  </a:lnTo>
                  <a:lnTo>
                    <a:pt x="940" y="0"/>
                  </a:lnTo>
                  <a:lnTo>
                    <a:pt x="1249" y="543"/>
                  </a:lnTo>
                  <a:lnTo>
                    <a:pt x="940" y="1086"/>
                  </a:lnTo>
                  <a:lnTo>
                    <a:pt x="311" y="1086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274320" bIns="3429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/>
                <a:t>03</a:t>
              </a:r>
            </a:p>
          </p:txBody>
        </p:sp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C00B04E6-ADA3-4949-BB10-84D9CF94B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965" y="4297282"/>
              <a:ext cx="1202813" cy="1039100"/>
            </a:xfrm>
            <a:custGeom>
              <a:avLst/>
              <a:gdLst>
                <a:gd name="T0" fmla="*/ 0 w 1249"/>
                <a:gd name="T1" fmla="*/ 539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39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39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39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39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/>
                <a:t>04</a:t>
              </a:r>
            </a:p>
          </p:txBody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E0A3619A-E995-4C74-B168-F477F57DD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527" y="3653984"/>
              <a:ext cx="1202813" cy="1045841"/>
            </a:xfrm>
            <a:custGeom>
              <a:avLst/>
              <a:gdLst>
                <a:gd name="T0" fmla="*/ 0 w 1249"/>
                <a:gd name="T1" fmla="*/ 543 h 1086"/>
                <a:gd name="T2" fmla="*/ 310 w 1249"/>
                <a:gd name="T3" fmla="*/ 0 h 1086"/>
                <a:gd name="T4" fmla="*/ 939 w 1249"/>
                <a:gd name="T5" fmla="*/ 0 h 1086"/>
                <a:gd name="T6" fmla="*/ 1249 w 1249"/>
                <a:gd name="T7" fmla="*/ 543 h 1086"/>
                <a:gd name="T8" fmla="*/ 939 w 1249"/>
                <a:gd name="T9" fmla="*/ 1086 h 1086"/>
                <a:gd name="T10" fmla="*/ 310 w 1249"/>
                <a:gd name="T11" fmla="*/ 1086 h 1086"/>
                <a:gd name="T12" fmla="*/ 0 w 1249"/>
                <a:gd name="T13" fmla="*/ 543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86">
                  <a:moveTo>
                    <a:pt x="0" y="543"/>
                  </a:moveTo>
                  <a:lnTo>
                    <a:pt x="310" y="0"/>
                  </a:lnTo>
                  <a:lnTo>
                    <a:pt x="939" y="0"/>
                  </a:lnTo>
                  <a:lnTo>
                    <a:pt x="1249" y="543"/>
                  </a:lnTo>
                  <a:lnTo>
                    <a:pt x="939" y="1086"/>
                  </a:lnTo>
                  <a:lnTo>
                    <a:pt x="310" y="1086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600" b="1"/>
                <a:t>05</a:t>
              </a:r>
            </a:p>
          </p:txBody>
        </p:sp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F140E3CF-4031-4F64-AB00-108FB2A8B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527" y="2394353"/>
              <a:ext cx="1202813" cy="1039100"/>
            </a:xfrm>
            <a:custGeom>
              <a:avLst/>
              <a:gdLst>
                <a:gd name="T0" fmla="*/ 0 w 1249"/>
                <a:gd name="T1" fmla="*/ 540 h 1079"/>
                <a:gd name="T2" fmla="*/ 309 w 1249"/>
                <a:gd name="T3" fmla="*/ 0 h 1079"/>
                <a:gd name="T4" fmla="*/ 941 w 1249"/>
                <a:gd name="T5" fmla="*/ 0 h 1079"/>
                <a:gd name="T6" fmla="*/ 1249 w 1249"/>
                <a:gd name="T7" fmla="*/ 540 h 1079"/>
                <a:gd name="T8" fmla="*/ 941 w 1249"/>
                <a:gd name="T9" fmla="*/ 1079 h 1079"/>
                <a:gd name="T10" fmla="*/ 309 w 1249"/>
                <a:gd name="T11" fmla="*/ 1079 h 1079"/>
                <a:gd name="T12" fmla="*/ 0 w 1249"/>
                <a:gd name="T13" fmla="*/ 54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9" h="1079">
                  <a:moveTo>
                    <a:pt x="0" y="540"/>
                  </a:moveTo>
                  <a:lnTo>
                    <a:pt x="309" y="0"/>
                  </a:lnTo>
                  <a:lnTo>
                    <a:pt x="941" y="0"/>
                  </a:lnTo>
                  <a:lnTo>
                    <a:pt x="1249" y="540"/>
                  </a:lnTo>
                  <a:lnTo>
                    <a:pt x="941" y="1079"/>
                  </a:lnTo>
                  <a:lnTo>
                    <a:pt x="309" y="1079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600" b="1"/>
                <a:t>06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4F715C9-BE7A-4B27-AA02-524BB7958DEC}"/>
                </a:ext>
              </a:extLst>
            </p:cNvPr>
            <p:cNvSpPr/>
            <p:nvPr/>
          </p:nvSpPr>
          <p:spPr>
            <a:xfrm>
              <a:off x="4085582" y="2368025"/>
              <a:ext cx="977161" cy="428872"/>
            </a:xfrm>
            <a:custGeom>
              <a:avLst/>
              <a:gdLst>
                <a:gd name="connsiteX0" fmla="*/ 797078 w 1610809"/>
                <a:gd name="connsiteY0" fmla="*/ 0 h 706977"/>
                <a:gd name="connsiteX1" fmla="*/ 1553630 w 1610809"/>
                <a:gd name="connsiteY1" fmla="*/ 152741 h 706977"/>
                <a:gd name="connsiteX2" fmla="*/ 1610809 w 1610809"/>
                <a:gd name="connsiteY2" fmla="*/ 180285 h 706977"/>
                <a:gd name="connsiteX3" fmla="*/ 1309842 w 1610809"/>
                <a:gd name="connsiteY3" fmla="*/ 706977 h 706977"/>
                <a:gd name="connsiteX4" fmla="*/ 306542 w 1610809"/>
                <a:gd name="connsiteY4" fmla="*/ 706977 h 706977"/>
                <a:gd name="connsiteX5" fmla="*/ 0 w 1610809"/>
                <a:gd name="connsiteY5" fmla="*/ 172264 h 706977"/>
                <a:gd name="connsiteX6" fmla="*/ 40526 w 1610809"/>
                <a:gd name="connsiteY6" fmla="*/ 152741 h 706977"/>
                <a:gd name="connsiteX7" fmla="*/ 797078 w 1610809"/>
                <a:gd name="connsiteY7" fmla="*/ 0 h 70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0809" h="706977">
                  <a:moveTo>
                    <a:pt x="797078" y="0"/>
                  </a:moveTo>
                  <a:cubicBezTo>
                    <a:pt x="1065439" y="0"/>
                    <a:pt x="1321096" y="54387"/>
                    <a:pt x="1553630" y="152741"/>
                  </a:cubicBezTo>
                  <a:lnTo>
                    <a:pt x="1610809" y="180285"/>
                  </a:lnTo>
                  <a:lnTo>
                    <a:pt x="1309842" y="706977"/>
                  </a:lnTo>
                  <a:lnTo>
                    <a:pt x="306542" y="706977"/>
                  </a:lnTo>
                  <a:lnTo>
                    <a:pt x="0" y="172264"/>
                  </a:lnTo>
                  <a:lnTo>
                    <a:pt x="40526" y="152741"/>
                  </a:lnTo>
                  <a:cubicBezTo>
                    <a:pt x="273060" y="54387"/>
                    <a:pt x="528718" y="0"/>
                    <a:pt x="797078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8994FA-2C10-4283-98E9-3690D3F7D1C4}"/>
                </a:ext>
              </a:extLst>
            </p:cNvPr>
            <p:cNvSpPr/>
            <p:nvPr/>
          </p:nvSpPr>
          <p:spPr>
            <a:xfrm>
              <a:off x="3395784" y="2589476"/>
              <a:ext cx="672557" cy="843977"/>
            </a:xfrm>
            <a:custGeom>
              <a:avLst/>
              <a:gdLst>
                <a:gd name="connsiteX0" fmla="*/ 803193 w 1108681"/>
                <a:gd name="connsiteY0" fmla="*/ 0 h 1391260"/>
                <a:gd name="connsiteX1" fmla="*/ 1108681 w 1108681"/>
                <a:gd name="connsiteY1" fmla="*/ 535597 h 1391260"/>
                <a:gd name="connsiteX2" fmla="*/ 619731 w 1108681"/>
                <a:gd name="connsiteY2" fmla="*/ 1391260 h 1391260"/>
                <a:gd name="connsiteX3" fmla="*/ 0 w 1108681"/>
                <a:gd name="connsiteY3" fmla="*/ 1391260 h 1391260"/>
                <a:gd name="connsiteX4" fmla="*/ 576 w 1108681"/>
                <a:gd name="connsiteY4" fmla="*/ 1379858 h 1391260"/>
                <a:gd name="connsiteX5" fmla="*/ 697845 w 1108681"/>
                <a:gd name="connsiteY5" fmla="*/ 78778 h 1391260"/>
                <a:gd name="connsiteX6" fmla="*/ 803193 w 1108681"/>
                <a:gd name="connsiteY6" fmla="*/ 0 h 139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8681" h="1391260">
                  <a:moveTo>
                    <a:pt x="803193" y="0"/>
                  </a:moveTo>
                  <a:lnTo>
                    <a:pt x="1108681" y="535597"/>
                  </a:lnTo>
                  <a:lnTo>
                    <a:pt x="619731" y="1391260"/>
                  </a:lnTo>
                  <a:lnTo>
                    <a:pt x="0" y="1391260"/>
                  </a:lnTo>
                  <a:lnTo>
                    <a:pt x="576" y="1379858"/>
                  </a:lnTo>
                  <a:cubicBezTo>
                    <a:pt x="53661" y="857143"/>
                    <a:pt x="313874" y="395660"/>
                    <a:pt x="697845" y="78778"/>
                  </a:cubicBezTo>
                  <a:lnTo>
                    <a:pt x="803193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B3C6A06-034F-45B5-9A8F-B99C5955845E}"/>
                </a:ext>
              </a:extLst>
            </p:cNvPr>
            <p:cNvSpPr/>
            <p:nvPr/>
          </p:nvSpPr>
          <p:spPr>
            <a:xfrm>
              <a:off x="5075660" y="2593772"/>
              <a:ext cx="667118" cy="846422"/>
            </a:xfrm>
            <a:custGeom>
              <a:avLst/>
              <a:gdLst>
                <a:gd name="connsiteX0" fmla="*/ 305432 w 1099715"/>
                <a:gd name="connsiteY0" fmla="*/ 0 h 1395290"/>
                <a:gd name="connsiteX1" fmla="*/ 401309 w 1099715"/>
                <a:gd name="connsiteY1" fmla="*/ 71696 h 1395290"/>
                <a:gd name="connsiteX2" fmla="*/ 1098578 w 1099715"/>
                <a:gd name="connsiteY2" fmla="*/ 1372776 h 1395290"/>
                <a:gd name="connsiteX3" fmla="*/ 1099715 w 1099715"/>
                <a:gd name="connsiteY3" fmla="*/ 1395290 h 1395290"/>
                <a:gd name="connsiteX4" fmla="*/ 493713 w 1099715"/>
                <a:gd name="connsiteY4" fmla="*/ 1395290 h 1395290"/>
                <a:gd name="connsiteX5" fmla="*/ 0 w 1099715"/>
                <a:gd name="connsiteY5" fmla="*/ 533278 h 1395290"/>
                <a:gd name="connsiteX6" fmla="*/ 305432 w 1099715"/>
                <a:gd name="connsiteY6" fmla="*/ 0 h 139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715" h="1395290">
                  <a:moveTo>
                    <a:pt x="305432" y="0"/>
                  </a:moveTo>
                  <a:lnTo>
                    <a:pt x="401309" y="71696"/>
                  </a:lnTo>
                  <a:cubicBezTo>
                    <a:pt x="785281" y="388578"/>
                    <a:pt x="1045494" y="850061"/>
                    <a:pt x="1098578" y="1372776"/>
                  </a:cubicBezTo>
                  <a:lnTo>
                    <a:pt x="1099715" y="1395290"/>
                  </a:lnTo>
                  <a:lnTo>
                    <a:pt x="493713" y="1395290"/>
                  </a:lnTo>
                  <a:lnTo>
                    <a:pt x="0" y="533278"/>
                  </a:lnTo>
                  <a:lnTo>
                    <a:pt x="305432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A81A48E-C655-4641-AAF7-149785842775}"/>
                </a:ext>
              </a:extLst>
            </p:cNvPr>
            <p:cNvSpPr/>
            <p:nvPr/>
          </p:nvSpPr>
          <p:spPr>
            <a:xfrm>
              <a:off x="3395444" y="3653984"/>
              <a:ext cx="672896" cy="849762"/>
            </a:xfrm>
            <a:custGeom>
              <a:avLst/>
              <a:gdLst>
                <a:gd name="connsiteX0" fmla="*/ 0 w 1109242"/>
                <a:gd name="connsiteY0" fmla="*/ 0 h 1400797"/>
                <a:gd name="connsiteX1" fmla="*/ 617117 w 1109242"/>
                <a:gd name="connsiteY1" fmla="*/ 0 h 1400797"/>
                <a:gd name="connsiteX2" fmla="*/ 1109242 w 1109242"/>
                <a:gd name="connsiteY2" fmla="*/ 862013 h 1400797"/>
                <a:gd name="connsiteX3" fmla="*/ 801649 w 1109242"/>
                <a:gd name="connsiteY3" fmla="*/ 1400797 h 1400797"/>
                <a:gd name="connsiteX4" fmla="*/ 698406 w 1109242"/>
                <a:gd name="connsiteY4" fmla="*/ 1323593 h 1400797"/>
                <a:gd name="connsiteX5" fmla="*/ 1137 w 1109242"/>
                <a:gd name="connsiteY5" fmla="*/ 22513 h 1400797"/>
                <a:gd name="connsiteX6" fmla="*/ 0 w 1109242"/>
                <a:gd name="connsiteY6" fmla="*/ 0 h 140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9242" h="1400797">
                  <a:moveTo>
                    <a:pt x="0" y="0"/>
                  </a:moveTo>
                  <a:lnTo>
                    <a:pt x="617117" y="0"/>
                  </a:lnTo>
                  <a:lnTo>
                    <a:pt x="1109242" y="862013"/>
                  </a:lnTo>
                  <a:lnTo>
                    <a:pt x="801649" y="1400797"/>
                  </a:lnTo>
                  <a:lnTo>
                    <a:pt x="698406" y="1323593"/>
                  </a:lnTo>
                  <a:cubicBezTo>
                    <a:pt x="314435" y="1006712"/>
                    <a:pt x="54222" y="545228"/>
                    <a:pt x="1137" y="225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ABE6F34-1689-4EEC-957C-A68B52F12731}"/>
                </a:ext>
              </a:extLst>
            </p:cNvPr>
            <p:cNvSpPr/>
            <p:nvPr/>
          </p:nvSpPr>
          <p:spPr>
            <a:xfrm>
              <a:off x="5075660" y="3653985"/>
              <a:ext cx="667118" cy="846421"/>
            </a:xfrm>
            <a:custGeom>
              <a:avLst/>
              <a:gdLst>
                <a:gd name="connsiteX0" fmla="*/ 493713 w 1099715"/>
                <a:gd name="connsiteY0" fmla="*/ 0 h 1395289"/>
                <a:gd name="connsiteX1" fmla="*/ 1099715 w 1099715"/>
                <a:gd name="connsiteY1" fmla="*/ 0 h 1395289"/>
                <a:gd name="connsiteX2" fmla="*/ 1098578 w 1099715"/>
                <a:gd name="connsiteY2" fmla="*/ 22513 h 1395289"/>
                <a:gd name="connsiteX3" fmla="*/ 401309 w 1099715"/>
                <a:gd name="connsiteY3" fmla="*/ 1323593 h 1395289"/>
                <a:gd name="connsiteX4" fmla="*/ 305431 w 1099715"/>
                <a:gd name="connsiteY4" fmla="*/ 1395289 h 1395289"/>
                <a:gd name="connsiteX5" fmla="*/ 0 w 1099715"/>
                <a:gd name="connsiteY5" fmla="*/ 862013 h 1395289"/>
                <a:gd name="connsiteX6" fmla="*/ 493713 w 1099715"/>
                <a:gd name="connsiteY6" fmla="*/ 0 h 139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715" h="1395289">
                  <a:moveTo>
                    <a:pt x="493713" y="0"/>
                  </a:moveTo>
                  <a:lnTo>
                    <a:pt x="1099715" y="0"/>
                  </a:lnTo>
                  <a:lnTo>
                    <a:pt x="1098578" y="22513"/>
                  </a:lnTo>
                  <a:cubicBezTo>
                    <a:pt x="1045494" y="545228"/>
                    <a:pt x="785281" y="1006712"/>
                    <a:pt x="401309" y="1323593"/>
                  </a:cubicBezTo>
                  <a:lnTo>
                    <a:pt x="305431" y="1395289"/>
                  </a:lnTo>
                  <a:lnTo>
                    <a:pt x="0" y="862013"/>
                  </a:lnTo>
                  <a:lnTo>
                    <a:pt x="493713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279EFF5-6EDD-410D-AC93-57392A0ECBA0}"/>
                </a:ext>
              </a:extLst>
            </p:cNvPr>
            <p:cNvSpPr/>
            <p:nvPr/>
          </p:nvSpPr>
          <p:spPr>
            <a:xfrm>
              <a:off x="4085581" y="4297282"/>
              <a:ext cx="977160" cy="428871"/>
            </a:xfrm>
            <a:custGeom>
              <a:avLst/>
              <a:gdLst>
                <a:gd name="connsiteX0" fmla="*/ 306542 w 1610808"/>
                <a:gd name="connsiteY0" fmla="*/ 0 h 706976"/>
                <a:gd name="connsiteX1" fmla="*/ 1309842 w 1610808"/>
                <a:gd name="connsiteY1" fmla="*/ 0 h 706976"/>
                <a:gd name="connsiteX2" fmla="*/ 1610808 w 1610808"/>
                <a:gd name="connsiteY2" fmla="*/ 526691 h 706976"/>
                <a:gd name="connsiteX3" fmla="*/ 1553630 w 1610808"/>
                <a:gd name="connsiteY3" fmla="*/ 554235 h 706976"/>
                <a:gd name="connsiteX4" fmla="*/ 797078 w 1610808"/>
                <a:gd name="connsiteY4" fmla="*/ 706976 h 706976"/>
                <a:gd name="connsiteX5" fmla="*/ 40526 w 1610808"/>
                <a:gd name="connsiteY5" fmla="*/ 554235 h 706976"/>
                <a:gd name="connsiteX6" fmla="*/ 0 w 1610808"/>
                <a:gd name="connsiteY6" fmla="*/ 534713 h 706976"/>
                <a:gd name="connsiteX7" fmla="*/ 306542 w 1610808"/>
                <a:gd name="connsiteY7" fmla="*/ 0 h 706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0808" h="706976">
                  <a:moveTo>
                    <a:pt x="306542" y="0"/>
                  </a:moveTo>
                  <a:lnTo>
                    <a:pt x="1309842" y="0"/>
                  </a:lnTo>
                  <a:lnTo>
                    <a:pt x="1610808" y="526691"/>
                  </a:lnTo>
                  <a:lnTo>
                    <a:pt x="1553630" y="554235"/>
                  </a:lnTo>
                  <a:cubicBezTo>
                    <a:pt x="1321096" y="652589"/>
                    <a:pt x="1065439" y="706976"/>
                    <a:pt x="797078" y="706976"/>
                  </a:cubicBezTo>
                  <a:cubicBezTo>
                    <a:pt x="528718" y="706976"/>
                    <a:pt x="273060" y="652589"/>
                    <a:pt x="40526" y="554235"/>
                  </a:cubicBezTo>
                  <a:lnTo>
                    <a:pt x="0" y="534713"/>
                  </a:lnTo>
                  <a:lnTo>
                    <a:pt x="306542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B5C833-C967-4EF1-ACB7-DED10BF01578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1AF7A0-979C-47AD-B9D2-28BA6351881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5242EF-8C58-44E1-A330-8DC4D3F273F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D708AA-9F0F-410D-8AAC-EEC64DE7FE1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A199E4-64E2-4C9B-BB45-3626505D44F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BC0DA-1FEC-40FE-9EDA-D480D422BC0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486B7F-6360-48DE-9990-8E4463ABE9C3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0820EC-236A-4CD6-8C24-01804F726D7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F773E-C30B-4BB8-B0A5-E48C0634467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4BE20F-F3A1-4939-B77F-4A6990D4A642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1BBCE-C4D9-4879-8F1B-168826CA700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E4AC8C-1599-46D5-817C-3771FB1B897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A0FDEC-7C87-4C81-AC56-2E5F932BC3B6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27BD0A-9566-4AD3-A507-FB0A4E0C2C97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696C26-7714-4C55-81EC-61F9260B4A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A4E52-E423-47C5-9283-6C540F2AE591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5C38305-54C6-4859-9A9A-B95FB735A21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DD7D97-0AFD-43D3-88D3-10E34301D75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775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9930</TotalTime>
  <Words>526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Radial Diagram for PowerPoint</vt:lpstr>
      <vt:lpstr>Hexagon Radial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Radial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2017-07-28T23:44:10Z</dcterms:modified>
  <cp:category>Charts &amp; Diagrams</cp:category>
</cp:coreProperties>
</file>