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69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5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Hexagonal Prism List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12FAE608-42A8-0BED-FC7B-55C406533073}"/>
              </a:ext>
            </a:extLst>
          </p:cNvPr>
          <p:cNvSpPr/>
          <p:nvPr/>
        </p:nvSpPr>
        <p:spPr>
          <a:xfrm>
            <a:off x="2325360" y="3175890"/>
            <a:ext cx="1141150" cy="686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5B77F65-9A50-860E-0D9E-A31B966DC481}"/>
              </a:ext>
            </a:extLst>
          </p:cNvPr>
          <p:cNvSpPr/>
          <p:nvPr/>
        </p:nvSpPr>
        <p:spPr>
          <a:xfrm>
            <a:off x="2321892" y="1996594"/>
            <a:ext cx="1148083" cy="1522686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21600 w 21600"/>
              <a:gd name="connsiteY7" fmla="*/ 21600 h 21600"/>
              <a:gd name="connsiteX8" fmla="*/ 21600 w 21600"/>
              <a:gd name="connsiteY8" fmla="*/ 4871 h 21600"/>
              <a:gd name="connsiteX9" fmla="*/ 21535 w 21600"/>
              <a:gd name="connsiteY9" fmla="*/ 4871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" h="21600" extrusionOk="0">
                <a:moveTo>
                  <a:pt x="21535" y="4871"/>
                </a:moveTo>
                <a:lnTo>
                  <a:pt x="17032" y="787"/>
                </a:lnTo>
                <a:cubicBezTo>
                  <a:pt x="16510" y="295"/>
                  <a:pt x="15662" y="0"/>
                  <a:pt x="14813" y="0"/>
                </a:cubicBezTo>
                <a:lnTo>
                  <a:pt x="6721" y="0"/>
                </a:lnTo>
                <a:cubicBezTo>
                  <a:pt x="5873" y="0"/>
                  <a:pt x="5025" y="295"/>
                  <a:pt x="4503" y="787"/>
                </a:cubicBezTo>
                <a:lnTo>
                  <a:pt x="0" y="4871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4871"/>
                </a:lnTo>
                <a:lnTo>
                  <a:pt x="21535" y="487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5EE6E49C-D52D-74D7-27D0-5D72176CA92C}"/>
              </a:ext>
            </a:extLst>
          </p:cNvPr>
          <p:cNvSpPr/>
          <p:nvPr/>
        </p:nvSpPr>
        <p:spPr>
          <a:xfrm>
            <a:off x="2562964" y="1996594"/>
            <a:ext cx="665942" cy="1294988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5416 w 21600"/>
              <a:gd name="connsiteY6" fmla="*/ 16729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17032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9" fmla="*/ 17032 w 17097"/>
              <a:gd name="connsiteY9" fmla="*/ 4871 h 21600"/>
              <a:gd name="connsiteX0" fmla="*/ 17097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0" fmla="*/ 17097 w 17097"/>
              <a:gd name="connsiteY0" fmla="*/ 4871 h 16729"/>
              <a:gd name="connsiteX1" fmla="*/ 12529 w 17097"/>
              <a:gd name="connsiteY1" fmla="*/ 787 h 16729"/>
              <a:gd name="connsiteX2" fmla="*/ 10310 w 17097"/>
              <a:gd name="connsiteY2" fmla="*/ 0 h 16729"/>
              <a:gd name="connsiteX3" fmla="*/ 2218 w 17097"/>
              <a:gd name="connsiteY3" fmla="*/ 0 h 16729"/>
              <a:gd name="connsiteX4" fmla="*/ 0 w 17097"/>
              <a:gd name="connsiteY4" fmla="*/ 787 h 16729"/>
              <a:gd name="connsiteX5" fmla="*/ 913 w 17097"/>
              <a:gd name="connsiteY5" fmla="*/ 16729 h 16729"/>
              <a:gd name="connsiteX6" fmla="*/ 11681 w 17097"/>
              <a:gd name="connsiteY6" fmla="*/ 16729 h 16729"/>
              <a:gd name="connsiteX7" fmla="*/ 17097 w 17097"/>
              <a:gd name="connsiteY7" fmla="*/ 4871 h 16729"/>
              <a:gd name="connsiteX0" fmla="*/ 11681 w 12529"/>
              <a:gd name="connsiteY0" fmla="*/ 16729 h 16729"/>
              <a:gd name="connsiteX1" fmla="*/ 12529 w 12529"/>
              <a:gd name="connsiteY1" fmla="*/ 787 h 16729"/>
              <a:gd name="connsiteX2" fmla="*/ 10310 w 12529"/>
              <a:gd name="connsiteY2" fmla="*/ 0 h 16729"/>
              <a:gd name="connsiteX3" fmla="*/ 2218 w 12529"/>
              <a:gd name="connsiteY3" fmla="*/ 0 h 16729"/>
              <a:gd name="connsiteX4" fmla="*/ 0 w 12529"/>
              <a:gd name="connsiteY4" fmla="*/ 787 h 16729"/>
              <a:gd name="connsiteX5" fmla="*/ 913 w 12529"/>
              <a:gd name="connsiteY5" fmla="*/ 16729 h 16729"/>
              <a:gd name="connsiteX6" fmla="*/ 11681 w 12529"/>
              <a:gd name="connsiteY6" fmla="*/ 16729 h 16729"/>
              <a:gd name="connsiteX0" fmla="*/ 11681 w 12529"/>
              <a:gd name="connsiteY0" fmla="*/ 16729 h 16729"/>
              <a:gd name="connsiteX1" fmla="*/ 12529 w 12529"/>
              <a:gd name="connsiteY1" fmla="*/ 787 h 16729"/>
              <a:gd name="connsiteX2" fmla="*/ 10310 w 12529"/>
              <a:gd name="connsiteY2" fmla="*/ 0 h 16729"/>
              <a:gd name="connsiteX3" fmla="*/ 2218 w 12529"/>
              <a:gd name="connsiteY3" fmla="*/ 0 h 16729"/>
              <a:gd name="connsiteX4" fmla="*/ 0 w 12529"/>
              <a:gd name="connsiteY4" fmla="*/ 787 h 16729"/>
              <a:gd name="connsiteX5" fmla="*/ 913 w 12529"/>
              <a:gd name="connsiteY5" fmla="*/ 16729 h 16729"/>
              <a:gd name="connsiteX6" fmla="*/ 6243 w 12529"/>
              <a:gd name="connsiteY6" fmla="*/ 16621 h 16729"/>
              <a:gd name="connsiteX7" fmla="*/ 11681 w 12529"/>
              <a:gd name="connsiteY7" fmla="*/ 16729 h 16729"/>
              <a:gd name="connsiteX0" fmla="*/ 11681 w 12529"/>
              <a:gd name="connsiteY0" fmla="*/ 16729 h 18370"/>
              <a:gd name="connsiteX1" fmla="*/ 12529 w 12529"/>
              <a:gd name="connsiteY1" fmla="*/ 787 h 18370"/>
              <a:gd name="connsiteX2" fmla="*/ 10310 w 12529"/>
              <a:gd name="connsiteY2" fmla="*/ 0 h 18370"/>
              <a:gd name="connsiteX3" fmla="*/ 2218 w 12529"/>
              <a:gd name="connsiteY3" fmla="*/ 0 h 18370"/>
              <a:gd name="connsiteX4" fmla="*/ 0 w 12529"/>
              <a:gd name="connsiteY4" fmla="*/ 787 h 18370"/>
              <a:gd name="connsiteX5" fmla="*/ 913 w 12529"/>
              <a:gd name="connsiteY5" fmla="*/ 16729 h 18370"/>
              <a:gd name="connsiteX6" fmla="*/ 6088 w 12529"/>
              <a:gd name="connsiteY6" fmla="*/ 18370 h 18370"/>
              <a:gd name="connsiteX7" fmla="*/ 11681 w 12529"/>
              <a:gd name="connsiteY7" fmla="*/ 16729 h 1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9" h="18370" extrusionOk="0">
                <a:moveTo>
                  <a:pt x="11681" y="16729"/>
                </a:moveTo>
                <a:cubicBezTo>
                  <a:pt x="11964" y="11415"/>
                  <a:pt x="12246" y="6101"/>
                  <a:pt x="12529" y="787"/>
                </a:cubicBezTo>
                <a:cubicBezTo>
                  <a:pt x="12007" y="295"/>
                  <a:pt x="11159" y="0"/>
                  <a:pt x="10310" y="0"/>
                </a:cubicBezTo>
                <a:lnTo>
                  <a:pt x="2218" y="0"/>
                </a:lnTo>
                <a:cubicBezTo>
                  <a:pt x="1370" y="0"/>
                  <a:pt x="522" y="295"/>
                  <a:pt x="0" y="787"/>
                </a:cubicBezTo>
                <a:cubicBezTo>
                  <a:pt x="304" y="6101"/>
                  <a:pt x="609" y="11415"/>
                  <a:pt x="913" y="16729"/>
                </a:cubicBezTo>
                <a:lnTo>
                  <a:pt x="6088" y="18370"/>
                </a:lnTo>
                <a:lnTo>
                  <a:pt x="11681" y="16729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99073C6-193C-E04A-BE49-0CE874FEF399}"/>
              </a:ext>
            </a:extLst>
          </p:cNvPr>
          <p:cNvSpPr txBox="1"/>
          <p:nvPr/>
        </p:nvSpPr>
        <p:spPr>
          <a:xfrm>
            <a:off x="2648109" y="199659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366006B-7CBC-FDAD-4569-7331E0B639E8}"/>
              </a:ext>
            </a:extLst>
          </p:cNvPr>
          <p:cNvSpPr txBox="1"/>
          <p:nvPr/>
        </p:nvSpPr>
        <p:spPr>
          <a:xfrm>
            <a:off x="2568953" y="2483178"/>
            <a:ext cx="65396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050F65F7-1849-F841-4A83-4CA0EFF51515}"/>
              </a:ext>
            </a:extLst>
          </p:cNvPr>
          <p:cNvSpPr/>
          <p:nvPr/>
        </p:nvSpPr>
        <p:spPr>
          <a:xfrm>
            <a:off x="4560117" y="3205341"/>
            <a:ext cx="1141150" cy="686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B30D030A-1759-E46E-3DD5-C85818D8781B}"/>
              </a:ext>
            </a:extLst>
          </p:cNvPr>
          <p:cNvSpPr/>
          <p:nvPr/>
        </p:nvSpPr>
        <p:spPr>
          <a:xfrm>
            <a:off x="4556649" y="2026045"/>
            <a:ext cx="1148083" cy="1522686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21600 w 21600"/>
              <a:gd name="connsiteY7" fmla="*/ 21600 h 21600"/>
              <a:gd name="connsiteX8" fmla="*/ 21600 w 21600"/>
              <a:gd name="connsiteY8" fmla="*/ 4871 h 21600"/>
              <a:gd name="connsiteX9" fmla="*/ 21535 w 21600"/>
              <a:gd name="connsiteY9" fmla="*/ 4871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" h="21600" extrusionOk="0">
                <a:moveTo>
                  <a:pt x="21535" y="4871"/>
                </a:moveTo>
                <a:lnTo>
                  <a:pt x="17032" y="787"/>
                </a:lnTo>
                <a:cubicBezTo>
                  <a:pt x="16510" y="295"/>
                  <a:pt x="15662" y="0"/>
                  <a:pt x="14813" y="0"/>
                </a:cubicBezTo>
                <a:lnTo>
                  <a:pt x="6721" y="0"/>
                </a:lnTo>
                <a:cubicBezTo>
                  <a:pt x="5873" y="0"/>
                  <a:pt x="5025" y="295"/>
                  <a:pt x="4503" y="787"/>
                </a:cubicBezTo>
                <a:lnTo>
                  <a:pt x="0" y="4871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4871"/>
                </a:lnTo>
                <a:lnTo>
                  <a:pt x="21535" y="487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A4CBCEDD-EDB0-2886-3411-3B602DF61807}"/>
              </a:ext>
            </a:extLst>
          </p:cNvPr>
          <p:cNvSpPr/>
          <p:nvPr/>
        </p:nvSpPr>
        <p:spPr>
          <a:xfrm>
            <a:off x="4797721" y="2026045"/>
            <a:ext cx="665942" cy="1282017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5416 w 21600"/>
              <a:gd name="connsiteY6" fmla="*/ 16729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17032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9" fmla="*/ 17032 w 17097"/>
              <a:gd name="connsiteY9" fmla="*/ 4871 h 21600"/>
              <a:gd name="connsiteX0" fmla="*/ 17097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0" fmla="*/ 17097 w 17097"/>
              <a:gd name="connsiteY0" fmla="*/ 4871 h 16729"/>
              <a:gd name="connsiteX1" fmla="*/ 12529 w 17097"/>
              <a:gd name="connsiteY1" fmla="*/ 787 h 16729"/>
              <a:gd name="connsiteX2" fmla="*/ 10310 w 17097"/>
              <a:gd name="connsiteY2" fmla="*/ 0 h 16729"/>
              <a:gd name="connsiteX3" fmla="*/ 2218 w 17097"/>
              <a:gd name="connsiteY3" fmla="*/ 0 h 16729"/>
              <a:gd name="connsiteX4" fmla="*/ 0 w 17097"/>
              <a:gd name="connsiteY4" fmla="*/ 787 h 16729"/>
              <a:gd name="connsiteX5" fmla="*/ 913 w 17097"/>
              <a:gd name="connsiteY5" fmla="*/ 16729 h 16729"/>
              <a:gd name="connsiteX6" fmla="*/ 11681 w 17097"/>
              <a:gd name="connsiteY6" fmla="*/ 16729 h 16729"/>
              <a:gd name="connsiteX7" fmla="*/ 17097 w 17097"/>
              <a:gd name="connsiteY7" fmla="*/ 4871 h 16729"/>
              <a:gd name="connsiteX0" fmla="*/ 11681 w 12529"/>
              <a:gd name="connsiteY0" fmla="*/ 16729 h 16729"/>
              <a:gd name="connsiteX1" fmla="*/ 12529 w 12529"/>
              <a:gd name="connsiteY1" fmla="*/ 787 h 16729"/>
              <a:gd name="connsiteX2" fmla="*/ 10310 w 12529"/>
              <a:gd name="connsiteY2" fmla="*/ 0 h 16729"/>
              <a:gd name="connsiteX3" fmla="*/ 2218 w 12529"/>
              <a:gd name="connsiteY3" fmla="*/ 0 h 16729"/>
              <a:gd name="connsiteX4" fmla="*/ 0 w 12529"/>
              <a:gd name="connsiteY4" fmla="*/ 787 h 16729"/>
              <a:gd name="connsiteX5" fmla="*/ 913 w 12529"/>
              <a:gd name="connsiteY5" fmla="*/ 16729 h 16729"/>
              <a:gd name="connsiteX6" fmla="*/ 11681 w 12529"/>
              <a:gd name="connsiteY6" fmla="*/ 16729 h 16729"/>
              <a:gd name="connsiteX0" fmla="*/ 11681 w 12529"/>
              <a:gd name="connsiteY0" fmla="*/ 16729 h 16786"/>
              <a:gd name="connsiteX1" fmla="*/ 12529 w 12529"/>
              <a:gd name="connsiteY1" fmla="*/ 787 h 16786"/>
              <a:gd name="connsiteX2" fmla="*/ 10310 w 12529"/>
              <a:gd name="connsiteY2" fmla="*/ 0 h 16786"/>
              <a:gd name="connsiteX3" fmla="*/ 2218 w 12529"/>
              <a:gd name="connsiteY3" fmla="*/ 0 h 16786"/>
              <a:gd name="connsiteX4" fmla="*/ 0 w 12529"/>
              <a:gd name="connsiteY4" fmla="*/ 787 h 16786"/>
              <a:gd name="connsiteX5" fmla="*/ 913 w 12529"/>
              <a:gd name="connsiteY5" fmla="*/ 16729 h 16786"/>
              <a:gd name="connsiteX6" fmla="*/ 6272 w 12529"/>
              <a:gd name="connsiteY6" fmla="*/ 16786 h 16786"/>
              <a:gd name="connsiteX7" fmla="*/ 11681 w 12529"/>
              <a:gd name="connsiteY7" fmla="*/ 16729 h 16786"/>
              <a:gd name="connsiteX0" fmla="*/ 11681 w 12529"/>
              <a:gd name="connsiteY0" fmla="*/ 16729 h 18186"/>
              <a:gd name="connsiteX1" fmla="*/ 12529 w 12529"/>
              <a:gd name="connsiteY1" fmla="*/ 787 h 18186"/>
              <a:gd name="connsiteX2" fmla="*/ 10310 w 12529"/>
              <a:gd name="connsiteY2" fmla="*/ 0 h 18186"/>
              <a:gd name="connsiteX3" fmla="*/ 2218 w 12529"/>
              <a:gd name="connsiteY3" fmla="*/ 0 h 18186"/>
              <a:gd name="connsiteX4" fmla="*/ 0 w 12529"/>
              <a:gd name="connsiteY4" fmla="*/ 787 h 18186"/>
              <a:gd name="connsiteX5" fmla="*/ 913 w 12529"/>
              <a:gd name="connsiteY5" fmla="*/ 16729 h 18186"/>
              <a:gd name="connsiteX6" fmla="*/ 6272 w 12529"/>
              <a:gd name="connsiteY6" fmla="*/ 18186 h 18186"/>
              <a:gd name="connsiteX7" fmla="*/ 11681 w 12529"/>
              <a:gd name="connsiteY7" fmla="*/ 16729 h 1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9" h="18186" extrusionOk="0">
                <a:moveTo>
                  <a:pt x="11681" y="16729"/>
                </a:moveTo>
                <a:cubicBezTo>
                  <a:pt x="11964" y="11415"/>
                  <a:pt x="12246" y="6101"/>
                  <a:pt x="12529" y="787"/>
                </a:cubicBezTo>
                <a:cubicBezTo>
                  <a:pt x="12007" y="295"/>
                  <a:pt x="11159" y="0"/>
                  <a:pt x="10310" y="0"/>
                </a:cubicBezTo>
                <a:lnTo>
                  <a:pt x="2218" y="0"/>
                </a:lnTo>
                <a:cubicBezTo>
                  <a:pt x="1370" y="0"/>
                  <a:pt x="522" y="295"/>
                  <a:pt x="0" y="787"/>
                </a:cubicBezTo>
                <a:cubicBezTo>
                  <a:pt x="304" y="6101"/>
                  <a:pt x="609" y="11415"/>
                  <a:pt x="913" y="16729"/>
                </a:cubicBezTo>
                <a:lnTo>
                  <a:pt x="6272" y="18186"/>
                </a:lnTo>
                <a:lnTo>
                  <a:pt x="11681" y="16729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E204767-04E1-7D29-CAE6-575EAD5AFA65}"/>
              </a:ext>
            </a:extLst>
          </p:cNvPr>
          <p:cNvSpPr txBox="1"/>
          <p:nvPr/>
        </p:nvSpPr>
        <p:spPr>
          <a:xfrm>
            <a:off x="4882866" y="199659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04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4FFB311-E985-B935-6879-E34CAB20DE99}"/>
              </a:ext>
            </a:extLst>
          </p:cNvPr>
          <p:cNvSpPr txBox="1"/>
          <p:nvPr/>
        </p:nvSpPr>
        <p:spPr>
          <a:xfrm>
            <a:off x="4803709" y="2483178"/>
            <a:ext cx="65396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Lorem</a:t>
            </a:r>
          </a:p>
          <a:p>
            <a:pPr algn="ctr"/>
            <a:r>
              <a:rPr lang="en-US" sz="1400" b="1" dirty="0"/>
              <a:t>Ipsum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52973B38-EC02-7E2C-5D48-7E2935F3A33E}"/>
              </a:ext>
            </a:extLst>
          </p:cNvPr>
          <p:cNvSpPr/>
          <p:nvPr/>
        </p:nvSpPr>
        <p:spPr>
          <a:xfrm>
            <a:off x="6794873" y="3205341"/>
            <a:ext cx="1141150" cy="686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26134FEB-0274-D589-9C76-2CDA88FBCD55}"/>
              </a:ext>
            </a:extLst>
          </p:cNvPr>
          <p:cNvSpPr/>
          <p:nvPr/>
        </p:nvSpPr>
        <p:spPr>
          <a:xfrm>
            <a:off x="6791406" y="2026045"/>
            <a:ext cx="1148083" cy="1522686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21600 w 21600"/>
              <a:gd name="connsiteY7" fmla="*/ 21600 h 21600"/>
              <a:gd name="connsiteX8" fmla="*/ 21600 w 21600"/>
              <a:gd name="connsiteY8" fmla="*/ 4871 h 21600"/>
              <a:gd name="connsiteX9" fmla="*/ 21535 w 21600"/>
              <a:gd name="connsiteY9" fmla="*/ 4871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" h="21600" extrusionOk="0">
                <a:moveTo>
                  <a:pt x="21535" y="4871"/>
                </a:moveTo>
                <a:lnTo>
                  <a:pt x="17032" y="787"/>
                </a:lnTo>
                <a:cubicBezTo>
                  <a:pt x="16510" y="295"/>
                  <a:pt x="15662" y="0"/>
                  <a:pt x="14813" y="0"/>
                </a:cubicBezTo>
                <a:lnTo>
                  <a:pt x="6721" y="0"/>
                </a:lnTo>
                <a:cubicBezTo>
                  <a:pt x="5873" y="0"/>
                  <a:pt x="5025" y="295"/>
                  <a:pt x="4503" y="787"/>
                </a:cubicBezTo>
                <a:lnTo>
                  <a:pt x="0" y="4871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4871"/>
                </a:lnTo>
                <a:lnTo>
                  <a:pt x="21535" y="4871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34DA0D3A-6E9E-ED7C-52E8-3BD64F64D982}"/>
              </a:ext>
            </a:extLst>
          </p:cNvPr>
          <p:cNvSpPr/>
          <p:nvPr/>
        </p:nvSpPr>
        <p:spPr>
          <a:xfrm>
            <a:off x="7032478" y="2026046"/>
            <a:ext cx="665942" cy="1290194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5416 w 21600"/>
              <a:gd name="connsiteY6" fmla="*/ 16729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17032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9" fmla="*/ 17032 w 17097"/>
              <a:gd name="connsiteY9" fmla="*/ 4871 h 21600"/>
              <a:gd name="connsiteX0" fmla="*/ 17097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0" fmla="*/ 17097 w 17097"/>
              <a:gd name="connsiteY0" fmla="*/ 4871 h 16729"/>
              <a:gd name="connsiteX1" fmla="*/ 12529 w 17097"/>
              <a:gd name="connsiteY1" fmla="*/ 787 h 16729"/>
              <a:gd name="connsiteX2" fmla="*/ 10310 w 17097"/>
              <a:gd name="connsiteY2" fmla="*/ 0 h 16729"/>
              <a:gd name="connsiteX3" fmla="*/ 2218 w 17097"/>
              <a:gd name="connsiteY3" fmla="*/ 0 h 16729"/>
              <a:gd name="connsiteX4" fmla="*/ 0 w 17097"/>
              <a:gd name="connsiteY4" fmla="*/ 787 h 16729"/>
              <a:gd name="connsiteX5" fmla="*/ 913 w 17097"/>
              <a:gd name="connsiteY5" fmla="*/ 16729 h 16729"/>
              <a:gd name="connsiteX6" fmla="*/ 11681 w 17097"/>
              <a:gd name="connsiteY6" fmla="*/ 16729 h 16729"/>
              <a:gd name="connsiteX7" fmla="*/ 17097 w 17097"/>
              <a:gd name="connsiteY7" fmla="*/ 4871 h 16729"/>
              <a:gd name="connsiteX0" fmla="*/ 11681 w 12529"/>
              <a:gd name="connsiteY0" fmla="*/ 16729 h 16729"/>
              <a:gd name="connsiteX1" fmla="*/ 12529 w 12529"/>
              <a:gd name="connsiteY1" fmla="*/ 787 h 16729"/>
              <a:gd name="connsiteX2" fmla="*/ 10310 w 12529"/>
              <a:gd name="connsiteY2" fmla="*/ 0 h 16729"/>
              <a:gd name="connsiteX3" fmla="*/ 2218 w 12529"/>
              <a:gd name="connsiteY3" fmla="*/ 0 h 16729"/>
              <a:gd name="connsiteX4" fmla="*/ 0 w 12529"/>
              <a:gd name="connsiteY4" fmla="*/ 787 h 16729"/>
              <a:gd name="connsiteX5" fmla="*/ 913 w 12529"/>
              <a:gd name="connsiteY5" fmla="*/ 16729 h 16729"/>
              <a:gd name="connsiteX6" fmla="*/ 11681 w 12529"/>
              <a:gd name="connsiteY6" fmla="*/ 16729 h 16729"/>
              <a:gd name="connsiteX0" fmla="*/ 11681 w 12529"/>
              <a:gd name="connsiteY0" fmla="*/ 16729 h 16786"/>
              <a:gd name="connsiteX1" fmla="*/ 12529 w 12529"/>
              <a:gd name="connsiteY1" fmla="*/ 787 h 16786"/>
              <a:gd name="connsiteX2" fmla="*/ 10310 w 12529"/>
              <a:gd name="connsiteY2" fmla="*/ 0 h 16786"/>
              <a:gd name="connsiteX3" fmla="*/ 2218 w 12529"/>
              <a:gd name="connsiteY3" fmla="*/ 0 h 16786"/>
              <a:gd name="connsiteX4" fmla="*/ 0 w 12529"/>
              <a:gd name="connsiteY4" fmla="*/ 787 h 16786"/>
              <a:gd name="connsiteX5" fmla="*/ 913 w 12529"/>
              <a:gd name="connsiteY5" fmla="*/ 16729 h 16786"/>
              <a:gd name="connsiteX6" fmla="*/ 6454 w 12529"/>
              <a:gd name="connsiteY6" fmla="*/ 16786 h 16786"/>
              <a:gd name="connsiteX7" fmla="*/ 11681 w 12529"/>
              <a:gd name="connsiteY7" fmla="*/ 16729 h 16786"/>
              <a:gd name="connsiteX0" fmla="*/ 11681 w 12529"/>
              <a:gd name="connsiteY0" fmla="*/ 16729 h 18302"/>
              <a:gd name="connsiteX1" fmla="*/ 12529 w 12529"/>
              <a:gd name="connsiteY1" fmla="*/ 787 h 18302"/>
              <a:gd name="connsiteX2" fmla="*/ 10310 w 12529"/>
              <a:gd name="connsiteY2" fmla="*/ 0 h 18302"/>
              <a:gd name="connsiteX3" fmla="*/ 2218 w 12529"/>
              <a:gd name="connsiteY3" fmla="*/ 0 h 18302"/>
              <a:gd name="connsiteX4" fmla="*/ 0 w 12529"/>
              <a:gd name="connsiteY4" fmla="*/ 787 h 18302"/>
              <a:gd name="connsiteX5" fmla="*/ 913 w 12529"/>
              <a:gd name="connsiteY5" fmla="*/ 16729 h 18302"/>
              <a:gd name="connsiteX6" fmla="*/ 6454 w 12529"/>
              <a:gd name="connsiteY6" fmla="*/ 18302 h 18302"/>
              <a:gd name="connsiteX7" fmla="*/ 11681 w 12529"/>
              <a:gd name="connsiteY7" fmla="*/ 16729 h 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9" h="18302" extrusionOk="0">
                <a:moveTo>
                  <a:pt x="11681" y="16729"/>
                </a:moveTo>
                <a:cubicBezTo>
                  <a:pt x="11964" y="11415"/>
                  <a:pt x="12246" y="6101"/>
                  <a:pt x="12529" y="787"/>
                </a:cubicBezTo>
                <a:cubicBezTo>
                  <a:pt x="12007" y="295"/>
                  <a:pt x="11159" y="0"/>
                  <a:pt x="10310" y="0"/>
                </a:cubicBezTo>
                <a:lnTo>
                  <a:pt x="2218" y="0"/>
                </a:lnTo>
                <a:cubicBezTo>
                  <a:pt x="1370" y="0"/>
                  <a:pt x="522" y="295"/>
                  <a:pt x="0" y="787"/>
                </a:cubicBezTo>
                <a:cubicBezTo>
                  <a:pt x="304" y="6101"/>
                  <a:pt x="609" y="11415"/>
                  <a:pt x="913" y="16729"/>
                </a:cubicBezTo>
                <a:lnTo>
                  <a:pt x="6454" y="18302"/>
                </a:lnTo>
                <a:lnTo>
                  <a:pt x="11681" y="16729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7B6EA31-7D8F-3084-E79C-400FA7655AE7}"/>
              </a:ext>
            </a:extLst>
          </p:cNvPr>
          <p:cNvSpPr txBox="1"/>
          <p:nvPr/>
        </p:nvSpPr>
        <p:spPr>
          <a:xfrm>
            <a:off x="7117622" y="199659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FF9D547-B8AF-9E58-E978-2AC23E984F2E}"/>
              </a:ext>
            </a:extLst>
          </p:cNvPr>
          <p:cNvSpPr txBox="1"/>
          <p:nvPr/>
        </p:nvSpPr>
        <p:spPr>
          <a:xfrm>
            <a:off x="7038466" y="2483178"/>
            <a:ext cx="65396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99EE29F1-3E6E-1212-A423-76DBB59D893C}"/>
              </a:ext>
            </a:extLst>
          </p:cNvPr>
          <p:cNvSpPr/>
          <p:nvPr/>
        </p:nvSpPr>
        <p:spPr>
          <a:xfrm>
            <a:off x="5674025" y="3552194"/>
            <a:ext cx="1148088" cy="686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B3480CAA-513C-61EB-0109-4D99F353A56E}"/>
              </a:ext>
            </a:extLst>
          </p:cNvPr>
          <p:cNvSpPr/>
          <p:nvPr/>
        </p:nvSpPr>
        <p:spPr>
          <a:xfrm>
            <a:off x="5674027" y="3899048"/>
            <a:ext cx="1148083" cy="1522686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  <a:gd name="connsiteX9" fmla="*/ 16184 w 21600"/>
              <a:gd name="connsiteY9" fmla="*/ 4871 h 21600"/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6729"/>
                </a:lnTo>
                <a:lnTo>
                  <a:pt x="17097" y="20813"/>
                </a:lnTo>
                <a:cubicBezTo>
                  <a:pt x="16575" y="21305"/>
                  <a:pt x="15727" y="21600"/>
                  <a:pt x="14879" y="21600"/>
                </a:cubicBezTo>
                <a:lnTo>
                  <a:pt x="6721" y="21600"/>
                </a:lnTo>
                <a:cubicBezTo>
                  <a:pt x="5873" y="21600"/>
                  <a:pt x="5025" y="21305"/>
                  <a:pt x="4503" y="20813"/>
                </a:cubicBezTo>
                <a:lnTo>
                  <a:pt x="0" y="167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3E9F725C-19AD-B397-9BF9-B90F33781B9A}"/>
              </a:ext>
            </a:extLst>
          </p:cNvPr>
          <p:cNvSpPr/>
          <p:nvPr/>
        </p:nvSpPr>
        <p:spPr>
          <a:xfrm>
            <a:off x="5913370" y="4179476"/>
            <a:ext cx="669396" cy="1242258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0 h 21600"/>
              <a:gd name="connsiteX8" fmla="*/ 5416 w 21600"/>
              <a:gd name="connsiteY8" fmla="*/ 4871 h 21600"/>
              <a:gd name="connsiteX9" fmla="*/ 16184 w 21600"/>
              <a:gd name="connsiteY9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7097 w 17097"/>
              <a:gd name="connsiteY2" fmla="*/ 16729 h 21600"/>
              <a:gd name="connsiteX3" fmla="*/ 12594 w 17097"/>
              <a:gd name="connsiteY3" fmla="*/ 20813 h 21600"/>
              <a:gd name="connsiteX4" fmla="*/ 10376 w 17097"/>
              <a:gd name="connsiteY4" fmla="*/ 21600 h 21600"/>
              <a:gd name="connsiteX5" fmla="*/ 2218 w 17097"/>
              <a:gd name="connsiteY5" fmla="*/ 21600 h 21600"/>
              <a:gd name="connsiteX6" fmla="*/ 0 w 17097"/>
              <a:gd name="connsiteY6" fmla="*/ 20813 h 21600"/>
              <a:gd name="connsiteX7" fmla="*/ 913 w 17097"/>
              <a:gd name="connsiteY7" fmla="*/ 4871 h 21600"/>
              <a:gd name="connsiteX8" fmla="*/ 11681 w 17097"/>
              <a:gd name="connsiteY8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2594 w 17097"/>
              <a:gd name="connsiteY2" fmla="*/ 20813 h 21600"/>
              <a:gd name="connsiteX3" fmla="*/ 10376 w 17097"/>
              <a:gd name="connsiteY3" fmla="*/ 21600 h 21600"/>
              <a:gd name="connsiteX4" fmla="*/ 2218 w 17097"/>
              <a:gd name="connsiteY4" fmla="*/ 21600 h 21600"/>
              <a:gd name="connsiteX5" fmla="*/ 0 w 17097"/>
              <a:gd name="connsiteY5" fmla="*/ 20813 h 21600"/>
              <a:gd name="connsiteX6" fmla="*/ 913 w 17097"/>
              <a:gd name="connsiteY6" fmla="*/ 4871 h 21600"/>
              <a:gd name="connsiteX7" fmla="*/ 11681 w 17097"/>
              <a:gd name="connsiteY7" fmla="*/ 4871 h 21600"/>
              <a:gd name="connsiteX0" fmla="*/ 11681 w 12594"/>
              <a:gd name="connsiteY0" fmla="*/ 0 h 16729"/>
              <a:gd name="connsiteX1" fmla="*/ 12594 w 12594"/>
              <a:gd name="connsiteY1" fmla="*/ 15942 h 16729"/>
              <a:gd name="connsiteX2" fmla="*/ 10376 w 12594"/>
              <a:gd name="connsiteY2" fmla="*/ 16729 h 16729"/>
              <a:gd name="connsiteX3" fmla="*/ 2218 w 12594"/>
              <a:gd name="connsiteY3" fmla="*/ 16729 h 16729"/>
              <a:gd name="connsiteX4" fmla="*/ 0 w 12594"/>
              <a:gd name="connsiteY4" fmla="*/ 15942 h 16729"/>
              <a:gd name="connsiteX5" fmla="*/ 913 w 12594"/>
              <a:gd name="connsiteY5" fmla="*/ 0 h 16729"/>
              <a:gd name="connsiteX6" fmla="*/ 11681 w 12594"/>
              <a:gd name="connsiteY6" fmla="*/ 0 h 16729"/>
              <a:gd name="connsiteX0" fmla="*/ 11681 w 12594"/>
              <a:gd name="connsiteY0" fmla="*/ 0 h 16729"/>
              <a:gd name="connsiteX1" fmla="*/ 12594 w 12594"/>
              <a:gd name="connsiteY1" fmla="*/ 15942 h 16729"/>
              <a:gd name="connsiteX2" fmla="*/ 10376 w 12594"/>
              <a:gd name="connsiteY2" fmla="*/ 16729 h 16729"/>
              <a:gd name="connsiteX3" fmla="*/ 2218 w 12594"/>
              <a:gd name="connsiteY3" fmla="*/ 16729 h 16729"/>
              <a:gd name="connsiteX4" fmla="*/ 0 w 12594"/>
              <a:gd name="connsiteY4" fmla="*/ 15942 h 16729"/>
              <a:gd name="connsiteX5" fmla="*/ 913 w 12594"/>
              <a:gd name="connsiteY5" fmla="*/ 0 h 16729"/>
              <a:gd name="connsiteX6" fmla="*/ 6009 w 12594"/>
              <a:gd name="connsiteY6" fmla="*/ 40 h 16729"/>
              <a:gd name="connsiteX7" fmla="*/ 11681 w 12594"/>
              <a:gd name="connsiteY7" fmla="*/ 0 h 16729"/>
              <a:gd name="connsiteX0" fmla="*/ 11681 w 12594"/>
              <a:gd name="connsiteY0" fmla="*/ 893 h 17622"/>
              <a:gd name="connsiteX1" fmla="*/ 12594 w 12594"/>
              <a:gd name="connsiteY1" fmla="*/ 16835 h 17622"/>
              <a:gd name="connsiteX2" fmla="*/ 10376 w 12594"/>
              <a:gd name="connsiteY2" fmla="*/ 17622 h 17622"/>
              <a:gd name="connsiteX3" fmla="*/ 2218 w 12594"/>
              <a:gd name="connsiteY3" fmla="*/ 17622 h 17622"/>
              <a:gd name="connsiteX4" fmla="*/ 0 w 12594"/>
              <a:gd name="connsiteY4" fmla="*/ 16835 h 17622"/>
              <a:gd name="connsiteX5" fmla="*/ 913 w 12594"/>
              <a:gd name="connsiteY5" fmla="*/ 893 h 17622"/>
              <a:gd name="connsiteX6" fmla="*/ 6009 w 12594"/>
              <a:gd name="connsiteY6" fmla="*/ 0 h 17622"/>
              <a:gd name="connsiteX7" fmla="*/ 11681 w 12594"/>
              <a:gd name="connsiteY7" fmla="*/ 893 h 1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4" h="17622" extrusionOk="0">
                <a:moveTo>
                  <a:pt x="11681" y="893"/>
                </a:moveTo>
                <a:cubicBezTo>
                  <a:pt x="11985" y="6207"/>
                  <a:pt x="12290" y="11521"/>
                  <a:pt x="12594" y="16835"/>
                </a:cubicBezTo>
                <a:cubicBezTo>
                  <a:pt x="12072" y="17327"/>
                  <a:pt x="11224" y="17622"/>
                  <a:pt x="10376" y="17622"/>
                </a:cubicBezTo>
                <a:lnTo>
                  <a:pt x="2218" y="17622"/>
                </a:lnTo>
                <a:cubicBezTo>
                  <a:pt x="1370" y="17622"/>
                  <a:pt x="522" y="17327"/>
                  <a:pt x="0" y="16835"/>
                </a:cubicBezTo>
                <a:cubicBezTo>
                  <a:pt x="304" y="11521"/>
                  <a:pt x="609" y="6207"/>
                  <a:pt x="913" y="893"/>
                </a:cubicBezTo>
                <a:lnTo>
                  <a:pt x="6009" y="0"/>
                </a:lnTo>
                <a:lnTo>
                  <a:pt x="11681" y="89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491E9AD-E372-904C-05DF-D3358A755D7B}"/>
              </a:ext>
            </a:extLst>
          </p:cNvPr>
          <p:cNvSpPr txBox="1"/>
          <p:nvPr/>
        </p:nvSpPr>
        <p:spPr>
          <a:xfrm>
            <a:off x="6000245" y="497011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05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5AF9F6C-A129-F221-6C7A-1531A537885A}"/>
              </a:ext>
            </a:extLst>
          </p:cNvPr>
          <p:cNvSpPr txBox="1"/>
          <p:nvPr/>
        </p:nvSpPr>
        <p:spPr>
          <a:xfrm>
            <a:off x="5910932" y="4342946"/>
            <a:ext cx="65396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b="1" dirty="0"/>
              <a:t>Lorem</a:t>
            </a:r>
          </a:p>
          <a:p>
            <a:r>
              <a:rPr lang="en-US" sz="1400" b="1" dirty="0"/>
              <a:t>Ipsum</a:t>
            </a: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BBEBD04F-6EA9-D0AE-99C1-D5DB3140753E}"/>
              </a:ext>
            </a:extLst>
          </p:cNvPr>
          <p:cNvSpPr/>
          <p:nvPr/>
        </p:nvSpPr>
        <p:spPr>
          <a:xfrm>
            <a:off x="1204511" y="3522743"/>
            <a:ext cx="1148088" cy="686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4868D476-62E6-66FC-1F60-9F03B93E9EEE}"/>
              </a:ext>
            </a:extLst>
          </p:cNvPr>
          <p:cNvSpPr/>
          <p:nvPr/>
        </p:nvSpPr>
        <p:spPr>
          <a:xfrm>
            <a:off x="1204513" y="3869597"/>
            <a:ext cx="1148083" cy="1522686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  <a:gd name="connsiteX9" fmla="*/ 16184 w 21600"/>
              <a:gd name="connsiteY9" fmla="*/ 4871 h 21600"/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6729"/>
                </a:lnTo>
                <a:lnTo>
                  <a:pt x="17097" y="20813"/>
                </a:lnTo>
                <a:cubicBezTo>
                  <a:pt x="16575" y="21305"/>
                  <a:pt x="15727" y="21600"/>
                  <a:pt x="14879" y="21600"/>
                </a:cubicBezTo>
                <a:lnTo>
                  <a:pt x="6721" y="21600"/>
                </a:lnTo>
                <a:cubicBezTo>
                  <a:pt x="5873" y="21600"/>
                  <a:pt x="5025" y="21305"/>
                  <a:pt x="4503" y="20813"/>
                </a:cubicBezTo>
                <a:lnTo>
                  <a:pt x="0" y="167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B4451042-38ED-29DC-89BC-C09C44FF991C}"/>
              </a:ext>
            </a:extLst>
          </p:cNvPr>
          <p:cNvSpPr/>
          <p:nvPr/>
        </p:nvSpPr>
        <p:spPr>
          <a:xfrm>
            <a:off x="1443857" y="4089047"/>
            <a:ext cx="669396" cy="1303237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0 h 21600"/>
              <a:gd name="connsiteX8" fmla="*/ 5416 w 21600"/>
              <a:gd name="connsiteY8" fmla="*/ 4871 h 21600"/>
              <a:gd name="connsiteX9" fmla="*/ 16184 w 21600"/>
              <a:gd name="connsiteY9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7097 w 17097"/>
              <a:gd name="connsiteY2" fmla="*/ 16729 h 21600"/>
              <a:gd name="connsiteX3" fmla="*/ 12594 w 17097"/>
              <a:gd name="connsiteY3" fmla="*/ 20813 h 21600"/>
              <a:gd name="connsiteX4" fmla="*/ 10376 w 17097"/>
              <a:gd name="connsiteY4" fmla="*/ 21600 h 21600"/>
              <a:gd name="connsiteX5" fmla="*/ 2218 w 17097"/>
              <a:gd name="connsiteY5" fmla="*/ 21600 h 21600"/>
              <a:gd name="connsiteX6" fmla="*/ 0 w 17097"/>
              <a:gd name="connsiteY6" fmla="*/ 20813 h 21600"/>
              <a:gd name="connsiteX7" fmla="*/ 913 w 17097"/>
              <a:gd name="connsiteY7" fmla="*/ 4871 h 21600"/>
              <a:gd name="connsiteX8" fmla="*/ 11681 w 17097"/>
              <a:gd name="connsiteY8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2594 w 17097"/>
              <a:gd name="connsiteY2" fmla="*/ 20813 h 21600"/>
              <a:gd name="connsiteX3" fmla="*/ 10376 w 17097"/>
              <a:gd name="connsiteY3" fmla="*/ 21600 h 21600"/>
              <a:gd name="connsiteX4" fmla="*/ 2218 w 17097"/>
              <a:gd name="connsiteY4" fmla="*/ 21600 h 21600"/>
              <a:gd name="connsiteX5" fmla="*/ 0 w 17097"/>
              <a:gd name="connsiteY5" fmla="*/ 20813 h 21600"/>
              <a:gd name="connsiteX6" fmla="*/ 913 w 17097"/>
              <a:gd name="connsiteY6" fmla="*/ 4871 h 21600"/>
              <a:gd name="connsiteX7" fmla="*/ 11681 w 17097"/>
              <a:gd name="connsiteY7" fmla="*/ 4871 h 21600"/>
              <a:gd name="connsiteX0" fmla="*/ 11681 w 12594"/>
              <a:gd name="connsiteY0" fmla="*/ 0 h 16729"/>
              <a:gd name="connsiteX1" fmla="*/ 12594 w 12594"/>
              <a:gd name="connsiteY1" fmla="*/ 15942 h 16729"/>
              <a:gd name="connsiteX2" fmla="*/ 10376 w 12594"/>
              <a:gd name="connsiteY2" fmla="*/ 16729 h 16729"/>
              <a:gd name="connsiteX3" fmla="*/ 2218 w 12594"/>
              <a:gd name="connsiteY3" fmla="*/ 16729 h 16729"/>
              <a:gd name="connsiteX4" fmla="*/ 0 w 12594"/>
              <a:gd name="connsiteY4" fmla="*/ 15942 h 16729"/>
              <a:gd name="connsiteX5" fmla="*/ 913 w 12594"/>
              <a:gd name="connsiteY5" fmla="*/ 0 h 16729"/>
              <a:gd name="connsiteX6" fmla="*/ 11681 w 12594"/>
              <a:gd name="connsiteY6" fmla="*/ 0 h 16729"/>
              <a:gd name="connsiteX0" fmla="*/ 11681 w 12594"/>
              <a:gd name="connsiteY0" fmla="*/ 125 h 16854"/>
              <a:gd name="connsiteX1" fmla="*/ 12594 w 12594"/>
              <a:gd name="connsiteY1" fmla="*/ 16067 h 16854"/>
              <a:gd name="connsiteX2" fmla="*/ 10376 w 12594"/>
              <a:gd name="connsiteY2" fmla="*/ 16854 h 16854"/>
              <a:gd name="connsiteX3" fmla="*/ 2218 w 12594"/>
              <a:gd name="connsiteY3" fmla="*/ 16854 h 16854"/>
              <a:gd name="connsiteX4" fmla="*/ 0 w 12594"/>
              <a:gd name="connsiteY4" fmla="*/ 16067 h 16854"/>
              <a:gd name="connsiteX5" fmla="*/ 913 w 12594"/>
              <a:gd name="connsiteY5" fmla="*/ 125 h 16854"/>
              <a:gd name="connsiteX6" fmla="*/ 6880 w 12594"/>
              <a:gd name="connsiteY6" fmla="*/ 0 h 16854"/>
              <a:gd name="connsiteX7" fmla="*/ 11681 w 12594"/>
              <a:gd name="connsiteY7" fmla="*/ 125 h 16854"/>
              <a:gd name="connsiteX0" fmla="*/ 11681 w 12594"/>
              <a:gd name="connsiteY0" fmla="*/ 1758 h 18487"/>
              <a:gd name="connsiteX1" fmla="*/ 12594 w 12594"/>
              <a:gd name="connsiteY1" fmla="*/ 17700 h 18487"/>
              <a:gd name="connsiteX2" fmla="*/ 10376 w 12594"/>
              <a:gd name="connsiteY2" fmla="*/ 18487 h 18487"/>
              <a:gd name="connsiteX3" fmla="*/ 2218 w 12594"/>
              <a:gd name="connsiteY3" fmla="*/ 18487 h 18487"/>
              <a:gd name="connsiteX4" fmla="*/ 0 w 12594"/>
              <a:gd name="connsiteY4" fmla="*/ 17700 h 18487"/>
              <a:gd name="connsiteX5" fmla="*/ 913 w 12594"/>
              <a:gd name="connsiteY5" fmla="*/ 1758 h 18487"/>
              <a:gd name="connsiteX6" fmla="*/ 6880 w 12594"/>
              <a:gd name="connsiteY6" fmla="*/ 0 h 18487"/>
              <a:gd name="connsiteX7" fmla="*/ 11681 w 12594"/>
              <a:gd name="connsiteY7" fmla="*/ 1758 h 1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4" h="18487" extrusionOk="0">
                <a:moveTo>
                  <a:pt x="11681" y="1758"/>
                </a:moveTo>
                <a:cubicBezTo>
                  <a:pt x="11985" y="7072"/>
                  <a:pt x="12290" y="12386"/>
                  <a:pt x="12594" y="17700"/>
                </a:cubicBezTo>
                <a:cubicBezTo>
                  <a:pt x="12072" y="18192"/>
                  <a:pt x="11224" y="18487"/>
                  <a:pt x="10376" y="18487"/>
                </a:cubicBezTo>
                <a:lnTo>
                  <a:pt x="2218" y="18487"/>
                </a:lnTo>
                <a:cubicBezTo>
                  <a:pt x="1370" y="18487"/>
                  <a:pt x="522" y="18192"/>
                  <a:pt x="0" y="17700"/>
                </a:cubicBezTo>
                <a:cubicBezTo>
                  <a:pt x="304" y="12386"/>
                  <a:pt x="609" y="7072"/>
                  <a:pt x="913" y="1758"/>
                </a:cubicBezTo>
                <a:lnTo>
                  <a:pt x="6880" y="0"/>
                </a:lnTo>
                <a:lnTo>
                  <a:pt x="11681" y="1758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4B2EA8E-53CC-C9FD-008A-5EF9F05260A0}"/>
              </a:ext>
            </a:extLst>
          </p:cNvPr>
          <p:cNvSpPr txBox="1"/>
          <p:nvPr/>
        </p:nvSpPr>
        <p:spPr>
          <a:xfrm>
            <a:off x="1530731" y="497011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85B57D3-B752-9117-AD1E-790C36482B17}"/>
              </a:ext>
            </a:extLst>
          </p:cNvPr>
          <p:cNvSpPr txBox="1"/>
          <p:nvPr/>
        </p:nvSpPr>
        <p:spPr>
          <a:xfrm>
            <a:off x="1441418" y="4342946"/>
            <a:ext cx="65396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b="1" dirty="0"/>
              <a:t>Lorem</a:t>
            </a:r>
          </a:p>
          <a:p>
            <a:r>
              <a:rPr lang="en-US" sz="1400" b="1" dirty="0"/>
              <a:t>Ipsum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AFAB34E-168A-85C5-3B31-B3237DF6CF68}"/>
              </a:ext>
            </a:extLst>
          </p:cNvPr>
          <p:cNvSpPr/>
          <p:nvPr/>
        </p:nvSpPr>
        <p:spPr>
          <a:xfrm>
            <a:off x="3439268" y="3552194"/>
            <a:ext cx="1148088" cy="686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A7930112-01CA-BD0D-31D2-D10215D04767}"/>
              </a:ext>
            </a:extLst>
          </p:cNvPr>
          <p:cNvSpPr/>
          <p:nvPr/>
        </p:nvSpPr>
        <p:spPr>
          <a:xfrm>
            <a:off x="3439270" y="3899048"/>
            <a:ext cx="1148083" cy="1522686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  <a:gd name="connsiteX9" fmla="*/ 16184 w 21600"/>
              <a:gd name="connsiteY9" fmla="*/ 4871 h 21600"/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6729"/>
                </a:lnTo>
                <a:lnTo>
                  <a:pt x="17097" y="20813"/>
                </a:lnTo>
                <a:cubicBezTo>
                  <a:pt x="16575" y="21305"/>
                  <a:pt x="15727" y="21600"/>
                  <a:pt x="14879" y="21600"/>
                </a:cubicBezTo>
                <a:lnTo>
                  <a:pt x="6721" y="21600"/>
                </a:lnTo>
                <a:cubicBezTo>
                  <a:pt x="5873" y="21600"/>
                  <a:pt x="5025" y="21305"/>
                  <a:pt x="4503" y="20813"/>
                </a:cubicBezTo>
                <a:lnTo>
                  <a:pt x="0" y="167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E9BF04F5-8724-6045-801D-713B59A1827B}"/>
              </a:ext>
            </a:extLst>
          </p:cNvPr>
          <p:cNvSpPr/>
          <p:nvPr/>
        </p:nvSpPr>
        <p:spPr>
          <a:xfrm>
            <a:off x="3678613" y="4154873"/>
            <a:ext cx="669396" cy="1266861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0 h 21600"/>
              <a:gd name="connsiteX8" fmla="*/ 5416 w 21600"/>
              <a:gd name="connsiteY8" fmla="*/ 4871 h 21600"/>
              <a:gd name="connsiteX9" fmla="*/ 16184 w 21600"/>
              <a:gd name="connsiteY9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7097 w 17097"/>
              <a:gd name="connsiteY2" fmla="*/ 16729 h 21600"/>
              <a:gd name="connsiteX3" fmla="*/ 12594 w 17097"/>
              <a:gd name="connsiteY3" fmla="*/ 20813 h 21600"/>
              <a:gd name="connsiteX4" fmla="*/ 10376 w 17097"/>
              <a:gd name="connsiteY4" fmla="*/ 21600 h 21600"/>
              <a:gd name="connsiteX5" fmla="*/ 2218 w 17097"/>
              <a:gd name="connsiteY5" fmla="*/ 21600 h 21600"/>
              <a:gd name="connsiteX6" fmla="*/ 0 w 17097"/>
              <a:gd name="connsiteY6" fmla="*/ 20813 h 21600"/>
              <a:gd name="connsiteX7" fmla="*/ 913 w 17097"/>
              <a:gd name="connsiteY7" fmla="*/ 4871 h 21600"/>
              <a:gd name="connsiteX8" fmla="*/ 11681 w 17097"/>
              <a:gd name="connsiteY8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2594 w 17097"/>
              <a:gd name="connsiteY2" fmla="*/ 20813 h 21600"/>
              <a:gd name="connsiteX3" fmla="*/ 10376 w 17097"/>
              <a:gd name="connsiteY3" fmla="*/ 21600 h 21600"/>
              <a:gd name="connsiteX4" fmla="*/ 2218 w 17097"/>
              <a:gd name="connsiteY4" fmla="*/ 21600 h 21600"/>
              <a:gd name="connsiteX5" fmla="*/ 0 w 17097"/>
              <a:gd name="connsiteY5" fmla="*/ 20813 h 21600"/>
              <a:gd name="connsiteX6" fmla="*/ 913 w 17097"/>
              <a:gd name="connsiteY6" fmla="*/ 4871 h 21600"/>
              <a:gd name="connsiteX7" fmla="*/ 11681 w 17097"/>
              <a:gd name="connsiteY7" fmla="*/ 4871 h 21600"/>
              <a:gd name="connsiteX0" fmla="*/ 11681 w 12594"/>
              <a:gd name="connsiteY0" fmla="*/ 0 h 16729"/>
              <a:gd name="connsiteX1" fmla="*/ 12594 w 12594"/>
              <a:gd name="connsiteY1" fmla="*/ 15942 h 16729"/>
              <a:gd name="connsiteX2" fmla="*/ 10376 w 12594"/>
              <a:gd name="connsiteY2" fmla="*/ 16729 h 16729"/>
              <a:gd name="connsiteX3" fmla="*/ 2218 w 12594"/>
              <a:gd name="connsiteY3" fmla="*/ 16729 h 16729"/>
              <a:gd name="connsiteX4" fmla="*/ 0 w 12594"/>
              <a:gd name="connsiteY4" fmla="*/ 15942 h 16729"/>
              <a:gd name="connsiteX5" fmla="*/ 913 w 12594"/>
              <a:gd name="connsiteY5" fmla="*/ 0 h 16729"/>
              <a:gd name="connsiteX6" fmla="*/ 11681 w 12594"/>
              <a:gd name="connsiteY6" fmla="*/ 0 h 16729"/>
              <a:gd name="connsiteX0" fmla="*/ 11681 w 12594"/>
              <a:gd name="connsiteY0" fmla="*/ 76 h 16805"/>
              <a:gd name="connsiteX1" fmla="*/ 12594 w 12594"/>
              <a:gd name="connsiteY1" fmla="*/ 16018 h 16805"/>
              <a:gd name="connsiteX2" fmla="*/ 10376 w 12594"/>
              <a:gd name="connsiteY2" fmla="*/ 16805 h 16805"/>
              <a:gd name="connsiteX3" fmla="*/ 2218 w 12594"/>
              <a:gd name="connsiteY3" fmla="*/ 16805 h 16805"/>
              <a:gd name="connsiteX4" fmla="*/ 0 w 12594"/>
              <a:gd name="connsiteY4" fmla="*/ 16018 h 16805"/>
              <a:gd name="connsiteX5" fmla="*/ 913 w 12594"/>
              <a:gd name="connsiteY5" fmla="*/ 76 h 16805"/>
              <a:gd name="connsiteX6" fmla="*/ 6599 w 12594"/>
              <a:gd name="connsiteY6" fmla="*/ 0 h 16805"/>
              <a:gd name="connsiteX7" fmla="*/ 11681 w 12594"/>
              <a:gd name="connsiteY7" fmla="*/ 76 h 16805"/>
              <a:gd name="connsiteX0" fmla="*/ 11681 w 12594"/>
              <a:gd name="connsiteY0" fmla="*/ 1242 h 17971"/>
              <a:gd name="connsiteX1" fmla="*/ 12594 w 12594"/>
              <a:gd name="connsiteY1" fmla="*/ 17184 h 17971"/>
              <a:gd name="connsiteX2" fmla="*/ 10376 w 12594"/>
              <a:gd name="connsiteY2" fmla="*/ 17971 h 17971"/>
              <a:gd name="connsiteX3" fmla="*/ 2218 w 12594"/>
              <a:gd name="connsiteY3" fmla="*/ 17971 h 17971"/>
              <a:gd name="connsiteX4" fmla="*/ 0 w 12594"/>
              <a:gd name="connsiteY4" fmla="*/ 17184 h 17971"/>
              <a:gd name="connsiteX5" fmla="*/ 913 w 12594"/>
              <a:gd name="connsiteY5" fmla="*/ 1242 h 17971"/>
              <a:gd name="connsiteX6" fmla="*/ 6444 w 12594"/>
              <a:gd name="connsiteY6" fmla="*/ 0 h 17971"/>
              <a:gd name="connsiteX7" fmla="*/ 11681 w 12594"/>
              <a:gd name="connsiteY7" fmla="*/ 1242 h 1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4" h="17971" extrusionOk="0">
                <a:moveTo>
                  <a:pt x="11681" y="1242"/>
                </a:moveTo>
                <a:cubicBezTo>
                  <a:pt x="11985" y="6556"/>
                  <a:pt x="12290" y="11870"/>
                  <a:pt x="12594" y="17184"/>
                </a:cubicBezTo>
                <a:cubicBezTo>
                  <a:pt x="12072" y="17676"/>
                  <a:pt x="11224" y="17971"/>
                  <a:pt x="10376" y="17971"/>
                </a:cubicBezTo>
                <a:lnTo>
                  <a:pt x="2218" y="17971"/>
                </a:lnTo>
                <a:cubicBezTo>
                  <a:pt x="1370" y="17971"/>
                  <a:pt x="522" y="17676"/>
                  <a:pt x="0" y="17184"/>
                </a:cubicBezTo>
                <a:cubicBezTo>
                  <a:pt x="304" y="11870"/>
                  <a:pt x="609" y="6556"/>
                  <a:pt x="913" y="1242"/>
                </a:cubicBezTo>
                <a:lnTo>
                  <a:pt x="6444" y="0"/>
                </a:lnTo>
                <a:lnTo>
                  <a:pt x="11681" y="1242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8F5D446-81B3-B9F9-0FE9-3CF82B579AD9}"/>
              </a:ext>
            </a:extLst>
          </p:cNvPr>
          <p:cNvSpPr txBox="1"/>
          <p:nvPr/>
        </p:nvSpPr>
        <p:spPr>
          <a:xfrm>
            <a:off x="3765488" y="497011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94A59CE-4B82-A9B7-857A-F84047FDBA34}"/>
              </a:ext>
            </a:extLst>
          </p:cNvPr>
          <p:cNvSpPr txBox="1"/>
          <p:nvPr/>
        </p:nvSpPr>
        <p:spPr>
          <a:xfrm>
            <a:off x="3676175" y="4342946"/>
            <a:ext cx="65396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b="1" dirty="0"/>
              <a:t>Lorem</a:t>
            </a:r>
          </a:p>
          <a:p>
            <a:r>
              <a:rPr lang="en-US" sz="1400" b="1" dirty="0"/>
              <a:t>Ipsum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8F7534E-51C5-B79A-B319-2359871634AF}"/>
              </a:ext>
            </a:extLst>
          </p:cNvPr>
          <p:cNvGrpSpPr/>
          <p:nvPr/>
        </p:nvGrpSpPr>
        <p:grpSpPr>
          <a:xfrm>
            <a:off x="269000" y="1942733"/>
            <a:ext cx="1726674" cy="1413893"/>
            <a:chOff x="332936" y="2555951"/>
            <a:chExt cx="2926080" cy="1885189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73AB132-82E6-B8AD-B49C-99C029EC319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15B5999-ED3A-F662-601D-6903828CCBA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BD7B1D8-E5BC-0320-F32C-6E0E24EF3986}"/>
              </a:ext>
            </a:extLst>
          </p:cNvPr>
          <p:cNvGrpSpPr/>
          <p:nvPr/>
        </p:nvGrpSpPr>
        <p:grpSpPr>
          <a:xfrm>
            <a:off x="7148328" y="4159219"/>
            <a:ext cx="1726674" cy="1413893"/>
            <a:chOff x="332936" y="2555951"/>
            <a:chExt cx="2926080" cy="188518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C6B6DD3-F61B-E59B-9E42-3DF1F7AC4C6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75FCB7A-651A-0114-27B9-A06B804D1CF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53" name="Shape">
            <a:extLst>
              <a:ext uri="{FF2B5EF4-FFF2-40B4-BE49-F238E27FC236}">
                <a16:creationId xmlns:a16="http://schemas.microsoft.com/office/drawing/2014/main" id="{98825AAC-7970-B3D2-0604-88ADDECAE308}"/>
              </a:ext>
            </a:extLst>
          </p:cNvPr>
          <p:cNvSpPr/>
          <p:nvPr/>
        </p:nvSpPr>
        <p:spPr>
          <a:xfrm>
            <a:off x="5674025" y="3552194"/>
            <a:ext cx="1148088" cy="686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4862" cap="flat">
            <a:noFill/>
            <a:prstDash val="solid"/>
            <a:miter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CD69D6A-9757-1E69-CAAA-05D0E7925CF1}"/>
              </a:ext>
            </a:extLst>
          </p:cNvPr>
          <p:cNvSpPr/>
          <p:nvPr/>
        </p:nvSpPr>
        <p:spPr>
          <a:xfrm>
            <a:off x="1204511" y="3522743"/>
            <a:ext cx="1148088" cy="686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tx2"/>
          </a:solidFill>
          <a:ln w="4862" cap="flat">
            <a:noFill/>
            <a:prstDash val="solid"/>
            <a:miter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BE90FACF-1EE9-3051-74A4-535042521304}"/>
              </a:ext>
            </a:extLst>
          </p:cNvPr>
          <p:cNvSpPr/>
          <p:nvPr/>
        </p:nvSpPr>
        <p:spPr>
          <a:xfrm>
            <a:off x="3439268" y="3552194"/>
            <a:ext cx="1148088" cy="686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4862" cap="flat">
            <a:noFill/>
            <a:prstDash val="solid"/>
            <a:miter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62D55CD-5C8C-56F1-24A3-78364233759F}"/>
              </a:ext>
            </a:extLst>
          </p:cNvPr>
          <p:cNvSpPr/>
          <p:nvPr/>
        </p:nvSpPr>
        <p:spPr>
          <a:xfrm>
            <a:off x="2325360" y="3175890"/>
            <a:ext cx="1141150" cy="686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4862" cap="flat">
            <a:noFill/>
            <a:prstDash val="solid"/>
            <a:miter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CB458C2E-1680-C613-1816-9EA1D16CDCFC}"/>
              </a:ext>
            </a:extLst>
          </p:cNvPr>
          <p:cNvSpPr/>
          <p:nvPr/>
        </p:nvSpPr>
        <p:spPr>
          <a:xfrm>
            <a:off x="4560117" y="3205341"/>
            <a:ext cx="1141150" cy="686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4862" cap="flat">
            <a:noFill/>
            <a:prstDash val="solid"/>
            <a:miter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D05894B6-1A87-C162-D531-94C9B3251F61}"/>
              </a:ext>
            </a:extLst>
          </p:cNvPr>
          <p:cNvSpPr/>
          <p:nvPr/>
        </p:nvSpPr>
        <p:spPr>
          <a:xfrm>
            <a:off x="6794873" y="3205341"/>
            <a:ext cx="1141150" cy="686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4862" cap="flat">
            <a:noFill/>
            <a:prstDash val="solid"/>
            <a:miter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64" name="Graphic 63" descr="Target Audience with solid fill">
            <a:extLst>
              <a:ext uri="{FF2B5EF4-FFF2-40B4-BE49-F238E27FC236}">
                <a16:creationId xmlns:a16="http://schemas.microsoft.com/office/drawing/2014/main" id="{922B5B39-B000-A51A-A39B-617CC89C0C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60353" y="3283694"/>
            <a:ext cx="471160" cy="471160"/>
          </a:xfrm>
          <a:prstGeom prst="rect">
            <a:avLst/>
          </a:prstGeom>
        </p:spPr>
      </p:pic>
      <p:pic>
        <p:nvPicPr>
          <p:cNvPr id="62" name="Graphic 61" descr="Handshake with solid fill">
            <a:extLst>
              <a:ext uri="{FF2B5EF4-FFF2-40B4-BE49-F238E27FC236}">
                <a16:creationId xmlns:a16="http://schemas.microsoft.com/office/drawing/2014/main" id="{CB078E78-5C5D-AB1A-4ADE-FC1CD939A9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95110" y="3313145"/>
            <a:ext cx="471160" cy="471160"/>
          </a:xfrm>
          <a:prstGeom prst="rect">
            <a:avLst/>
          </a:prstGeom>
        </p:spPr>
      </p:pic>
      <p:pic>
        <p:nvPicPr>
          <p:cNvPr id="61" name="Graphic 60" descr="Briefcase with solid fill">
            <a:extLst>
              <a:ext uri="{FF2B5EF4-FFF2-40B4-BE49-F238E27FC236}">
                <a16:creationId xmlns:a16="http://schemas.microsoft.com/office/drawing/2014/main" id="{B40CF608-D4D2-3E9C-03A3-9C4FAD7382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29867" y="3313145"/>
            <a:ext cx="471160" cy="471160"/>
          </a:xfrm>
          <a:prstGeom prst="rect">
            <a:avLst/>
          </a:prstGeom>
        </p:spPr>
      </p:pic>
      <p:pic>
        <p:nvPicPr>
          <p:cNvPr id="63" name="Graphic 62" descr="Open folder with solid fill">
            <a:extLst>
              <a:ext uri="{FF2B5EF4-FFF2-40B4-BE49-F238E27FC236}">
                <a16:creationId xmlns:a16="http://schemas.microsoft.com/office/drawing/2014/main" id="{1499EA14-2637-3793-CD98-4E8A9BCF34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12489" y="3659998"/>
            <a:ext cx="471160" cy="471160"/>
          </a:xfrm>
          <a:prstGeom prst="rect">
            <a:avLst/>
          </a:prstGeom>
        </p:spPr>
      </p:pic>
      <p:pic>
        <p:nvPicPr>
          <p:cNvPr id="77" name="Graphic 76" descr="Rocket">
            <a:extLst>
              <a:ext uri="{FF2B5EF4-FFF2-40B4-BE49-F238E27FC236}">
                <a16:creationId xmlns:a16="http://schemas.microsoft.com/office/drawing/2014/main" id="{914B4B93-79D9-804F-8689-B3276D65533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41775" y="3629347"/>
            <a:ext cx="473561" cy="473561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EA8CE708-DCAA-27B2-348E-154AEF4E85B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76532" y="3658798"/>
            <a:ext cx="473561" cy="47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94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Hexagonal Prism List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29A185D-A823-0AD3-487E-D71B4FDAA225}"/>
              </a:ext>
            </a:extLst>
          </p:cNvPr>
          <p:cNvGrpSpPr/>
          <p:nvPr/>
        </p:nvGrpSpPr>
        <p:grpSpPr>
          <a:xfrm>
            <a:off x="1204511" y="1996594"/>
            <a:ext cx="6734978" cy="3435186"/>
            <a:chOff x="1645967" y="1996594"/>
            <a:chExt cx="5852067" cy="2984856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12FAE608-42A8-0BED-FC7B-55C406533073}"/>
                </a:ext>
              </a:extLst>
            </p:cNvPr>
            <p:cNvSpPr/>
            <p:nvPr/>
          </p:nvSpPr>
          <p:spPr>
            <a:xfrm>
              <a:off x="2619880" y="3021292"/>
              <a:ext cx="991553" cy="59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82" y="0"/>
                  </a:moveTo>
                  <a:lnTo>
                    <a:pt x="5449" y="0"/>
                  </a:lnTo>
                  <a:lnTo>
                    <a:pt x="0" y="10800"/>
                  </a:lnTo>
                  <a:lnTo>
                    <a:pt x="4530" y="19855"/>
                  </a:lnTo>
                  <a:cubicBezTo>
                    <a:pt x="5055" y="20945"/>
                    <a:pt x="5909" y="21600"/>
                    <a:pt x="6762" y="21600"/>
                  </a:cubicBezTo>
                  <a:lnTo>
                    <a:pt x="14838" y="21600"/>
                  </a:lnTo>
                  <a:cubicBezTo>
                    <a:pt x="15691" y="21600"/>
                    <a:pt x="16545" y="20945"/>
                    <a:pt x="17070" y="19855"/>
                  </a:cubicBezTo>
                  <a:lnTo>
                    <a:pt x="21600" y="10800"/>
                  </a:lnTo>
                  <a:lnTo>
                    <a:pt x="16282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5B77F65-9A50-860E-0D9E-A31B966DC481}"/>
                </a:ext>
              </a:extLst>
            </p:cNvPr>
            <p:cNvSpPr/>
            <p:nvPr/>
          </p:nvSpPr>
          <p:spPr>
            <a:xfrm>
              <a:off x="2616867" y="1996594"/>
              <a:ext cx="997577" cy="1323072"/>
            </a:xfrm>
            <a:custGeom>
              <a:avLst/>
              <a:gdLst>
                <a:gd name="connsiteX0" fmla="*/ 21535 w 21600"/>
                <a:gd name="connsiteY0" fmla="*/ 4871 h 21600"/>
                <a:gd name="connsiteX1" fmla="*/ 17032 w 21600"/>
                <a:gd name="connsiteY1" fmla="*/ 787 h 21600"/>
                <a:gd name="connsiteX2" fmla="*/ 14813 w 21600"/>
                <a:gd name="connsiteY2" fmla="*/ 0 h 21600"/>
                <a:gd name="connsiteX3" fmla="*/ 6721 w 21600"/>
                <a:gd name="connsiteY3" fmla="*/ 0 h 21600"/>
                <a:gd name="connsiteX4" fmla="*/ 4503 w 21600"/>
                <a:gd name="connsiteY4" fmla="*/ 787 h 21600"/>
                <a:gd name="connsiteX5" fmla="*/ 0 w 21600"/>
                <a:gd name="connsiteY5" fmla="*/ 4871 h 21600"/>
                <a:gd name="connsiteX6" fmla="*/ 0 w 21600"/>
                <a:gd name="connsiteY6" fmla="*/ 21600 h 21600"/>
                <a:gd name="connsiteX7" fmla="*/ 16184 w 21600"/>
                <a:gd name="connsiteY7" fmla="*/ 16729 h 21600"/>
                <a:gd name="connsiteX8" fmla="*/ 21600 w 21600"/>
                <a:gd name="connsiteY8" fmla="*/ 21600 h 21600"/>
                <a:gd name="connsiteX9" fmla="*/ 21600 w 21600"/>
                <a:gd name="connsiteY9" fmla="*/ 4871 h 21600"/>
                <a:gd name="connsiteX10" fmla="*/ 21535 w 21600"/>
                <a:gd name="connsiteY10" fmla="*/ 4871 h 21600"/>
                <a:gd name="connsiteX0" fmla="*/ 21535 w 21600"/>
                <a:gd name="connsiteY0" fmla="*/ 4871 h 21600"/>
                <a:gd name="connsiteX1" fmla="*/ 17032 w 21600"/>
                <a:gd name="connsiteY1" fmla="*/ 787 h 21600"/>
                <a:gd name="connsiteX2" fmla="*/ 14813 w 21600"/>
                <a:gd name="connsiteY2" fmla="*/ 0 h 21600"/>
                <a:gd name="connsiteX3" fmla="*/ 6721 w 21600"/>
                <a:gd name="connsiteY3" fmla="*/ 0 h 21600"/>
                <a:gd name="connsiteX4" fmla="*/ 4503 w 21600"/>
                <a:gd name="connsiteY4" fmla="*/ 787 h 21600"/>
                <a:gd name="connsiteX5" fmla="*/ 0 w 21600"/>
                <a:gd name="connsiteY5" fmla="*/ 4871 h 21600"/>
                <a:gd name="connsiteX6" fmla="*/ 0 w 21600"/>
                <a:gd name="connsiteY6" fmla="*/ 21600 h 21600"/>
                <a:gd name="connsiteX7" fmla="*/ 21600 w 21600"/>
                <a:gd name="connsiteY7" fmla="*/ 21600 h 21600"/>
                <a:gd name="connsiteX8" fmla="*/ 21600 w 21600"/>
                <a:gd name="connsiteY8" fmla="*/ 4871 h 21600"/>
                <a:gd name="connsiteX9" fmla="*/ 21535 w 21600"/>
                <a:gd name="connsiteY9" fmla="*/ 487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00" h="21600" extrusionOk="0">
                  <a:moveTo>
                    <a:pt x="21535" y="4871"/>
                  </a:moveTo>
                  <a:lnTo>
                    <a:pt x="17032" y="787"/>
                  </a:lnTo>
                  <a:cubicBezTo>
                    <a:pt x="16510" y="295"/>
                    <a:pt x="15662" y="0"/>
                    <a:pt x="14813" y="0"/>
                  </a:cubicBezTo>
                  <a:lnTo>
                    <a:pt x="6721" y="0"/>
                  </a:lnTo>
                  <a:cubicBezTo>
                    <a:pt x="5873" y="0"/>
                    <a:pt x="5025" y="295"/>
                    <a:pt x="4503" y="787"/>
                  </a:cubicBezTo>
                  <a:lnTo>
                    <a:pt x="0" y="4871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4871"/>
                  </a:lnTo>
                  <a:lnTo>
                    <a:pt x="21535" y="487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62D55CD-5C8C-56F1-24A3-78364233759F}"/>
                </a:ext>
              </a:extLst>
            </p:cNvPr>
            <p:cNvSpPr/>
            <p:nvPr/>
          </p:nvSpPr>
          <p:spPr>
            <a:xfrm>
              <a:off x="2619880" y="3021292"/>
              <a:ext cx="991553" cy="59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82" y="0"/>
                  </a:moveTo>
                  <a:lnTo>
                    <a:pt x="5449" y="0"/>
                  </a:lnTo>
                  <a:lnTo>
                    <a:pt x="0" y="10800"/>
                  </a:lnTo>
                  <a:lnTo>
                    <a:pt x="4530" y="19855"/>
                  </a:lnTo>
                  <a:cubicBezTo>
                    <a:pt x="5055" y="20945"/>
                    <a:pt x="5909" y="21600"/>
                    <a:pt x="6762" y="21600"/>
                  </a:cubicBezTo>
                  <a:lnTo>
                    <a:pt x="14838" y="21600"/>
                  </a:lnTo>
                  <a:cubicBezTo>
                    <a:pt x="15691" y="21600"/>
                    <a:pt x="16545" y="20945"/>
                    <a:pt x="17070" y="19855"/>
                  </a:cubicBezTo>
                  <a:lnTo>
                    <a:pt x="21600" y="10800"/>
                  </a:lnTo>
                  <a:lnTo>
                    <a:pt x="16282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5EE6E49C-D52D-74D7-27D0-5D72176CA92C}"/>
                </a:ext>
              </a:extLst>
            </p:cNvPr>
            <p:cNvSpPr/>
            <p:nvPr/>
          </p:nvSpPr>
          <p:spPr>
            <a:xfrm>
              <a:off x="2826336" y="1996594"/>
              <a:ext cx="578641" cy="1125224"/>
            </a:xfrm>
            <a:custGeom>
              <a:avLst/>
              <a:gdLst>
                <a:gd name="connsiteX0" fmla="*/ 21535 w 21600"/>
                <a:gd name="connsiteY0" fmla="*/ 4871 h 21600"/>
                <a:gd name="connsiteX1" fmla="*/ 17032 w 21600"/>
                <a:gd name="connsiteY1" fmla="*/ 787 h 21600"/>
                <a:gd name="connsiteX2" fmla="*/ 14813 w 21600"/>
                <a:gd name="connsiteY2" fmla="*/ 0 h 21600"/>
                <a:gd name="connsiteX3" fmla="*/ 6721 w 21600"/>
                <a:gd name="connsiteY3" fmla="*/ 0 h 21600"/>
                <a:gd name="connsiteX4" fmla="*/ 4503 w 21600"/>
                <a:gd name="connsiteY4" fmla="*/ 787 h 21600"/>
                <a:gd name="connsiteX5" fmla="*/ 0 w 21600"/>
                <a:gd name="connsiteY5" fmla="*/ 4871 h 21600"/>
                <a:gd name="connsiteX6" fmla="*/ 5416 w 21600"/>
                <a:gd name="connsiteY6" fmla="*/ 16729 h 21600"/>
                <a:gd name="connsiteX7" fmla="*/ 16184 w 21600"/>
                <a:gd name="connsiteY7" fmla="*/ 16729 h 21600"/>
                <a:gd name="connsiteX8" fmla="*/ 21600 w 21600"/>
                <a:gd name="connsiteY8" fmla="*/ 21600 h 21600"/>
                <a:gd name="connsiteX9" fmla="*/ 21600 w 21600"/>
                <a:gd name="connsiteY9" fmla="*/ 4871 h 21600"/>
                <a:gd name="connsiteX10" fmla="*/ 21535 w 21600"/>
                <a:gd name="connsiteY10" fmla="*/ 4871 h 21600"/>
                <a:gd name="connsiteX0" fmla="*/ 17032 w 17097"/>
                <a:gd name="connsiteY0" fmla="*/ 4871 h 21600"/>
                <a:gd name="connsiteX1" fmla="*/ 12529 w 17097"/>
                <a:gd name="connsiteY1" fmla="*/ 787 h 21600"/>
                <a:gd name="connsiteX2" fmla="*/ 10310 w 17097"/>
                <a:gd name="connsiteY2" fmla="*/ 0 h 21600"/>
                <a:gd name="connsiteX3" fmla="*/ 2218 w 17097"/>
                <a:gd name="connsiteY3" fmla="*/ 0 h 21600"/>
                <a:gd name="connsiteX4" fmla="*/ 0 w 17097"/>
                <a:gd name="connsiteY4" fmla="*/ 787 h 21600"/>
                <a:gd name="connsiteX5" fmla="*/ 913 w 17097"/>
                <a:gd name="connsiteY5" fmla="*/ 16729 h 21600"/>
                <a:gd name="connsiteX6" fmla="*/ 11681 w 17097"/>
                <a:gd name="connsiteY6" fmla="*/ 16729 h 21600"/>
                <a:gd name="connsiteX7" fmla="*/ 17097 w 17097"/>
                <a:gd name="connsiteY7" fmla="*/ 21600 h 21600"/>
                <a:gd name="connsiteX8" fmla="*/ 17097 w 17097"/>
                <a:gd name="connsiteY8" fmla="*/ 4871 h 21600"/>
                <a:gd name="connsiteX9" fmla="*/ 17032 w 17097"/>
                <a:gd name="connsiteY9" fmla="*/ 4871 h 21600"/>
                <a:gd name="connsiteX0" fmla="*/ 17097 w 17097"/>
                <a:gd name="connsiteY0" fmla="*/ 4871 h 21600"/>
                <a:gd name="connsiteX1" fmla="*/ 12529 w 17097"/>
                <a:gd name="connsiteY1" fmla="*/ 787 h 21600"/>
                <a:gd name="connsiteX2" fmla="*/ 10310 w 17097"/>
                <a:gd name="connsiteY2" fmla="*/ 0 h 21600"/>
                <a:gd name="connsiteX3" fmla="*/ 2218 w 17097"/>
                <a:gd name="connsiteY3" fmla="*/ 0 h 21600"/>
                <a:gd name="connsiteX4" fmla="*/ 0 w 17097"/>
                <a:gd name="connsiteY4" fmla="*/ 787 h 21600"/>
                <a:gd name="connsiteX5" fmla="*/ 913 w 17097"/>
                <a:gd name="connsiteY5" fmla="*/ 16729 h 21600"/>
                <a:gd name="connsiteX6" fmla="*/ 11681 w 17097"/>
                <a:gd name="connsiteY6" fmla="*/ 16729 h 21600"/>
                <a:gd name="connsiteX7" fmla="*/ 17097 w 17097"/>
                <a:gd name="connsiteY7" fmla="*/ 21600 h 21600"/>
                <a:gd name="connsiteX8" fmla="*/ 17097 w 17097"/>
                <a:gd name="connsiteY8" fmla="*/ 4871 h 21600"/>
                <a:gd name="connsiteX0" fmla="*/ 17097 w 17097"/>
                <a:gd name="connsiteY0" fmla="*/ 4871 h 16729"/>
                <a:gd name="connsiteX1" fmla="*/ 12529 w 17097"/>
                <a:gd name="connsiteY1" fmla="*/ 787 h 16729"/>
                <a:gd name="connsiteX2" fmla="*/ 10310 w 17097"/>
                <a:gd name="connsiteY2" fmla="*/ 0 h 16729"/>
                <a:gd name="connsiteX3" fmla="*/ 2218 w 17097"/>
                <a:gd name="connsiteY3" fmla="*/ 0 h 16729"/>
                <a:gd name="connsiteX4" fmla="*/ 0 w 17097"/>
                <a:gd name="connsiteY4" fmla="*/ 787 h 16729"/>
                <a:gd name="connsiteX5" fmla="*/ 913 w 17097"/>
                <a:gd name="connsiteY5" fmla="*/ 16729 h 16729"/>
                <a:gd name="connsiteX6" fmla="*/ 11681 w 17097"/>
                <a:gd name="connsiteY6" fmla="*/ 16729 h 16729"/>
                <a:gd name="connsiteX7" fmla="*/ 17097 w 17097"/>
                <a:gd name="connsiteY7" fmla="*/ 4871 h 16729"/>
                <a:gd name="connsiteX0" fmla="*/ 11681 w 12529"/>
                <a:gd name="connsiteY0" fmla="*/ 16729 h 16729"/>
                <a:gd name="connsiteX1" fmla="*/ 12529 w 12529"/>
                <a:gd name="connsiteY1" fmla="*/ 787 h 16729"/>
                <a:gd name="connsiteX2" fmla="*/ 10310 w 12529"/>
                <a:gd name="connsiteY2" fmla="*/ 0 h 16729"/>
                <a:gd name="connsiteX3" fmla="*/ 2218 w 12529"/>
                <a:gd name="connsiteY3" fmla="*/ 0 h 16729"/>
                <a:gd name="connsiteX4" fmla="*/ 0 w 12529"/>
                <a:gd name="connsiteY4" fmla="*/ 787 h 16729"/>
                <a:gd name="connsiteX5" fmla="*/ 913 w 12529"/>
                <a:gd name="connsiteY5" fmla="*/ 16729 h 16729"/>
                <a:gd name="connsiteX6" fmla="*/ 11681 w 12529"/>
                <a:gd name="connsiteY6" fmla="*/ 16729 h 16729"/>
                <a:gd name="connsiteX0" fmla="*/ 11681 w 12529"/>
                <a:gd name="connsiteY0" fmla="*/ 16729 h 16729"/>
                <a:gd name="connsiteX1" fmla="*/ 12529 w 12529"/>
                <a:gd name="connsiteY1" fmla="*/ 787 h 16729"/>
                <a:gd name="connsiteX2" fmla="*/ 10310 w 12529"/>
                <a:gd name="connsiteY2" fmla="*/ 0 h 16729"/>
                <a:gd name="connsiteX3" fmla="*/ 2218 w 12529"/>
                <a:gd name="connsiteY3" fmla="*/ 0 h 16729"/>
                <a:gd name="connsiteX4" fmla="*/ 0 w 12529"/>
                <a:gd name="connsiteY4" fmla="*/ 787 h 16729"/>
                <a:gd name="connsiteX5" fmla="*/ 913 w 12529"/>
                <a:gd name="connsiteY5" fmla="*/ 16729 h 16729"/>
                <a:gd name="connsiteX6" fmla="*/ 6243 w 12529"/>
                <a:gd name="connsiteY6" fmla="*/ 16621 h 16729"/>
                <a:gd name="connsiteX7" fmla="*/ 11681 w 12529"/>
                <a:gd name="connsiteY7" fmla="*/ 16729 h 16729"/>
                <a:gd name="connsiteX0" fmla="*/ 11681 w 12529"/>
                <a:gd name="connsiteY0" fmla="*/ 16729 h 18370"/>
                <a:gd name="connsiteX1" fmla="*/ 12529 w 12529"/>
                <a:gd name="connsiteY1" fmla="*/ 787 h 18370"/>
                <a:gd name="connsiteX2" fmla="*/ 10310 w 12529"/>
                <a:gd name="connsiteY2" fmla="*/ 0 h 18370"/>
                <a:gd name="connsiteX3" fmla="*/ 2218 w 12529"/>
                <a:gd name="connsiteY3" fmla="*/ 0 h 18370"/>
                <a:gd name="connsiteX4" fmla="*/ 0 w 12529"/>
                <a:gd name="connsiteY4" fmla="*/ 787 h 18370"/>
                <a:gd name="connsiteX5" fmla="*/ 913 w 12529"/>
                <a:gd name="connsiteY5" fmla="*/ 16729 h 18370"/>
                <a:gd name="connsiteX6" fmla="*/ 6088 w 12529"/>
                <a:gd name="connsiteY6" fmla="*/ 18370 h 18370"/>
                <a:gd name="connsiteX7" fmla="*/ 11681 w 12529"/>
                <a:gd name="connsiteY7" fmla="*/ 16729 h 1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29" h="18370" extrusionOk="0">
                  <a:moveTo>
                    <a:pt x="11681" y="16729"/>
                  </a:moveTo>
                  <a:cubicBezTo>
                    <a:pt x="11964" y="11415"/>
                    <a:pt x="12246" y="6101"/>
                    <a:pt x="12529" y="787"/>
                  </a:cubicBezTo>
                  <a:cubicBezTo>
                    <a:pt x="12007" y="295"/>
                    <a:pt x="11159" y="0"/>
                    <a:pt x="10310" y="0"/>
                  </a:cubicBezTo>
                  <a:lnTo>
                    <a:pt x="2218" y="0"/>
                  </a:lnTo>
                  <a:cubicBezTo>
                    <a:pt x="1370" y="0"/>
                    <a:pt x="522" y="295"/>
                    <a:pt x="0" y="787"/>
                  </a:cubicBezTo>
                  <a:cubicBezTo>
                    <a:pt x="304" y="6101"/>
                    <a:pt x="609" y="11415"/>
                    <a:pt x="913" y="16729"/>
                  </a:cubicBezTo>
                  <a:lnTo>
                    <a:pt x="6088" y="18370"/>
                  </a:lnTo>
                  <a:lnTo>
                    <a:pt x="11681" y="16729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400">
                <a:solidFill>
                  <a:srgbClr val="FFFFFF"/>
                </a:solidFill>
              </a:endParaRPr>
            </a:p>
          </p:txBody>
        </p:sp>
        <p:pic>
          <p:nvPicPr>
            <p:cNvPr id="64" name="Graphic 63" descr="Target Audience with solid fill">
              <a:extLst>
                <a:ext uri="{FF2B5EF4-FFF2-40B4-BE49-F238E27FC236}">
                  <a16:creationId xmlns:a16="http://schemas.microsoft.com/office/drawing/2014/main" id="{922B5B39-B000-A51A-A39B-617CC89C0C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910958" y="3114964"/>
              <a:ext cx="409394" cy="409394"/>
            </a:xfrm>
            <a:prstGeom prst="rect">
              <a:avLst/>
            </a:prstGeom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99073C6-193C-E04A-BE49-0CE874FEF399}"/>
                </a:ext>
              </a:extLst>
            </p:cNvPr>
            <p:cNvSpPr txBox="1"/>
            <p:nvPr/>
          </p:nvSpPr>
          <p:spPr>
            <a:xfrm>
              <a:off x="2900319" y="1996594"/>
              <a:ext cx="430673" cy="4011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366006B-7CBC-FDAD-4569-7331E0B639E8}"/>
                </a:ext>
              </a:extLst>
            </p:cNvPr>
            <p:cNvSpPr txBox="1"/>
            <p:nvPr/>
          </p:nvSpPr>
          <p:spPr>
            <a:xfrm>
              <a:off x="2831540" y="2419390"/>
              <a:ext cx="568232" cy="45462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Lorem</a:t>
              </a: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Ipsum</a:t>
              </a:r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050F65F7-1849-F841-4A83-4CA0EFF51515}"/>
                </a:ext>
              </a:extLst>
            </p:cNvPr>
            <p:cNvSpPr/>
            <p:nvPr/>
          </p:nvSpPr>
          <p:spPr>
            <a:xfrm>
              <a:off x="4561675" y="3046882"/>
              <a:ext cx="991553" cy="59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82" y="0"/>
                  </a:moveTo>
                  <a:lnTo>
                    <a:pt x="5449" y="0"/>
                  </a:lnTo>
                  <a:lnTo>
                    <a:pt x="0" y="10800"/>
                  </a:lnTo>
                  <a:lnTo>
                    <a:pt x="4530" y="19855"/>
                  </a:lnTo>
                  <a:cubicBezTo>
                    <a:pt x="5055" y="20945"/>
                    <a:pt x="5909" y="21600"/>
                    <a:pt x="6762" y="21600"/>
                  </a:cubicBezTo>
                  <a:lnTo>
                    <a:pt x="14838" y="21600"/>
                  </a:lnTo>
                  <a:cubicBezTo>
                    <a:pt x="15691" y="21600"/>
                    <a:pt x="16545" y="20945"/>
                    <a:pt x="17070" y="19855"/>
                  </a:cubicBezTo>
                  <a:lnTo>
                    <a:pt x="21600" y="10800"/>
                  </a:lnTo>
                  <a:lnTo>
                    <a:pt x="16282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B30D030A-1759-E46E-3DD5-C85818D8781B}"/>
                </a:ext>
              </a:extLst>
            </p:cNvPr>
            <p:cNvSpPr/>
            <p:nvPr/>
          </p:nvSpPr>
          <p:spPr>
            <a:xfrm>
              <a:off x="4558662" y="2022184"/>
              <a:ext cx="997577" cy="1323072"/>
            </a:xfrm>
            <a:custGeom>
              <a:avLst/>
              <a:gdLst>
                <a:gd name="connsiteX0" fmla="*/ 21535 w 21600"/>
                <a:gd name="connsiteY0" fmla="*/ 4871 h 21600"/>
                <a:gd name="connsiteX1" fmla="*/ 17032 w 21600"/>
                <a:gd name="connsiteY1" fmla="*/ 787 h 21600"/>
                <a:gd name="connsiteX2" fmla="*/ 14813 w 21600"/>
                <a:gd name="connsiteY2" fmla="*/ 0 h 21600"/>
                <a:gd name="connsiteX3" fmla="*/ 6721 w 21600"/>
                <a:gd name="connsiteY3" fmla="*/ 0 h 21600"/>
                <a:gd name="connsiteX4" fmla="*/ 4503 w 21600"/>
                <a:gd name="connsiteY4" fmla="*/ 787 h 21600"/>
                <a:gd name="connsiteX5" fmla="*/ 0 w 21600"/>
                <a:gd name="connsiteY5" fmla="*/ 4871 h 21600"/>
                <a:gd name="connsiteX6" fmla="*/ 0 w 21600"/>
                <a:gd name="connsiteY6" fmla="*/ 21600 h 21600"/>
                <a:gd name="connsiteX7" fmla="*/ 16184 w 21600"/>
                <a:gd name="connsiteY7" fmla="*/ 16729 h 21600"/>
                <a:gd name="connsiteX8" fmla="*/ 21600 w 21600"/>
                <a:gd name="connsiteY8" fmla="*/ 21600 h 21600"/>
                <a:gd name="connsiteX9" fmla="*/ 21600 w 21600"/>
                <a:gd name="connsiteY9" fmla="*/ 4871 h 21600"/>
                <a:gd name="connsiteX10" fmla="*/ 21535 w 21600"/>
                <a:gd name="connsiteY10" fmla="*/ 4871 h 21600"/>
                <a:gd name="connsiteX0" fmla="*/ 21535 w 21600"/>
                <a:gd name="connsiteY0" fmla="*/ 4871 h 21600"/>
                <a:gd name="connsiteX1" fmla="*/ 17032 w 21600"/>
                <a:gd name="connsiteY1" fmla="*/ 787 h 21600"/>
                <a:gd name="connsiteX2" fmla="*/ 14813 w 21600"/>
                <a:gd name="connsiteY2" fmla="*/ 0 h 21600"/>
                <a:gd name="connsiteX3" fmla="*/ 6721 w 21600"/>
                <a:gd name="connsiteY3" fmla="*/ 0 h 21600"/>
                <a:gd name="connsiteX4" fmla="*/ 4503 w 21600"/>
                <a:gd name="connsiteY4" fmla="*/ 787 h 21600"/>
                <a:gd name="connsiteX5" fmla="*/ 0 w 21600"/>
                <a:gd name="connsiteY5" fmla="*/ 4871 h 21600"/>
                <a:gd name="connsiteX6" fmla="*/ 0 w 21600"/>
                <a:gd name="connsiteY6" fmla="*/ 21600 h 21600"/>
                <a:gd name="connsiteX7" fmla="*/ 21600 w 21600"/>
                <a:gd name="connsiteY7" fmla="*/ 21600 h 21600"/>
                <a:gd name="connsiteX8" fmla="*/ 21600 w 21600"/>
                <a:gd name="connsiteY8" fmla="*/ 4871 h 21600"/>
                <a:gd name="connsiteX9" fmla="*/ 21535 w 21600"/>
                <a:gd name="connsiteY9" fmla="*/ 487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00" h="21600" extrusionOk="0">
                  <a:moveTo>
                    <a:pt x="21535" y="4871"/>
                  </a:moveTo>
                  <a:lnTo>
                    <a:pt x="17032" y="787"/>
                  </a:lnTo>
                  <a:cubicBezTo>
                    <a:pt x="16510" y="295"/>
                    <a:pt x="15662" y="0"/>
                    <a:pt x="14813" y="0"/>
                  </a:cubicBezTo>
                  <a:lnTo>
                    <a:pt x="6721" y="0"/>
                  </a:lnTo>
                  <a:cubicBezTo>
                    <a:pt x="5873" y="0"/>
                    <a:pt x="5025" y="295"/>
                    <a:pt x="4503" y="787"/>
                  </a:cubicBezTo>
                  <a:lnTo>
                    <a:pt x="0" y="4871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4871"/>
                  </a:lnTo>
                  <a:lnTo>
                    <a:pt x="21535" y="4871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CB458C2E-1680-C613-1816-9EA1D16CDCFC}"/>
                </a:ext>
              </a:extLst>
            </p:cNvPr>
            <p:cNvSpPr/>
            <p:nvPr/>
          </p:nvSpPr>
          <p:spPr>
            <a:xfrm>
              <a:off x="4561675" y="3046882"/>
              <a:ext cx="991553" cy="59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82" y="0"/>
                  </a:moveTo>
                  <a:lnTo>
                    <a:pt x="5449" y="0"/>
                  </a:lnTo>
                  <a:lnTo>
                    <a:pt x="0" y="10800"/>
                  </a:lnTo>
                  <a:lnTo>
                    <a:pt x="4530" y="19855"/>
                  </a:lnTo>
                  <a:cubicBezTo>
                    <a:pt x="5055" y="20945"/>
                    <a:pt x="5909" y="21600"/>
                    <a:pt x="6762" y="21600"/>
                  </a:cubicBezTo>
                  <a:lnTo>
                    <a:pt x="14838" y="21600"/>
                  </a:lnTo>
                  <a:cubicBezTo>
                    <a:pt x="15691" y="21600"/>
                    <a:pt x="16545" y="20945"/>
                    <a:pt x="17070" y="19855"/>
                  </a:cubicBezTo>
                  <a:lnTo>
                    <a:pt x="21600" y="10800"/>
                  </a:lnTo>
                  <a:lnTo>
                    <a:pt x="16282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A4CBCEDD-EDB0-2886-3411-3B602DF61807}"/>
                </a:ext>
              </a:extLst>
            </p:cNvPr>
            <p:cNvSpPr/>
            <p:nvPr/>
          </p:nvSpPr>
          <p:spPr>
            <a:xfrm>
              <a:off x="4768131" y="2022184"/>
              <a:ext cx="578641" cy="1113953"/>
            </a:xfrm>
            <a:custGeom>
              <a:avLst/>
              <a:gdLst>
                <a:gd name="connsiteX0" fmla="*/ 21535 w 21600"/>
                <a:gd name="connsiteY0" fmla="*/ 4871 h 21600"/>
                <a:gd name="connsiteX1" fmla="*/ 17032 w 21600"/>
                <a:gd name="connsiteY1" fmla="*/ 787 h 21600"/>
                <a:gd name="connsiteX2" fmla="*/ 14813 w 21600"/>
                <a:gd name="connsiteY2" fmla="*/ 0 h 21600"/>
                <a:gd name="connsiteX3" fmla="*/ 6721 w 21600"/>
                <a:gd name="connsiteY3" fmla="*/ 0 h 21600"/>
                <a:gd name="connsiteX4" fmla="*/ 4503 w 21600"/>
                <a:gd name="connsiteY4" fmla="*/ 787 h 21600"/>
                <a:gd name="connsiteX5" fmla="*/ 0 w 21600"/>
                <a:gd name="connsiteY5" fmla="*/ 4871 h 21600"/>
                <a:gd name="connsiteX6" fmla="*/ 5416 w 21600"/>
                <a:gd name="connsiteY6" fmla="*/ 16729 h 21600"/>
                <a:gd name="connsiteX7" fmla="*/ 16184 w 21600"/>
                <a:gd name="connsiteY7" fmla="*/ 16729 h 21600"/>
                <a:gd name="connsiteX8" fmla="*/ 21600 w 21600"/>
                <a:gd name="connsiteY8" fmla="*/ 21600 h 21600"/>
                <a:gd name="connsiteX9" fmla="*/ 21600 w 21600"/>
                <a:gd name="connsiteY9" fmla="*/ 4871 h 21600"/>
                <a:gd name="connsiteX10" fmla="*/ 21535 w 21600"/>
                <a:gd name="connsiteY10" fmla="*/ 4871 h 21600"/>
                <a:gd name="connsiteX0" fmla="*/ 17032 w 17097"/>
                <a:gd name="connsiteY0" fmla="*/ 4871 h 21600"/>
                <a:gd name="connsiteX1" fmla="*/ 12529 w 17097"/>
                <a:gd name="connsiteY1" fmla="*/ 787 h 21600"/>
                <a:gd name="connsiteX2" fmla="*/ 10310 w 17097"/>
                <a:gd name="connsiteY2" fmla="*/ 0 h 21600"/>
                <a:gd name="connsiteX3" fmla="*/ 2218 w 17097"/>
                <a:gd name="connsiteY3" fmla="*/ 0 h 21600"/>
                <a:gd name="connsiteX4" fmla="*/ 0 w 17097"/>
                <a:gd name="connsiteY4" fmla="*/ 787 h 21600"/>
                <a:gd name="connsiteX5" fmla="*/ 913 w 17097"/>
                <a:gd name="connsiteY5" fmla="*/ 16729 h 21600"/>
                <a:gd name="connsiteX6" fmla="*/ 11681 w 17097"/>
                <a:gd name="connsiteY6" fmla="*/ 16729 h 21600"/>
                <a:gd name="connsiteX7" fmla="*/ 17097 w 17097"/>
                <a:gd name="connsiteY7" fmla="*/ 21600 h 21600"/>
                <a:gd name="connsiteX8" fmla="*/ 17097 w 17097"/>
                <a:gd name="connsiteY8" fmla="*/ 4871 h 21600"/>
                <a:gd name="connsiteX9" fmla="*/ 17032 w 17097"/>
                <a:gd name="connsiteY9" fmla="*/ 4871 h 21600"/>
                <a:gd name="connsiteX0" fmla="*/ 17097 w 17097"/>
                <a:gd name="connsiteY0" fmla="*/ 4871 h 21600"/>
                <a:gd name="connsiteX1" fmla="*/ 12529 w 17097"/>
                <a:gd name="connsiteY1" fmla="*/ 787 h 21600"/>
                <a:gd name="connsiteX2" fmla="*/ 10310 w 17097"/>
                <a:gd name="connsiteY2" fmla="*/ 0 h 21600"/>
                <a:gd name="connsiteX3" fmla="*/ 2218 w 17097"/>
                <a:gd name="connsiteY3" fmla="*/ 0 h 21600"/>
                <a:gd name="connsiteX4" fmla="*/ 0 w 17097"/>
                <a:gd name="connsiteY4" fmla="*/ 787 h 21600"/>
                <a:gd name="connsiteX5" fmla="*/ 913 w 17097"/>
                <a:gd name="connsiteY5" fmla="*/ 16729 h 21600"/>
                <a:gd name="connsiteX6" fmla="*/ 11681 w 17097"/>
                <a:gd name="connsiteY6" fmla="*/ 16729 h 21600"/>
                <a:gd name="connsiteX7" fmla="*/ 17097 w 17097"/>
                <a:gd name="connsiteY7" fmla="*/ 21600 h 21600"/>
                <a:gd name="connsiteX8" fmla="*/ 17097 w 17097"/>
                <a:gd name="connsiteY8" fmla="*/ 4871 h 21600"/>
                <a:gd name="connsiteX0" fmla="*/ 17097 w 17097"/>
                <a:gd name="connsiteY0" fmla="*/ 4871 h 16729"/>
                <a:gd name="connsiteX1" fmla="*/ 12529 w 17097"/>
                <a:gd name="connsiteY1" fmla="*/ 787 h 16729"/>
                <a:gd name="connsiteX2" fmla="*/ 10310 w 17097"/>
                <a:gd name="connsiteY2" fmla="*/ 0 h 16729"/>
                <a:gd name="connsiteX3" fmla="*/ 2218 w 17097"/>
                <a:gd name="connsiteY3" fmla="*/ 0 h 16729"/>
                <a:gd name="connsiteX4" fmla="*/ 0 w 17097"/>
                <a:gd name="connsiteY4" fmla="*/ 787 h 16729"/>
                <a:gd name="connsiteX5" fmla="*/ 913 w 17097"/>
                <a:gd name="connsiteY5" fmla="*/ 16729 h 16729"/>
                <a:gd name="connsiteX6" fmla="*/ 11681 w 17097"/>
                <a:gd name="connsiteY6" fmla="*/ 16729 h 16729"/>
                <a:gd name="connsiteX7" fmla="*/ 17097 w 17097"/>
                <a:gd name="connsiteY7" fmla="*/ 4871 h 16729"/>
                <a:gd name="connsiteX0" fmla="*/ 11681 w 12529"/>
                <a:gd name="connsiteY0" fmla="*/ 16729 h 16729"/>
                <a:gd name="connsiteX1" fmla="*/ 12529 w 12529"/>
                <a:gd name="connsiteY1" fmla="*/ 787 h 16729"/>
                <a:gd name="connsiteX2" fmla="*/ 10310 w 12529"/>
                <a:gd name="connsiteY2" fmla="*/ 0 h 16729"/>
                <a:gd name="connsiteX3" fmla="*/ 2218 w 12529"/>
                <a:gd name="connsiteY3" fmla="*/ 0 h 16729"/>
                <a:gd name="connsiteX4" fmla="*/ 0 w 12529"/>
                <a:gd name="connsiteY4" fmla="*/ 787 h 16729"/>
                <a:gd name="connsiteX5" fmla="*/ 913 w 12529"/>
                <a:gd name="connsiteY5" fmla="*/ 16729 h 16729"/>
                <a:gd name="connsiteX6" fmla="*/ 11681 w 12529"/>
                <a:gd name="connsiteY6" fmla="*/ 16729 h 16729"/>
                <a:gd name="connsiteX0" fmla="*/ 11681 w 12529"/>
                <a:gd name="connsiteY0" fmla="*/ 16729 h 16786"/>
                <a:gd name="connsiteX1" fmla="*/ 12529 w 12529"/>
                <a:gd name="connsiteY1" fmla="*/ 787 h 16786"/>
                <a:gd name="connsiteX2" fmla="*/ 10310 w 12529"/>
                <a:gd name="connsiteY2" fmla="*/ 0 h 16786"/>
                <a:gd name="connsiteX3" fmla="*/ 2218 w 12529"/>
                <a:gd name="connsiteY3" fmla="*/ 0 h 16786"/>
                <a:gd name="connsiteX4" fmla="*/ 0 w 12529"/>
                <a:gd name="connsiteY4" fmla="*/ 787 h 16786"/>
                <a:gd name="connsiteX5" fmla="*/ 913 w 12529"/>
                <a:gd name="connsiteY5" fmla="*/ 16729 h 16786"/>
                <a:gd name="connsiteX6" fmla="*/ 6272 w 12529"/>
                <a:gd name="connsiteY6" fmla="*/ 16786 h 16786"/>
                <a:gd name="connsiteX7" fmla="*/ 11681 w 12529"/>
                <a:gd name="connsiteY7" fmla="*/ 16729 h 16786"/>
                <a:gd name="connsiteX0" fmla="*/ 11681 w 12529"/>
                <a:gd name="connsiteY0" fmla="*/ 16729 h 18186"/>
                <a:gd name="connsiteX1" fmla="*/ 12529 w 12529"/>
                <a:gd name="connsiteY1" fmla="*/ 787 h 18186"/>
                <a:gd name="connsiteX2" fmla="*/ 10310 w 12529"/>
                <a:gd name="connsiteY2" fmla="*/ 0 h 18186"/>
                <a:gd name="connsiteX3" fmla="*/ 2218 w 12529"/>
                <a:gd name="connsiteY3" fmla="*/ 0 h 18186"/>
                <a:gd name="connsiteX4" fmla="*/ 0 w 12529"/>
                <a:gd name="connsiteY4" fmla="*/ 787 h 18186"/>
                <a:gd name="connsiteX5" fmla="*/ 913 w 12529"/>
                <a:gd name="connsiteY5" fmla="*/ 16729 h 18186"/>
                <a:gd name="connsiteX6" fmla="*/ 6272 w 12529"/>
                <a:gd name="connsiteY6" fmla="*/ 18186 h 18186"/>
                <a:gd name="connsiteX7" fmla="*/ 11681 w 12529"/>
                <a:gd name="connsiteY7" fmla="*/ 16729 h 1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29" h="18186" extrusionOk="0">
                  <a:moveTo>
                    <a:pt x="11681" y="16729"/>
                  </a:moveTo>
                  <a:cubicBezTo>
                    <a:pt x="11964" y="11415"/>
                    <a:pt x="12246" y="6101"/>
                    <a:pt x="12529" y="787"/>
                  </a:cubicBezTo>
                  <a:cubicBezTo>
                    <a:pt x="12007" y="295"/>
                    <a:pt x="11159" y="0"/>
                    <a:pt x="10310" y="0"/>
                  </a:cubicBezTo>
                  <a:lnTo>
                    <a:pt x="2218" y="0"/>
                  </a:lnTo>
                  <a:cubicBezTo>
                    <a:pt x="1370" y="0"/>
                    <a:pt x="522" y="295"/>
                    <a:pt x="0" y="787"/>
                  </a:cubicBezTo>
                  <a:cubicBezTo>
                    <a:pt x="304" y="6101"/>
                    <a:pt x="609" y="11415"/>
                    <a:pt x="913" y="16729"/>
                  </a:cubicBezTo>
                  <a:lnTo>
                    <a:pt x="6272" y="18186"/>
                  </a:lnTo>
                  <a:lnTo>
                    <a:pt x="11681" y="16729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400">
                <a:solidFill>
                  <a:srgbClr val="FFFFFF"/>
                </a:solidFill>
              </a:endParaRPr>
            </a:p>
          </p:txBody>
        </p:sp>
        <p:pic>
          <p:nvPicPr>
            <p:cNvPr id="62" name="Graphic 61" descr="Handshake with solid fill">
              <a:extLst>
                <a:ext uri="{FF2B5EF4-FFF2-40B4-BE49-F238E27FC236}">
                  <a16:creationId xmlns:a16="http://schemas.microsoft.com/office/drawing/2014/main" id="{CB078E78-5C5D-AB1A-4ADE-FC1CD939A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52753" y="3140554"/>
              <a:ext cx="409394" cy="409394"/>
            </a:xfrm>
            <a:prstGeom prst="rect">
              <a:avLst/>
            </a:prstGeom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E204767-04E1-7D29-CAE6-575EAD5AFA65}"/>
                </a:ext>
              </a:extLst>
            </p:cNvPr>
            <p:cNvSpPr txBox="1"/>
            <p:nvPr/>
          </p:nvSpPr>
          <p:spPr>
            <a:xfrm>
              <a:off x="4842114" y="1996594"/>
              <a:ext cx="430673" cy="4011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/>
                <a:t>04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4FFB311-E985-B935-6879-E34CAB20DE99}"/>
                </a:ext>
              </a:extLst>
            </p:cNvPr>
            <p:cNvSpPr txBox="1"/>
            <p:nvPr/>
          </p:nvSpPr>
          <p:spPr>
            <a:xfrm>
              <a:off x="4773334" y="2419390"/>
              <a:ext cx="568232" cy="45462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/>
                <a:t>Lorem</a:t>
              </a:r>
            </a:p>
            <a:p>
              <a:pPr algn="ctr"/>
              <a:r>
                <a:rPr lang="en-US" sz="1400" b="1" dirty="0"/>
                <a:t>Ipsum</a:t>
              </a:r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52973B38-EC02-7E2C-5D48-7E2935F3A33E}"/>
                </a:ext>
              </a:extLst>
            </p:cNvPr>
            <p:cNvSpPr/>
            <p:nvPr/>
          </p:nvSpPr>
          <p:spPr>
            <a:xfrm>
              <a:off x="6503470" y="3046882"/>
              <a:ext cx="991553" cy="59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82" y="0"/>
                  </a:moveTo>
                  <a:lnTo>
                    <a:pt x="5449" y="0"/>
                  </a:lnTo>
                  <a:lnTo>
                    <a:pt x="0" y="10800"/>
                  </a:lnTo>
                  <a:lnTo>
                    <a:pt x="4530" y="19855"/>
                  </a:lnTo>
                  <a:cubicBezTo>
                    <a:pt x="5055" y="20945"/>
                    <a:pt x="5909" y="21600"/>
                    <a:pt x="6762" y="21600"/>
                  </a:cubicBezTo>
                  <a:lnTo>
                    <a:pt x="14838" y="21600"/>
                  </a:lnTo>
                  <a:cubicBezTo>
                    <a:pt x="15691" y="21600"/>
                    <a:pt x="16545" y="20945"/>
                    <a:pt x="17070" y="19855"/>
                  </a:cubicBezTo>
                  <a:lnTo>
                    <a:pt x="21600" y="10800"/>
                  </a:lnTo>
                  <a:lnTo>
                    <a:pt x="16282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26134FEB-0274-D589-9C76-2CDA88FBCD55}"/>
                </a:ext>
              </a:extLst>
            </p:cNvPr>
            <p:cNvSpPr/>
            <p:nvPr/>
          </p:nvSpPr>
          <p:spPr>
            <a:xfrm>
              <a:off x="6500457" y="2022184"/>
              <a:ext cx="997577" cy="1323072"/>
            </a:xfrm>
            <a:custGeom>
              <a:avLst/>
              <a:gdLst>
                <a:gd name="connsiteX0" fmla="*/ 21535 w 21600"/>
                <a:gd name="connsiteY0" fmla="*/ 4871 h 21600"/>
                <a:gd name="connsiteX1" fmla="*/ 17032 w 21600"/>
                <a:gd name="connsiteY1" fmla="*/ 787 h 21600"/>
                <a:gd name="connsiteX2" fmla="*/ 14813 w 21600"/>
                <a:gd name="connsiteY2" fmla="*/ 0 h 21600"/>
                <a:gd name="connsiteX3" fmla="*/ 6721 w 21600"/>
                <a:gd name="connsiteY3" fmla="*/ 0 h 21600"/>
                <a:gd name="connsiteX4" fmla="*/ 4503 w 21600"/>
                <a:gd name="connsiteY4" fmla="*/ 787 h 21600"/>
                <a:gd name="connsiteX5" fmla="*/ 0 w 21600"/>
                <a:gd name="connsiteY5" fmla="*/ 4871 h 21600"/>
                <a:gd name="connsiteX6" fmla="*/ 0 w 21600"/>
                <a:gd name="connsiteY6" fmla="*/ 21600 h 21600"/>
                <a:gd name="connsiteX7" fmla="*/ 16184 w 21600"/>
                <a:gd name="connsiteY7" fmla="*/ 16729 h 21600"/>
                <a:gd name="connsiteX8" fmla="*/ 21600 w 21600"/>
                <a:gd name="connsiteY8" fmla="*/ 21600 h 21600"/>
                <a:gd name="connsiteX9" fmla="*/ 21600 w 21600"/>
                <a:gd name="connsiteY9" fmla="*/ 4871 h 21600"/>
                <a:gd name="connsiteX10" fmla="*/ 21535 w 21600"/>
                <a:gd name="connsiteY10" fmla="*/ 4871 h 21600"/>
                <a:gd name="connsiteX0" fmla="*/ 21535 w 21600"/>
                <a:gd name="connsiteY0" fmla="*/ 4871 h 21600"/>
                <a:gd name="connsiteX1" fmla="*/ 17032 w 21600"/>
                <a:gd name="connsiteY1" fmla="*/ 787 h 21600"/>
                <a:gd name="connsiteX2" fmla="*/ 14813 w 21600"/>
                <a:gd name="connsiteY2" fmla="*/ 0 h 21600"/>
                <a:gd name="connsiteX3" fmla="*/ 6721 w 21600"/>
                <a:gd name="connsiteY3" fmla="*/ 0 h 21600"/>
                <a:gd name="connsiteX4" fmla="*/ 4503 w 21600"/>
                <a:gd name="connsiteY4" fmla="*/ 787 h 21600"/>
                <a:gd name="connsiteX5" fmla="*/ 0 w 21600"/>
                <a:gd name="connsiteY5" fmla="*/ 4871 h 21600"/>
                <a:gd name="connsiteX6" fmla="*/ 0 w 21600"/>
                <a:gd name="connsiteY6" fmla="*/ 21600 h 21600"/>
                <a:gd name="connsiteX7" fmla="*/ 21600 w 21600"/>
                <a:gd name="connsiteY7" fmla="*/ 21600 h 21600"/>
                <a:gd name="connsiteX8" fmla="*/ 21600 w 21600"/>
                <a:gd name="connsiteY8" fmla="*/ 4871 h 21600"/>
                <a:gd name="connsiteX9" fmla="*/ 21535 w 21600"/>
                <a:gd name="connsiteY9" fmla="*/ 487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00" h="21600" extrusionOk="0">
                  <a:moveTo>
                    <a:pt x="21535" y="4871"/>
                  </a:moveTo>
                  <a:lnTo>
                    <a:pt x="17032" y="787"/>
                  </a:lnTo>
                  <a:cubicBezTo>
                    <a:pt x="16510" y="295"/>
                    <a:pt x="15662" y="0"/>
                    <a:pt x="14813" y="0"/>
                  </a:cubicBezTo>
                  <a:lnTo>
                    <a:pt x="6721" y="0"/>
                  </a:lnTo>
                  <a:cubicBezTo>
                    <a:pt x="5873" y="0"/>
                    <a:pt x="5025" y="295"/>
                    <a:pt x="4503" y="787"/>
                  </a:cubicBezTo>
                  <a:lnTo>
                    <a:pt x="0" y="4871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4871"/>
                  </a:lnTo>
                  <a:lnTo>
                    <a:pt x="21535" y="4871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D05894B6-1A87-C162-D531-94C9B3251F61}"/>
                </a:ext>
              </a:extLst>
            </p:cNvPr>
            <p:cNvSpPr/>
            <p:nvPr/>
          </p:nvSpPr>
          <p:spPr>
            <a:xfrm>
              <a:off x="6503470" y="3046882"/>
              <a:ext cx="991553" cy="59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82" y="0"/>
                  </a:moveTo>
                  <a:lnTo>
                    <a:pt x="5449" y="0"/>
                  </a:lnTo>
                  <a:lnTo>
                    <a:pt x="0" y="10800"/>
                  </a:lnTo>
                  <a:lnTo>
                    <a:pt x="4530" y="19855"/>
                  </a:lnTo>
                  <a:cubicBezTo>
                    <a:pt x="5055" y="20945"/>
                    <a:pt x="5909" y="21600"/>
                    <a:pt x="6762" y="21600"/>
                  </a:cubicBezTo>
                  <a:lnTo>
                    <a:pt x="14838" y="21600"/>
                  </a:lnTo>
                  <a:cubicBezTo>
                    <a:pt x="15691" y="21600"/>
                    <a:pt x="16545" y="20945"/>
                    <a:pt x="17070" y="19855"/>
                  </a:cubicBezTo>
                  <a:lnTo>
                    <a:pt x="21600" y="10800"/>
                  </a:lnTo>
                  <a:lnTo>
                    <a:pt x="16282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34DA0D3A-6E9E-ED7C-52E8-3BD64F64D982}"/>
                </a:ext>
              </a:extLst>
            </p:cNvPr>
            <p:cNvSpPr/>
            <p:nvPr/>
          </p:nvSpPr>
          <p:spPr>
            <a:xfrm>
              <a:off x="6709926" y="2022185"/>
              <a:ext cx="578641" cy="1121058"/>
            </a:xfrm>
            <a:custGeom>
              <a:avLst/>
              <a:gdLst>
                <a:gd name="connsiteX0" fmla="*/ 21535 w 21600"/>
                <a:gd name="connsiteY0" fmla="*/ 4871 h 21600"/>
                <a:gd name="connsiteX1" fmla="*/ 17032 w 21600"/>
                <a:gd name="connsiteY1" fmla="*/ 787 h 21600"/>
                <a:gd name="connsiteX2" fmla="*/ 14813 w 21600"/>
                <a:gd name="connsiteY2" fmla="*/ 0 h 21600"/>
                <a:gd name="connsiteX3" fmla="*/ 6721 w 21600"/>
                <a:gd name="connsiteY3" fmla="*/ 0 h 21600"/>
                <a:gd name="connsiteX4" fmla="*/ 4503 w 21600"/>
                <a:gd name="connsiteY4" fmla="*/ 787 h 21600"/>
                <a:gd name="connsiteX5" fmla="*/ 0 w 21600"/>
                <a:gd name="connsiteY5" fmla="*/ 4871 h 21600"/>
                <a:gd name="connsiteX6" fmla="*/ 5416 w 21600"/>
                <a:gd name="connsiteY6" fmla="*/ 16729 h 21600"/>
                <a:gd name="connsiteX7" fmla="*/ 16184 w 21600"/>
                <a:gd name="connsiteY7" fmla="*/ 16729 h 21600"/>
                <a:gd name="connsiteX8" fmla="*/ 21600 w 21600"/>
                <a:gd name="connsiteY8" fmla="*/ 21600 h 21600"/>
                <a:gd name="connsiteX9" fmla="*/ 21600 w 21600"/>
                <a:gd name="connsiteY9" fmla="*/ 4871 h 21600"/>
                <a:gd name="connsiteX10" fmla="*/ 21535 w 21600"/>
                <a:gd name="connsiteY10" fmla="*/ 4871 h 21600"/>
                <a:gd name="connsiteX0" fmla="*/ 17032 w 17097"/>
                <a:gd name="connsiteY0" fmla="*/ 4871 h 21600"/>
                <a:gd name="connsiteX1" fmla="*/ 12529 w 17097"/>
                <a:gd name="connsiteY1" fmla="*/ 787 h 21600"/>
                <a:gd name="connsiteX2" fmla="*/ 10310 w 17097"/>
                <a:gd name="connsiteY2" fmla="*/ 0 h 21600"/>
                <a:gd name="connsiteX3" fmla="*/ 2218 w 17097"/>
                <a:gd name="connsiteY3" fmla="*/ 0 h 21600"/>
                <a:gd name="connsiteX4" fmla="*/ 0 w 17097"/>
                <a:gd name="connsiteY4" fmla="*/ 787 h 21600"/>
                <a:gd name="connsiteX5" fmla="*/ 913 w 17097"/>
                <a:gd name="connsiteY5" fmla="*/ 16729 h 21600"/>
                <a:gd name="connsiteX6" fmla="*/ 11681 w 17097"/>
                <a:gd name="connsiteY6" fmla="*/ 16729 h 21600"/>
                <a:gd name="connsiteX7" fmla="*/ 17097 w 17097"/>
                <a:gd name="connsiteY7" fmla="*/ 21600 h 21600"/>
                <a:gd name="connsiteX8" fmla="*/ 17097 w 17097"/>
                <a:gd name="connsiteY8" fmla="*/ 4871 h 21600"/>
                <a:gd name="connsiteX9" fmla="*/ 17032 w 17097"/>
                <a:gd name="connsiteY9" fmla="*/ 4871 h 21600"/>
                <a:gd name="connsiteX0" fmla="*/ 17097 w 17097"/>
                <a:gd name="connsiteY0" fmla="*/ 4871 h 21600"/>
                <a:gd name="connsiteX1" fmla="*/ 12529 w 17097"/>
                <a:gd name="connsiteY1" fmla="*/ 787 h 21600"/>
                <a:gd name="connsiteX2" fmla="*/ 10310 w 17097"/>
                <a:gd name="connsiteY2" fmla="*/ 0 h 21600"/>
                <a:gd name="connsiteX3" fmla="*/ 2218 w 17097"/>
                <a:gd name="connsiteY3" fmla="*/ 0 h 21600"/>
                <a:gd name="connsiteX4" fmla="*/ 0 w 17097"/>
                <a:gd name="connsiteY4" fmla="*/ 787 h 21600"/>
                <a:gd name="connsiteX5" fmla="*/ 913 w 17097"/>
                <a:gd name="connsiteY5" fmla="*/ 16729 h 21600"/>
                <a:gd name="connsiteX6" fmla="*/ 11681 w 17097"/>
                <a:gd name="connsiteY6" fmla="*/ 16729 h 21600"/>
                <a:gd name="connsiteX7" fmla="*/ 17097 w 17097"/>
                <a:gd name="connsiteY7" fmla="*/ 21600 h 21600"/>
                <a:gd name="connsiteX8" fmla="*/ 17097 w 17097"/>
                <a:gd name="connsiteY8" fmla="*/ 4871 h 21600"/>
                <a:gd name="connsiteX0" fmla="*/ 17097 w 17097"/>
                <a:gd name="connsiteY0" fmla="*/ 4871 h 16729"/>
                <a:gd name="connsiteX1" fmla="*/ 12529 w 17097"/>
                <a:gd name="connsiteY1" fmla="*/ 787 h 16729"/>
                <a:gd name="connsiteX2" fmla="*/ 10310 w 17097"/>
                <a:gd name="connsiteY2" fmla="*/ 0 h 16729"/>
                <a:gd name="connsiteX3" fmla="*/ 2218 w 17097"/>
                <a:gd name="connsiteY3" fmla="*/ 0 h 16729"/>
                <a:gd name="connsiteX4" fmla="*/ 0 w 17097"/>
                <a:gd name="connsiteY4" fmla="*/ 787 h 16729"/>
                <a:gd name="connsiteX5" fmla="*/ 913 w 17097"/>
                <a:gd name="connsiteY5" fmla="*/ 16729 h 16729"/>
                <a:gd name="connsiteX6" fmla="*/ 11681 w 17097"/>
                <a:gd name="connsiteY6" fmla="*/ 16729 h 16729"/>
                <a:gd name="connsiteX7" fmla="*/ 17097 w 17097"/>
                <a:gd name="connsiteY7" fmla="*/ 4871 h 16729"/>
                <a:gd name="connsiteX0" fmla="*/ 11681 w 12529"/>
                <a:gd name="connsiteY0" fmla="*/ 16729 h 16729"/>
                <a:gd name="connsiteX1" fmla="*/ 12529 w 12529"/>
                <a:gd name="connsiteY1" fmla="*/ 787 h 16729"/>
                <a:gd name="connsiteX2" fmla="*/ 10310 w 12529"/>
                <a:gd name="connsiteY2" fmla="*/ 0 h 16729"/>
                <a:gd name="connsiteX3" fmla="*/ 2218 w 12529"/>
                <a:gd name="connsiteY3" fmla="*/ 0 h 16729"/>
                <a:gd name="connsiteX4" fmla="*/ 0 w 12529"/>
                <a:gd name="connsiteY4" fmla="*/ 787 h 16729"/>
                <a:gd name="connsiteX5" fmla="*/ 913 w 12529"/>
                <a:gd name="connsiteY5" fmla="*/ 16729 h 16729"/>
                <a:gd name="connsiteX6" fmla="*/ 11681 w 12529"/>
                <a:gd name="connsiteY6" fmla="*/ 16729 h 16729"/>
                <a:gd name="connsiteX0" fmla="*/ 11681 w 12529"/>
                <a:gd name="connsiteY0" fmla="*/ 16729 h 16786"/>
                <a:gd name="connsiteX1" fmla="*/ 12529 w 12529"/>
                <a:gd name="connsiteY1" fmla="*/ 787 h 16786"/>
                <a:gd name="connsiteX2" fmla="*/ 10310 w 12529"/>
                <a:gd name="connsiteY2" fmla="*/ 0 h 16786"/>
                <a:gd name="connsiteX3" fmla="*/ 2218 w 12529"/>
                <a:gd name="connsiteY3" fmla="*/ 0 h 16786"/>
                <a:gd name="connsiteX4" fmla="*/ 0 w 12529"/>
                <a:gd name="connsiteY4" fmla="*/ 787 h 16786"/>
                <a:gd name="connsiteX5" fmla="*/ 913 w 12529"/>
                <a:gd name="connsiteY5" fmla="*/ 16729 h 16786"/>
                <a:gd name="connsiteX6" fmla="*/ 6454 w 12529"/>
                <a:gd name="connsiteY6" fmla="*/ 16786 h 16786"/>
                <a:gd name="connsiteX7" fmla="*/ 11681 w 12529"/>
                <a:gd name="connsiteY7" fmla="*/ 16729 h 16786"/>
                <a:gd name="connsiteX0" fmla="*/ 11681 w 12529"/>
                <a:gd name="connsiteY0" fmla="*/ 16729 h 18302"/>
                <a:gd name="connsiteX1" fmla="*/ 12529 w 12529"/>
                <a:gd name="connsiteY1" fmla="*/ 787 h 18302"/>
                <a:gd name="connsiteX2" fmla="*/ 10310 w 12529"/>
                <a:gd name="connsiteY2" fmla="*/ 0 h 18302"/>
                <a:gd name="connsiteX3" fmla="*/ 2218 w 12529"/>
                <a:gd name="connsiteY3" fmla="*/ 0 h 18302"/>
                <a:gd name="connsiteX4" fmla="*/ 0 w 12529"/>
                <a:gd name="connsiteY4" fmla="*/ 787 h 18302"/>
                <a:gd name="connsiteX5" fmla="*/ 913 w 12529"/>
                <a:gd name="connsiteY5" fmla="*/ 16729 h 18302"/>
                <a:gd name="connsiteX6" fmla="*/ 6454 w 12529"/>
                <a:gd name="connsiteY6" fmla="*/ 18302 h 18302"/>
                <a:gd name="connsiteX7" fmla="*/ 11681 w 12529"/>
                <a:gd name="connsiteY7" fmla="*/ 16729 h 1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29" h="18302" extrusionOk="0">
                  <a:moveTo>
                    <a:pt x="11681" y="16729"/>
                  </a:moveTo>
                  <a:cubicBezTo>
                    <a:pt x="11964" y="11415"/>
                    <a:pt x="12246" y="6101"/>
                    <a:pt x="12529" y="787"/>
                  </a:cubicBezTo>
                  <a:cubicBezTo>
                    <a:pt x="12007" y="295"/>
                    <a:pt x="11159" y="0"/>
                    <a:pt x="10310" y="0"/>
                  </a:cubicBezTo>
                  <a:lnTo>
                    <a:pt x="2218" y="0"/>
                  </a:lnTo>
                  <a:cubicBezTo>
                    <a:pt x="1370" y="0"/>
                    <a:pt x="522" y="295"/>
                    <a:pt x="0" y="787"/>
                  </a:cubicBezTo>
                  <a:cubicBezTo>
                    <a:pt x="304" y="6101"/>
                    <a:pt x="609" y="11415"/>
                    <a:pt x="913" y="16729"/>
                  </a:cubicBezTo>
                  <a:lnTo>
                    <a:pt x="6454" y="18302"/>
                  </a:lnTo>
                  <a:lnTo>
                    <a:pt x="11681" y="16729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400">
                <a:solidFill>
                  <a:srgbClr val="FFFFFF"/>
                </a:solidFill>
              </a:endParaRPr>
            </a:p>
          </p:txBody>
        </p:sp>
        <p:pic>
          <p:nvPicPr>
            <p:cNvPr id="61" name="Graphic 60" descr="Briefcase with solid fill">
              <a:extLst>
                <a:ext uri="{FF2B5EF4-FFF2-40B4-BE49-F238E27FC236}">
                  <a16:creationId xmlns:a16="http://schemas.microsoft.com/office/drawing/2014/main" id="{B40CF608-D4D2-3E9C-03A3-9C4FAD7382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794548" y="3140554"/>
              <a:ext cx="409394" cy="409394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7B6EA31-7D8F-3084-E79C-400FA7655AE7}"/>
                </a:ext>
              </a:extLst>
            </p:cNvPr>
            <p:cNvSpPr txBox="1"/>
            <p:nvPr/>
          </p:nvSpPr>
          <p:spPr>
            <a:xfrm>
              <a:off x="6783908" y="1996594"/>
              <a:ext cx="430673" cy="4011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FF9D547-B8AF-9E58-E978-2AC23E984F2E}"/>
                </a:ext>
              </a:extLst>
            </p:cNvPr>
            <p:cNvSpPr txBox="1"/>
            <p:nvPr/>
          </p:nvSpPr>
          <p:spPr>
            <a:xfrm>
              <a:off x="6715129" y="2419390"/>
              <a:ext cx="568232" cy="45462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Lorem</a:t>
              </a: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Ipsum</a:t>
              </a:r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99EE29F1-3E6E-1212-A423-76DBB59D893C}"/>
                </a:ext>
              </a:extLst>
            </p:cNvPr>
            <p:cNvSpPr/>
            <p:nvPr/>
          </p:nvSpPr>
          <p:spPr>
            <a:xfrm>
              <a:off x="5529557" y="3348265"/>
              <a:ext cx="997581" cy="59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97" y="1745"/>
                  </a:moveTo>
                  <a:lnTo>
                    <a:pt x="21600" y="10800"/>
                  </a:lnTo>
                  <a:lnTo>
                    <a:pt x="16184" y="21600"/>
                  </a:lnTo>
                  <a:lnTo>
                    <a:pt x="5416" y="21600"/>
                  </a:lnTo>
                  <a:lnTo>
                    <a:pt x="0" y="10800"/>
                  </a:lnTo>
                  <a:lnTo>
                    <a:pt x="4568" y="1745"/>
                  </a:lnTo>
                  <a:cubicBezTo>
                    <a:pt x="5090" y="655"/>
                    <a:pt x="5938" y="0"/>
                    <a:pt x="6787" y="0"/>
                  </a:cubicBezTo>
                  <a:lnTo>
                    <a:pt x="14813" y="0"/>
                  </a:lnTo>
                  <a:cubicBezTo>
                    <a:pt x="15727" y="0"/>
                    <a:pt x="16510" y="655"/>
                    <a:pt x="17097" y="174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B3480CAA-513C-61EB-0109-4D99F353A56E}"/>
                </a:ext>
              </a:extLst>
            </p:cNvPr>
            <p:cNvSpPr/>
            <p:nvPr/>
          </p:nvSpPr>
          <p:spPr>
            <a:xfrm>
              <a:off x="5529559" y="3649649"/>
              <a:ext cx="997577" cy="1323072"/>
            </a:xfrm>
            <a:custGeom>
              <a:avLst/>
              <a:gdLst>
                <a:gd name="connsiteX0" fmla="*/ 16184 w 21600"/>
                <a:gd name="connsiteY0" fmla="*/ 4871 h 21600"/>
                <a:gd name="connsiteX1" fmla="*/ 21600 w 21600"/>
                <a:gd name="connsiteY1" fmla="*/ 0 h 21600"/>
                <a:gd name="connsiteX2" fmla="*/ 21600 w 21600"/>
                <a:gd name="connsiteY2" fmla="*/ 16729 h 21600"/>
                <a:gd name="connsiteX3" fmla="*/ 17097 w 21600"/>
                <a:gd name="connsiteY3" fmla="*/ 20813 h 21600"/>
                <a:gd name="connsiteX4" fmla="*/ 14879 w 21600"/>
                <a:gd name="connsiteY4" fmla="*/ 21600 h 21600"/>
                <a:gd name="connsiteX5" fmla="*/ 6721 w 21600"/>
                <a:gd name="connsiteY5" fmla="*/ 21600 h 21600"/>
                <a:gd name="connsiteX6" fmla="*/ 4503 w 21600"/>
                <a:gd name="connsiteY6" fmla="*/ 20813 h 21600"/>
                <a:gd name="connsiteX7" fmla="*/ 0 w 21600"/>
                <a:gd name="connsiteY7" fmla="*/ 16729 h 21600"/>
                <a:gd name="connsiteX8" fmla="*/ 0 w 21600"/>
                <a:gd name="connsiteY8" fmla="*/ 0 h 21600"/>
                <a:gd name="connsiteX9" fmla="*/ 16184 w 21600"/>
                <a:gd name="connsiteY9" fmla="*/ 4871 h 21600"/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6729 h 21600"/>
                <a:gd name="connsiteX3" fmla="*/ 17097 w 21600"/>
                <a:gd name="connsiteY3" fmla="*/ 20813 h 21600"/>
                <a:gd name="connsiteX4" fmla="*/ 14879 w 21600"/>
                <a:gd name="connsiteY4" fmla="*/ 21600 h 21600"/>
                <a:gd name="connsiteX5" fmla="*/ 6721 w 21600"/>
                <a:gd name="connsiteY5" fmla="*/ 21600 h 21600"/>
                <a:gd name="connsiteX6" fmla="*/ 4503 w 21600"/>
                <a:gd name="connsiteY6" fmla="*/ 20813 h 21600"/>
                <a:gd name="connsiteX7" fmla="*/ 0 w 21600"/>
                <a:gd name="connsiteY7" fmla="*/ 16729 h 21600"/>
                <a:gd name="connsiteX8" fmla="*/ 0 w 21600"/>
                <a:gd name="connsiteY8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729"/>
                  </a:lnTo>
                  <a:lnTo>
                    <a:pt x="17097" y="20813"/>
                  </a:lnTo>
                  <a:cubicBezTo>
                    <a:pt x="16575" y="21305"/>
                    <a:pt x="15727" y="21600"/>
                    <a:pt x="14879" y="21600"/>
                  </a:cubicBezTo>
                  <a:lnTo>
                    <a:pt x="6721" y="21600"/>
                  </a:lnTo>
                  <a:cubicBezTo>
                    <a:pt x="5873" y="21600"/>
                    <a:pt x="5025" y="21305"/>
                    <a:pt x="4503" y="20813"/>
                  </a:cubicBezTo>
                  <a:lnTo>
                    <a:pt x="0" y="167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98825AAC-7970-B3D2-0604-88ADDECAE308}"/>
                </a:ext>
              </a:extLst>
            </p:cNvPr>
            <p:cNvSpPr/>
            <p:nvPr/>
          </p:nvSpPr>
          <p:spPr>
            <a:xfrm>
              <a:off x="5529557" y="3348265"/>
              <a:ext cx="997581" cy="59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97" y="1745"/>
                  </a:moveTo>
                  <a:lnTo>
                    <a:pt x="21600" y="10800"/>
                  </a:lnTo>
                  <a:lnTo>
                    <a:pt x="16184" y="21600"/>
                  </a:lnTo>
                  <a:lnTo>
                    <a:pt x="5416" y="21600"/>
                  </a:lnTo>
                  <a:lnTo>
                    <a:pt x="0" y="10800"/>
                  </a:lnTo>
                  <a:lnTo>
                    <a:pt x="4568" y="1745"/>
                  </a:lnTo>
                  <a:cubicBezTo>
                    <a:pt x="5090" y="655"/>
                    <a:pt x="5938" y="0"/>
                    <a:pt x="6787" y="0"/>
                  </a:cubicBezTo>
                  <a:lnTo>
                    <a:pt x="14813" y="0"/>
                  </a:lnTo>
                  <a:cubicBezTo>
                    <a:pt x="15727" y="0"/>
                    <a:pt x="16510" y="655"/>
                    <a:pt x="17097" y="1745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3E9F725C-19AD-B397-9BF9-B90F33781B9A}"/>
                </a:ext>
              </a:extLst>
            </p:cNvPr>
            <p:cNvSpPr/>
            <p:nvPr/>
          </p:nvSpPr>
          <p:spPr>
            <a:xfrm>
              <a:off x="5737526" y="3893315"/>
              <a:ext cx="581643" cy="1079406"/>
            </a:xfrm>
            <a:custGeom>
              <a:avLst/>
              <a:gdLst>
                <a:gd name="connsiteX0" fmla="*/ 16184 w 21600"/>
                <a:gd name="connsiteY0" fmla="*/ 4871 h 21600"/>
                <a:gd name="connsiteX1" fmla="*/ 21600 w 21600"/>
                <a:gd name="connsiteY1" fmla="*/ 0 h 21600"/>
                <a:gd name="connsiteX2" fmla="*/ 21600 w 21600"/>
                <a:gd name="connsiteY2" fmla="*/ 16729 h 21600"/>
                <a:gd name="connsiteX3" fmla="*/ 17097 w 21600"/>
                <a:gd name="connsiteY3" fmla="*/ 20813 h 21600"/>
                <a:gd name="connsiteX4" fmla="*/ 14879 w 21600"/>
                <a:gd name="connsiteY4" fmla="*/ 21600 h 21600"/>
                <a:gd name="connsiteX5" fmla="*/ 6721 w 21600"/>
                <a:gd name="connsiteY5" fmla="*/ 21600 h 21600"/>
                <a:gd name="connsiteX6" fmla="*/ 4503 w 21600"/>
                <a:gd name="connsiteY6" fmla="*/ 20813 h 21600"/>
                <a:gd name="connsiteX7" fmla="*/ 0 w 21600"/>
                <a:gd name="connsiteY7" fmla="*/ 0 h 21600"/>
                <a:gd name="connsiteX8" fmla="*/ 5416 w 21600"/>
                <a:gd name="connsiteY8" fmla="*/ 4871 h 21600"/>
                <a:gd name="connsiteX9" fmla="*/ 16184 w 21600"/>
                <a:gd name="connsiteY9" fmla="*/ 4871 h 21600"/>
                <a:gd name="connsiteX0" fmla="*/ 11681 w 17097"/>
                <a:gd name="connsiteY0" fmla="*/ 4871 h 21600"/>
                <a:gd name="connsiteX1" fmla="*/ 17097 w 17097"/>
                <a:gd name="connsiteY1" fmla="*/ 0 h 21600"/>
                <a:gd name="connsiteX2" fmla="*/ 17097 w 17097"/>
                <a:gd name="connsiteY2" fmla="*/ 16729 h 21600"/>
                <a:gd name="connsiteX3" fmla="*/ 12594 w 17097"/>
                <a:gd name="connsiteY3" fmla="*/ 20813 h 21600"/>
                <a:gd name="connsiteX4" fmla="*/ 10376 w 17097"/>
                <a:gd name="connsiteY4" fmla="*/ 21600 h 21600"/>
                <a:gd name="connsiteX5" fmla="*/ 2218 w 17097"/>
                <a:gd name="connsiteY5" fmla="*/ 21600 h 21600"/>
                <a:gd name="connsiteX6" fmla="*/ 0 w 17097"/>
                <a:gd name="connsiteY6" fmla="*/ 20813 h 21600"/>
                <a:gd name="connsiteX7" fmla="*/ 913 w 17097"/>
                <a:gd name="connsiteY7" fmla="*/ 4871 h 21600"/>
                <a:gd name="connsiteX8" fmla="*/ 11681 w 17097"/>
                <a:gd name="connsiteY8" fmla="*/ 4871 h 21600"/>
                <a:gd name="connsiteX0" fmla="*/ 11681 w 17097"/>
                <a:gd name="connsiteY0" fmla="*/ 4871 h 21600"/>
                <a:gd name="connsiteX1" fmla="*/ 17097 w 17097"/>
                <a:gd name="connsiteY1" fmla="*/ 0 h 21600"/>
                <a:gd name="connsiteX2" fmla="*/ 12594 w 17097"/>
                <a:gd name="connsiteY2" fmla="*/ 20813 h 21600"/>
                <a:gd name="connsiteX3" fmla="*/ 10376 w 17097"/>
                <a:gd name="connsiteY3" fmla="*/ 21600 h 21600"/>
                <a:gd name="connsiteX4" fmla="*/ 2218 w 17097"/>
                <a:gd name="connsiteY4" fmla="*/ 21600 h 21600"/>
                <a:gd name="connsiteX5" fmla="*/ 0 w 17097"/>
                <a:gd name="connsiteY5" fmla="*/ 20813 h 21600"/>
                <a:gd name="connsiteX6" fmla="*/ 913 w 17097"/>
                <a:gd name="connsiteY6" fmla="*/ 4871 h 21600"/>
                <a:gd name="connsiteX7" fmla="*/ 11681 w 17097"/>
                <a:gd name="connsiteY7" fmla="*/ 4871 h 21600"/>
                <a:gd name="connsiteX0" fmla="*/ 11681 w 12594"/>
                <a:gd name="connsiteY0" fmla="*/ 0 h 16729"/>
                <a:gd name="connsiteX1" fmla="*/ 12594 w 12594"/>
                <a:gd name="connsiteY1" fmla="*/ 15942 h 16729"/>
                <a:gd name="connsiteX2" fmla="*/ 10376 w 12594"/>
                <a:gd name="connsiteY2" fmla="*/ 16729 h 16729"/>
                <a:gd name="connsiteX3" fmla="*/ 2218 w 12594"/>
                <a:gd name="connsiteY3" fmla="*/ 16729 h 16729"/>
                <a:gd name="connsiteX4" fmla="*/ 0 w 12594"/>
                <a:gd name="connsiteY4" fmla="*/ 15942 h 16729"/>
                <a:gd name="connsiteX5" fmla="*/ 913 w 12594"/>
                <a:gd name="connsiteY5" fmla="*/ 0 h 16729"/>
                <a:gd name="connsiteX6" fmla="*/ 11681 w 12594"/>
                <a:gd name="connsiteY6" fmla="*/ 0 h 16729"/>
                <a:gd name="connsiteX0" fmla="*/ 11681 w 12594"/>
                <a:gd name="connsiteY0" fmla="*/ 0 h 16729"/>
                <a:gd name="connsiteX1" fmla="*/ 12594 w 12594"/>
                <a:gd name="connsiteY1" fmla="*/ 15942 h 16729"/>
                <a:gd name="connsiteX2" fmla="*/ 10376 w 12594"/>
                <a:gd name="connsiteY2" fmla="*/ 16729 h 16729"/>
                <a:gd name="connsiteX3" fmla="*/ 2218 w 12594"/>
                <a:gd name="connsiteY3" fmla="*/ 16729 h 16729"/>
                <a:gd name="connsiteX4" fmla="*/ 0 w 12594"/>
                <a:gd name="connsiteY4" fmla="*/ 15942 h 16729"/>
                <a:gd name="connsiteX5" fmla="*/ 913 w 12594"/>
                <a:gd name="connsiteY5" fmla="*/ 0 h 16729"/>
                <a:gd name="connsiteX6" fmla="*/ 6009 w 12594"/>
                <a:gd name="connsiteY6" fmla="*/ 40 h 16729"/>
                <a:gd name="connsiteX7" fmla="*/ 11681 w 12594"/>
                <a:gd name="connsiteY7" fmla="*/ 0 h 16729"/>
                <a:gd name="connsiteX0" fmla="*/ 11681 w 12594"/>
                <a:gd name="connsiteY0" fmla="*/ 893 h 17622"/>
                <a:gd name="connsiteX1" fmla="*/ 12594 w 12594"/>
                <a:gd name="connsiteY1" fmla="*/ 16835 h 17622"/>
                <a:gd name="connsiteX2" fmla="*/ 10376 w 12594"/>
                <a:gd name="connsiteY2" fmla="*/ 17622 h 17622"/>
                <a:gd name="connsiteX3" fmla="*/ 2218 w 12594"/>
                <a:gd name="connsiteY3" fmla="*/ 17622 h 17622"/>
                <a:gd name="connsiteX4" fmla="*/ 0 w 12594"/>
                <a:gd name="connsiteY4" fmla="*/ 16835 h 17622"/>
                <a:gd name="connsiteX5" fmla="*/ 913 w 12594"/>
                <a:gd name="connsiteY5" fmla="*/ 893 h 17622"/>
                <a:gd name="connsiteX6" fmla="*/ 6009 w 12594"/>
                <a:gd name="connsiteY6" fmla="*/ 0 h 17622"/>
                <a:gd name="connsiteX7" fmla="*/ 11681 w 12594"/>
                <a:gd name="connsiteY7" fmla="*/ 893 h 1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94" h="17622" extrusionOk="0">
                  <a:moveTo>
                    <a:pt x="11681" y="893"/>
                  </a:moveTo>
                  <a:cubicBezTo>
                    <a:pt x="11985" y="6207"/>
                    <a:pt x="12290" y="11521"/>
                    <a:pt x="12594" y="16835"/>
                  </a:cubicBezTo>
                  <a:cubicBezTo>
                    <a:pt x="12072" y="17327"/>
                    <a:pt x="11224" y="17622"/>
                    <a:pt x="10376" y="17622"/>
                  </a:cubicBezTo>
                  <a:lnTo>
                    <a:pt x="2218" y="17622"/>
                  </a:lnTo>
                  <a:cubicBezTo>
                    <a:pt x="1370" y="17622"/>
                    <a:pt x="522" y="17327"/>
                    <a:pt x="0" y="16835"/>
                  </a:cubicBezTo>
                  <a:cubicBezTo>
                    <a:pt x="304" y="11521"/>
                    <a:pt x="609" y="6207"/>
                    <a:pt x="913" y="893"/>
                  </a:cubicBezTo>
                  <a:lnTo>
                    <a:pt x="6009" y="0"/>
                  </a:lnTo>
                  <a:lnTo>
                    <a:pt x="11681" y="893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400">
                <a:solidFill>
                  <a:srgbClr val="FFFFFF"/>
                </a:solidFill>
              </a:endParaRPr>
            </a:p>
          </p:txBody>
        </p:sp>
        <p:pic>
          <p:nvPicPr>
            <p:cNvPr id="63" name="Graphic 62" descr="Open folder with solid fill">
              <a:extLst>
                <a:ext uri="{FF2B5EF4-FFF2-40B4-BE49-F238E27FC236}">
                  <a16:creationId xmlns:a16="http://schemas.microsoft.com/office/drawing/2014/main" id="{1499EA14-2637-3793-CD98-4E8A9BCF3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23651" y="3441937"/>
              <a:ext cx="409394" cy="409394"/>
            </a:xfrm>
            <a:prstGeom prst="rect">
              <a:avLst/>
            </a:prstGeom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491E9AD-E372-904C-05DF-D3358A755D7B}"/>
                </a:ext>
              </a:extLst>
            </p:cNvPr>
            <p:cNvSpPr txBox="1"/>
            <p:nvPr/>
          </p:nvSpPr>
          <p:spPr>
            <a:xfrm>
              <a:off x="5813012" y="4580306"/>
              <a:ext cx="430673" cy="4011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/>
                <a:t>05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5AF9F6C-A129-F221-6C7A-1531A537885A}"/>
                </a:ext>
              </a:extLst>
            </p:cNvPr>
            <p:cNvSpPr txBox="1"/>
            <p:nvPr/>
          </p:nvSpPr>
          <p:spPr>
            <a:xfrm>
              <a:off x="5735407" y="4035355"/>
              <a:ext cx="568232" cy="45462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/>
                <a:t>Lorem</a:t>
              </a:r>
            </a:p>
            <a:p>
              <a:r>
                <a:rPr lang="en-US" sz="1400" b="1" dirty="0"/>
                <a:t>Ipsum</a:t>
              </a: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BBEBD04F-6EA9-D0AE-99C1-D5DB3140753E}"/>
                </a:ext>
              </a:extLst>
            </p:cNvPr>
            <p:cNvSpPr/>
            <p:nvPr/>
          </p:nvSpPr>
          <p:spPr>
            <a:xfrm>
              <a:off x="1645967" y="3322675"/>
              <a:ext cx="997581" cy="59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97" y="1745"/>
                  </a:moveTo>
                  <a:lnTo>
                    <a:pt x="21600" y="10800"/>
                  </a:lnTo>
                  <a:lnTo>
                    <a:pt x="16184" y="21600"/>
                  </a:lnTo>
                  <a:lnTo>
                    <a:pt x="5416" y="21600"/>
                  </a:lnTo>
                  <a:lnTo>
                    <a:pt x="0" y="10800"/>
                  </a:lnTo>
                  <a:lnTo>
                    <a:pt x="4568" y="1745"/>
                  </a:lnTo>
                  <a:cubicBezTo>
                    <a:pt x="5090" y="655"/>
                    <a:pt x="5938" y="0"/>
                    <a:pt x="6787" y="0"/>
                  </a:cubicBezTo>
                  <a:lnTo>
                    <a:pt x="14813" y="0"/>
                  </a:lnTo>
                  <a:cubicBezTo>
                    <a:pt x="15727" y="0"/>
                    <a:pt x="16510" y="655"/>
                    <a:pt x="17097" y="174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4868D476-62E6-66FC-1F60-9F03B93E9EEE}"/>
                </a:ext>
              </a:extLst>
            </p:cNvPr>
            <p:cNvSpPr/>
            <p:nvPr/>
          </p:nvSpPr>
          <p:spPr>
            <a:xfrm>
              <a:off x="1645969" y="3624059"/>
              <a:ext cx="997577" cy="1323072"/>
            </a:xfrm>
            <a:custGeom>
              <a:avLst/>
              <a:gdLst>
                <a:gd name="connsiteX0" fmla="*/ 16184 w 21600"/>
                <a:gd name="connsiteY0" fmla="*/ 4871 h 21600"/>
                <a:gd name="connsiteX1" fmla="*/ 21600 w 21600"/>
                <a:gd name="connsiteY1" fmla="*/ 0 h 21600"/>
                <a:gd name="connsiteX2" fmla="*/ 21600 w 21600"/>
                <a:gd name="connsiteY2" fmla="*/ 16729 h 21600"/>
                <a:gd name="connsiteX3" fmla="*/ 17097 w 21600"/>
                <a:gd name="connsiteY3" fmla="*/ 20813 h 21600"/>
                <a:gd name="connsiteX4" fmla="*/ 14879 w 21600"/>
                <a:gd name="connsiteY4" fmla="*/ 21600 h 21600"/>
                <a:gd name="connsiteX5" fmla="*/ 6721 w 21600"/>
                <a:gd name="connsiteY5" fmla="*/ 21600 h 21600"/>
                <a:gd name="connsiteX6" fmla="*/ 4503 w 21600"/>
                <a:gd name="connsiteY6" fmla="*/ 20813 h 21600"/>
                <a:gd name="connsiteX7" fmla="*/ 0 w 21600"/>
                <a:gd name="connsiteY7" fmla="*/ 16729 h 21600"/>
                <a:gd name="connsiteX8" fmla="*/ 0 w 21600"/>
                <a:gd name="connsiteY8" fmla="*/ 0 h 21600"/>
                <a:gd name="connsiteX9" fmla="*/ 16184 w 21600"/>
                <a:gd name="connsiteY9" fmla="*/ 4871 h 21600"/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6729 h 21600"/>
                <a:gd name="connsiteX3" fmla="*/ 17097 w 21600"/>
                <a:gd name="connsiteY3" fmla="*/ 20813 h 21600"/>
                <a:gd name="connsiteX4" fmla="*/ 14879 w 21600"/>
                <a:gd name="connsiteY4" fmla="*/ 21600 h 21600"/>
                <a:gd name="connsiteX5" fmla="*/ 6721 w 21600"/>
                <a:gd name="connsiteY5" fmla="*/ 21600 h 21600"/>
                <a:gd name="connsiteX6" fmla="*/ 4503 w 21600"/>
                <a:gd name="connsiteY6" fmla="*/ 20813 h 21600"/>
                <a:gd name="connsiteX7" fmla="*/ 0 w 21600"/>
                <a:gd name="connsiteY7" fmla="*/ 16729 h 21600"/>
                <a:gd name="connsiteX8" fmla="*/ 0 w 21600"/>
                <a:gd name="connsiteY8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729"/>
                  </a:lnTo>
                  <a:lnTo>
                    <a:pt x="17097" y="20813"/>
                  </a:lnTo>
                  <a:cubicBezTo>
                    <a:pt x="16575" y="21305"/>
                    <a:pt x="15727" y="21600"/>
                    <a:pt x="14879" y="21600"/>
                  </a:cubicBezTo>
                  <a:lnTo>
                    <a:pt x="6721" y="21600"/>
                  </a:lnTo>
                  <a:cubicBezTo>
                    <a:pt x="5873" y="21600"/>
                    <a:pt x="5025" y="21305"/>
                    <a:pt x="4503" y="20813"/>
                  </a:cubicBezTo>
                  <a:lnTo>
                    <a:pt x="0" y="167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1CD69D6A-9757-1E69-CAAA-05D0E7925CF1}"/>
                </a:ext>
              </a:extLst>
            </p:cNvPr>
            <p:cNvSpPr/>
            <p:nvPr/>
          </p:nvSpPr>
          <p:spPr>
            <a:xfrm>
              <a:off x="1645967" y="3322675"/>
              <a:ext cx="997581" cy="59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97" y="1745"/>
                  </a:moveTo>
                  <a:lnTo>
                    <a:pt x="21600" y="10800"/>
                  </a:lnTo>
                  <a:lnTo>
                    <a:pt x="16184" y="21600"/>
                  </a:lnTo>
                  <a:lnTo>
                    <a:pt x="5416" y="21600"/>
                  </a:lnTo>
                  <a:lnTo>
                    <a:pt x="0" y="10800"/>
                  </a:lnTo>
                  <a:lnTo>
                    <a:pt x="4568" y="1745"/>
                  </a:lnTo>
                  <a:cubicBezTo>
                    <a:pt x="5090" y="655"/>
                    <a:pt x="5938" y="0"/>
                    <a:pt x="6787" y="0"/>
                  </a:cubicBezTo>
                  <a:lnTo>
                    <a:pt x="14813" y="0"/>
                  </a:lnTo>
                  <a:cubicBezTo>
                    <a:pt x="15727" y="0"/>
                    <a:pt x="16510" y="655"/>
                    <a:pt x="17097" y="1745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4451042-38ED-29DC-89BC-C09C44FF991C}"/>
                </a:ext>
              </a:extLst>
            </p:cNvPr>
            <p:cNvSpPr/>
            <p:nvPr/>
          </p:nvSpPr>
          <p:spPr>
            <a:xfrm>
              <a:off x="1853936" y="3814740"/>
              <a:ext cx="581643" cy="1132391"/>
            </a:xfrm>
            <a:custGeom>
              <a:avLst/>
              <a:gdLst>
                <a:gd name="connsiteX0" fmla="*/ 16184 w 21600"/>
                <a:gd name="connsiteY0" fmla="*/ 4871 h 21600"/>
                <a:gd name="connsiteX1" fmla="*/ 21600 w 21600"/>
                <a:gd name="connsiteY1" fmla="*/ 0 h 21600"/>
                <a:gd name="connsiteX2" fmla="*/ 21600 w 21600"/>
                <a:gd name="connsiteY2" fmla="*/ 16729 h 21600"/>
                <a:gd name="connsiteX3" fmla="*/ 17097 w 21600"/>
                <a:gd name="connsiteY3" fmla="*/ 20813 h 21600"/>
                <a:gd name="connsiteX4" fmla="*/ 14879 w 21600"/>
                <a:gd name="connsiteY4" fmla="*/ 21600 h 21600"/>
                <a:gd name="connsiteX5" fmla="*/ 6721 w 21600"/>
                <a:gd name="connsiteY5" fmla="*/ 21600 h 21600"/>
                <a:gd name="connsiteX6" fmla="*/ 4503 w 21600"/>
                <a:gd name="connsiteY6" fmla="*/ 20813 h 21600"/>
                <a:gd name="connsiteX7" fmla="*/ 0 w 21600"/>
                <a:gd name="connsiteY7" fmla="*/ 0 h 21600"/>
                <a:gd name="connsiteX8" fmla="*/ 5416 w 21600"/>
                <a:gd name="connsiteY8" fmla="*/ 4871 h 21600"/>
                <a:gd name="connsiteX9" fmla="*/ 16184 w 21600"/>
                <a:gd name="connsiteY9" fmla="*/ 4871 h 21600"/>
                <a:gd name="connsiteX0" fmla="*/ 11681 w 17097"/>
                <a:gd name="connsiteY0" fmla="*/ 4871 h 21600"/>
                <a:gd name="connsiteX1" fmla="*/ 17097 w 17097"/>
                <a:gd name="connsiteY1" fmla="*/ 0 h 21600"/>
                <a:gd name="connsiteX2" fmla="*/ 17097 w 17097"/>
                <a:gd name="connsiteY2" fmla="*/ 16729 h 21600"/>
                <a:gd name="connsiteX3" fmla="*/ 12594 w 17097"/>
                <a:gd name="connsiteY3" fmla="*/ 20813 h 21600"/>
                <a:gd name="connsiteX4" fmla="*/ 10376 w 17097"/>
                <a:gd name="connsiteY4" fmla="*/ 21600 h 21600"/>
                <a:gd name="connsiteX5" fmla="*/ 2218 w 17097"/>
                <a:gd name="connsiteY5" fmla="*/ 21600 h 21600"/>
                <a:gd name="connsiteX6" fmla="*/ 0 w 17097"/>
                <a:gd name="connsiteY6" fmla="*/ 20813 h 21600"/>
                <a:gd name="connsiteX7" fmla="*/ 913 w 17097"/>
                <a:gd name="connsiteY7" fmla="*/ 4871 h 21600"/>
                <a:gd name="connsiteX8" fmla="*/ 11681 w 17097"/>
                <a:gd name="connsiteY8" fmla="*/ 4871 h 21600"/>
                <a:gd name="connsiteX0" fmla="*/ 11681 w 17097"/>
                <a:gd name="connsiteY0" fmla="*/ 4871 h 21600"/>
                <a:gd name="connsiteX1" fmla="*/ 17097 w 17097"/>
                <a:gd name="connsiteY1" fmla="*/ 0 h 21600"/>
                <a:gd name="connsiteX2" fmla="*/ 12594 w 17097"/>
                <a:gd name="connsiteY2" fmla="*/ 20813 h 21600"/>
                <a:gd name="connsiteX3" fmla="*/ 10376 w 17097"/>
                <a:gd name="connsiteY3" fmla="*/ 21600 h 21600"/>
                <a:gd name="connsiteX4" fmla="*/ 2218 w 17097"/>
                <a:gd name="connsiteY4" fmla="*/ 21600 h 21600"/>
                <a:gd name="connsiteX5" fmla="*/ 0 w 17097"/>
                <a:gd name="connsiteY5" fmla="*/ 20813 h 21600"/>
                <a:gd name="connsiteX6" fmla="*/ 913 w 17097"/>
                <a:gd name="connsiteY6" fmla="*/ 4871 h 21600"/>
                <a:gd name="connsiteX7" fmla="*/ 11681 w 17097"/>
                <a:gd name="connsiteY7" fmla="*/ 4871 h 21600"/>
                <a:gd name="connsiteX0" fmla="*/ 11681 w 12594"/>
                <a:gd name="connsiteY0" fmla="*/ 0 h 16729"/>
                <a:gd name="connsiteX1" fmla="*/ 12594 w 12594"/>
                <a:gd name="connsiteY1" fmla="*/ 15942 h 16729"/>
                <a:gd name="connsiteX2" fmla="*/ 10376 w 12594"/>
                <a:gd name="connsiteY2" fmla="*/ 16729 h 16729"/>
                <a:gd name="connsiteX3" fmla="*/ 2218 w 12594"/>
                <a:gd name="connsiteY3" fmla="*/ 16729 h 16729"/>
                <a:gd name="connsiteX4" fmla="*/ 0 w 12594"/>
                <a:gd name="connsiteY4" fmla="*/ 15942 h 16729"/>
                <a:gd name="connsiteX5" fmla="*/ 913 w 12594"/>
                <a:gd name="connsiteY5" fmla="*/ 0 h 16729"/>
                <a:gd name="connsiteX6" fmla="*/ 11681 w 12594"/>
                <a:gd name="connsiteY6" fmla="*/ 0 h 16729"/>
                <a:gd name="connsiteX0" fmla="*/ 11681 w 12594"/>
                <a:gd name="connsiteY0" fmla="*/ 125 h 16854"/>
                <a:gd name="connsiteX1" fmla="*/ 12594 w 12594"/>
                <a:gd name="connsiteY1" fmla="*/ 16067 h 16854"/>
                <a:gd name="connsiteX2" fmla="*/ 10376 w 12594"/>
                <a:gd name="connsiteY2" fmla="*/ 16854 h 16854"/>
                <a:gd name="connsiteX3" fmla="*/ 2218 w 12594"/>
                <a:gd name="connsiteY3" fmla="*/ 16854 h 16854"/>
                <a:gd name="connsiteX4" fmla="*/ 0 w 12594"/>
                <a:gd name="connsiteY4" fmla="*/ 16067 h 16854"/>
                <a:gd name="connsiteX5" fmla="*/ 913 w 12594"/>
                <a:gd name="connsiteY5" fmla="*/ 125 h 16854"/>
                <a:gd name="connsiteX6" fmla="*/ 6880 w 12594"/>
                <a:gd name="connsiteY6" fmla="*/ 0 h 16854"/>
                <a:gd name="connsiteX7" fmla="*/ 11681 w 12594"/>
                <a:gd name="connsiteY7" fmla="*/ 125 h 16854"/>
                <a:gd name="connsiteX0" fmla="*/ 11681 w 12594"/>
                <a:gd name="connsiteY0" fmla="*/ 1758 h 18487"/>
                <a:gd name="connsiteX1" fmla="*/ 12594 w 12594"/>
                <a:gd name="connsiteY1" fmla="*/ 17700 h 18487"/>
                <a:gd name="connsiteX2" fmla="*/ 10376 w 12594"/>
                <a:gd name="connsiteY2" fmla="*/ 18487 h 18487"/>
                <a:gd name="connsiteX3" fmla="*/ 2218 w 12594"/>
                <a:gd name="connsiteY3" fmla="*/ 18487 h 18487"/>
                <a:gd name="connsiteX4" fmla="*/ 0 w 12594"/>
                <a:gd name="connsiteY4" fmla="*/ 17700 h 18487"/>
                <a:gd name="connsiteX5" fmla="*/ 913 w 12594"/>
                <a:gd name="connsiteY5" fmla="*/ 1758 h 18487"/>
                <a:gd name="connsiteX6" fmla="*/ 6880 w 12594"/>
                <a:gd name="connsiteY6" fmla="*/ 0 h 18487"/>
                <a:gd name="connsiteX7" fmla="*/ 11681 w 12594"/>
                <a:gd name="connsiteY7" fmla="*/ 1758 h 18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94" h="18487" extrusionOk="0">
                  <a:moveTo>
                    <a:pt x="11681" y="1758"/>
                  </a:moveTo>
                  <a:cubicBezTo>
                    <a:pt x="11985" y="7072"/>
                    <a:pt x="12290" y="12386"/>
                    <a:pt x="12594" y="17700"/>
                  </a:cubicBezTo>
                  <a:cubicBezTo>
                    <a:pt x="12072" y="18192"/>
                    <a:pt x="11224" y="18487"/>
                    <a:pt x="10376" y="18487"/>
                  </a:cubicBezTo>
                  <a:lnTo>
                    <a:pt x="2218" y="18487"/>
                  </a:lnTo>
                  <a:cubicBezTo>
                    <a:pt x="1370" y="18487"/>
                    <a:pt x="522" y="18192"/>
                    <a:pt x="0" y="17700"/>
                  </a:cubicBezTo>
                  <a:cubicBezTo>
                    <a:pt x="304" y="12386"/>
                    <a:pt x="609" y="7072"/>
                    <a:pt x="913" y="1758"/>
                  </a:cubicBezTo>
                  <a:lnTo>
                    <a:pt x="6880" y="0"/>
                  </a:lnTo>
                  <a:lnTo>
                    <a:pt x="11681" y="1758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4B2EA8E-53CC-C9FD-008A-5EF9F05260A0}"/>
                </a:ext>
              </a:extLst>
            </p:cNvPr>
            <p:cNvSpPr txBox="1"/>
            <p:nvPr/>
          </p:nvSpPr>
          <p:spPr>
            <a:xfrm>
              <a:off x="1929422" y="4580306"/>
              <a:ext cx="430673" cy="4011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/>
                <a:t>01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85B57D3-B752-9117-AD1E-790C36482B17}"/>
                </a:ext>
              </a:extLst>
            </p:cNvPr>
            <p:cNvSpPr txBox="1"/>
            <p:nvPr/>
          </p:nvSpPr>
          <p:spPr>
            <a:xfrm>
              <a:off x="1851817" y="4035355"/>
              <a:ext cx="568232" cy="45462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/>
                <a:t>Lorem</a:t>
              </a:r>
            </a:p>
            <a:p>
              <a:r>
                <a:rPr lang="en-US" sz="1400" b="1" dirty="0"/>
                <a:t>Ipsum</a:t>
              </a:r>
            </a:p>
          </p:txBody>
        </p:sp>
        <p:pic>
          <p:nvPicPr>
            <p:cNvPr id="77" name="Graphic 76" descr="Rocket">
              <a:extLst>
                <a:ext uri="{FF2B5EF4-FFF2-40B4-BE49-F238E27FC236}">
                  <a16:creationId xmlns:a16="http://schemas.microsoft.com/office/drawing/2014/main" id="{914B4B93-79D9-804F-8689-B3276D655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939018" y="3415304"/>
              <a:ext cx="411480" cy="411480"/>
            </a:xfrm>
            <a:prstGeom prst="rect">
              <a:avLst/>
            </a:prstGeom>
          </p:spPr>
        </p:pic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AFAB34E-168A-85C5-3B31-B3237DF6CF68}"/>
                </a:ext>
              </a:extLst>
            </p:cNvPr>
            <p:cNvSpPr/>
            <p:nvPr/>
          </p:nvSpPr>
          <p:spPr>
            <a:xfrm>
              <a:off x="3587762" y="3348265"/>
              <a:ext cx="997581" cy="59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97" y="1745"/>
                  </a:moveTo>
                  <a:lnTo>
                    <a:pt x="21600" y="10800"/>
                  </a:lnTo>
                  <a:lnTo>
                    <a:pt x="16184" y="21600"/>
                  </a:lnTo>
                  <a:lnTo>
                    <a:pt x="5416" y="21600"/>
                  </a:lnTo>
                  <a:lnTo>
                    <a:pt x="0" y="10800"/>
                  </a:lnTo>
                  <a:lnTo>
                    <a:pt x="4568" y="1745"/>
                  </a:lnTo>
                  <a:cubicBezTo>
                    <a:pt x="5090" y="655"/>
                    <a:pt x="5938" y="0"/>
                    <a:pt x="6787" y="0"/>
                  </a:cubicBezTo>
                  <a:lnTo>
                    <a:pt x="14813" y="0"/>
                  </a:lnTo>
                  <a:cubicBezTo>
                    <a:pt x="15727" y="0"/>
                    <a:pt x="16510" y="655"/>
                    <a:pt x="17097" y="174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A7930112-01CA-BD0D-31D2-D10215D04767}"/>
                </a:ext>
              </a:extLst>
            </p:cNvPr>
            <p:cNvSpPr/>
            <p:nvPr/>
          </p:nvSpPr>
          <p:spPr>
            <a:xfrm>
              <a:off x="3587764" y="3649649"/>
              <a:ext cx="997577" cy="1323072"/>
            </a:xfrm>
            <a:custGeom>
              <a:avLst/>
              <a:gdLst>
                <a:gd name="connsiteX0" fmla="*/ 16184 w 21600"/>
                <a:gd name="connsiteY0" fmla="*/ 4871 h 21600"/>
                <a:gd name="connsiteX1" fmla="*/ 21600 w 21600"/>
                <a:gd name="connsiteY1" fmla="*/ 0 h 21600"/>
                <a:gd name="connsiteX2" fmla="*/ 21600 w 21600"/>
                <a:gd name="connsiteY2" fmla="*/ 16729 h 21600"/>
                <a:gd name="connsiteX3" fmla="*/ 17097 w 21600"/>
                <a:gd name="connsiteY3" fmla="*/ 20813 h 21600"/>
                <a:gd name="connsiteX4" fmla="*/ 14879 w 21600"/>
                <a:gd name="connsiteY4" fmla="*/ 21600 h 21600"/>
                <a:gd name="connsiteX5" fmla="*/ 6721 w 21600"/>
                <a:gd name="connsiteY5" fmla="*/ 21600 h 21600"/>
                <a:gd name="connsiteX6" fmla="*/ 4503 w 21600"/>
                <a:gd name="connsiteY6" fmla="*/ 20813 h 21600"/>
                <a:gd name="connsiteX7" fmla="*/ 0 w 21600"/>
                <a:gd name="connsiteY7" fmla="*/ 16729 h 21600"/>
                <a:gd name="connsiteX8" fmla="*/ 0 w 21600"/>
                <a:gd name="connsiteY8" fmla="*/ 0 h 21600"/>
                <a:gd name="connsiteX9" fmla="*/ 16184 w 21600"/>
                <a:gd name="connsiteY9" fmla="*/ 4871 h 21600"/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6729 h 21600"/>
                <a:gd name="connsiteX3" fmla="*/ 17097 w 21600"/>
                <a:gd name="connsiteY3" fmla="*/ 20813 h 21600"/>
                <a:gd name="connsiteX4" fmla="*/ 14879 w 21600"/>
                <a:gd name="connsiteY4" fmla="*/ 21600 h 21600"/>
                <a:gd name="connsiteX5" fmla="*/ 6721 w 21600"/>
                <a:gd name="connsiteY5" fmla="*/ 21600 h 21600"/>
                <a:gd name="connsiteX6" fmla="*/ 4503 w 21600"/>
                <a:gd name="connsiteY6" fmla="*/ 20813 h 21600"/>
                <a:gd name="connsiteX7" fmla="*/ 0 w 21600"/>
                <a:gd name="connsiteY7" fmla="*/ 16729 h 21600"/>
                <a:gd name="connsiteX8" fmla="*/ 0 w 21600"/>
                <a:gd name="connsiteY8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729"/>
                  </a:lnTo>
                  <a:lnTo>
                    <a:pt x="17097" y="20813"/>
                  </a:lnTo>
                  <a:cubicBezTo>
                    <a:pt x="16575" y="21305"/>
                    <a:pt x="15727" y="21600"/>
                    <a:pt x="14879" y="21600"/>
                  </a:cubicBezTo>
                  <a:lnTo>
                    <a:pt x="6721" y="21600"/>
                  </a:lnTo>
                  <a:cubicBezTo>
                    <a:pt x="5873" y="21600"/>
                    <a:pt x="5025" y="21305"/>
                    <a:pt x="4503" y="20813"/>
                  </a:cubicBezTo>
                  <a:lnTo>
                    <a:pt x="0" y="167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BE90FACF-1EE9-3051-74A4-535042521304}"/>
                </a:ext>
              </a:extLst>
            </p:cNvPr>
            <p:cNvSpPr/>
            <p:nvPr/>
          </p:nvSpPr>
          <p:spPr>
            <a:xfrm>
              <a:off x="3587762" y="3348265"/>
              <a:ext cx="997581" cy="59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97" y="1745"/>
                  </a:moveTo>
                  <a:lnTo>
                    <a:pt x="21600" y="10800"/>
                  </a:lnTo>
                  <a:lnTo>
                    <a:pt x="16184" y="21600"/>
                  </a:lnTo>
                  <a:lnTo>
                    <a:pt x="5416" y="21600"/>
                  </a:lnTo>
                  <a:lnTo>
                    <a:pt x="0" y="10800"/>
                  </a:lnTo>
                  <a:lnTo>
                    <a:pt x="4568" y="1745"/>
                  </a:lnTo>
                  <a:cubicBezTo>
                    <a:pt x="5090" y="655"/>
                    <a:pt x="5938" y="0"/>
                    <a:pt x="6787" y="0"/>
                  </a:cubicBezTo>
                  <a:lnTo>
                    <a:pt x="14813" y="0"/>
                  </a:lnTo>
                  <a:cubicBezTo>
                    <a:pt x="15727" y="0"/>
                    <a:pt x="16510" y="655"/>
                    <a:pt x="17097" y="1745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E9BF04F5-8724-6045-801D-713B59A1827B}"/>
                </a:ext>
              </a:extLst>
            </p:cNvPr>
            <p:cNvSpPr/>
            <p:nvPr/>
          </p:nvSpPr>
          <p:spPr>
            <a:xfrm>
              <a:off x="3795731" y="3871937"/>
              <a:ext cx="581643" cy="1100784"/>
            </a:xfrm>
            <a:custGeom>
              <a:avLst/>
              <a:gdLst>
                <a:gd name="connsiteX0" fmla="*/ 16184 w 21600"/>
                <a:gd name="connsiteY0" fmla="*/ 4871 h 21600"/>
                <a:gd name="connsiteX1" fmla="*/ 21600 w 21600"/>
                <a:gd name="connsiteY1" fmla="*/ 0 h 21600"/>
                <a:gd name="connsiteX2" fmla="*/ 21600 w 21600"/>
                <a:gd name="connsiteY2" fmla="*/ 16729 h 21600"/>
                <a:gd name="connsiteX3" fmla="*/ 17097 w 21600"/>
                <a:gd name="connsiteY3" fmla="*/ 20813 h 21600"/>
                <a:gd name="connsiteX4" fmla="*/ 14879 w 21600"/>
                <a:gd name="connsiteY4" fmla="*/ 21600 h 21600"/>
                <a:gd name="connsiteX5" fmla="*/ 6721 w 21600"/>
                <a:gd name="connsiteY5" fmla="*/ 21600 h 21600"/>
                <a:gd name="connsiteX6" fmla="*/ 4503 w 21600"/>
                <a:gd name="connsiteY6" fmla="*/ 20813 h 21600"/>
                <a:gd name="connsiteX7" fmla="*/ 0 w 21600"/>
                <a:gd name="connsiteY7" fmla="*/ 0 h 21600"/>
                <a:gd name="connsiteX8" fmla="*/ 5416 w 21600"/>
                <a:gd name="connsiteY8" fmla="*/ 4871 h 21600"/>
                <a:gd name="connsiteX9" fmla="*/ 16184 w 21600"/>
                <a:gd name="connsiteY9" fmla="*/ 4871 h 21600"/>
                <a:gd name="connsiteX0" fmla="*/ 11681 w 17097"/>
                <a:gd name="connsiteY0" fmla="*/ 4871 h 21600"/>
                <a:gd name="connsiteX1" fmla="*/ 17097 w 17097"/>
                <a:gd name="connsiteY1" fmla="*/ 0 h 21600"/>
                <a:gd name="connsiteX2" fmla="*/ 17097 w 17097"/>
                <a:gd name="connsiteY2" fmla="*/ 16729 h 21600"/>
                <a:gd name="connsiteX3" fmla="*/ 12594 w 17097"/>
                <a:gd name="connsiteY3" fmla="*/ 20813 h 21600"/>
                <a:gd name="connsiteX4" fmla="*/ 10376 w 17097"/>
                <a:gd name="connsiteY4" fmla="*/ 21600 h 21600"/>
                <a:gd name="connsiteX5" fmla="*/ 2218 w 17097"/>
                <a:gd name="connsiteY5" fmla="*/ 21600 h 21600"/>
                <a:gd name="connsiteX6" fmla="*/ 0 w 17097"/>
                <a:gd name="connsiteY6" fmla="*/ 20813 h 21600"/>
                <a:gd name="connsiteX7" fmla="*/ 913 w 17097"/>
                <a:gd name="connsiteY7" fmla="*/ 4871 h 21600"/>
                <a:gd name="connsiteX8" fmla="*/ 11681 w 17097"/>
                <a:gd name="connsiteY8" fmla="*/ 4871 h 21600"/>
                <a:gd name="connsiteX0" fmla="*/ 11681 w 17097"/>
                <a:gd name="connsiteY0" fmla="*/ 4871 h 21600"/>
                <a:gd name="connsiteX1" fmla="*/ 17097 w 17097"/>
                <a:gd name="connsiteY1" fmla="*/ 0 h 21600"/>
                <a:gd name="connsiteX2" fmla="*/ 12594 w 17097"/>
                <a:gd name="connsiteY2" fmla="*/ 20813 h 21600"/>
                <a:gd name="connsiteX3" fmla="*/ 10376 w 17097"/>
                <a:gd name="connsiteY3" fmla="*/ 21600 h 21600"/>
                <a:gd name="connsiteX4" fmla="*/ 2218 w 17097"/>
                <a:gd name="connsiteY4" fmla="*/ 21600 h 21600"/>
                <a:gd name="connsiteX5" fmla="*/ 0 w 17097"/>
                <a:gd name="connsiteY5" fmla="*/ 20813 h 21600"/>
                <a:gd name="connsiteX6" fmla="*/ 913 w 17097"/>
                <a:gd name="connsiteY6" fmla="*/ 4871 h 21600"/>
                <a:gd name="connsiteX7" fmla="*/ 11681 w 17097"/>
                <a:gd name="connsiteY7" fmla="*/ 4871 h 21600"/>
                <a:gd name="connsiteX0" fmla="*/ 11681 w 12594"/>
                <a:gd name="connsiteY0" fmla="*/ 0 h 16729"/>
                <a:gd name="connsiteX1" fmla="*/ 12594 w 12594"/>
                <a:gd name="connsiteY1" fmla="*/ 15942 h 16729"/>
                <a:gd name="connsiteX2" fmla="*/ 10376 w 12594"/>
                <a:gd name="connsiteY2" fmla="*/ 16729 h 16729"/>
                <a:gd name="connsiteX3" fmla="*/ 2218 w 12594"/>
                <a:gd name="connsiteY3" fmla="*/ 16729 h 16729"/>
                <a:gd name="connsiteX4" fmla="*/ 0 w 12594"/>
                <a:gd name="connsiteY4" fmla="*/ 15942 h 16729"/>
                <a:gd name="connsiteX5" fmla="*/ 913 w 12594"/>
                <a:gd name="connsiteY5" fmla="*/ 0 h 16729"/>
                <a:gd name="connsiteX6" fmla="*/ 11681 w 12594"/>
                <a:gd name="connsiteY6" fmla="*/ 0 h 16729"/>
                <a:gd name="connsiteX0" fmla="*/ 11681 w 12594"/>
                <a:gd name="connsiteY0" fmla="*/ 76 h 16805"/>
                <a:gd name="connsiteX1" fmla="*/ 12594 w 12594"/>
                <a:gd name="connsiteY1" fmla="*/ 16018 h 16805"/>
                <a:gd name="connsiteX2" fmla="*/ 10376 w 12594"/>
                <a:gd name="connsiteY2" fmla="*/ 16805 h 16805"/>
                <a:gd name="connsiteX3" fmla="*/ 2218 w 12594"/>
                <a:gd name="connsiteY3" fmla="*/ 16805 h 16805"/>
                <a:gd name="connsiteX4" fmla="*/ 0 w 12594"/>
                <a:gd name="connsiteY4" fmla="*/ 16018 h 16805"/>
                <a:gd name="connsiteX5" fmla="*/ 913 w 12594"/>
                <a:gd name="connsiteY5" fmla="*/ 76 h 16805"/>
                <a:gd name="connsiteX6" fmla="*/ 6599 w 12594"/>
                <a:gd name="connsiteY6" fmla="*/ 0 h 16805"/>
                <a:gd name="connsiteX7" fmla="*/ 11681 w 12594"/>
                <a:gd name="connsiteY7" fmla="*/ 76 h 16805"/>
                <a:gd name="connsiteX0" fmla="*/ 11681 w 12594"/>
                <a:gd name="connsiteY0" fmla="*/ 1242 h 17971"/>
                <a:gd name="connsiteX1" fmla="*/ 12594 w 12594"/>
                <a:gd name="connsiteY1" fmla="*/ 17184 h 17971"/>
                <a:gd name="connsiteX2" fmla="*/ 10376 w 12594"/>
                <a:gd name="connsiteY2" fmla="*/ 17971 h 17971"/>
                <a:gd name="connsiteX3" fmla="*/ 2218 w 12594"/>
                <a:gd name="connsiteY3" fmla="*/ 17971 h 17971"/>
                <a:gd name="connsiteX4" fmla="*/ 0 w 12594"/>
                <a:gd name="connsiteY4" fmla="*/ 17184 h 17971"/>
                <a:gd name="connsiteX5" fmla="*/ 913 w 12594"/>
                <a:gd name="connsiteY5" fmla="*/ 1242 h 17971"/>
                <a:gd name="connsiteX6" fmla="*/ 6444 w 12594"/>
                <a:gd name="connsiteY6" fmla="*/ 0 h 17971"/>
                <a:gd name="connsiteX7" fmla="*/ 11681 w 12594"/>
                <a:gd name="connsiteY7" fmla="*/ 1242 h 17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94" h="17971" extrusionOk="0">
                  <a:moveTo>
                    <a:pt x="11681" y="1242"/>
                  </a:moveTo>
                  <a:cubicBezTo>
                    <a:pt x="11985" y="6556"/>
                    <a:pt x="12290" y="11870"/>
                    <a:pt x="12594" y="17184"/>
                  </a:cubicBezTo>
                  <a:cubicBezTo>
                    <a:pt x="12072" y="17676"/>
                    <a:pt x="11224" y="17971"/>
                    <a:pt x="10376" y="17971"/>
                  </a:cubicBezTo>
                  <a:lnTo>
                    <a:pt x="2218" y="17971"/>
                  </a:lnTo>
                  <a:cubicBezTo>
                    <a:pt x="1370" y="17971"/>
                    <a:pt x="522" y="17676"/>
                    <a:pt x="0" y="17184"/>
                  </a:cubicBezTo>
                  <a:cubicBezTo>
                    <a:pt x="304" y="11870"/>
                    <a:pt x="609" y="6556"/>
                    <a:pt x="913" y="1242"/>
                  </a:cubicBezTo>
                  <a:lnTo>
                    <a:pt x="6444" y="0"/>
                  </a:lnTo>
                  <a:lnTo>
                    <a:pt x="11681" y="124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8F5D446-81B3-B9F9-0FE9-3CF82B579AD9}"/>
                </a:ext>
              </a:extLst>
            </p:cNvPr>
            <p:cNvSpPr txBox="1"/>
            <p:nvPr/>
          </p:nvSpPr>
          <p:spPr>
            <a:xfrm>
              <a:off x="3871217" y="4580306"/>
              <a:ext cx="430673" cy="4011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/>
                <a:t>03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94A59CE-4B82-A9B7-857A-F84047FDBA34}"/>
                </a:ext>
              </a:extLst>
            </p:cNvPr>
            <p:cNvSpPr txBox="1"/>
            <p:nvPr/>
          </p:nvSpPr>
          <p:spPr>
            <a:xfrm>
              <a:off x="3793612" y="4035355"/>
              <a:ext cx="568232" cy="45462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/>
                <a:t>Lorem</a:t>
              </a:r>
            </a:p>
            <a:p>
              <a:r>
                <a:rPr lang="en-US" sz="1400" b="1" dirty="0"/>
                <a:t>Ipsum</a:t>
              </a:r>
            </a:p>
          </p:txBody>
        </p:sp>
        <p:pic>
          <p:nvPicPr>
            <p:cNvPr id="78" name="Graphic 77" descr="Lightbulb">
              <a:extLst>
                <a:ext uri="{FF2B5EF4-FFF2-40B4-BE49-F238E27FC236}">
                  <a16:creationId xmlns:a16="http://schemas.microsoft.com/office/drawing/2014/main" id="{EA8CE708-DCAA-27B2-348E-154AEF4E8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880813" y="3440894"/>
              <a:ext cx="411480" cy="411480"/>
            </a:xfrm>
            <a:prstGeom prst="rect">
              <a:avLst/>
            </a:prstGeom>
          </p:spPr>
        </p:pic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8F7534E-51C5-B79A-B319-2359871634AF}"/>
              </a:ext>
            </a:extLst>
          </p:cNvPr>
          <p:cNvGrpSpPr/>
          <p:nvPr/>
        </p:nvGrpSpPr>
        <p:grpSpPr>
          <a:xfrm>
            <a:off x="269000" y="1942733"/>
            <a:ext cx="1726674" cy="1413893"/>
            <a:chOff x="332936" y="2555951"/>
            <a:chExt cx="2926080" cy="1885189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73AB132-82E6-B8AD-B49C-99C029EC319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15B5999-ED3A-F662-601D-6903828CCBA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BD7B1D8-E5BC-0320-F32C-6E0E24EF3986}"/>
              </a:ext>
            </a:extLst>
          </p:cNvPr>
          <p:cNvGrpSpPr/>
          <p:nvPr/>
        </p:nvGrpSpPr>
        <p:grpSpPr>
          <a:xfrm>
            <a:off x="7148328" y="4159219"/>
            <a:ext cx="1726674" cy="1413893"/>
            <a:chOff x="332936" y="2555951"/>
            <a:chExt cx="2926080" cy="188518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C6B6DD3-F61B-E59B-9E42-3DF1F7AC4C6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75FCB7A-651A-0114-27B9-A06B804D1CF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238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249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Hexagonal Prism List – Slide Template</vt:lpstr>
      <vt:lpstr>Hexagonal Prism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Hexagonal Prism List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2022-12-06T20:06:46Z</dcterms:modified>
  <cp:category>Text &amp; Tables</cp:category>
</cp:coreProperties>
</file>