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82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9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">
            <a:extLst>
              <a:ext uri="{FF2B5EF4-FFF2-40B4-BE49-F238E27FC236}">
                <a16:creationId xmlns:a16="http://schemas.microsoft.com/office/drawing/2014/main" id="{B3480CAA-513C-61EB-0109-4D99F353A56E}"/>
              </a:ext>
            </a:extLst>
          </p:cNvPr>
          <p:cNvSpPr/>
          <p:nvPr/>
        </p:nvSpPr>
        <p:spPr>
          <a:xfrm>
            <a:off x="7372746" y="3723199"/>
            <a:ext cx="1330102" cy="176409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3E9F725C-19AD-B397-9BF9-B90F33781B9A}"/>
              </a:ext>
            </a:extLst>
          </p:cNvPr>
          <p:cNvSpPr/>
          <p:nvPr/>
        </p:nvSpPr>
        <p:spPr>
          <a:xfrm>
            <a:off x="7650035" y="4048087"/>
            <a:ext cx="775524" cy="1439208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6009 w 12594"/>
              <a:gd name="connsiteY6" fmla="*/ 40 h 16729"/>
              <a:gd name="connsiteX7" fmla="*/ 11681 w 12594"/>
              <a:gd name="connsiteY7" fmla="*/ 0 h 16729"/>
              <a:gd name="connsiteX0" fmla="*/ 11681 w 12594"/>
              <a:gd name="connsiteY0" fmla="*/ 893 h 17622"/>
              <a:gd name="connsiteX1" fmla="*/ 12594 w 12594"/>
              <a:gd name="connsiteY1" fmla="*/ 16835 h 17622"/>
              <a:gd name="connsiteX2" fmla="*/ 10376 w 12594"/>
              <a:gd name="connsiteY2" fmla="*/ 17622 h 17622"/>
              <a:gd name="connsiteX3" fmla="*/ 2218 w 12594"/>
              <a:gd name="connsiteY3" fmla="*/ 17622 h 17622"/>
              <a:gd name="connsiteX4" fmla="*/ 0 w 12594"/>
              <a:gd name="connsiteY4" fmla="*/ 16835 h 17622"/>
              <a:gd name="connsiteX5" fmla="*/ 913 w 12594"/>
              <a:gd name="connsiteY5" fmla="*/ 893 h 17622"/>
              <a:gd name="connsiteX6" fmla="*/ 6009 w 12594"/>
              <a:gd name="connsiteY6" fmla="*/ 0 h 17622"/>
              <a:gd name="connsiteX7" fmla="*/ 11681 w 12594"/>
              <a:gd name="connsiteY7" fmla="*/ 893 h 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7622" extrusionOk="0">
                <a:moveTo>
                  <a:pt x="11681" y="893"/>
                </a:moveTo>
                <a:cubicBezTo>
                  <a:pt x="11985" y="6207"/>
                  <a:pt x="12290" y="11521"/>
                  <a:pt x="12594" y="16835"/>
                </a:cubicBezTo>
                <a:cubicBezTo>
                  <a:pt x="12072" y="17327"/>
                  <a:pt x="11224" y="17622"/>
                  <a:pt x="10376" y="17622"/>
                </a:cubicBezTo>
                <a:lnTo>
                  <a:pt x="2218" y="17622"/>
                </a:lnTo>
                <a:cubicBezTo>
                  <a:pt x="1370" y="17622"/>
                  <a:pt x="522" y="17327"/>
                  <a:pt x="0" y="16835"/>
                </a:cubicBezTo>
                <a:cubicBezTo>
                  <a:pt x="304" y="11521"/>
                  <a:pt x="609" y="6207"/>
                  <a:pt x="913" y="893"/>
                </a:cubicBezTo>
                <a:lnTo>
                  <a:pt x="6009" y="0"/>
                </a:lnTo>
                <a:lnTo>
                  <a:pt x="11681" y="89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A7930112-01CA-BD0D-31D2-D10215D04767}"/>
              </a:ext>
            </a:extLst>
          </p:cNvPr>
          <p:cNvSpPr/>
          <p:nvPr/>
        </p:nvSpPr>
        <p:spPr>
          <a:xfrm>
            <a:off x="4783686" y="3723199"/>
            <a:ext cx="1330102" cy="176409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E9BF04F5-8724-6045-801D-713B59A1827B}"/>
              </a:ext>
            </a:extLst>
          </p:cNvPr>
          <p:cNvSpPr/>
          <p:nvPr/>
        </p:nvSpPr>
        <p:spPr>
          <a:xfrm>
            <a:off x="5060975" y="4019582"/>
            <a:ext cx="775524" cy="1467712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76 h 16805"/>
              <a:gd name="connsiteX1" fmla="*/ 12594 w 12594"/>
              <a:gd name="connsiteY1" fmla="*/ 16018 h 16805"/>
              <a:gd name="connsiteX2" fmla="*/ 10376 w 12594"/>
              <a:gd name="connsiteY2" fmla="*/ 16805 h 16805"/>
              <a:gd name="connsiteX3" fmla="*/ 2218 w 12594"/>
              <a:gd name="connsiteY3" fmla="*/ 16805 h 16805"/>
              <a:gd name="connsiteX4" fmla="*/ 0 w 12594"/>
              <a:gd name="connsiteY4" fmla="*/ 16018 h 16805"/>
              <a:gd name="connsiteX5" fmla="*/ 913 w 12594"/>
              <a:gd name="connsiteY5" fmla="*/ 76 h 16805"/>
              <a:gd name="connsiteX6" fmla="*/ 6599 w 12594"/>
              <a:gd name="connsiteY6" fmla="*/ 0 h 16805"/>
              <a:gd name="connsiteX7" fmla="*/ 11681 w 12594"/>
              <a:gd name="connsiteY7" fmla="*/ 76 h 16805"/>
              <a:gd name="connsiteX0" fmla="*/ 11681 w 12594"/>
              <a:gd name="connsiteY0" fmla="*/ 1242 h 17971"/>
              <a:gd name="connsiteX1" fmla="*/ 12594 w 12594"/>
              <a:gd name="connsiteY1" fmla="*/ 17184 h 17971"/>
              <a:gd name="connsiteX2" fmla="*/ 10376 w 12594"/>
              <a:gd name="connsiteY2" fmla="*/ 17971 h 17971"/>
              <a:gd name="connsiteX3" fmla="*/ 2218 w 12594"/>
              <a:gd name="connsiteY3" fmla="*/ 17971 h 17971"/>
              <a:gd name="connsiteX4" fmla="*/ 0 w 12594"/>
              <a:gd name="connsiteY4" fmla="*/ 17184 h 17971"/>
              <a:gd name="connsiteX5" fmla="*/ 913 w 12594"/>
              <a:gd name="connsiteY5" fmla="*/ 1242 h 17971"/>
              <a:gd name="connsiteX6" fmla="*/ 6444 w 12594"/>
              <a:gd name="connsiteY6" fmla="*/ 0 h 17971"/>
              <a:gd name="connsiteX7" fmla="*/ 11681 w 12594"/>
              <a:gd name="connsiteY7" fmla="*/ 1242 h 1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7971" extrusionOk="0">
                <a:moveTo>
                  <a:pt x="11681" y="1242"/>
                </a:moveTo>
                <a:cubicBezTo>
                  <a:pt x="11985" y="6556"/>
                  <a:pt x="12290" y="11870"/>
                  <a:pt x="12594" y="17184"/>
                </a:cubicBezTo>
                <a:cubicBezTo>
                  <a:pt x="12072" y="17676"/>
                  <a:pt x="11224" y="17971"/>
                  <a:pt x="10376" y="17971"/>
                </a:cubicBezTo>
                <a:lnTo>
                  <a:pt x="2218" y="17971"/>
                </a:lnTo>
                <a:cubicBezTo>
                  <a:pt x="1370" y="17971"/>
                  <a:pt x="522" y="17676"/>
                  <a:pt x="0" y="17184"/>
                </a:cubicBezTo>
                <a:cubicBezTo>
                  <a:pt x="304" y="11870"/>
                  <a:pt x="609" y="6556"/>
                  <a:pt x="913" y="1242"/>
                </a:cubicBezTo>
                <a:lnTo>
                  <a:pt x="6444" y="0"/>
                </a:lnTo>
                <a:lnTo>
                  <a:pt x="11681" y="1242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4868D476-62E6-66FC-1F60-9F03B93E9EEE}"/>
              </a:ext>
            </a:extLst>
          </p:cNvPr>
          <p:cNvSpPr/>
          <p:nvPr/>
        </p:nvSpPr>
        <p:spPr>
          <a:xfrm>
            <a:off x="2194626" y="3689079"/>
            <a:ext cx="1330102" cy="176409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B4451042-38ED-29DC-89BC-C09C44FF991C}"/>
              </a:ext>
            </a:extLst>
          </p:cNvPr>
          <p:cNvSpPr/>
          <p:nvPr/>
        </p:nvSpPr>
        <p:spPr>
          <a:xfrm>
            <a:off x="2471915" y="3943320"/>
            <a:ext cx="775524" cy="1509854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125 h 16854"/>
              <a:gd name="connsiteX1" fmla="*/ 12594 w 12594"/>
              <a:gd name="connsiteY1" fmla="*/ 16067 h 16854"/>
              <a:gd name="connsiteX2" fmla="*/ 10376 w 12594"/>
              <a:gd name="connsiteY2" fmla="*/ 16854 h 16854"/>
              <a:gd name="connsiteX3" fmla="*/ 2218 w 12594"/>
              <a:gd name="connsiteY3" fmla="*/ 16854 h 16854"/>
              <a:gd name="connsiteX4" fmla="*/ 0 w 12594"/>
              <a:gd name="connsiteY4" fmla="*/ 16067 h 16854"/>
              <a:gd name="connsiteX5" fmla="*/ 913 w 12594"/>
              <a:gd name="connsiteY5" fmla="*/ 125 h 16854"/>
              <a:gd name="connsiteX6" fmla="*/ 6880 w 12594"/>
              <a:gd name="connsiteY6" fmla="*/ 0 h 16854"/>
              <a:gd name="connsiteX7" fmla="*/ 11681 w 12594"/>
              <a:gd name="connsiteY7" fmla="*/ 125 h 16854"/>
              <a:gd name="connsiteX0" fmla="*/ 11681 w 12594"/>
              <a:gd name="connsiteY0" fmla="*/ 1758 h 18487"/>
              <a:gd name="connsiteX1" fmla="*/ 12594 w 12594"/>
              <a:gd name="connsiteY1" fmla="*/ 17700 h 18487"/>
              <a:gd name="connsiteX2" fmla="*/ 10376 w 12594"/>
              <a:gd name="connsiteY2" fmla="*/ 18487 h 18487"/>
              <a:gd name="connsiteX3" fmla="*/ 2218 w 12594"/>
              <a:gd name="connsiteY3" fmla="*/ 18487 h 18487"/>
              <a:gd name="connsiteX4" fmla="*/ 0 w 12594"/>
              <a:gd name="connsiteY4" fmla="*/ 17700 h 18487"/>
              <a:gd name="connsiteX5" fmla="*/ 913 w 12594"/>
              <a:gd name="connsiteY5" fmla="*/ 1758 h 18487"/>
              <a:gd name="connsiteX6" fmla="*/ 6880 w 12594"/>
              <a:gd name="connsiteY6" fmla="*/ 0 h 18487"/>
              <a:gd name="connsiteX7" fmla="*/ 11681 w 12594"/>
              <a:gd name="connsiteY7" fmla="*/ 1758 h 1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8487" extrusionOk="0">
                <a:moveTo>
                  <a:pt x="11681" y="1758"/>
                </a:moveTo>
                <a:cubicBezTo>
                  <a:pt x="11985" y="7072"/>
                  <a:pt x="12290" y="12386"/>
                  <a:pt x="12594" y="17700"/>
                </a:cubicBezTo>
                <a:cubicBezTo>
                  <a:pt x="12072" y="18192"/>
                  <a:pt x="11224" y="18487"/>
                  <a:pt x="10376" y="18487"/>
                </a:cubicBezTo>
                <a:lnTo>
                  <a:pt x="2218" y="18487"/>
                </a:lnTo>
                <a:cubicBezTo>
                  <a:pt x="1370" y="18487"/>
                  <a:pt x="522" y="18192"/>
                  <a:pt x="0" y="17700"/>
                </a:cubicBezTo>
                <a:cubicBezTo>
                  <a:pt x="304" y="12386"/>
                  <a:pt x="609" y="7072"/>
                  <a:pt x="913" y="1758"/>
                </a:cubicBezTo>
                <a:lnTo>
                  <a:pt x="6880" y="0"/>
                </a:lnTo>
                <a:lnTo>
                  <a:pt x="11681" y="175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26134FEB-0274-D589-9C76-2CDA88FBCD55}"/>
              </a:ext>
            </a:extLst>
          </p:cNvPr>
          <p:cNvSpPr/>
          <p:nvPr/>
        </p:nvSpPr>
        <p:spPr>
          <a:xfrm>
            <a:off x="8667276" y="1553245"/>
            <a:ext cx="1330102" cy="176409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34DA0D3A-6E9E-ED7C-52E8-3BD64F64D982}"/>
              </a:ext>
            </a:extLst>
          </p:cNvPr>
          <p:cNvSpPr/>
          <p:nvPr/>
        </p:nvSpPr>
        <p:spPr>
          <a:xfrm>
            <a:off x="8946567" y="1553246"/>
            <a:ext cx="771521" cy="1494744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86"/>
              <a:gd name="connsiteX1" fmla="*/ 12529 w 12529"/>
              <a:gd name="connsiteY1" fmla="*/ 787 h 16786"/>
              <a:gd name="connsiteX2" fmla="*/ 10310 w 12529"/>
              <a:gd name="connsiteY2" fmla="*/ 0 h 16786"/>
              <a:gd name="connsiteX3" fmla="*/ 2218 w 12529"/>
              <a:gd name="connsiteY3" fmla="*/ 0 h 16786"/>
              <a:gd name="connsiteX4" fmla="*/ 0 w 12529"/>
              <a:gd name="connsiteY4" fmla="*/ 787 h 16786"/>
              <a:gd name="connsiteX5" fmla="*/ 913 w 12529"/>
              <a:gd name="connsiteY5" fmla="*/ 16729 h 16786"/>
              <a:gd name="connsiteX6" fmla="*/ 6454 w 12529"/>
              <a:gd name="connsiteY6" fmla="*/ 16786 h 16786"/>
              <a:gd name="connsiteX7" fmla="*/ 11681 w 12529"/>
              <a:gd name="connsiteY7" fmla="*/ 16729 h 16786"/>
              <a:gd name="connsiteX0" fmla="*/ 11681 w 12529"/>
              <a:gd name="connsiteY0" fmla="*/ 16729 h 18302"/>
              <a:gd name="connsiteX1" fmla="*/ 12529 w 12529"/>
              <a:gd name="connsiteY1" fmla="*/ 787 h 18302"/>
              <a:gd name="connsiteX2" fmla="*/ 10310 w 12529"/>
              <a:gd name="connsiteY2" fmla="*/ 0 h 18302"/>
              <a:gd name="connsiteX3" fmla="*/ 2218 w 12529"/>
              <a:gd name="connsiteY3" fmla="*/ 0 h 18302"/>
              <a:gd name="connsiteX4" fmla="*/ 0 w 12529"/>
              <a:gd name="connsiteY4" fmla="*/ 787 h 18302"/>
              <a:gd name="connsiteX5" fmla="*/ 913 w 12529"/>
              <a:gd name="connsiteY5" fmla="*/ 16729 h 18302"/>
              <a:gd name="connsiteX6" fmla="*/ 6454 w 12529"/>
              <a:gd name="connsiteY6" fmla="*/ 18302 h 18302"/>
              <a:gd name="connsiteX7" fmla="*/ 11681 w 12529"/>
              <a:gd name="connsiteY7" fmla="*/ 16729 h 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302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454" y="18302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B30D030A-1759-E46E-3DD5-C85818D8781B}"/>
              </a:ext>
            </a:extLst>
          </p:cNvPr>
          <p:cNvSpPr/>
          <p:nvPr/>
        </p:nvSpPr>
        <p:spPr>
          <a:xfrm>
            <a:off x="6078216" y="1553245"/>
            <a:ext cx="1330102" cy="176409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A4CBCEDD-EDB0-2886-3411-3B602DF61807}"/>
              </a:ext>
            </a:extLst>
          </p:cNvPr>
          <p:cNvSpPr/>
          <p:nvPr/>
        </p:nvSpPr>
        <p:spPr>
          <a:xfrm>
            <a:off x="6357507" y="1553245"/>
            <a:ext cx="771521" cy="1485271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86"/>
              <a:gd name="connsiteX1" fmla="*/ 12529 w 12529"/>
              <a:gd name="connsiteY1" fmla="*/ 787 h 16786"/>
              <a:gd name="connsiteX2" fmla="*/ 10310 w 12529"/>
              <a:gd name="connsiteY2" fmla="*/ 0 h 16786"/>
              <a:gd name="connsiteX3" fmla="*/ 2218 w 12529"/>
              <a:gd name="connsiteY3" fmla="*/ 0 h 16786"/>
              <a:gd name="connsiteX4" fmla="*/ 0 w 12529"/>
              <a:gd name="connsiteY4" fmla="*/ 787 h 16786"/>
              <a:gd name="connsiteX5" fmla="*/ 913 w 12529"/>
              <a:gd name="connsiteY5" fmla="*/ 16729 h 16786"/>
              <a:gd name="connsiteX6" fmla="*/ 6272 w 12529"/>
              <a:gd name="connsiteY6" fmla="*/ 16786 h 16786"/>
              <a:gd name="connsiteX7" fmla="*/ 11681 w 12529"/>
              <a:gd name="connsiteY7" fmla="*/ 16729 h 16786"/>
              <a:gd name="connsiteX0" fmla="*/ 11681 w 12529"/>
              <a:gd name="connsiteY0" fmla="*/ 16729 h 18186"/>
              <a:gd name="connsiteX1" fmla="*/ 12529 w 12529"/>
              <a:gd name="connsiteY1" fmla="*/ 787 h 18186"/>
              <a:gd name="connsiteX2" fmla="*/ 10310 w 12529"/>
              <a:gd name="connsiteY2" fmla="*/ 0 h 18186"/>
              <a:gd name="connsiteX3" fmla="*/ 2218 w 12529"/>
              <a:gd name="connsiteY3" fmla="*/ 0 h 18186"/>
              <a:gd name="connsiteX4" fmla="*/ 0 w 12529"/>
              <a:gd name="connsiteY4" fmla="*/ 787 h 18186"/>
              <a:gd name="connsiteX5" fmla="*/ 913 w 12529"/>
              <a:gd name="connsiteY5" fmla="*/ 16729 h 18186"/>
              <a:gd name="connsiteX6" fmla="*/ 6272 w 12529"/>
              <a:gd name="connsiteY6" fmla="*/ 18186 h 18186"/>
              <a:gd name="connsiteX7" fmla="*/ 11681 w 12529"/>
              <a:gd name="connsiteY7" fmla="*/ 16729 h 1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186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272" y="18186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5B77F65-9A50-860E-0D9E-A31B966DC481}"/>
              </a:ext>
            </a:extLst>
          </p:cNvPr>
          <p:cNvSpPr/>
          <p:nvPr/>
        </p:nvSpPr>
        <p:spPr>
          <a:xfrm>
            <a:off x="3489156" y="1519125"/>
            <a:ext cx="1330102" cy="176409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EE6E49C-D52D-74D7-27D0-5D72176CA92C}"/>
              </a:ext>
            </a:extLst>
          </p:cNvPr>
          <p:cNvSpPr/>
          <p:nvPr/>
        </p:nvSpPr>
        <p:spPr>
          <a:xfrm>
            <a:off x="3768447" y="1519125"/>
            <a:ext cx="771521" cy="1500298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6243 w 12529"/>
              <a:gd name="connsiteY6" fmla="*/ 16621 h 16729"/>
              <a:gd name="connsiteX7" fmla="*/ 11681 w 12529"/>
              <a:gd name="connsiteY7" fmla="*/ 16729 h 16729"/>
              <a:gd name="connsiteX0" fmla="*/ 11681 w 12529"/>
              <a:gd name="connsiteY0" fmla="*/ 16729 h 18370"/>
              <a:gd name="connsiteX1" fmla="*/ 12529 w 12529"/>
              <a:gd name="connsiteY1" fmla="*/ 787 h 18370"/>
              <a:gd name="connsiteX2" fmla="*/ 10310 w 12529"/>
              <a:gd name="connsiteY2" fmla="*/ 0 h 18370"/>
              <a:gd name="connsiteX3" fmla="*/ 2218 w 12529"/>
              <a:gd name="connsiteY3" fmla="*/ 0 h 18370"/>
              <a:gd name="connsiteX4" fmla="*/ 0 w 12529"/>
              <a:gd name="connsiteY4" fmla="*/ 787 h 18370"/>
              <a:gd name="connsiteX5" fmla="*/ 913 w 12529"/>
              <a:gd name="connsiteY5" fmla="*/ 16729 h 18370"/>
              <a:gd name="connsiteX6" fmla="*/ 6088 w 12529"/>
              <a:gd name="connsiteY6" fmla="*/ 18370 h 18370"/>
              <a:gd name="connsiteX7" fmla="*/ 11681 w 12529"/>
              <a:gd name="connsiteY7" fmla="*/ 16729 h 1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370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088" y="18370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Hexagonal Prism List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BBA0C49-9312-CB85-E615-6BCE2E6F757E}"/>
              </a:ext>
            </a:extLst>
          </p:cNvPr>
          <p:cNvSpPr/>
          <p:nvPr/>
        </p:nvSpPr>
        <p:spPr>
          <a:xfrm>
            <a:off x="-1252332" y="1764221"/>
            <a:ext cx="663081" cy="136627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6184 w 21600"/>
              <a:gd name="connsiteY0" fmla="*/ 0 h 16729"/>
              <a:gd name="connsiteX1" fmla="*/ 21600 w 21600"/>
              <a:gd name="connsiteY1" fmla="*/ 11858 h 16729"/>
              <a:gd name="connsiteX2" fmla="*/ 17097 w 21600"/>
              <a:gd name="connsiteY2" fmla="*/ 15942 h 16729"/>
              <a:gd name="connsiteX3" fmla="*/ 14879 w 21600"/>
              <a:gd name="connsiteY3" fmla="*/ 16729 h 16729"/>
              <a:gd name="connsiteX4" fmla="*/ 6721 w 21600"/>
              <a:gd name="connsiteY4" fmla="*/ 16729 h 16729"/>
              <a:gd name="connsiteX5" fmla="*/ 4503 w 21600"/>
              <a:gd name="connsiteY5" fmla="*/ 15942 h 16729"/>
              <a:gd name="connsiteX6" fmla="*/ 0 w 21600"/>
              <a:gd name="connsiteY6" fmla="*/ 11858 h 16729"/>
              <a:gd name="connsiteX7" fmla="*/ 5416 w 21600"/>
              <a:gd name="connsiteY7" fmla="*/ 0 h 16729"/>
              <a:gd name="connsiteX8" fmla="*/ 16184 w 21600"/>
              <a:gd name="connsiteY8" fmla="*/ 0 h 16729"/>
              <a:gd name="connsiteX0" fmla="*/ 11681 w 17097"/>
              <a:gd name="connsiteY0" fmla="*/ 0 h 16729"/>
              <a:gd name="connsiteX1" fmla="*/ 17097 w 17097"/>
              <a:gd name="connsiteY1" fmla="*/ 11858 h 16729"/>
              <a:gd name="connsiteX2" fmla="*/ 12594 w 17097"/>
              <a:gd name="connsiteY2" fmla="*/ 15942 h 16729"/>
              <a:gd name="connsiteX3" fmla="*/ 10376 w 17097"/>
              <a:gd name="connsiteY3" fmla="*/ 16729 h 16729"/>
              <a:gd name="connsiteX4" fmla="*/ 2218 w 17097"/>
              <a:gd name="connsiteY4" fmla="*/ 16729 h 16729"/>
              <a:gd name="connsiteX5" fmla="*/ 0 w 17097"/>
              <a:gd name="connsiteY5" fmla="*/ 15942 h 16729"/>
              <a:gd name="connsiteX6" fmla="*/ 913 w 17097"/>
              <a:gd name="connsiteY6" fmla="*/ 0 h 16729"/>
              <a:gd name="connsiteX7" fmla="*/ 11681 w 17097"/>
              <a:gd name="connsiteY7" fmla="*/ 0 h 16729"/>
              <a:gd name="connsiteX0" fmla="*/ 11483 w 16899"/>
              <a:gd name="connsiteY0" fmla="*/ 0 h 16729"/>
              <a:gd name="connsiteX1" fmla="*/ 16899 w 16899"/>
              <a:gd name="connsiteY1" fmla="*/ 11858 h 16729"/>
              <a:gd name="connsiteX2" fmla="*/ 12396 w 16899"/>
              <a:gd name="connsiteY2" fmla="*/ 15942 h 16729"/>
              <a:gd name="connsiteX3" fmla="*/ 10178 w 16899"/>
              <a:gd name="connsiteY3" fmla="*/ 16729 h 16729"/>
              <a:gd name="connsiteX4" fmla="*/ 2020 w 16899"/>
              <a:gd name="connsiteY4" fmla="*/ 16729 h 16729"/>
              <a:gd name="connsiteX5" fmla="*/ 715 w 16899"/>
              <a:gd name="connsiteY5" fmla="*/ 0 h 16729"/>
              <a:gd name="connsiteX6" fmla="*/ 11483 w 16899"/>
              <a:gd name="connsiteY6" fmla="*/ 0 h 16729"/>
              <a:gd name="connsiteX0" fmla="*/ 10768 w 16184"/>
              <a:gd name="connsiteY0" fmla="*/ 0 h 16729"/>
              <a:gd name="connsiteX1" fmla="*/ 16184 w 16184"/>
              <a:gd name="connsiteY1" fmla="*/ 11858 h 16729"/>
              <a:gd name="connsiteX2" fmla="*/ 11681 w 16184"/>
              <a:gd name="connsiteY2" fmla="*/ 15942 h 16729"/>
              <a:gd name="connsiteX3" fmla="*/ 9463 w 16184"/>
              <a:gd name="connsiteY3" fmla="*/ 16729 h 16729"/>
              <a:gd name="connsiteX4" fmla="*/ 1305 w 16184"/>
              <a:gd name="connsiteY4" fmla="*/ 16729 h 16729"/>
              <a:gd name="connsiteX5" fmla="*/ 0 w 16184"/>
              <a:gd name="connsiteY5" fmla="*/ 0 h 16729"/>
              <a:gd name="connsiteX6" fmla="*/ 10768 w 16184"/>
              <a:gd name="connsiteY6" fmla="*/ 0 h 16729"/>
              <a:gd name="connsiteX0" fmla="*/ 10768 w 16184"/>
              <a:gd name="connsiteY0" fmla="*/ 0 h 16729"/>
              <a:gd name="connsiteX1" fmla="*/ 16184 w 16184"/>
              <a:gd name="connsiteY1" fmla="*/ 11858 h 16729"/>
              <a:gd name="connsiteX2" fmla="*/ 11681 w 16184"/>
              <a:gd name="connsiteY2" fmla="*/ 15942 h 16729"/>
              <a:gd name="connsiteX3" fmla="*/ 9463 w 16184"/>
              <a:gd name="connsiteY3" fmla="*/ 16729 h 16729"/>
              <a:gd name="connsiteX4" fmla="*/ 1305 w 16184"/>
              <a:gd name="connsiteY4" fmla="*/ 16729 h 16729"/>
              <a:gd name="connsiteX5" fmla="*/ 0 w 16184"/>
              <a:gd name="connsiteY5" fmla="*/ 0 h 16729"/>
              <a:gd name="connsiteX6" fmla="*/ 10768 w 16184"/>
              <a:gd name="connsiteY6" fmla="*/ 0 h 16729"/>
              <a:gd name="connsiteX0" fmla="*/ 10768 w 11681"/>
              <a:gd name="connsiteY0" fmla="*/ 0 h 16729"/>
              <a:gd name="connsiteX1" fmla="*/ 11681 w 11681"/>
              <a:gd name="connsiteY1" fmla="*/ 15942 h 16729"/>
              <a:gd name="connsiteX2" fmla="*/ 9463 w 11681"/>
              <a:gd name="connsiteY2" fmla="*/ 16729 h 16729"/>
              <a:gd name="connsiteX3" fmla="*/ 1305 w 11681"/>
              <a:gd name="connsiteY3" fmla="*/ 16729 h 16729"/>
              <a:gd name="connsiteX4" fmla="*/ 0 w 11681"/>
              <a:gd name="connsiteY4" fmla="*/ 0 h 16729"/>
              <a:gd name="connsiteX5" fmla="*/ 10768 w 11681"/>
              <a:gd name="connsiteY5" fmla="*/ 0 h 16729"/>
              <a:gd name="connsiteX0" fmla="*/ 10768 w 11482"/>
              <a:gd name="connsiteY0" fmla="*/ 0 h 16729"/>
              <a:gd name="connsiteX1" fmla="*/ 9463 w 11482"/>
              <a:gd name="connsiteY1" fmla="*/ 16729 h 16729"/>
              <a:gd name="connsiteX2" fmla="*/ 1305 w 11482"/>
              <a:gd name="connsiteY2" fmla="*/ 16729 h 16729"/>
              <a:gd name="connsiteX3" fmla="*/ 0 w 11482"/>
              <a:gd name="connsiteY3" fmla="*/ 0 h 16729"/>
              <a:gd name="connsiteX4" fmla="*/ 10768 w 11482"/>
              <a:gd name="connsiteY4" fmla="*/ 0 h 16729"/>
              <a:gd name="connsiteX0" fmla="*/ 10768 w 11321"/>
              <a:gd name="connsiteY0" fmla="*/ 0 h 16729"/>
              <a:gd name="connsiteX1" fmla="*/ 9463 w 11321"/>
              <a:gd name="connsiteY1" fmla="*/ 16729 h 16729"/>
              <a:gd name="connsiteX2" fmla="*/ 1305 w 11321"/>
              <a:gd name="connsiteY2" fmla="*/ 16729 h 16729"/>
              <a:gd name="connsiteX3" fmla="*/ 0 w 11321"/>
              <a:gd name="connsiteY3" fmla="*/ 0 h 16729"/>
              <a:gd name="connsiteX4" fmla="*/ 10768 w 11321"/>
              <a:gd name="connsiteY4" fmla="*/ 0 h 16729"/>
              <a:gd name="connsiteX0" fmla="*/ 10768 w 10768"/>
              <a:gd name="connsiteY0" fmla="*/ 0 h 16729"/>
              <a:gd name="connsiteX1" fmla="*/ 9463 w 10768"/>
              <a:gd name="connsiteY1" fmla="*/ 16729 h 16729"/>
              <a:gd name="connsiteX2" fmla="*/ 1305 w 10768"/>
              <a:gd name="connsiteY2" fmla="*/ 16729 h 16729"/>
              <a:gd name="connsiteX3" fmla="*/ 0 w 10768"/>
              <a:gd name="connsiteY3" fmla="*/ 0 h 16729"/>
              <a:gd name="connsiteX4" fmla="*/ 10768 w 10768"/>
              <a:gd name="connsiteY4" fmla="*/ 0 h 1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8" h="16729" extrusionOk="0">
                <a:moveTo>
                  <a:pt x="10768" y="0"/>
                </a:moveTo>
                <a:cubicBezTo>
                  <a:pt x="10115" y="8364"/>
                  <a:pt x="10115" y="8364"/>
                  <a:pt x="9463" y="16729"/>
                </a:cubicBezTo>
                <a:lnTo>
                  <a:pt x="1305" y="16729"/>
                </a:lnTo>
                <a:lnTo>
                  <a:pt x="0" y="0"/>
                </a:lnTo>
                <a:lnTo>
                  <a:pt x="10768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12FAE608-42A8-0BED-FC7B-55C406533073}"/>
              </a:ext>
            </a:extLst>
          </p:cNvPr>
          <p:cNvSpPr/>
          <p:nvPr/>
        </p:nvSpPr>
        <p:spPr>
          <a:xfrm>
            <a:off x="3493172" y="288538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62D55CD-5C8C-56F1-24A3-78364233759F}"/>
              </a:ext>
            </a:extLst>
          </p:cNvPr>
          <p:cNvSpPr/>
          <p:nvPr/>
        </p:nvSpPr>
        <p:spPr>
          <a:xfrm>
            <a:off x="3493172" y="288538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5655" cap="flat">
            <a:noFill/>
            <a:prstDash val="solid"/>
            <a:miter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99073C6-193C-E04A-BE49-0CE874FEF399}"/>
              </a:ext>
            </a:extLst>
          </p:cNvPr>
          <p:cNvSpPr txBox="1"/>
          <p:nvPr/>
        </p:nvSpPr>
        <p:spPr>
          <a:xfrm>
            <a:off x="3879131" y="151912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366006B-7CBC-FDAD-4569-7331E0B639E8}"/>
              </a:ext>
            </a:extLst>
          </p:cNvPr>
          <p:cNvSpPr txBox="1"/>
          <p:nvPr/>
        </p:nvSpPr>
        <p:spPr>
          <a:xfrm>
            <a:off x="3763619" y="206277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050F65F7-1849-F841-4A83-4CA0EFF51515}"/>
              </a:ext>
            </a:extLst>
          </p:cNvPr>
          <p:cNvSpPr/>
          <p:nvPr/>
        </p:nvSpPr>
        <p:spPr>
          <a:xfrm>
            <a:off x="6082232" y="291950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CB458C2E-1680-C613-1816-9EA1D16CDCFC}"/>
              </a:ext>
            </a:extLst>
          </p:cNvPr>
          <p:cNvSpPr/>
          <p:nvPr/>
        </p:nvSpPr>
        <p:spPr>
          <a:xfrm>
            <a:off x="6082232" y="291950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5655" cap="flat">
            <a:noFill/>
            <a:prstDash val="solid"/>
            <a:miter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E204767-04E1-7D29-CAE6-575EAD5AFA65}"/>
              </a:ext>
            </a:extLst>
          </p:cNvPr>
          <p:cNvSpPr txBox="1"/>
          <p:nvPr/>
        </p:nvSpPr>
        <p:spPr>
          <a:xfrm>
            <a:off x="6468191" y="151912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4FFB311-E985-B935-6879-E34CAB20DE99}"/>
              </a:ext>
            </a:extLst>
          </p:cNvPr>
          <p:cNvSpPr txBox="1"/>
          <p:nvPr/>
        </p:nvSpPr>
        <p:spPr>
          <a:xfrm>
            <a:off x="6352679" y="206277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2973B38-EC02-7E2C-5D48-7E2935F3A33E}"/>
              </a:ext>
            </a:extLst>
          </p:cNvPr>
          <p:cNvSpPr/>
          <p:nvPr/>
        </p:nvSpPr>
        <p:spPr>
          <a:xfrm>
            <a:off x="8671292" y="291950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D05894B6-1A87-C162-D531-94C9B3251F61}"/>
              </a:ext>
            </a:extLst>
          </p:cNvPr>
          <p:cNvSpPr/>
          <p:nvPr/>
        </p:nvSpPr>
        <p:spPr>
          <a:xfrm>
            <a:off x="8671292" y="291950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5655" cap="flat">
            <a:noFill/>
            <a:prstDash val="solid"/>
            <a:miter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7B6EA31-7D8F-3084-E79C-400FA7655AE7}"/>
              </a:ext>
            </a:extLst>
          </p:cNvPr>
          <p:cNvSpPr txBox="1"/>
          <p:nvPr/>
        </p:nvSpPr>
        <p:spPr>
          <a:xfrm>
            <a:off x="9057251" y="151912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FF9D547-B8AF-9E58-E978-2AC23E984F2E}"/>
              </a:ext>
            </a:extLst>
          </p:cNvPr>
          <p:cNvSpPr txBox="1"/>
          <p:nvPr/>
        </p:nvSpPr>
        <p:spPr>
          <a:xfrm>
            <a:off x="8941739" y="206277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99EE29F1-3E6E-1212-A423-76DBB59D893C}"/>
              </a:ext>
            </a:extLst>
          </p:cNvPr>
          <p:cNvSpPr/>
          <p:nvPr/>
        </p:nvSpPr>
        <p:spPr>
          <a:xfrm>
            <a:off x="7372743" y="332135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98825AAC-7970-B3D2-0604-88ADDECAE308}"/>
              </a:ext>
            </a:extLst>
          </p:cNvPr>
          <p:cNvSpPr/>
          <p:nvPr/>
        </p:nvSpPr>
        <p:spPr>
          <a:xfrm>
            <a:off x="7372743" y="332135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5655" cap="flat">
            <a:noFill/>
            <a:prstDash val="solid"/>
            <a:miter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491E9AD-E372-904C-05DF-D3358A755D7B}"/>
              </a:ext>
            </a:extLst>
          </p:cNvPr>
          <p:cNvSpPr txBox="1"/>
          <p:nvPr/>
        </p:nvSpPr>
        <p:spPr>
          <a:xfrm>
            <a:off x="7762721" y="496407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5AF9F6C-A129-F221-6C7A-1531A537885A}"/>
              </a:ext>
            </a:extLst>
          </p:cNvPr>
          <p:cNvSpPr txBox="1"/>
          <p:nvPr/>
        </p:nvSpPr>
        <p:spPr>
          <a:xfrm>
            <a:off x="7647209" y="421739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BBEBD04F-6EA9-D0AE-99C1-D5DB3140753E}"/>
              </a:ext>
            </a:extLst>
          </p:cNvPr>
          <p:cNvSpPr/>
          <p:nvPr/>
        </p:nvSpPr>
        <p:spPr>
          <a:xfrm>
            <a:off x="2194623" y="328723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CD69D6A-9757-1E69-CAAA-05D0E7925CF1}"/>
              </a:ext>
            </a:extLst>
          </p:cNvPr>
          <p:cNvSpPr/>
          <p:nvPr/>
        </p:nvSpPr>
        <p:spPr>
          <a:xfrm>
            <a:off x="2194623" y="328723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tx2"/>
          </a:solidFill>
          <a:ln w="5655" cap="flat">
            <a:noFill/>
            <a:prstDash val="solid"/>
            <a:miter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4B2EA8E-53CC-C9FD-008A-5EF9F05260A0}"/>
              </a:ext>
            </a:extLst>
          </p:cNvPr>
          <p:cNvSpPr txBox="1"/>
          <p:nvPr/>
        </p:nvSpPr>
        <p:spPr>
          <a:xfrm>
            <a:off x="2584601" y="496407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85B57D3-B752-9117-AD1E-790C36482B17}"/>
              </a:ext>
            </a:extLst>
          </p:cNvPr>
          <p:cNvSpPr txBox="1"/>
          <p:nvPr/>
        </p:nvSpPr>
        <p:spPr>
          <a:xfrm>
            <a:off x="2469089" y="421739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AFAB34E-168A-85C5-3B31-B3237DF6CF68}"/>
              </a:ext>
            </a:extLst>
          </p:cNvPr>
          <p:cNvSpPr/>
          <p:nvPr/>
        </p:nvSpPr>
        <p:spPr>
          <a:xfrm>
            <a:off x="4783683" y="332135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BE90FACF-1EE9-3051-74A4-535042521304}"/>
              </a:ext>
            </a:extLst>
          </p:cNvPr>
          <p:cNvSpPr/>
          <p:nvPr/>
        </p:nvSpPr>
        <p:spPr>
          <a:xfrm>
            <a:off x="4783683" y="332135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5655" cap="flat">
            <a:noFill/>
            <a:prstDash val="solid"/>
            <a:miter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8F5D446-81B3-B9F9-0FE9-3CF82B579AD9}"/>
              </a:ext>
            </a:extLst>
          </p:cNvPr>
          <p:cNvSpPr txBox="1"/>
          <p:nvPr/>
        </p:nvSpPr>
        <p:spPr>
          <a:xfrm>
            <a:off x="5173661" y="496407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94A59CE-4B82-A9B7-857A-F84047FDBA34}"/>
              </a:ext>
            </a:extLst>
          </p:cNvPr>
          <p:cNvSpPr txBox="1"/>
          <p:nvPr/>
        </p:nvSpPr>
        <p:spPr>
          <a:xfrm>
            <a:off x="5058149" y="421739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8F7534E-51C5-B79A-B319-2359871634AF}"/>
              </a:ext>
            </a:extLst>
          </p:cNvPr>
          <p:cNvGrpSpPr/>
          <p:nvPr/>
        </p:nvGrpSpPr>
        <p:grpSpPr>
          <a:xfrm>
            <a:off x="491608" y="1519125"/>
            <a:ext cx="2545344" cy="1290153"/>
            <a:chOff x="332936" y="2627766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73AB132-82E6-B8AD-B49C-99C029EC319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5B5999-ED3A-F662-601D-6903828CCBA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9B47919-70FD-6B17-DF12-48AAEA3DA9BA}"/>
              </a:ext>
            </a:extLst>
          </p:cNvPr>
          <p:cNvGrpSpPr/>
          <p:nvPr/>
        </p:nvGrpSpPr>
        <p:grpSpPr>
          <a:xfrm>
            <a:off x="9155048" y="4197142"/>
            <a:ext cx="2545344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89BF519-4CC1-0C0C-1B06-237546AFEF3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1054BA0-4E9A-4D4E-1A9B-B93E2D91FB3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pic>
        <p:nvPicPr>
          <p:cNvPr id="64" name="Graphic 63" descr="Target Audience with solid fill">
            <a:extLst>
              <a:ext uri="{FF2B5EF4-FFF2-40B4-BE49-F238E27FC236}">
                <a16:creationId xmlns:a16="http://schemas.microsoft.com/office/drawing/2014/main" id="{922B5B39-B000-A51A-A39B-617CC89C0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1278" y="3010286"/>
            <a:ext cx="545858" cy="545858"/>
          </a:xfrm>
          <a:prstGeom prst="rect">
            <a:avLst/>
          </a:prstGeom>
        </p:spPr>
      </p:pic>
      <p:pic>
        <p:nvPicPr>
          <p:cNvPr id="62" name="Graphic 61" descr="Handshake with solid fill">
            <a:extLst>
              <a:ext uri="{FF2B5EF4-FFF2-40B4-BE49-F238E27FC236}">
                <a16:creationId xmlns:a16="http://schemas.microsoft.com/office/drawing/2014/main" id="{CB078E78-5C5D-AB1A-4ADE-FC1CD939A9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70338" y="3044406"/>
            <a:ext cx="545858" cy="545858"/>
          </a:xfrm>
          <a:prstGeom prst="rect">
            <a:avLst/>
          </a:prstGeom>
        </p:spPr>
      </p:pic>
      <p:pic>
        <p:nvPicPr>
          <p:cNvPr id="61" name="Graphic 60" descr="Briefcase with solid fill">
            <a:extLst>
              <a:ext uri="{FF2B5EF4-FFF2-40B4-BE49-F238E27FC236}">
                <a16:creationId xmlns:a16="http://schemas.microsoft.com/office/drawing/2014/main" id="{B40CF608-D4D2-3E9C-03A3-9C4FAD7382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59398" y="3044406"/>
            <a:ext cx="545858" cy="545858"/>
          </a:xfrm>
          <a:prstGeom prst="rect">
            <a:avLst/>
          </a:prstGeom>
        </p:spPr>
      </p:pic>
      <p:pic>
        <p:nvPicPr>
          <p:cNvPr id="63" name="Graphic 62" descr="Open folder with solid fill">
            <a:extLst>
              <a:ext uri="{FF2B5EF4-FFF2-40B4-BE49-F238E27FC236}">
                <a16:creationId xmlns:a16="http://schemas.microsoft.com/office/drawing/2014/main" id="{1499EA14-2637-3793-CD98-4E8A9BCF34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64868" y="3446250"/>
            <a:ext cx="545858" cy="545858"/>
          </a:xfrm>
          <a:prstGeom prst="rect">
            <a:avLst/>
          </a:prstGeom>
        </p:spPr>
      </p:pic>
      <p:pic>
        <p:nvPicPr>
          <p:cNvPr id="77" name="Graphic 76" descr="Rocket">
            <a:extLst>
              <a:ext uri="{FF2B5EF4-FFF2-40B4-BE49-F238E27FC236}">
                <a16:creationId xmlns:a16="http://schemas.microsoft.com/office/drawing/2014/main" id="{914B4B93-79D9-804F-8689-B3276D6553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85357" y="3410739"/>
            <a:ext cx="548640" cy="54864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EA8CE708-DCAA-27B2-348E-154AEF4E85B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74417" y="3444859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6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Hexagonal Prism List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BBA0C49-9312-CB85-E615-6BCE2E6F757E}"/>
              </a:ext>
            </a:extLst>
          </p:cNvPr>
          <p:cNvSpPr/>
          <p:nvPr/>
        </p:nvSpPr>
        <p:spPr>
          <a:xfrm>
            <a:off x="-1252332" y="1764221"/>
            <a:ext cx="663081" cy="136627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6184 w 21600"/>
              <a:gd name="connsiteY0" fmla="*/ 0 h 16729"/>
              <a:gd name="connsiteX1" fmla="*/ 21600 w 21600"/>
              <a:gd name="connsiteY1" fmla="*/ 11858 h 16729"/>
              <a:gd name="connsiteX2" fmla="*/ 17097 w 21600"/>
              <a:gd name="connsiteY2" fmla="*/ 15942 h 16729"/>
              <a:gd name="connsiteX3" fmla="*/ 14879 w 21600"/>
              <a:gd name="connsiteY3" fmla="*/ 16729 h 16729"/>
              <a:gd name="connsiteX4" fmla="*/ 6721 w 21600"/>
              <a:gd name="connsiteY4" fmla="*/ 16729 h 16729"/>
              <a:gd name="connsiteX5" fmla="*/ 4503 w 21600"/>
              <a:gd name="connsiteY5" fmla="*/ 15942 h 16729"/>
              <a:gd name="connsiteX6" fmla="*/ 0 w 21600"/>
              <a:gd name="connsiteY6" fmla="*/ 11858 h 16729"/>
              <a:gd name="connsiteX7" fmla="*/ 5416 w 21600"/>
              <a:gd name="connsiteY7" fmla="*/ 0 h 16729"/>
              <a:gd name="connsiteX8" fmla="*/ 16184 w 21600"/>
              <a:gd name="connsiteY8" fmla="*/ 0 h 16729"/>
              <a:gd name="connsiteX0" fmla="*/ 11681 w 17097"/>
              <a:gd name="connsiteY0" fmla="*/ 0 h 16729"/>
              <a:gd name="connsiteX1" fmla="*/ 17097 w 17097"/>
              <a:gd name="connsiteY1" fmla="*/ 11858 h 16729"/>
              <a:gd name="connsiteX2" fmla="*/ 12594 w 17097"/>
              <a:gd name="connsiteY2" fmla="*/ 15942 h 16729"/>
              <a:gd name="connsiteX3" fmla="*/ 10376 w 17097"/>
              <a:gd name="connsiteY3" fmla="*/ 16729 h 16729"/>
              <a:gd name="connsiteX4" fmla="*/ 2218 w 17097"/>
              <a:gd name="connsiteY4" fmla="*/ 16729 h 16729"/>
              <a:gd name="connsiteX5" fmla="*/ 0 w 17097"/>
              <a:gd name="connsiteY5" fmla="*/ 15942 h 16729"/>
              <a:gd name="connsiteX6" fmla="*/ 913 w 17097"/>
              <a:gd name="connsiteY6" fmla="*/ 0 h 16729"/>
              <a:gd name="connsiteX7" fmla="*/ 11681 w 17097"/>
              <a:gd name="connsiteY7" fmla="*/ 0 h 16729"/>
              <a:gd name="connsiteX0" fmla="*/ 11483 w 16899"/>
              <a:gd name="connsiteY0" fmla="*/ 0 h 16729"/>
              <a:gd name="connsiteX1" fmla="*/ 16899 w 16899"/>
              <a:gd name="connsiteY1" fmla="*/ 11858 h 16729"/>
              <a:gd name="connsiteX2" fmla="*/ 12396 w 16899"/>
              <a:gd name="connsiteY2" fmla="*/ 15942 h 16729"/>
              <a:gd name="connsiteX3" fmla="*/ 10178 w 16899"/>
              <a:gd name="connsiteY3" fmla="*/ 16729 h 16729"/>
              <a:gd name="connsiteX4" fmla="*/ 2020 w 16899"/>
              <a:gd name="connsiteY4" fmla="*/ 16729 h 16729"/>
              <a:gd name="connsiteX5" fmla="*/ 715 w 16899"/>
              <a:gd name="connsiteY5" fmla="*/ 0 h 16729"/>
              <a:gd name="connsiteX6" fmla="*/ 11483 w 16899"/>
              <a:gd name="connsiteY6" fmla="*/ 0 h 16729"/>
              <a:gd name="connsiteX0" fmla="*/ 10768 w 16184"/>
              <a:gd name="connsiteY0" fmla="*/ 0 h 16729"/>
              <a:gd name="connsiteX1" fmla="*/ 16184 w 16184"/>
              <a:gd name="connsiteY1" fmla="*/ 11858 h 16729"/>
              <a:gd name="connsiteX2" fmla="*/ 11681 w 16184"/>
              <a:gd name="connsiteY2" fmla="*/ 15942 h 16729"/>
              <a:gd name="connsiteX3" fmla="*/ 9463 w 16184"/>
              <a:gd name="connsiteY3" fmla="*/ 16729 h 16729"/>
              <a:gd name="connsiteX4" fmla="*/ 1305 w 16184"/>
              <a:gd name="connsiteY4" fmla="*/ 16729 h 16729"/>
              <a:gd name="connsiteX5" fmla="*/ 0 w 16184"/>
              <a:gd name="connsiteY5" fmla="*/ 0 h 16729"/>
              <a:gd name="connsiteX6" fmla="*/ 10768 w 16184"/>
              <a:gd name="connsiteY6" fmla="*/ 0 h 16729"/>
              <a:gd name="connsiteX0" fmla="*/ 10768 w 16184"/>
              <a:gd name="connsiteY0" fmla="*/ 0 h 16729"/>
              <a:gd name="connsiteX1" fmla="*/ 16184 w 16184"/>
              <a:gd name="connsiteY1" fmla="*/ 11858 h 16729"/>
              <a:gd name="connsiteX2" fmla="*/ 11681 w 16184"/>
              <a:gd name="connsiteY2" fmla="*/ 15942 h 16729"/>
              <a:gd name="connsiteX3" fmla="*/ 9463 w 16184"/>
              <a:gd name="connsiteY3" fmla="*/ 16729 h 16729"/>
              <a:gd name="connsiteX4" fmla="*/ 1305 w 16184"/>
              <a:gd name="connsiteY4" fmla="*/ 16729 h 16729"/>
              <a:gd name="connsiteX5" fmla="*/ 0 w 16184"/>
              <a:gd name="connsiteY5" fmla="*/ 0 h 16729"/>
              <a:gd name="connsiteX6" fmla="*/ 10768 w 16184"/>
              <a:gd name="connsiteY6" fmla="*/ 0 h 16729"/>
              <a:gd name="connsiteX0" fmla="*/ 10768 w 11681"/>
              <a:gd name="connsiteY0" fmla="*/ 0 h 16729"/>
              <a:gd name="connsiteX1" fmla="*/ 11681 w 11681"/>
              <a:gd name="connsiteY1" fmla="*/ 15942 h 16729"/>
              <a:gd name="connsiteX2" fmla="*/ 9463 w 11681"/>
              <a:gd name="connsiteY2" fmla="*/ 16729 h 16729"/>
              <a:gd name="connsiteX3" fmla="*/ 1305 w 11681"/>
              <a:gd name="connsiteY3" fmla="*/ 16729 h 16729"/>
              <a:gd name="connsiteX4" fmla="*/ 0 w 11681"/>
              <a:gd name="connsiteY4" fmla="*/ 0 h 16729"/>
              <a:gd name="connsiteX5" fmla="*/ 10768 w 11681"/>
              <a:gd name="connsiteY5" fmla="*/ 0 h 16729"/>
              <a:gd name="connsiteX0" fmla="*/ 10768 w 11482"/>
              <a:gd name="connsiteY0" fmla="*/ 0 h 16729"/>
              <a:gd name="connsiteX1" fmla="*/ 9463 w 11482"/>
              <a:gd name="connsiteY1" fmla="*/ 16729 h 16729"/>
              <a:gd name="connsiteX2" fmla="*/ 1305 w 11482"/>
              <a:gd name="connsiteY2" fmla="*/ 16729 h 16729"/>
              <a:gd name="connsiteX3" fmla="*/ 0 w 11482"/>
              <a:gd name="connsiteY3" fmla="*/ 0 h 16729"/>
              <a:gd name="connsiteX4" fmla="*/ 10768 w 11482"/>
              <a:gd name="connsiteY4" fmla="*/ 0 h 16729"/>
              <a:gd name="connsiteX0" fmla="*/ 10768 w 11321"/>
              <a:gd name="connsiteY0" fmla="*/ 0 h 16729"/>
              <a:gd name="connsiteX1" fmla="*/ 9463 w 11321"/>
              <a:gd name="connsiteY1" fmla="*/ 16729 h 16729"/>
              <a:gd name="connsiteX2" fmla="*/ 1305 w 11321"/>
              <a:gd name="connsiteY2" fmla="*/ 16729 h 16729"/>
              <a:gd name="connsiteX3" fmla="*/ 0 w 11321"/>
              <a:gd name="connsiteY3" fmla="*/ 0 h 16729"/>
              <a:gd name="connsiteX4" fmla="*/ 10768 w 11321"/>
              <a:gd name="connsiteY4" fmla="*/ 0 h 16729"/>
              <a:gd name="connsiteX0" fmla="*/ 10768 w 10768"/>
              <a:gd name="connsiteY0" fmla="*/ 0 h 16729"/>
              <a:gd name="connsiteX1" fmla="*/ 9463 w 10768"/>
              <a:gd name="connsiteY1" fmla="*/ 16729 h 16729"/>
              <a:gd name="connsiteX2" fmla="*/ 1305 w 10768"/>
              <a:gd name="connsiteY2" fmla="*/ 16729 h 16729"/>
              <a:gd name="connsiteX3" fmla="*/ 0 w 10768"/>
              <a:gd name="connsiteY3" fmla="*/ 0 h 16729"/>
              <a:gd name="connsiteX4" fmla="*/ 10768 w 10768"/>
              <a:gd name="connsiteY4" fmla="*/ 0 h 1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68" h="16729" extrusionOk="0">
                <a:moveTo>
                  <a:pt x="10768" y="0"/>
                </a:moveTo>
                <a:cubicBezTo>
                  <a:pt x="10115" y="8364"/>
                  <a:pt x="10115" y="8364"/>
                  <a:pt x="9463" y="16729"/>
                </a:cubicBezTo>
                <a:lnTo>
                  <a:pt x="1305" y="16729"/>
                </a:lnTo>
                <a:lnTo>
                  <a:pt x="0" y="0"/>
                </a:lnTo>
                <a:lnTo>
                  <a:pt x="10768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8F7534E-51C5-B79A-B319-2359871634AF}"/>
              </a:ext>
            </a:extLst>
          </p:cNvPr>
          <p:cNvGrpSpPr/>
          <p:nvPr/>
        </p:nvGrpSpPr>
        <p:grpSpPr>
          <a:xfrm>
            <a:off x="491608" y="1519125"/>
            <a:ext cx="2545344" cy="1290153"/>
            <a:chOff x="332936" y="2627766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73AB132-82E6-B8AD-B49C-99C029EC319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5B5999-ED3A-F662-601D-6903828CCBA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9B47919-70FD-6B17-DF12-48AAEA3DA9BA}"/>
              </a:ext>
            </a:extLst>
          </p:cNvPr>
          <p:cNvGrpSpPr/>
          <p:nvPr/>
        </p:nvGrpSpPr>
        <p:grpSpPr>
          <a:xfrm>
            <a:off x="9155048" y="4197142"/>
            <a:ext cx="2545344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89BF519-4CC1-0C0C-1B06-237546AFEF3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1054BA0-4E9A-4D4E-1A9B-B93E2D91FB3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sp>
        <p:nvSpPr>
          <p:cNvPr id="100" name="Shape">
            <a:extLst>
              <a:ext uri="{FF2B5EF4-FFF2-40B4-BE49-F238E27FC236}">
                <a16:creationId xmlns:a16="http://schemas.microsoft.com/office/drawing/2014/main" id="{E4D71EF5-D103-61A4-6D13-DBC09194C545}"/>
              </a:ext>
            </a:extLst>
          </p:cNvPr>
          <p:cNvSpPr/>
          <p:nvPr/>
        </p:nvSpPr>
        <p:spPr>
          <a:xfrm>
            <a:off x="7372746" y="3723199"/>
            <a:ext cx="1330102" cy="176409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4BDA0FF3-7249-91B2-D5E5-027C096FC194}"/>
              </a:ext>
            </a:extLst>
          </p:cNvPr>
          <p:cNvSpPr/>
          <p:nvPr/>
        </p:nvSpPr>
        <p:spPr>
          <a:xfrm>
            <a:off x="7650035" y="4048087"/>
            <a:ext cx="775524" cy="1439208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6009 w 12594"/>
              <a:gd name="connsiteY6" fmla="*/ 40 h 16729"/>
              <a:gd name="connsiteX7" fmla="*/ 11681 w 12594"/>
              <a:gd name="connsiteY7" fmla="*/ 0 h 16729"/>
              <a:gd name="connsiteX0" fmla="*/ 11681 w 12594"/>
              <a:gd name="connsiteY0" fmla="*/ 893 h 17622"/>
              <a:gd name="connsiteX1" fmla="*/ 12594 w 12594"/>
              <a:gd name="connsiteY1" fmla="*/ 16835 h 17622"/>
              <a:gd name="connsiteX2" fmla="*/ 10376 w 12594"/>
              <a:gd name="connsiteY2" fmla="*/ 17622 h 17622"/>
              <a:gd name="connsiteX3" fmla="*/ 2218 w 12594"/>
              <a:gd name="connsiteY3" fmla="*/ 17622 h 17622"/>
              <a:gd name="connsiteX4" fmla="*/ 0 w 12594"/>
              <a:gd name="connsiteY4" fmla="*/ 16835 h 17622"/>
              <a:gd name="connsiteX5" fmla="*/ 913 w 12594"/>
              <a:gd name="connsiteY5" fmla="*/ 893 h 17622"/>
              <a:gd name="connsiteX6" fmla="*/ 6009 w 12594"/>
              <a:gd name="connsiteY6" fmla="*/ 0 h 17622"/>
              <a:gd name="connsiteX7" fmla="*/ 11681 w 12594"/>
              <a:gd name="connsiteY7" fmla="*/ 893 h 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7622" extrusionOk="0">
                <a:moveTo>
                  <a:pt x="11681" y="893"/>
                </a:moveTo>
                <a:cubicBezTo>
                  <a:pt x="11985" y="6207"/>
                  <a:pt x="12290" y="11521"/>
                  <a:pt x="12594" y="16835"/>
                </a:cubicBezTo>
                <a:cubicBezTo>
                  <a:pt x="12072" y="17327"/>
                  <a:pt x="11224" y="17622"/>
                  <a:pt x="10376" y="17622"/>
                </a:cubicBezTo>
                <a:lnTo>
                  <a:pt x="2218" y="17622"/>
                </a:lnTo>
                <a:cubicBezTo>
                  <a:pt x="1370" y="17622"/>
                  <a:pt x="522" y="17327"/>
                  <a:pt x="0" y="16835"/>
                </a:cubicBezTo>
                <a:cubicBezTo>
                  <a:pt x="304" y="11521"/>
                  <a:pt x="609" y="6207"/>
                  <a:pt x="913" y="893"/>
                </a:cubicBezTo>
                <a:lnTo>
                  <a:pt x="6009" y="0"/>
                </a:lnTo>
                <a:lnTo>
                  <a:pt x="11681" y="893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F9197BF3-5E48-6457-9784-69C727A8E0D5}"/>
              </a:ext>
            </a:extLst>
          </p:cNvPr>
          <p:cNvSpPr/>
          <p:nvPr/>
        </p:nvSpPr>
        <p:spPr>
          <a:xfrm>
            <a:off x="4783686" y="3723199"/>
            <a:ext cx="1330102" cy="176409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Shape">
            <a:extLst>
              <a:ext uri="{FF2B5EF4-FFF2-40B4-BE49-F238E27FC236}">
                <a16:creationId xmlns:a16="http://schemas.microsoft.com/office/drawing/2014/main" id="{C7A8950B-9A2A-CBDA-89FE-EC0C08633AC9}"/>
              </a:ext>
            </a:extLst>
          </p:cNvPr>
          <p:cNvSpPr/>
          <p:nvPr/>
        </p:nvSpPr>
        <p:spPr>
          <a:xfrm>
            <a:off x="5060975" y="4019582"/>
            <a:ext cx="775524" cy="1467712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76 h 16805"/>
              <a:gd name="connsiteX1" fmla="*/ 12594 w 12594"/>
              <a:gd name="connsiteY1" fmla="*/ 16018 h 16805"/>
              <a:gd name="connsiteX2" fmla="*/ 10376 w 12594"/>
              <a:gd name="connsiteY2" fmla="*/ 16805 h 16805"/>
              <a:gd name="connsiteX3" fmla="*/ 2218 w 12594"/>
              <a:gd name="connsiteY3" fmla="*/ 16805 h 16805"/>
              <a:gd name="connsiteX4" fmla="*/ 0 w 12594"/>
              <a:gd name="connsiteY4" fmla="*/ 16018 h 16805"/>
              <a:gd name="connsiteX5" fmla="*/ 913 w 12594"/>
              <a:gd name="connsiteY5" fmla="*/ 76 h 16805"/>
              <a:gd name="connsiteX6" fmla="*/ 6599 w 12594"/>
              <a:gd name="connsiteY6" fmla="*/ 0 h 16805"/>
              <a:gd name="connsiteX7" fmla="*/ 11681 w 12594"/>
              <a:gd name="connsiteY7" fmla="*/ 76 h 16805"/>
              <a:gd name="connsiteX0" fmla="*/ 11681 w 12594"/>
              <a:gd name="connsiteY0" fmla="*/ 1242 h 17971"/>
              <a:gd name="connsiteX1" fmla="*/ 12594 w 12594"/>
              <a:gd name="connsiteY1" fmla="*/ 17184 h 17971"/>
              <a:gd name="connsiteX2" fmla="*/ 10376 w 12594"/>
              <a:gd name="connsiteY2" fmla="*/ 17971 h 17971"/>
              <a:gd name="connsiteX3" fmla="*/ 2218 w 12594"/>
              <a:gd name="connsiteY3" fmla="*/ 17971 h 17971"/>
              <a:gd name="connsiteX4" fmla="*/ 0 w 12594"/>
              <a:gd name="connsiteY4" fmla="*/ 17184 h 17971"/>
              <a:gd name="connsiteX5" fmla="*/ 913 w 12594"/>
              <a:gd name="connsiteY5" fmla="*/ 1242 h 17971"/>
              <a:gd name="connsiteX6" fmla="*/ 6444 w 12594"/>
              <a:gd name="connsiteY6" fmla="*/ 0 h 17971"/>
              <a:gd name="connsiteX7" fmla="*/ 11681 w 12594"/>
              <a:gd name="connsiteY7" fmla="*/ 1242 h 1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7971" extrusionOk="0">
                <a:moveTo>
                  <a:pt x="11681" y="1242"/>
                </a:moveTo>
                <a:cubicBezTo>
                  <a:pt x="11985" y="6556"/>
                  <a:pt x="12290" y="11870"/>
                  <a:pt x="12594" y="17184"/>
                </a:cubicBezTo>
                <a:cubicBezTo>
                  <a:pt x="12072" y="17676"/>
                  <a:pt x="11224" y="17971"/>
                  <a:pt x="10376" y="17971"/>
                </a:cubicBezTo>
                <a:lnTo>
                  <a:pt x="2218" y="17971"/>
                </a:lnTo>
                <a:cubicBezTo>
                  <a:pt x="1370" y="17971"/>
                  <a:pt x="522" y="17676"/>
                  <a:pt x="0" y="17184"/>
                </a:cubicBezTo>
                <a:cubicBezTo>
                  <a:pt x="304" y="11870"/>
                  <a:pt x="609" y="6556"/>
                  <a:pt x="913" y="1242"/>
                </a:cubicBezTo>
                <a:lnTo>
                  <a:pt x="6444" y="0"/>
                </a:lnTo>
                <a:lnTo>
                  <a:pt x="11681" y="1242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4" name="Shape">
            <a:extLst>
              <a:ext uri="{FF2B5EF4-FFF2-40B4-BE49-F238E27FC236}">
                <a16:creationId xmlns:a16="http://schemas.microsoft.com/office/drawing/2014/main" id="{EEE45977-308D-F873-1D3B-41646BFDAB4A}"/>
              </a:ext>
            </a:extLst>
          </p:cNvPr>
          <p:cNvSpPr/>
          <p:nvPr/>
        </p:nvSpPr>
        <p:spPr>
          <a:xfrm>
            <a:off x="2194626" y="3689079"/>
            <a:ext cx="1330102" cy="1764096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  <a:gd name="connsiteX9" fmla="*/ 16184 w 21600"/>
              <a:gd name="connsiteY9" fmla="*/ 4871 h 21600"/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16729 h 21600"/>
              <a:gd name="connsiteX8" fmla="*/ 0 w 21600"/>
              <a:gd name="connsiteY8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6729"/>
                </a:lnTo>
                <a:lnTo>
                  <a:pt x="17097" y="20813"/>
                </a:lnTo>
                <a:cubicBezTo>
                  <a:pt x="16575" y="21305"/>
                  <a:pt x="15727" y="21600"/>
                  <a:pt x="14879" y="21600"/>
                </a:cubicBezTo>
                <a:lnTo>
                  <a:pt x="6721" y="21600"/>
                </a:lnTo>
                <a:cubicBezTo>
                  <a:pt x="5873" y="21600"/>
                  <a:pt x="5025" y="21305"/>
                  <a:pt x="4503" y="20813"/>
                </a:cubicBezTo>
                <a:lnTo>
                  <a:pt x="0" y="16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Shape">
            <a:extLst>
              <a:ext uri="{FF2B5EF4-FFF2-40B4-BE49-F238E27FC236}">
                <a16:creationId xmlns:a16="http://schemas.microsoft.com/office/drawing/2014/main" id="{78212736-874E-FDBF-9C07-E0B2D6440568}"/>
              </a:ext>
            </a:extLst>
          </p:cNvPr>
          <p:cNvSpPr/>
          <p:nvPr/>
        </p:nvSpPr>
        <p:spPr>
          <a:xfrm>
            <a:off x="2471915" y="3943320"/>
            <a:ext cx="775524" cy="1509854"/>
          </a:xfrm>
          <a:custGeom>
            <a:avLst/>
            <a:gdLst>
              <a:gd name="connsiteX0" fmla="*/ 16184 w 21600"/>
              <a:gd name="connsiteY0" fmla="*/ 4871 h 21600"/>
              <a:gd name="connsiteX1" fmla="*/ 21600 w 21600"/>
              <a:gd name="connsiteY1" fmla="*/ 0 h 21600"/>
              <a:gd name="connsiteX2" fmla="*/ 21600 w 21600"/>
              <a:gd name="connsiteY2" fmla="*/ 16729 h 21600"/>
              <a:gd name="connsiteX3" fmla="*/ 17097 w 21600"/>
              <a:gd name="connsiteY3" fmla="*/ 20813 h 21600"/>
              <a:gd name="connsiteX4" fmla="*/ 14879 w 21600"/>
              <a:gd name="connsiteY4" fmla="*/ 21600 h 21600"/>
              <a:gd name="connsiteX5" fmla="*/ 6721 w 21600"/>
              <a:gd name="connsiteY5" fmla="*/ 21600 h 21600"/>
              <a:gd name="connsiteX6" fmla="*/ 4503 w 21600"/>
              <a:gd name="connsiteY6" fmla="*/ 20813 h 21600"/>
              <a:gd name="connsiteX7" fmla="*/ 0 w 21600"/>
              <a:gd name="connsiteY7" fmla="*/ 0 h 21600"/>
              <a:gd name="connsiteX8" fmla="*/ 5416 w 21600"/>
              <a:gd name="connsiteY8" fmla="*/ 4871 h 21600"/>
              <a:gd name="connsiteX9" fmla="*/ 16184 w 21600"/>
              <a:gd name="connsiteY9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7097 w 17097"/>
              <a:gd name="connsiteY2" fmla="*/ 16729 h 21600"/>
              <a:gd name="connsiteX3" fmla="*/ 12594 w 17097"/>
              <a:gd name="connsiteY3" fmla="*/ 20813 h 21600"/>
              <a:gd name="connsiteX4" fmla="*/ 10376 w 17097"/>
              <a:gd name="connsiteY4" fmla="*/ 21600 h 21600"/>
              <a:gd name="connsiteX5" fmla="*/ 2218 w 17097"/>
              <a:gd name="connsiteY5" fmla="*/ 21600 h 21600"/>
              <a:gd name="connsiteX6" fmla="*/ 0 w 17097"/>
              <a:gd name="connsiteY6" fmla="*/ 20813 h 21600"/>
              <a:gd name="connsiteX7" fmla="*/ 913 w 17097"/>
              <a:gd name="connsiteY7" fmla="*/ 4871 h 21600"/>
              <a:gd name="connsiteX8" fmla="*/ 11681 w 17097"/>
              <a:gd name="connsiteY8" fmla="*/ 4871 h 21600"/>
              <a:gd name="connsiteX0" fmla="*/ 11681 w 17097"/>
              <a:gd name="connsiteY0" fmla="*/ 4871 h 21600"/>
              <a:gd name="connsiteX1" fmla="*/ 17097 w 17097"/>
              <a:gd name="connsiteY1" fmla="*/ 0 h 21600"/>
              <a:gd name="connsiteX2" fmla="*/ 12594 w 17097"/>
              <a:gd name="connsiteY2" fmla="*/ 20813 h 21600"/>
              <a:gd name="connsiteX3" fmla="*/ 10376 w 17097"/>
              <a:gd name="connsiteY3" fmla="*/ 21600 h 21600"/>
              <a:gd name="connsiteX4" fmla="*/ 2218 w 17097"/>
              <a:gd name="connsiteY4" fmla="*/ 21600 h 21600"/>
              <a:gd name="connsiteX5" fmla="*/ 0 w 17097"/>
              <a:gd name="connsiteY5" fmla="*/ 20813 h 21600"/>
              <a:gd name="connsiteX6" fmla="*/ 913 w 17097"/>
              <a:gd name="connsiteY6" fmla="*/ 4871 h 21600"/>
              <a:gd name="connsiteX7" fmla="*/ 11681 w 17097"/>
              <a:gd name="connsiteY7" fmla="*/ 4871 h 21600"/>
              <a:gd name="connsiteX0" fmla="*/ 11681 w 12594"/>
              <a:gd name="connsiteY0" fmla="*/ 0 h 16729"/>
              <a:gd name="connsiteX1" fmla="*/ 12594 w 12594"/>
              <a:gd name="connsiteY1" fmla="*/ 15942 h 16729"/>
              <a:gd name="connsiteX2" fmla="*/ 10376 w 12594"/>
              <a:gd name="connsiteY2" fmla="*/ 16729 h 16729"/>
              <a:gd name="connsiteX3" fmla="*/ 2218 w 12594"/>
              <a:gd name="connsiteY3" fmla="*/ 16729 h 16729"/>
              <a:gd name="connsiteX4" fmla="*/ 0 w 12594"/>
              <a:gd name="connsiteY4" fmla="*/ 15942 h 16729"/>
              <a:gd name="connsiteX5" fmla="*/ 913 w 12594"/>
              <a:gd name="connsiteY5" fmla="*/ 0 h 16729"/>
              <a:gd name="connsiteX6" fmla="*/ 11681 w 12594"/>
              <a:gd name="connsiteY6" fmla="*/ 0 h 16729"/>
              <a:gd name="connsiteX0" fmla="*/ 11681 w 12594"/>
              <a:gd name="connsiteY0" fmla="*/ 125 h 16854"/>
              <a:gd name="connsiteX1" fmla="*/ 12594 w 12594"/>
              <a:gd name="connsiteY1" fmla="*/ 16067 h 16854"/>
              <a:gd name="connsiteX2" fmla="*/ 10376 w 12594"/>
              <a:gd name="connsiteY2" fmla="*/ 16854 h 16854"/>
              <a:gd name="connsiteX3" fmla="*/ 2218 w 12594"/>
              <a:gd name="connsiteY3" fmla="*/ 16854 h 16854"/>
              <a:gd name="connsiteX4" fmla="*/ 0 w 12594"/>
              <a:gd name="connsiteY4" fmla="*/ 16067 h 16854"/>
              <a:gd name="connsiteX5" fmla="*/ 913 w 12594"/>
              <a:gd name="connsiteY5" fmla="*/ 125 h 16854"/>
              <a:gd name="connsiteX6" fmla="*/ 6880 w 12594"/>
              <a:gd name="connsiteY6" fmla="*/ 0 h 16854"/>
              <a:gd name="connsiteX7" fmla="*/ 11681 w 12594"/>
              <a:gd name="connsiteY7" fmla="*/ 125 h 16854"/>
              <a:gd name="connsiteX0" fmla="*/ 11681 w 12594"/>
              <a:gd name="connsiteY0" fmla="*/ 1758 h 18487"/>
              <a:gd name="connsiteX1" fmla="*/ 12594 w 12594"/>
              <a:gd name="connsiteY1" fmla="*/ 17700 h 18487"/>
              <a:gd name="connsiteX2" fmla="*/ 10376 w 12594"/>
              <a:gd name="connsiteY2" fmla="*/ 18487 h 18487"/>
              <a:gd name="connsiteX3" fmla="*/ 2218 w 12594"/>
              <a:gd name="connsiteY3" fmla="*/ 18487 h 18487"/>
              <a:gd name="connsiteX4" fmla="*/ 0 w 12594"/>
              <a:gd name="connsiteY4" fmla="*/ 17700 h 18487"/>
              <a:gd name="connsiteX5" fmla="*/ 913 w 12594"/>
              <a:gd name="connsiteY5" fmla="*/ 1758 h 18487"/>
              <a:gd name="connsiteX6" fmla="*/ 6880 w 12594"/>
              <a:gd name="connsiteY6" fmla="*/ 0 h 18487"/>
              <a:gd name="connsiteX7" fmla="*/ 11681 w 12594"/>
              <a:gd name="connsiteY7" fmla="*/ 1758 h 1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94" h="18487" extrusionOk="0">
                <a:moveTo>
                  <a:pt x="11681" y="1758"/>
                </a:moveTo>
                <a:cubicBezTo>
                  <a:pt x="11985" y="7072"/>
                  <a:pt x="12290" y="12386"/>
                  <a:pt x="12594" y="17700"/>
                </a:cubicBezTo>
                <a:cubicBezTo>
                  <a:pt x="12072" y="18192"/>
                  <a:pt x="11224" y="18487"/>
                  <a:pt x="10376" y="18487"/>
                </a:cubicBezTo>
                <a:lnTo>
                  <a:pt x="2218" y="18487"/>
                </a:lnTo>
                <a:cubicBezTo>
                  <a:pt x="1370" y="18487"/>
                  <a:pt x="522" y="18192"/>
                  <a:pt x="0" y="17700"/>
                </a:cubicBezTo>
                <a:cubicBezTo>
                  <a:pt x="304" y="12386"/>
                  <a:pt x="609" y="7072"/>
                  <a:pt x="913" y="1758"/>
                </a:cubicBezTo>
                <a:lnTo>
                  <a:pt x="6880" y="0"/>
                </a:lnTo>
                <a:lnTo>
                  <a:pt x="11681" y="175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6" name="Shape">
            <a:extLst>
              <a:ext uri="{FF2B5EF4-FFF2-40B4-BE49-F238E27FC236}">
                <a16:creationId xmlns:a16="http://schemas.microsoft.com/office/drawing/2014/main" id="{C80F5517-5BC8-878C-B754-B27713DDB82D}"/>
              </a:ext>
            </a:extLst>
          </p:cNvPr>
          <p:cNvSpPr/>
          <p:nvPr/>
        </p:nvSpPr>
        <p:spPr>
          <a:xfrm>
            <a:off x="8667276" y="1553245"/>
            <a:ext cx="1330102" cy="176409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1E2FB060-F7DC-6DFE-DE18-F924FE5FD82B}"/>
              </a:ext>
            </a:extLst>
          </p:cNvPr>
          <p:cNvSpPr/>
          <p:nvPr/>
        </p:nvSpPr>
        <p:spPr>
          <a:xfrm>
            <a:off x="8946567" y="1553246"/>
            <a:ext cx="771521" cy="1494744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86"/>
              <a:gd name="connsiteX1" fmla="*/ 12529 w 12529"/>
              <a:gd name="connsiteY1" fmla="*/ 787 h 16786"/>
              <a:gd name="connsiteX2" fmla="*/ 10310 w 12529"/>
              <a:gd name="connsiteY2" fmla="*/ 0 h 16786"/>
              <a:gd name="connsiteX3" fmla="*/ 2218 w 12529"/>
              <a:gd name="connsiteY3" fmla="*/ 0 h 16786"/>
              <a:gd name="connsiteX4" fmla="*/ 0 w 12529"/>
              <a:gd name="connsiteY4" fmla="*/ 787 h 16786"/>
              <a:gd name="connsiteX5" fmla="*/ 913 w 12529"/>
              <a:gd name="connsiteY5" fmla="*/ 16729 h 16786"/>
              <a:gd name="connsiteX6" fmla="*/ 6454 w 12529"/>
              <a:gd name="connsiteY6" fmla="*/ 16786 h 16786"/>
              <a:gd name="connsiteX7" fmla="*/ 11681 w 12529"/>
              <a:gd name="connsiteY7" fmla="*/ 16729 h 16786"/>
              <a:gd name="connsiteX0" fmla="*/ 11681 w 12529"/>
              <a:gd name="connsiteY0" fmla="*/ 16729 h 18302"/>
              <a:gd name="connsiteX1" fmla="*/ 12529 w 12529"/>
              <a:gd name="connsiteY1" fmla="*/ 787 h 18302"/>
              <a:gd name="connsiteX2" fmla="*/ 10310 w 12529"/>
              <a:gd name="connsiteY2" fmla="*/ 0 h 18302"/>
              <a:gd name="connsiteX3" fmla="*/ 2218 w 12529"/>
              <a:gd name="connsiteY3" fmla="*/ 0 h 18302"/>
              <a:gd name="connsiteX4" fmla="*/ 0 w 12529"/>
              <a:gd name="connsiteY4" fmla="*/ 787 h 18302"/>
              <a:gd name="connsiteX5" fmla="*/ 913 w 12529"/>
              <a:gd name="connsiteY5" fmla="*/ 16729 h 18302"/>
              <a:gd name="connsiteX6" fmla="*/ 6454 w 12529"/>
              <a:gd name="connsiteY6" fmla="*/ 18302 h 18302"/>
              <a:gd name="connsiteX7" fmla="*/ 11681 w 12529"/>
              <a:gd name="connsiteY7" fmla="*/ 16729 h 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302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454" y="18302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700AFB33-C552-F5DE-BED3-83A4E455D700}"/>
              </a:ext>
            </a:extLst>
          </p:cNvPr>
          <p:cNvSpPr/>
          <p:nvPr/>
        </p:nvSpPr>
        <p:spPr>
          <a:xfrm>
            <a:off x="6078216" y="1553245"/>
            <a:ext cx="1330102" cy="176409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5BB2624B-2B13-E7C0-1569-1E6E481DA640}"/>
              </a:ext>
            </a:extLst>
          </p:cNvPr>
          <p:cNvSpPr/>
          <p:nvPr/>
        </p:nvSpPr>
        <p:spPr>
          <a:xfrm>
            <a:off x="6357507" y="1553245"/>
            <a:ext cx="771521" cy="1485271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86"/>
              <a:gd name="connsiteX1" fmla="*/ 12529 w 12529"/>
              <a:gd name="connsiteY1" fmla="*/ 787 h 16786"/>
              <a:gd name="connsiteX2" fmla="*/ 10310 w 12529"/>
              <a:gd name="connsiteY2" fmla="*/ 0 h 16786"/>
              <a:gd name="connsiteX3" fmla="*/ 2218 w 12529"/>
              <a:gd name="connsiteY3" fmla="*/ 0 h 16786"/>
              <a:gd name="connsiteX4" fmla="*/ 0 w 12529"/>
              <a:gd name="connsiteY4" fmla="*/ 787 h 16786"/>
              <a:gd name="connsiteX5" fmla="*/ 913 w 12529"/>
              <a:gd name="connsiteY5" fmla="*/ 16729 h 16786"/>
              <a:gd name="connsiteX6" fmla="*/ 6272 w 12529"/>
              <a:gd name="connsiteY6" fmla="*/ 16786 h 16786"/>
              <a:gd name="connsiteX7" fmla="*/ 11681 w 12529"/>
              <a:gd name="connsiteY7" fmla="*/ 16729 h 16786"/>
              <a:gd name="connsiteX0" fmla="*/ 11681 w 12529"/>
              <a:gd name="connsiteY0" fmla="*/ 16729 h 18186"/>
              <a:gd name="connsiteX1" fmla="*/ 12529 w 12529"/>
              <a:gd name="connsiteY1" fmla="*/ 787 h 18186"/>
              <a:gd name="connsiteX2" fmla="*/ 10310 w 12529"/>
              <a:gd name="connsiteY2" fmla="*/ 0 h 18186"/>
              <a:gd name="connsiteX3" fmla="*/ 2218 w 12529"/>
              <a:gd name="connsiteY3" fmla="*/ 0 h 18186"/>
              <a:gd name="connsiteX4" fmla="*/ 0 w 12529"/>
              <a:gd name="connsiteY4" fmla="*/ 787 h 18186"/>
              <a:gd name="connsiteX5" fmla="*/ 913 w 12529"/>
              <a:gd name="connsiteY5" fmla="*/ 16729 h 18186"/>
              <a:gd name="connsiteX6" fmla="*/ 6272 w 12529"/>
              <a:gd name="connsiteY6" fmla="*/ 18186 h 18186"/>
              <a:gd name="connsiteX7" fmla="*/ 11681 w 12529"/>
              <a:gd name="connsiteY7" fmla="*/ 16729 h 1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186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272" y="18186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109CEBC1-7139-563B-E695-4B97350B6B15}"/>
              </a:ext>
            </a:extLst>
          </p:cNvPr>
          <p:cNvSpPr/>
          <p:nvPr/>
        </p:nvSpPr>
        <p:spPr>
          <a:xfrm>
            <a:off x="3489156" y="1519125"/>
            <a:ext cx="1330102" cy="1764096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0 w 21600"/>
              <a:gd name="connsiteY6" fmla="*/ 21600 h 21600"/>
              <a:gd name="connsiteX7" fmla="*/ 21600 w 21600"/>
              <a:gd name="connsiteY7" fmla="*/ 21600 h 21600"/>
              <a:gd name="connsiteX8" fmla="*/ 21600 w 21600"/>
              <a:gd name="connsiteY8" fmla="*/ 4871 h 21600"/>
              <a:gd name="connsiteX9" fmla="*/ 21535 w 21600"/>
              <a:gd name="connsiteY9" fmla="*/ 4871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" h="21600" extrusionOk="0">
                <a:moveTo>
                  <a:pt x="21535" y="4871"/>
                </a:moveTo>
                <a:lnTo>
                  <a:pt x="17032" y="787"/>
                </a:lnTo>
                <a:cubicBezTo>
                  <a:pt x="16510" y="295"/>
                  <a:pt x="15662" y="0"/>
                  <a:pt x="14813" y="0"/>
                </a:cubicBezTo>
                <a:lnTo>
                  <a:pt x="6721" y="0"/>
                </a:lnTo>
                <a:cubicBezTo>
                  <a:pt x="5873" y="0"/>
                  <a:pt x="5025" y="295"/>
                  <a:pt x="4503" y="787"/>
                </a:cubicBezTo>
                <a:lnTo>
                  <a:pt x="0" y="4871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4871"/>
                </a:lnTo>
                <a:lnTo>
                  <a:pt x="21535" y="487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8519FC80-0FBA-E0EB-AC4F-911DD8E89D6C}"/>
              </a:ext>
            </a:extLst>
          </p:cNvPr>
          <p:cNvSpPr/>
          <p:nvPr/>
        </p:nvSpPr>
        <p:spPr>
          <a:xfrm>
            <a:off x="3768447" y="1519125"/>
            <a:ext cx="771521" cy="1500298"/>
          </a:xfrm>
          <a:custGeom>
            <a:avLst/>
            <a:gdLst>
              <a:gd name="connsiteX0" fmla="*/ 21535 w 21600"/>
              <a:gd name="connsiteY0" fmla="*/ 4871 h 21600"/>
              <a:gd name="connsiteX1" fmla="*/ 17032 w 21600"/>
              <a:gd name="connsiteY1" fmla="*/ 787 h 21600"/>
              <a:gd name="connsiteX2" fmla="*/ 14813 w 21600"/>
              <a:gd name="connsiteY2" fmla="*/ 0 h 21600"/>
              <a:gd name="connsiteX3" fmla="*/ 6721 w 21600"/>
              <a:gd name="connsiteY3" fmla="*/ 0 h 21600"/>
              <a:gd name="connsiteX4" fmla="*/ 4503 w 21600"/>
              <a:gd name="connsiteY4" fmla="*/ 787 h 21600"/>
              <a:gd name="connsiteX5" fmla="*/ 0 w 21600"/>
              <a:gd name="connsiteY5" fmla="*/ 4871 h 21600"/>
              <a:gd name="connsiteX6" fmla="*/ 5416 w 21600"/>
              <a:gd name="connsiteY6" fmla="*/ 16729 h 21600"/>
              <a:gd name="connsiteX7" fmla="*/ 16184 w 21600"/>
              <a:gd name="connsiteY7" fmla="*/ 16729 h 21600"/>
              <a:gd name="connsiteX8" fmla="*/ 21600 w 21600"/>
              <a:gd name="connsiteY8" fmla="*/ 21600 h 21600"/>
              <a:gd name="connsiteX9" fmla="*/ 21600 w 21600"/>
              <a:gd name="connsiteY9" fmla="*/ 4871 h 21600"/>
              <a:gd name="connsiteX10" fmla="*/ 21535 w 21600"/>
              <a:gd name="connsiteY10" fmla="*/ 4871 h 21600"/>
              <a:gd name="connsiteX0" fmla="*/ 17032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9" fmla="*/ 17032 w 17097"/>
              <a:gd name="connsiteY9" fmla="*/ 4871 h 21600"/>
              <a:gd name="connsiteX0" fmla="*/ 17097 w 17097"/>
              <a:gd name="connsiteY0" fmla="*/ 4871 h 21600"/>
              <a:gd name="connsiteX1" fmla="*/ 12529 w 17097"/>
              <a:gd name="connsiteY1" fmla="*/ 787 h 21600"/>
              <a:gd name="connsiteX2" fmla="*/ 10310 w 17097"/>
              <a:gd name="connsiteY2" fmla="*/ 0 h 21600"/>
              <a:gd name="connsiteX3" fmla="*/ 2218 w 17097"/>
              <a:gd name="connsiteY3" fmla="*/ 0 h 21600"/>
              <a:gd name="connsiteX4" fmla="*/ 0 w 17097"/>
              <a:gd name="connsiteY4" fmla="*/ 787 h 21600"/>
              <a:gd name="connsiteX5" fmla="*/ 913 w 17097"/>
              <a:gd name="connsiteY5" fmla="*/ 16729 h 21600"/>
              <a:gd name="connsiteX6" fmla="*/ 11681 w 17097"/>
              <a:gd name="connsiteY6" fmla="*/ 16729 h 21600"/>
              <a:gd name="connsiteX7" fmla="*/ 17097 w 17097"/>
              <a:gd name="connsiteY7" fmla="*/ 21600 h 21600"/>
              <a:gd name="connsiteX8" fmla="*/ 17097 w 17097"/>
              <a:gd name="connsiteY8" fmla="*/ 4871 h 21600"/>
              <a:gd name="connsiteX0" fmla="*/ 17097 w 17097"/>
              <a:gd name="connsiteY0" fmla="*/ 4871 h 16729"/>
              <a:gd name="connsiteX1" fmla="*/ 12529 w 17097"/>
              <a:gd name="connsiteY1" fmla="*/ 787 h 16729"/>
              <a:gd name="connsiteX2" fmla="*/ 10310 w 17097"/>
              <a:gd name="connsiteY2" fmla="*/ 0 h 16729"/>
              <a:gd name="connsiteX3" fmla="*/ 2218 w 17097"/>
              <a:gd name="connsiteY3" fmla="*/ 0 h 16729"/>
              <a:gd name="connsiteX4" fmla="*/ 0 w 17097"/>
              <a:gd name="connsiteY4" fmla="*/ 787 h 16729"/>
              <a:gd name="connsiteX5" fmla="*/ 913 w 17097"/>
              <a:gd name="connsiteY5" fmla="*/ 16729 h 16729"/>
              <a:gd name="connsiteX6" fmla="*/ 11681 w 17097"/>
              <a:gd name="connsiteY6" fmla="*/ 16729 h 16729"/>
              <a:gd name="connsiteX7" fmla="*/ 17097 w 17097"/>
              <a:gd name="connsiteY7" fmla="*/ 4871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11681 w 12529"/>
              <a:gd name="connsiteY6" fmla="*/ 16729 h 16729"/>
              <a:gd name="connsiteX0" fmla="*/ 11681 w 12529"/>
              <a:gd name="connsiteY0" fmla="*/ 16729 h 16729"/>
              <a:gd name="connsiteX1" fmla="*/ 12529 w 12529"/>
              <a:gd name="connsiteY1" fmla="*/ 787 h 16729"/>
              <a:gd name="connsiteX2" fmla="*/ 10310 w 12529"/>
              <a:gd name="connsiteY2" fmla="*/ 0 h 16729"/>
              <a:gd name="connsiteX3" fmla="*/ 2218 w 12529"/>
              <a:gd name="connsiteY3" fmla="*/ 0 h 16729"/>
              <a:gd name="connsiteX4" fmla="*/ 0 w 12529"/>
              <a:gd name="connsiteY4" fmla="*/ 787 h 16729"/>
              <a:gd name="connsiteX5" fmla="*/ 913 w 12529"/>
              <a:gd name="connsiteY5" fmla="*/ 16729 h 16729"/>
              <a:gd name="connsiteX6" fmla="*/ 6243 w 12529"/>
              <a:gd name="connsiteY6" fmla="*/ 16621 h 16729"/>
              <a:gd name="connsiteX7" fmla="*/ 11681 w 12529"/>
              <a:gd name="connsiteY7" fmla="*/ 16729 h 16729"/>
              <a:gd name="connsiteX0" fmla="*/ 11681 w 12529"/>
              <a:gd name="connsiteY0" fmla="*/ 16729 h 18370"/>
              <a:gd name="connsiteX1" fmla="*/ 12529 w 12529"/>
              <a:gd name="connsiteY1" fmla="*/ 787 h 18370"/>
              <a:gd name="connsiteX2" fmla="*/ 10310 w 12529"/>
              <a:gd name="connsiteY2" fmla="*/ 0 h 18370"/>
              <a:gd name="connsiteX3" fmla="*/ 2218 w 12529"/>
              <a:gd name="connsiteY3" fmla="*/ 0 h 18370"/>
              <a:gd name="connsiteX4" fmla="*/ 0 w 12529"/>
              <a:gd name="connsiteY4" fmla="*/ 787 h 18370"/>
              <a:gd name="connsiteX5" fmla="*/ 913 w 12529"/>
              <a:gd name="connsiteY5" fmla="*/ 16729 h 18370"/>
              <a:gd name="connsiteX6" fmla="*/ 6088 w 12529"/>
              <a:gd name="connsiteY6" fmla="*/ 18370 h 18370"/>
              <a:gd name="connsiteX7" fmla="*/ 11681 w 12529"/>
              <a:gd name="connsiteY7" fmla="*/ 16729 h 1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9" h="18370" extrusionOk="0">
                <a:moveTo>
                  <a:pt x="11681" y="16729"/>
                </a:moveTo>
                <a:cubicBezTo>
                  <a:pt x="11964" y="11415"/>
                  <a:pt x="12246" y="6101"/>
                  <a:pt x="12529" y="787"/>
                </a:cubicBezTo>
                <a:cubicBezTo>
                  <a:pt x="12007" y="295"/>
                  <a:pt x="11159" y="0"/>
                  <a:pt x="10310" y="0"/>
                </a:cubicBezTo>
                <a:lnTo>
                  <a:pt x="2218" y="0"/>
                </a:lnTo>
                <a:cubicBezTo>
                  <a:pt x="1370" y="0"/>
                  <a:pt x="522" y="295"/>
                  <a:pt x="0" y="787"/>
                </a:cubicBezTo>
                <a:cubicBezTo>
                  <a:pt x="304" y="6101"/>
                  <a:pt x="609" y="11415"/>
                  <a:pt x="913" y="16729"/>
                </a:cubicBezTo>
                <a:lnTo>
                  <a:pt x="6088" y="18370"/>
                </a:lnTo>
                <a:lnTo>
                  <a:pt x="11681" y="16729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E19221FF-080F-F0F9-7E93-BADC947F002D}"/>
              </a:ext>
            </a:extLst>
          </p:cNvPr>
          <p:cNvSpPr/>
          <p:nvPr/>
        </p:nvSpPr>
        <p:spPr>
          <a:xfrm>
            <a:off x="3493172" y="288538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828B4F29-F5BC-58B1-897D-56FFA5EADB63}"/>
              </a:ext>
            </a:extLst>
          </p:cNvPr>
          <p:cNvSpPr/>
          <p:nvPr/>
        </p:nvSpPr>
        <p:spPr>
          <a:xfrm>
            <a:off x="3493172" y="288538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4" name="Graphic 113" descr="Target Audience with solid fill">
            <a:extLst>
              <a:ext uri="{FF2B5EF4-FFF2-40B4-BE49-F238E27FC236}">
                <a16:creationId xmlns:a16="http://schemas.microsoft.com/office/drawing/2014/main" id="{F1BB4AC9-98E7-BC25-F455-30D005B24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1278" y="3010286"/>
            <a:ext cx="545858" cy="545858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C355BBE0-027F-FCE0-78AC-F4CBB150C7F9}"/>
              </a:ext>
            </a:extLst>
          </p:cNvPr>
          <p:cNvSpPr txBox="1"/>
          <p:nvPr/>
        </p:nvSpPr>
        <p:spPr>
          <a:xfrm>
            <a:off x="3879131" y="151912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F734D4C-0E00-63BE-7738-6A96F6CA14F7}"/>
              </a:ext>
            </a:extLst>
          </p:cNvPr>
          <p:cNvSpPr txBox="1"/>
          <p:nvPr/>
        </p:nvSpPr>
        <p:spPr>
          <a:xfrm>
            <a:off x="3763619" y="206277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FABC8E08-14A5-C218-D628-80B7D8B80657}"/>
              </a:ext>
            </a:extLst>
          </p:cNvPr>
          <p:cNvSpPr/>
          <p:nvPr/>
        </p:nvSpPr>
        <p:spPr>
          <a:xfrm>
            <a:off x="6082232" y="291950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Shape">
            <a:extLst>
              <a:ext uri="{FF2B5EF4-FFF2-40B4-BE49-F238E27FC236}">
                <a16:creationId xmlns:a16="http://schemas.microsoft.com/office/drawing/2014/main" id="{BA64E4F5-7F45-E6E5-861D-EDB2B93741A7}"/>
              </a:ext>
            </a:extLst>
          </p:cNvPr>
          <p:cNvSpPr/>
          <p:nvPr/>
        </p:nvSpPr>
        <p:spPr>
          <a:xfrm>
            <a:off x="6082232" y="291950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9" name="Graphic 118" descr="Handshake with solid fill">
            <a:extLst>
              <a:ext uri="{FF2B5EF4-FFF2-40B4-BE49-F238E27FC236}">
                <a16:creationId xmlns:a16="http://schemas.microsoft.com/office/drawing/2014/main" id="{9698191B-A0FD-66AC-9D52-B7CFEA6585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70338" y="3044406"/>
            <a:ext cx="545858" cy="545858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C9962926-7B9C-D72A-C3CE-F307877CEDB6}"/>
              </a:ext>
            </a:extLst>
          </p:cNvPr>
          <p:cNvSpPr txBox="1"/>
          <p:nvPr/>
        </p:nvSpPr>
        <p:spPr>
          <a:xfrm>
            <a:off x="6468191" y="151912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60D94DDA-1C67-8DE2-B73B-5FF150A6C309}"/>
              </a:ext>
            </a:extLst>
          </p:cNvPr>
          <p:cNvSpPr txBox="1"/>
          <p:nvPr/>
        </p:nvSpPr>
        <p:spPr>
          <a:xfrm>
            <a:off x="6352679" y="206277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122" name="Shape">
            <a:extLst>
              <a:ext uri="{FF2B5EF4-FFF2-40B4-BE49-F238E27FC236}">
                <a16:creationId xmlns:a16="http://schemas.microsoft.com/office/drawing/2014/main" id="{D9B81E26-CD48-1565-B125-106300F03255}"/>
              </a:ext>
            </a:extLst>
          </p:cNvPr>
          <p:cNvSpPr/>
          <p:nvPr/>
        </p:nvSpPr>
        <p:spPr>
          <a:xfrm>
            <a:off x="8671292" y="291950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" name="Shape">
            <a:extLst>
              <a:ext uri="{FF2B5EF4-FFF2-40B4-BE49-F238E27FC236}">
                <a16:creationId xmlns:a16="http://schemas.microsoft.com/office/drawing/2014/main" id="{34A5B769-4C00-DE40-DB77-97ED6AB02E21}"/>
              </a:ext>
            </a:extLst>
          </p:cNvPr>
          <p:cNvSpPr/>
          <p:nvPr/>
        </p:nvSpPr>
        <p:spPr>
          <a:xfrm>
            <a:off x="8671292" y="2919509"/>
            <a:ext cx="1322071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82" y="0"/>
                </a:moveTo>
                <a:lnTo>
                  <a:pt x="5449" y="0"/>
                </a:lnTo>
                <a:lnTo>
                  <a:pt x="0" y="10800"/>
                </a:lnTo>
                <a:lnTo>
                  <a:pt x="4530" y="19855"/>
                </a:lnTo>
                <a:cubicBezTo>
                  <a:pt x="5055" y="20945"/>
                  <a:pt x="5909" y="21600"/>
                  <a:pt x="6762" y="21600"/>
                </a:cubicBezTo>
                <a:lnTo>
                  <a:pt x="14838" y="21600"/>
                </a:lnTo>
                <a:cubicBezTo>
                  <a:pt x="15691" y="21600"/>
                  <a:pt x="16545" y="20945"/>
                  <a:pt x="17070" y="19855"/>
                </a:cubicBezTo>
                <a:lnTo>
                  <a:pt x="21600" y="10800"/>
                </a:lnTo>
                <a:lnTo>
                  <a:pt x="16282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4" name="Graphic 123" descr="Briefcase with solid fill">
            <a:extLst>
              <a:ext uri="{FF2B5EF4-FFF2-40B4-BE49-F238E27FC236}">
                <a16:creationId xmlns:a16="http://schemas.microsoft.com/office/drawing/2014/main" id="{DEA7C9B8-0478-5D3B-0FE2-AF73B598B6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59398" y="3044406"/>
            <a:ext cx="545858" cy="545858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7910B4DE-C79F-AFF7-D641-4A5F2534932D}"/>
              </a:ext>
            </a:extLst>
          </p:cNvPr>
          <p:cNvSpPr txBox="1"/>
          <p:nvPr/>
        </p:nvSpPr>
        <p:spPr>
          <a:xfrm>
            <a:off x="9057251" y="151912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B978461-F388-C106-C2A8-5735EA6FB0FE}"/>
              </a:ext>
            </a:extLst>
          </p:cNvPr>
          <p:cNvSpPr txBox="1"/>
          <p:nvPr/>
        </p:nvSpPr>
        <p:spPr>
          <a:xfrm>
            <a:off x="8941739" y="206277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D6E21FBE-40C4-D591-2BF3-B52B6514ACE4}"/>
              </a:ext>
            </a:extLst>
          </p:cNvPr>
          <p:cNvSpPr/>
          <p:nvPr/>
        </p:nvSpPr>
        <p:spPr>
          <a:xfrm>
            <a:off x="7372743" y="332135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50C2E097-9293-6697-08CE-7E6763EFC4C8}"/>
              </a:ext>
            </a:extLst>
          </p:cNvPr>
          <p:cNvSpPr/>
          <p:nvPr/>
        </p:nvSpPr>
        <p:spPr>
          <a:xfrm>
            <a:off x="7372743" y="332135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9" name="Graphic 128" descr="Open folder with solid fill">
            <a:extLst>
              <a:ext uri="{FF2B5EF4-FFF2-40B4-BE49-F238E27FC236}">
                <a16:creationId xmlns:a16="http://schemas.microsoft.com/office/drawing/2014/main" id="{12E8A294-5381-309A-F305-8585D5EF7E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64868" y="3446250"/>
            <a:ext cx="545858" cy="545858"/>
          </a:xfrm>
          <a:prstGeom prst="rect">
            <a:avLst/>
          </a:prstGeom>
        </p:spPr>
      </p:pic>
      <p:sp>
        <p:nvSpPr>
          <p:cNvPr id="130" name="TextBox 129">
            <a:extLst>
              <a:ext uri="{FF2B5EF4-FFF2-40B4-BE49-F238E27FC236}">
                <a16:creationId xmlns:a16="http://schemas.microsoft.com/office/drawing/2014/main" id="{B2DBC0AC-8041-4B57-8A9C-C8404B56D694}"/>
              </a:ext>
            </a:extLst>
          </p:cNvPr>
          <p:cNvSpPr txBox="1"/>
          <p:nvPr/>
        </p:nvSpPr>
        <p:spPr>
          <a:xfrm>
            <a:off x="7762721" y="496407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05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0715347-4A3C-54B1-2C90-4C683D6971E6}"/>
              </a:ext>
            </a:extLst>
          </p:cNvPr>
          <p:cNvSpPr txBox="1"/>
          <p:nvPr/>
        </p:nvSpPr>
        <p:spPr>
          <a:xfrm>
            <a:off x="7647209" y="421739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32" name="Shape">
            <a:extLst>
              <a:ext uri="{FF2B5EF4-FFF2-40B4-BE49-F238E27FC236}">
                <a16:creationId xmlns:a16="http://schemas.microsoft.com/office/drawing/2014/main" id="{353612FC-A017-F451-628A-2C0582F88576}"/>
              </a:ext>
            </a:extLst>
          </p:cNvPr>
          <p:cNvSpPr/>
          <p:nvPr/>
        </p:nvSpPr>
        <p:spPr>
          <a:xfrm>
            <a:off x="2194623" y="328723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Shape">
            <a:extLst>
              <a:ext uri="{FF2B5EF4-FFF2-40B4-BE49-F238E27FC236}">
                <a16:creationId xmlns:a16="http://schemas.microsoft.com/office/drawing/2014/main" id="{FF85488F-5929-8B77-614C-5E0BDC7628DB}"/>
              </a:ext>
            </a:extLst>
          </p:cNvPr>
          <p:cNvSpPr/>
          <p:nvPr/>
        </p:nvSpPr>
        <p:spPr>
          <a:xfrm>
            <a:off x="2194623" y="328723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636E352-34E0-20A0-F2D3-C18927C92AB9}"/>
              </a:ext>
            </a:extLst>
          </p:cNvPr>
          <p:cNvSpPr txBox="1"/>
          <p:nvPr/>
        </p:nvSpPr>
        <p:spPr>
          <a:xfrm>
            <a:off x="2584601" y="496407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12A4A528-F9D6-ABAF-CD72-95F9DF573F8C}"/>
              </a:ext>
            </a:extLst>
          </p:cNvPr>
          <p:cNvSpPr txBox="1"/>
          <p:nvPr/>
        </p:nvSpPr>
        <p:spPr>
          <a:xfrm>
            <a:off x="2469089" y="421739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pic>
        <p:nvPicPr>
          <p:cNvPr id="136" name="Graphic 135" descr="Rocket">
            <a:extLst>
              <a:ext uri="{FF2B5EF4-FFF2-40B4-BE49-F238E27FC236}">
                <a16:creationId xmlns:a16="http://schemas.microsoft.com/office/drawing/2014/main" id="{03724E16-DC02-F3C2-9782-FDAD9AD213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85357" y="3410739"/>
            <a:ext cx="548640" cy="548640"/>
          </a:xfrm>
          <a:prstGeom prst="rect">
            <a:avLst/>
          </a:prstGeom>
        </p:spPr>
      </p:pic>
      <p:sp>
        <p:nvSpPr>
          <p:cNvPr id="137" name="Shape">
            <a:extLst>
              <a:ext uri="{FF2B5EF4-FFF2-40B4-BE49-F238E27FC236}">
                <a16:creationId xmlns:a16="http://schemas.microsoft.com/office/drawing/2014/main" id="{BB9D3CF6-D4BB-B077-1501-1582072E3A1A}"/>
              </a:ext>
            </a:extLst>
          </p:cNvPr>
          <p:cNvSpPr/>
          <p:nvPr/>
        </p:nvSpPr>
        <p:spPr>
          <a:xfrm>
            <a:off x="4783683" y="332135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hape">
            <a:extLst>
              <a:ext uri="{FF2B5EF4-FFF2-40B4-BE49-F238E27FC236}">
                <a16:creationId xmlns:a16="http://schemas.microsoft.com/office/drawing/2014/main" id="{60F781A4-2738-C97D-F674-7A95694FB592}"/>
              </a:ext>
            </a:extLst>
          </p:cNvPr>
          <p:cNvSpPr/>
          <p:nvPr/>
        </p:nvSpPr>
        <p:spPr>
          <a:xfrm>
            <a:off x="4783683" y="3321353"/>
            <a:ext cx="1330108" cy="795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97" y="1745"/>
                </a:moveTo>
                <a:lnTo>
                  <a:pt x="21600" y="10800"/>
                </a:lnTo>
                <a:lnTo>
                  <a:pt x="16184" y="21600"/>
                </a:lnTo>
                <a:lnTo>
                  <a:pt x="5416" y="21600"/>
                </a:lnTo>
                <a:lnTo>
                  <a:pt x="0" y="10800"/>
                </a:lnTo>
                <a:lnTo>
                  <a:pt x="4568" y="1745"/>
                </a:lnTo>
                <a:cubicBezTo>
                  <a:pt x="5090" y="655"/>
                  <a:pt x="5938" y="0"/>
                  <a:pt x="6787" y="0"/>
                </a:cubicBezTo>
                <a:lnTo>
                  <a:pt x="14813" y="0"/>
                </a:lnTo>
                <a:cubicBezTo>
                  <a:pt x="15727" y="0"/>
                  <a:pt x="16510" y="655"/>
                  <a:pt x="17097" y="1745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BBA3BEF-5E6F-9429-00E8-7C0830E23487}"/>
              </a:ext>
            </a:extLst>
          </p:cNvPr>
          <p:cNvSpPr txBox="1"/>
          <p:nvPr/>
        </p:nvSpPr>
        <p:spPr>
          <a:xfrm>
            <a:off x="5173661" y="496407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EF115E9-B5BB-5B61-6C21-835FF59D9058}"/>
              </a:ext>
            </a:extLst>
          </p:cNvPr>
          <p:cNvSpPr txBox="1"/>
          <p:nvPr/>
        </p:nvSpPr>
        <p:spPr>
          <a:xfrm>
            <a:off x="5058149" y="4217393"/>
            <a:ext cx="78117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pic>
        <p:nvPicPr>
          <p:cNvPr id="141" name="Graphic 140" descr="Lightbulb">
            <a:extLst>
              <a:ext uri="{FF2B5EF4-FFF2-40B4-BE49-F238E27FC236}">
                <a16:creationId xmlns:a16="http://schemas.microsoft.com/office/drawing/2014/main" id="{40AC9F45-F9DD-BEB3-9AC8-D76F360DE44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74417" y="3444859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0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221</Words>
  <Application>Microsoft Office PowerPoint</Application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Hexagonal Prism List – Slide Template</vt:lpstr>
      <vt:lpstr>Hexagonal Prism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Hexagonal Prism List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2022-12-06T20:06:38Z</dcterms:modified>
  <cp:category>Text &amp; Tables</cp:category>
</cp:coreProperties>
</file>