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4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50" d="100"/>
          <a:sy n="150" d="100"/>
        </p:scale>
        <p:origin x="1962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008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3/6/2023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Hexagons &amp; Transfer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67DCDB8-BAC6-621A-93F4-1DAE4BA4A859}"/>
              </a:ext>
            </a:extLst>
          </p:cNvPr>
          <p:cNvSpPr/>
          <p:nvPr/>
        </p:nvSpPr>
        <p:spPr>
          <a:xfrm>
            <a:off x="1171137" y="1880243"/>
            <a:ext cx="3283374" cy="3727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21600" y="15519"/>
                </a:move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39"/>
                  <a:pt x="21600" y="15944"/>
                  <a:pt x="21600" y="15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B8B43C-5BC9-8ACE-EEDF-0F1DE880CF66}"/>
              </a:ext>
            </a:extLst>
          </p:cNvPr>
          <p:cNvSpPr/>
          <p:nvPr/>
        </p:nvSpPr>
        <p:spPr>
          <a:xfrm>
            <a:off x="2072953" y="2058065"/>
            <a:ext cx="1472121" cy="1674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21600" y="15596"/>
                </a:move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88"/>
                  <a:pt x="0" y="5530"/>
                  <a:pt x="0" y="5906"/>
                </a:cubicBez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30"/>
                  <a:pt x="21600" y="15972"/>
                  <a:pt x="21600" y="1559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D9A444-F84E-5675-9528-3C58DCB41082}"/>
              </a:ext>
            </a:extLst>
          </p:cNvPr>
          <p:cNvSpPr/>
          <p:nvPr/>
        </p:nvSpPr>
        <p:spPr>
          <a:xfrm>
            <a:off x="4689489" y="1880243"/>
            <a:ext cx="3283374" cy="3727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0" y="5968"/>
                </a:move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47"/>
                  <a:pt x="21600" y="15951"/>
                  <a:pt x="21600" y="15526"/>
                </a:cubicBez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291887F-932B-4130-0466-D83703FE58EF}"/>
              </a:ext>
            </a:extLst>
          </p:cNvPr>
          <p:cNvSpPr/>
          <p:nvPr/>
        </p:nvSpPr>
        <p:spPr>
          <a:xfrm>
            <a:off x="5591306" y="3760083"/>
            <a:ext cx="1472120" cy="1674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0" y="5906"/>
                </a:move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14"/>
                  <a:pt x="21600" y="15972"/>
                  <a:pt x="21600" y="15596"/>
                </a:cubicBez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72"/>
                  <a:pt x="0" y="5530"/>
                  <a:pt x="0" y="590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8792398-CEFA-80C0-44C4-EB37D43BB434}"/>
              </a:ext>
            </a:extLst>
          </p:cNvPr>
          <p:cNvSpPr/>
          <p:nvPr/>
        </p:nvSpPr>
        <p:spPr>
          <a:xfrm>
            <a:off x="3622553" y="2708467"/>
            <a:ext cx="2258834" cy="373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089" extrusionOk="0">
                <a:moveTo>
                  <a:pt x="21467" y="9073"/>
                </a:moveTo>
                <a:lnTo>
                  <a:pt x="19963" y="175"/>
                </a:lnTo>
                <a:cubicBezTo>
                  <a:pt x="19890" y="-256"/>
                  <a:pt x="19769" y="175"/>
                  <a:pt x="19805" y="749"/>
                </a:cubicBezTo>
                <a:cubicBezTo>
                  <a:pt x="19854" y="1682"/>
                  <a:pt x="19902" y="2614"/>
                  <a:pt x="19938" y="3547"/>
                </a:cubicBezTo>
                <a:cubicBezTo>
                  <a:pt x="19999" y="5054"/>
                  <a:pt x="19817" y="6490"/>
                  <a:pt x="19550" y="6633"/>
                </a:cubicBezTo>
                <a:cubicBezTo>
                  <a:pt x="17464" y="7709"/>
                  <a:pt x="14056" y="8427"/>
                  <a:pt x="10212" y="8427"/>
                </a:cubicBezTo>
                <a:cubicBezTo>
                  <a:pt x="6282" y="8427"/>
                  <a:pt x="2814" y="7709"/>
                  <a:pt x="740" y="6561"/>
                </a:cubicBezTo>
                <a:cubicBezTo>
                  <a:pt x="352" y="6346"/>
                  <a:pt x="0" y="8212"/>
                  <a:pt x="0" y="10508"/>
                </a:cubicBezTo>
                <a:cubicBezTo>
                  <a:pt x="0" y="12876"/>
                  <a:pt x="340" y="14670"/>
                  <a:pt x="740" y="14455"/>
                </a:cubicBezTo>
                <a:cubicBezTo>
                  <a:pt x="2814" y="13307"/>
                  <a:pt x="6282" y="12589"/>
                  <a:pt x="10212" y="12589"/>
                </a:cubicBezTo>
                <a:cubicBezTo>
                  <a:pt x="14044" y="12589"/>
                  <a:pt x="17440" y="13307"/>
                  <a:pt x="19526" y="14383"/>
                </a:cubicBezTo>
                <a:cubicBezTo>
                  <a:pt x="19781" y="14527"/>
                  <a:pt x="19963" y="15962"/>
                  <a:pt x="19914" y="17469"/>
                </a:cubicBezTo>
                <a:cubicBezTo>
                  <a:pt x="19878" y="18617"/>
                  <a:pt x="19829" y="19550"/>
                  <a:pt x="19793" y="20339"/>
                </a:cubicBezTo>
                <a:cubicBezTo>
                  <a:pt x="19769" y="20913"/>
                  <a:pt x="19878" y="21344"/>
                  <a:pt x="19951" y="20913"/>
                </a:cubicBezTo>
                <a:lnTo>
                  <a:pt x="21479" y="11872"/>
                </a:lnTo>
                <a:cubicBezTo>
                  <a:pt x="21600" y="11082"/>
                  <a:pt x="21600" y="9862"/>
                  <a:pt x="21467" y="9073"/>
                </a:cubicBezTo>
                <a:close/>
                <a:moveTo>
                  <a:pt x="691" y="13020"/>
                </a:moveTo>
                <a:cubicBezTo>
                  <a:pt x="461" y="13020"/>
                  <a:pt x="279" y="11943"/>
                  <a:pt x="279" y="10580"/>
                </a:cubicBezTo>
                <a:cubicBezTo>
                  <a:pt x="279" y="9216"/>
                  <a:pt x="461" y="8140"/>
                  <a:pt x="691" y="8140"/>
                </a:cubicBezTo>
                <a:cubicBezTo>
                  <a:pt x="922" y="8140"/>
                  <a:pt x="1104" y="9216"/>
                  <a:pt x="1104" y="10580"/>
                </a:cubicBezTo>
                <a:cubicBezTo>
                  <a:pt x="1104" y="11872"/>
                  <a:pt x="922" y="13020"/>
                  <a:pt x="691" y="1302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2975CE5-4E21-29FD-5351-FB7EA7FD3EEF}"/>
              </a:ext>
            </a:extLst>
          </p:cNvPr>
          <p:cNvSpPr/>
          <p:nvPr/>
        </p:nvSpPr>
        <p:spPr>
          <a:xfrm>
            <a:off x="3266907" y="4409854"/>
            <a:ext cx="2258670" cy="374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090" extrusionOk="0">
                <a:moveTo>
                  <a:pt x="20839" y="6611"/>
                </a:moveTo>
                <a:cubicBezTo>
                  <a:pt x="18765" y="7756"/>
                  <a:pt x="15297" y="8471"/>
                  <a:pt x="11367" y="8471"/>
                </a:cubicBezTo>
                <a:cubicBezTo>
                  <a:pt x="7535" y="8471"/>
                  <a:pt x="4139" y="7756"/>
                  <a:pt x="2053" y="6683"/>
                </a:cubicBezTo>
                <a:cubicBezTo>
                  <a:pt x="1798" y="6540"/>
                  <a:pt x="1616" y="5109"/>
                  <a:pt x="1665" y="3607"/>
                </a:cubicBezTo>
                <a:cubicBezTo>
                  <a:pt x="1701" y="2463"/>
                  <a:pt x="1750" y="1533"/>
                  <a:pt x="1786" y="746"/>
                </a:cubicBezTo>
                <a:cubicBezTo>
                  <a:pt x="1810" y="174"/>
                  <a:pt x="1701" y="-255"/>
                  <a:pt x="1629" y="174"/>
                </a:cubicBezTo>
                <a:lnTo>
                  <a:pt x="100" y="9186"/>
                </a:lnTo>
                <a:cubicBezTo>
                  <a:pt x="-33" y="9973"/>
                  <a:pt x="-33" y="11260"/>
                  <a:pt x="100" y="12047"/>
                </a:cubicBezTo>
                <a:lnTo>
                  <a:pt x="1604" y="20916"/>
                </a:lnTo>
                <a:cubicBezTo>
                  <a:pt x="1677" y="21345"/>
                  <a:pt x="1798" y="20916"/>
                  <a:pt x="1762" y="20344"/>
                </a:cubicBezTo>
                <a:cubicBezTo>
                  <a:pt x="1713" y="19414"/>
                  <a:pt x="1665" y="18484"/>
                  <a:pt x="1629" y="17554"/>
                </a:cubicBezTo>
                <a:cubicBezTo>
                  <a:pt x="1568" y="16052"/>
                  <a:pt x="1750" y="14622"/>
                  <a:pt x="2017" y="14479"/>
                </a:cubicBezTo>
                <a:cubicBezTo>
                  <a:pt x="4103" y="13406"/>
                  <a:pt x="7511" y="12691"/>
                  <a:pt x="11355" y="12691"/>
                </a:cubicBezTo>
                <a:cubicBezTo>
                  <a:pt x="15285" y="12691"/>
                  <a:pt x="18753" y="13406"/>
                  <a:pt x="20827" y="14550"/>
                </a:cubicBezTo>
                <a:cubicBezTo>
                  <a:pt x="21215" y="14765"/>
                  <a:pt x="21567" y="12905"/>
                  <a:pt x="21567" y="10617"/>
                </a:cubicBezTo>
                <a:lnTo>
                  <a:pt x="21567" y="10617"/>
                </a:lnTo>
                <a:cubicBezTo>
                  <a:pt x="21567" y="8256"/>
                  <a:pt x="21227" y="6397"/>
                  <a:pt x="20839" y="6611"/>
                </a:cubicBezTo>
                <a:close/>
                <a:moveTo>
                  <a:pt x="20864" y="12977"/>
                </a:moveTo>
                <a:cubicBezTo>
                  <a:pt x="20633" y="12977"/>
                  <a:pt x="20451" y="11904"/>
                  <a:pt x="20451" y="10545"/>
                </a:cubicBezTo>
                <a:cubicBezTo>
                  <a:pt x="20451" y="9186"/>
                  <a:pt x="20633" y="8113"/>
                  <a:pt x="20864" y="8113"/>
                </a:cubicBezTo>
                <a:cubicBezTo>
                  <a:pt x="21094" y="8113"/>
                  <a:pt x="21276" y="9186"/>
                  <a:pt x="21276" y="10545"/>
                </a:cubicBezTo>
                <a:cubicBezTo>
                  <a:pt x="21276" y="11904"/>
                  <a:pt x="21094" y="12977"/>
                  <a:pt x="20864" y="129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C8F223C-B18A-BA3A-870E-1D1CEE2B0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1686" y="2505156"/>
            <a:ext cx="774655" cy="774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usiness Growth with solid fill">
            <a:extLst>
              <a:ext uri="{FF2B5EF4-FFF2-40B4-BE49-F238E27FC236}">
                <a16:creationId xmlns:a16="http://schemas.microsoft.com/office/drawing/2014/main" id="{251DC062-AD5A-46E1-9117-BC47C3262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0037" y="4209795"/>
            <a:ext cx="774655" cy="774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6F4E5F2-319E-DFA8-E51B-E52FD1B92140}"/>
              </a:ext>
            </a:extLst>
          </p:cNvPr>
          <p:cNvGrpSpPr/>
          <p:nvPr/>
        </p:nvGrpSpPr>
        <p:grpSpPr>
          <a:xfrm>
            <a:off x="5087917" y="2665574"/>
            <a:ext cx="2478895" cy="1105871"/>
            <a:chOff x="8921977" y="1456101"/>
            <a:chExt cx="2926080" cy="13053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86C5AE-72C6-E81F-7FD2-E0916F0F174E}"/>
                </a:ext>
              </a:extLst>
            </p:cNvPr>
            <p:cNvSpPr txBox="1"/>
            <p:nvPr/>
          </p:nvSpPr>
          <p:spPr>
            <a:xfrm>
              <a:off x="10041092" y="1456101"/>
              <a:ext cx="1806965" cy="4722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DBCFA7-C87A-BF38-DF9F-10AF0D4FAE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355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E0124E-00C5-BDCB-DD83-E1D291E153A3}"/>
              </a:ext>
            </a:extLst>
          </p:cNvPr>
          <p:cNvGrpSpPr/>
          <p:nvPr/>
        </p:nvGrpSpPr>
        <p:grpSpPr>
          <a:xfrm>
            <a:off x="1573377" y="3724031"/>
            <a:ext cx="2478895" cy="1060335"/>
            <a:chOff x="8921977" y="1925881"/>
            <a:chExt cx="2926080" cy="125161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26C609-4400-B26B-2141-2B3D7EA1610E}"/>
                </a:ext>
              </a:extLst>
            </p:cNvPr>
            <p:cNvSpPr txBox="1"/>
            <p:nvPr/>
          </p:nvSpPr>
          <p:spPr>
            <a:xfrm>
              <a:off x="8921977" y="2705208"/>
              <a:ext cx="2926080" cy="4722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B64663-D9A3-B4A7-9392-D4EDA36D68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55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Hexagons &amp; Transfer Arrows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C67DCDB8-BAC6-621A-93F4-1DAE4BA4A859}"/>
              </a:ext>
            </a:extLst>
          </p:cNvPr>
          <p:cNvSpPr/>
          <p:nvPr/>
        </p:nvSpPr>
        <p:spPr>
          <a:xfrm>
            <a:off x="1171137" y="1880243"/>
            <a:ext cx="3283374" cy="3727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21600" y="15519"/>
                </a:move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39"/>
                  <a:pt x="21600" y="15944"/>
                  <a:pt x="21600" y="15519"/>
                </a:cubicBezTo>
                <a:close/>
              </a:path>
            </a:pathLst>
          </a:custGeom>
          <a:solidFill>
            <a:schemeClr val="accent4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D5B8B43C-5BC9-8ACE-EEDF-0F1DE880CF66}"/>
              </a:ext>
            </a:extLst>
          </p:cNvPr>
          <p:cNvSpPr/>
          <p:nvPr/>
        </p:nvSpPr>
        <p:spPr>
          <a:xfrm>
            <a:off x="2072953" y="2058065"/>
            <a:ext cx="1472121" cy="167407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21600" y="15596"/>
                </a:move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88"/>
                  <a:pt x="0" y="5530"/>
                  <a:pt x="0" y="5906"/>
                </a:cubicBez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30"/>
                  <a:pt x="21600" y="15972"/>
                  <a:pt x="21600" y="1559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5" name="Shape">
            <a:extLst>
              <a:ext uri="{FF2B5EF4-FFF2-40B4-BE49-F238E27FC236}">
                <a16:creationId xmlns:a16="http://schemas.microsoft.com/office/drawing/2014/main" id="{53D9A444-F84E-5675-9528-3C58DCB41082}"/>
              </a:ext>
            </a:extLst>
          </p:cNvPr>
          <p:cNvSpPr/>
          <p:nvPr/>
        </p:nvSpPr>
        <p:spPr>
          <a:xfrm>
            <a:off x="4689489" y="1880243"/>
            <a:ext cx="3283374" cy="372729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494" extrusionOk="0">
                <a:moveTo>
                  <a:pt x="0" y="5968"/>
                </a:moveTo>
                <a:lnTo>
                  <a:pt x="0" y="15526"/>
                </a:lnTo>
                <a:cubicBezTo>
                  <a:pt x="0" y="15951"/>
                  <a:pt x="259" y="16347"/>
                  <a:pt x="677" y="16559"/>
                </a:cubicBezTo>
                <a:lnTo>
                  <a:pt x="10119" y="21335"/>
                </a:lnTo>
                <a:cubicBezTo>
                  <a:pt x="10537" y="21547"/>
                  <a:pt x="11055" y="21547"/>
                  <a:pt x="11481" y="21335"/>
                </a:cubicBezTo>
                <a:lnTo>
                  <a:pt x="20923" y="16559"/>
                </a:lnTo>
                <a:cubicBezTo>
                  <a:pt x="21341" y="16347"/>
                  <a:pt x="21600" y="15951"/>
                  <a:pt x="21600" y="15526"/>
                </a:cubicBezTo>
                <a:lnTo>
                  <a:pt x="21600" y="5968"/>
                </a:lnTo>
                <a:cubicBezTo>
                  <a:pt x="21600" y="5543"/>
                  <a:pt x="21341" y="5147"/>
                  <a:pt x="20923" y="4935"/>
                </a:cubicBezTo>
                <a:lnTo>
                  <a:pt x="11481" y="159"/>
                </a:lnTo>
                <a:cubicBezTo>
                  <a:pt x="11063" y="-53"/>
                  <a:pt x="10545" y="-53"/>
                  <a:pt x="10119" y="159"/>
                </a:cubicBezTo>
                <a:lnTo>
                  <a:pt x="677" y="4935"/>
                </a:lnTo>
                <a:cubicBezTo>
                  <a:pt x="259" y="5147"/>
                  <a:pt x="0" y="5543"/>
                  <a:pt x="0" y="596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6" name="Shape">
            <a:extLst>
              <a:ext uri="{FF2B5EF4-FFF2-40B4-BE49-F238E27FC236}">
                <a16:creationId xmlns:a16="http://schemas.microsoft.com/office/drawing/2014/main" id="{7291887F-932B-4130-0466-D83703FE58EF}"/>
              </a:ext>
            </a:extLst>
          </p:cNvPr>
          <p:cNvSpPr/>
          <p:nvPr/>
        </p:nvSpPr>
        <p:spPr>
          <a:xfrm>
            <a:off x="5591306" y="3760083"/>
            <a:ext cx="1472120" cy="167407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502" extrusionOk="0">
                <a:moveTo>
                  <a:pt x="0" y="5906"/>
                </a:moveTo>
                <a:lnTo>
                  <a:pt x="0" y="15596"/>
                </a:lnTo>
                <a:cubicBezTo>
                  <a:pt x="0" y="15972"/>
                  <a:pt x="224" y="16314"/>
                  <a:pt x="596" y="16510"/>
                </a:cubicBezTo>
                <a:lnTo>
                  <a:pt x="10194" y="21355"/>
                </a:lnTo>
                <a:cubicBezTo>
                  <a:pt x="10567" y="21551"/>
                  <a:pt x="11033" y="21551"/>
                  <a:pt x="11406" y="21355"/>
                </a:cubicBezTo>
                <a:lnTo>
                  <a:pt x="21004" y="16510"/>
                </a:lnTo>
                <a:cubicBezTo>
                  <a:pt x="21376" y="16314"/>
                  <a:pt x="21600" y="15972"/>
                  <a:pt x="21600" y="15596"/>
                </a:cubicBezTo>
                <a:lnTo>
                  <a:pt x="21600" y="5906"/>
                </a:lnTo>
                <a:cubicBezTo>
                  <a:pt x="21600" y="5530"/>
                  <a:pt x="21376" y="5188"/>
                  <a:pt x="21004" y="4992"/>
                </a:cubicBezTo>
                <a:lnTo>
                  <a:pt x="11406" y="147"/>
                </a:lnTo>
                <a:cubicBezTo>
                  <a:pt x="11033" y="-49"/>
                  <a:pt x="10567" y="-49"/>
                  <a:pt x="10194" y="147"/>
                </a:cubicBezTo>
                <a:lnTo>
                  <a:pt x="596" y="4992"/>
                </a:lnTo>
                <a:cubicBezTo>
                  <a:pt x="224" y="5172"/>
                  <a:pt x="0" y="5530"/>
                  <a:pt x="0" y="5906"/>
                </a:cubicBezTo>
                <a:close/>
              </a:path>
            </a:pathLst>
          </a:custGeom>
          <a:solidFill>
            <a:schemeClr val="tx1">
              <a:alpha val="40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78792398-CEFA-80C0-44C4-EB37D43BB434}"/>
              </a:ext>
            </a:extLst>
          </p:cNvPr>
          <p:cNvSpPr/>
          <p:nvPr/>
        </p:nvSpPr>
        <p:spPr>
          <a:xfrm>
            <a:off x="3622553" y="2708467"/>
            <a:ext cx="2258834" cy="37327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8" h="21089" extrusionOk="0">
                <a:moveTo>
                  <a:pt x="21467" y="9073"/>
                </a:moveTo>
                <a:lnTo>
                  <a:pt x="19963" y="175"/>
                </a:lnTo>
                <a:cubicBezTo>
                  <a:pt x="19890" y="-256"/>
                  <a:pt x="19769" y="175"/>
                  <a:pt x="19805" y="749"/>
                </a:cubicBezTo>
                <a:cubicBezTo>
                  <a:pt x="19854" y="1682"/>
                  <a:pt x="19902" y="2614"/>
                  <a:pt x="19938" y="3547"/>
                </a:cubicBezTo>
                <a:cubicBezTo>
                  <a:pt x="19999" y="5054"/>
                  <a:pt x="19817" y="6490"/>
                  <a:pt x="19550" y="6633"/>
                </a:cubicBezTo>
                <a:cubicBezTo>
                  <a:pt x="17464" y="7709"/>
                  <a:pt x="14056" y="8427"/>
                  <a:pt x="10212" y="8427"/>
                </a:cubicBezTo>
                <a:cubicBezTo>
                  <a:pt x="6282" y="8427"/>
                  <a:pt x="2814" y="7709"/>
                  <a:pt x="740" y="6561"/>
                </a:cubicBezTo>
                <a:cubicBezTo>
                  <a:pt x="352" y="6346"/>
                  <a:pt x="0" y="8212"/>
                  <a:pt x="0" y="10508"/>
                </a:cubicBezTo>
                <a:cubicBezTo>
                  <a:pt x="0" y="12876"/>
                  <a:pt x="340" y="14670"/>
                  <a:pt x="740" y="14455"/>
                </a:cubicBezTo>
                <a:cubicBezTo>
                  <a:pt x="2814" y="13307"/>
                  <a:pt x="6282" y="12589"/>
                  <a:pt x="10212" y="12589"/>
                </a:cubicBezTo>
                <a:cubicBezTo>
                  <a:pt x="14044" y="12589"/>
                  <a:pt x="17440" y="13307"/>
                  <a:pt x="19526" y="14383"/>
                </a:cubicBezTo>
                <a:cubicBezTo>
                  <a:pt x="19781" y="14527"/>
                  <a:pt x="19963" y="15962"/>
                  <a:pt x="19914" y="17469"/>
                </a:cubicBezTo>
                <a:cubicBezTo>
                  <a:pt x="19878" y="18617"/>
                  <a:pt x="19829" y="19550"/>
                  <a:pt x="19793" y="20339"/>
                </a:cubicBezTo>
                <a:cubicBezTo>
                  <a:pt x="19769" y="20913"/>
                  <a:pt x="19878" y="21344"/>
                  <a:pt x="19951" y="20913"/>
                </a:cubicBezTo>
                <a:lnTo>
                  <a:pt x="21479" y="11872"/>
                </a:lnTo>
                <a:cubicBezTo>
                  <a:pt x="21600" y="11082"/>
                  <a:pt x="21600" y="9862"/>
                  <a:pt x="21467" y="9073"/>
                </a:cubicBezTo>
                <a:close/>
                <a:moveTo>
                  <a:pt x="691" y="13020"/>
                </a:moveTo>
                <a:cubicBezTo>
                  <a:pt x="461" y="13020"/>
                  <a:pt x="279" y="11943"/>
                  <a:pt x="279" y="10580"/>
                </a:cubicBezTo>
                <a:cubicBezTo>
                  <a:pt x="279" y="9216"/>
                  <a:pt x="461" y="8140"/>
                  <a:pt x="691" y="8140"/>
                </a:cubicBezTo>
                <a:cubicBezTo>
                  <a:pt x="922" y="8140"/>
                  <a:pt x="1104" y="9216"/>
                  <a:pt x="1104" y="10580"/>
                </a:cubicBezTo>
                <a:cubicBezTo>
                  <a:pt x="1104" y="11872"/>
                  <a:pt x="922" y="13020"/>
                  <a:pt x="691" y="13020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sp>
        <p:nvSpPr>
          <p:cNvPr id="8" name="Shape">
            <a:extLst>
              <a:ext uri="{FF2B5EF4-FFF2-40B4-BE49-F238E27FC236}">
                <a16:creationId xmlns:a16="http://schemas.microsoft.com/office/drawing/2014/main" id="{62975CE5-4E21-29FD-5351-FB7EA7FD3EEF}"/>
              </a:ext>
            </a:extLst>
          </p:cNvPr>
          <p:cNvSpPr/>
          <p:nvPr/>
        </p:nvSpPr>
        <p:spPr>
          <a:xfrm>
            <a:off x="3266907" y="4409854"/>
            <a:ext cx="2258670" cy="37454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67" h="21090" extrusionOk="0">
                <a:moveTo>
                  <a:pt x="20839" y="6611"/>
                </a:moveTo>
                <a:cubicBezTo>
                  <a:pt x="18765" y="7756"/>
                  <a:pt x="15297" y="8471"/>
                  <a:pt x="11367" y="8471"/>
                </a:cubicBezTo>
                <a:cubicBezTo>
                  <a:pt x="7535" y="8471"/>
                  <a:pt x="4139" y="7756"/>
                  <a:pt x="2053" y="6683"/>
                </a:cubicBezTo>
                <a:cubicBezTo>
                  <a:pt x="1798" y="6540"/>
                  <a:pt x="1616" y="5109"/>
                  <a:pt x="1665" y="3607"/>
                </a:cubicBezTo>
                <a:cubicBezTo>
                  <a:pt x="1701" y="2463"/>
                  <a:pt x="1750" y="1533"/>
                  <a:pt x="1786" y="746"/>
                </a:cubicBezTo>
                <a:cubicBezTo>
                  <a:pt x="1810" y="174"/>
                  <a:pt x="1701" y="-255"/>
                  <a:pt x="1629" y="174"/>
                </a:cubicBezTo>
                <a:lnTo>
                  <a:pt x="100" y="9186"/>
                </a:lnTo>
                <a:cubicBezTo>
                  <a:pt x="-33" y="9973"/>
                  <a:pt x="-33" y="11260"/>
                  <a:pt x="100" y="12047"/>
                </a:cubicBezTo>
                <a:lnTo>
                  <a:pt x="1604" y="20916"/>
                </a:lnTo>
                <a:cubicBezTo>
                  <a:pt x="1677" y="21345"/>
                  <a:pt x="1798" y="20916"/>
                  <a:pt x="1762" y="20344"/>
                </a:cubicBezTo>
                <a:cubicBezTo>
                  <a:pt x="1713" y="19414"/>
                  <a:pt x="1665" y="18484"/>
                  <a:pt x="1629" y="17554"/>
                </a:cubicBezTo>
                <a:cubicBezTo>
                  <a:pt x="1568" y="16052"/>
                  <a:pt x="1750" y="14622"/>
                  <a:pt x="2017" y="14479"/>
                </a:cubicBezTo>
                <a:cubicBezTo>
                  <a:pt x="4103" y="13406"/>
                  <a:pt x="7511" y="12691"/>
                  <a:pt x="11355" y="12691"/>
                </a:cubicBezTo>
                <a:cubicBezTo>
                  <a:pt x="15285" y="12691"/>
                  <a:pt x="18753" y="13406"/>
                  <a:pt x="20827" y="14550"/>
                </a:cubicBezTo>
                <a:cubicBezTo>
                  <a:pt x="21215" y="14765"/>
                  <a:pt x="21567" y="12905"/>
                  <a:pt x="21567" y="10617"/>
                </a:cubicBezTo>
                <a:lnTo>
                  <a:pt x="21567" y="10617"/>
                </a:lnTo>
                <a:cubicBezTo>
                  <a:pt x="21567" y="8256"/>
                  <a:pt x="21227" y="6397"/>
                  <a:pt x="20839" y="6611"/>
                </a:cubicBezTo>
                <a:close/>
                <a:moveTo>
                  <a:pt x="20864" y="12977"/>
                </a:moveTo>
                <a:cubicBezTo>
                  <a:pt x="20633" y="12977"/>
                  <a:pt x="20451" y="11904"/>
                  <a:pt x="20451" y="10545"/>
                </a:cubicBezTo>
                <a:cubicBezTo>
                  <a:pt x="20451" y="9186"/>
                  <a:pt x="20633" y="8113"/>
                  <a:pt x="20864" y="8113"/>
                </a:cubicBezTo>
                <a:cubicBezTo>
                  <a:pt x="21094" y="8113"/>
                  <a:pt x="21276" y="9186"/>
                  <a:pt x="21276" y="10545"/>
                </a:cubicBezTo>
                <a:cubicBezTo>
                  <a:pt x="21276" y="11904"/>
                  <a:pt x="21094" y="12977"/>
                  <a:pt x="20864" y="12977"/>
                </a:cubicBezTo>
                <a:close/>
              </a:path>
            </a:pathLst>
          </a:custGeom>
          <a:solidFill>
            <a:schemeClr val="tx1">
              <a:lumMod val="85000"/>
              <a:lumOff val="1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400"/>
          </a:p>
        </p:txBody>
      </p:sp>
      <p:pic>
        <p:nvPicPr>
          <p:cNvPr id="10" name="Graphic 9" descr="Good Idea with solid fill">
            <a:extLst>
              <a:ext uri="{FF2B5EF4-FFF2-40B4-BE49-F238E27FC236}">
                <a16:creationId xmlns:a16="http://schemas.microsoft.com/office/drawing/2014/main" id="{EC8F223C-B18A-BA3A-870E-1D1CEE2B07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421686" y="2505156"/>
            <a:ext cx="774655" cy="774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12" name="Graphic 11" descr="Business Growth with solid fill">
            <a:extLst>
              <a:ext uri="{FF2B5EF4-FFF2-40B4-BE49-F238E27FC236}">
                <a16:creationId xmlns:a16="http://schemas.microsoft.com/office/drawing/2014/main" id="{251DC062-AD5A-46E1-9117-BC47C326207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940037" y="4209795"/>
            <a:ext cx="774655" cy="774655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grpSp>
        <p:nvGrpSpPr>
          <p:cNvPr id="13" name="Group 12">
            <a:extLst>
              <a:ext uri="{FF2B5EF4-FFF2-40B4-BE49-F238E27FC236}">
                <a16:creationId xmlns:a16="http://schemas.microsoft.com/office/drawing/2014/main" id="{96F4E5F2-319E-DFA8-E51B-E52FD1B92140}"/>
              </a:ext>
            </a:extLst>
          </p:cNvPr>
          <p:cNvGrpSpPr/>
          <p:nvPr/>
        </p:nvGrpSpPr>
        <p:grpSpPr>
          <a:xfrm>
            <a:off x="5087917" y="2665574"/>
            <a:ext cx="2478895" cy="1105871"/>
            <a:chOff x="8921977" y="1456101"/>
            <a:chExt cx="2926080" cy="13053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D86C5AE-72C6-E81F-7FD2-E0916F0F174E}"/>
                </a:ext>
              </a:extLst>
            </p:cNvPr>
            <p:cNvSpPr txBox="1"/>
            <p:nvPr/>
          </p:nvSpPr>
          <p:spPr>
            <a:xfrm>
              <a:off x="10041092" y="1456101"/>
              <a:ext cx="1806965" cy="4722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EDBCFA7-C87A-BF38-DF9F-10AF0D4FAE55}"/>
                </a:ext>
              </a:extLst>
            </p:cNvPr>
            <p:cNvSpPr txBox="1"/>
            <p:nvPr/>
          </p:nvSpPr>
          <p:spPr>
            <a:xfrm>
              <a:off x="8921977" y="1925882"/>
              <a:ext cx="2926080" cy="8355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C3E0124E-00C5-BDCB-DD83-E1D291E153A3}"/>
              </a:ext>
            </a:extLst>
          </p:cNvPr>
          <p:cNvGrpSpPr/>
          <p:nvPr/>
        </p:nvGrpSpPr>
        <p:grpSpPr>
          <a:xfrm>
            <a:off x="1573377" y="3724031"/>
            <a:ext cx="2478895" cy="1060335"/>
            <a:chOff x="8921977" y="1925881"/>
            <a:chExt cx="2926080" cy="1251616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C326C609-4400-B26B-2141-2B3D7EA1610E}"/>
                </a:ext>
              </a:extLst>
            </p:cNvPr>
            <p:cNvSpPr txBox="1"/>
            <p:nvPr/>
          </p:nvSpPr>
          <p:spPr>
            <a:xfrm>
              <a:off x="8921977" y="2705208"/>
              <a:ext cx="2926080" cy="4722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000" b="1" noProof="1"/>
                <a:t>Lorem Ipsum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78B64663-D9A3-B4A7-9392-D4EDA36D6822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5586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0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136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10268</TotalTime>
  <Words>215</Words>
  <Application>Microsoft Office PowerPoint</Application>
  <PresentationFormat>On-screen Show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Hexagons &amp; Transfer Arrows – Slide Template</vt:lpstr>
      <vt:lpstr>Hexagons &amp; Transfer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Hexagons &amp; Transfer Arrows</dc:title>
  <dc:creator>PresentationGO.com</dc:creator>
  <dc:description>© Copyright PresentationGO.com - Do not distribute or sale without written permission.</dc:description>
  <cp:lastModifiedBy>Christophe Barroche</cp:lastModifiedBy>
  <cp:revision>15</cp:revision>
  <dcterms:created xsi:type="dcterms:W3CDTF">2014-11-26T05:14:11Z</dcterms:created>
  <dcterms:modified xsi:type="dcterms:W3CDTF">2023-03-06T19:06:07Z</dcterms:modified>
  <cp:category>Charts &amp; Diagrams</cp:category>
</cp:coreProperties>
</file>