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Hexagons &amp; Transfer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67DCDB8-BAC6-621A-93F4-1DAE4BA4A859}"/>
              </a:ext>
            </a:extLst>
          </p:cNvPr>
          <p:cNvSpPr/>
          <p:nvPr/>
        </p:nvSpPr>
        <p:spPr>
          <a:xfrm>
            <a:off x="2081632" y="1372457"/>
            <a:ext cx="3875684" cy="439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21600" y="15519"/>
                </a:move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39"/>
                  <a:pt x="21600" y="15944"/>
                  <a:pt x="21600" y="15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B8B43C-5BC9-8ACE-EEDF-0F1DE880CF66}"/>
              </a:ext>
            </a:extLst>
          </p:cNvPr>
          <p:cNvSpPr/>
          <p:nvPr/>
        </p:nvSpPr>
        <p:spPr>
          <a:xfrm>
            <a:off x="3146133" y="1582357"/>
            <a:ext cx="1737687" cy="1976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21600" y="15596"/>
                </a:move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88"/>
                  <a:pt x="0" y="5530"/>
                  <a:pt x="0" y="5906"/>
                </a:cubicBez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30"/>
                  <a:pt x="21600" y="15972"/>
                  <a:pt x="21600" y="1559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D9A444-F84E-5675-9528-3C58DCB41082}"/>
              </a:ext>
            </a:extLst>
          </p:cNvPr>
          <p:cNvSpPr/>
          <p:nvPr/>
        </p:nvSpPr>
        <p:spPr>
          <a:xfrm>
            <a:off x="6234684" y="1372457"/>
            <a:ext cx="3875684" cy="439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0" y="5968"/>
                </a:move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47"/>
                  <a:pt x="21600" y="15951"/>
                  <a:pt x="21600" y="15526"/>
                </a:cubicBez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291887F-932B-4130-0466-D83703FE58EF}"/>
              </a:ext>
            </a:extLst>
          </p:cNvPr>
          <p:cNvSpPr/>
          <p:nvPr/>
        </p:nvSpPr>
        <p:spPr>
          <a:xfrm>
            <a:off x="7299185" y="3591415"/>
            <a:ext cx="1737685" cy="1976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0" y="5906"/>
                </a:move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14"/>
                  <a:pt x="21600" y="15972"/>
                  <a:pt x="21600" y="15596"/>
                </a:cubicBez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72"/>
                  <a:pt x="0" y="5530"/>
                  <a:pt x="0" y="590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8792398-CEFA-80C0-44C4-EB37D43BB434}"/>
              </a:ext>
            </a:extLst>
          </p:cNvPr>
          <p:cNvSpPr/>
          <p:nvPr/>
        </p:nvSpPr>
        <p:spPr>
          <a:xfrm>
            <a:off x="4975276" y="2350090"/>
            <a:ext cx="2666320" cy="440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089" extrusionOk="0">
                <a:moveTo>
                  <a:pt x="21467" y="9073"/>
                </a:moveTo>
                <a:lnTo>
                  <a:pt x="19963" y="175"/>
                </a:lnTo>
                <a:cubicBezTo>
                  <a:pt x="19890" y="-256"/>
                  <a:pt x="19769" y="175"/>
                  <a:pt x="19805" y="749"/>
                </a:cubicBezTo>
                <a:cubicBezTo>
                  <a:pt x="19854" y="1682"/>
                  <a:pt x="19902" y="2614"/>
                  <a:pt x="19938" y="3547"/>
                </a:cubicBezTo>
                <a:cubicBezTo>
                  <a:pt x="19999" y="5054"/>
                  <a:pt x="19817" y="6490"/>
                  <a:pt x="19550" y="6633"/>
                </a:cubicBezTo>
                <a:cubicBezTo>
                  <a:pt x="17464" y="7709"/>
                  <a:pt x="14056" y="8427"/>
                  <a:pt x="10212" y="8427"/>
                </a:cubicBezTo>
                <a:cubicBezTo>
                  <a:pt x="6282" y="8427"/>
                  <a:pt x="2814" y="7709"/>
                  <a:pt x="740" y="6561"/>
                </a:cubicBezTo>
                <a:cubicBezTo>
                  <a:pt x="352" y="6346"/>
                  <a:pt x="0" y="8212"/>
                  <a:pt x="0" y="10508"/>
                </a:cubicBezTo>
                <a:cubicBezTo>
                  <a:pt x="0" y="12876"/>
                  <a:pt x="340" y="14670"/>
                  <a:pt x="740" y="14455"/>
                </a:cubicBezTo>
                <a:cubicBezTo>
                  <a:pt x="2814" y="13307"/>
                  <a:pt x="6282" y="12589"/>
                  <a:pt x="10212" y="12589"/>
                </a:cubicBezTo>
                <a:cubicBezTo>
                  <a:pt x="14044" y="12589"/>
                  <a:pt x="17440" y="13307"/>
                  <a:pt x="19526" y="14383"/>
                </a:cubicBezTo>
                <a:cubicBezTo>
                  <a:pt x="19781" y="14527"/>
                  <a:pt x="19963" y="15962"/>
                  <a:pt x="19914" y="17469"/>
                </a:cubicBezTo>
                <a:cubicBezTo>
                  <a:pt x="19878" y="18617"/>
                  <a:pt x="19829" y="19550"/>
                  <a:pt x="19793" y="20339"/>
                </a:cubicBezTo>
                <a:cubicBezTo>
                  <a:pt x="19769" y="20913"/>
                  <a:pt x="19878" y="21344"/>
                  <a:pt x="19951" y="20913"/>
                </a:cubicBezTo>
                <a:lnTo>
                  <a:pt x="21479" y="11872"/>
                </a:lnTo>
                <a:cubicBezTo>
                  <a:pt x="21600" y="11082"/>
                  <a:pt x="21600" y="9862"/>
                  <a:pt x="21467" y="9073"/>
                </a:cubicBezTo>
                <a:close/>
                <a:moveTo>
                  <a:pt x="691" y="13020"/>
                </a:moveTo>
                <a:cubicBezTo>
                  <a:pt x="461" y="13020"/>
                  <a:pt x="279" y="11943"/>
                  <a:pt x="279" y="10580"/>
                </a:cubicBezTo>
                <a:cubicBezTo>
                  <a:pt x="279" y="9216"/>
                  <a:pt x="461" y="8140"/>
                  <a:pt x="691" y="8140"/>
                </a:cubicBezTo>
                <a:cubicBezTo>
                  <a:pt x="922" y="8140"/>
                  <a:pt x="1104" y="9216"/>
                  <a:pt x="1104" y="10580"/>
                </a:cubicBezTo>
                <a:cubicBezTo>
                  <a:pt x="1104" y="11872"/>
                  <a:pt x="922" y="13020"/>
                  <a:pt x="691" y="1302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2975CE5-4E21-29FD-5351-FB7EA7FD3EEF}"/>
              </a:ext>
            </a:extLst>
          </p:cNvPr>
          <p:cNvSpPr/>
          <p:nvPr/>
        </p:nvSpPr>
        <p:spPr>
          <a:xfrm>
            <a:off x="4555472" y="4358400"/>
            <a:ext cx="2666126" cy="442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090" extrusionOk="0">
                <a:moveTo>
                  <a:pt x="20839" y="6611"/>
                </a:moveTo>
                <a:cubicBezTo>
                  <a:pt x="18765" y="7756"/>
                  <a:pt x="15297" y="8471"/>
                  <a:pt x="11367" y="8471"/>
                </a:cubicBezTo>
                <a:cubicBezTo>
                  <a:pt x="7535" y="8471"/>
                  <a:pt x="4139" y="7756"/>
                  <a:pt x="2053" y="6683"/>
                </a:cubicBezTo>
                <a:cubicBezTo>
                  <a:pt x="1798" y="6540"/>
                  <a:pt x="1616" y="5109"/>
                  <a:pt x="1665" y="3607"/>
                </a:cubicBezTo>
                <a:cubicBezTo>
                  <a:pt x="1701" y="2463"/>
                  <a:pt x="1750" y="1533"/>
                  <a:pt x="1786" y="746"/>
                </a:cubicBezTo>
                <a:cubicBezTo>
                  <a:pt x="1810" y="174"/>
                  <a:pt x="1701" y="-255"/>
                  <a:pt x="1629" y="174"/>
                </a:cubicBezTo>
                <a:lnTo>
                  <a:pt x="100" y="9186"/>
                </a:lnTo>
                <a:cubicBezTo>
                  <a:pt x="-33" y="9973"/>
                  <a:pt x="-33" y="11260"/>
                  <a:pt x="100" y="12047"/>
                </a:cubicBezTo>
                <a:lnTo>
                  <a:pt x="1604" y="20916"/>
                </a:lnTo>
                <a:cubicBezTo>
                  <a:pt x="1677" y="21345"/>
                  <a:pt x="1798" y="20916"/>
                  <a:pt x="1762" y="20344"/>
                </a:cubicBezTo>
                <a:cubicBezTo>
                  <a:pt x="1713" y="19414"/>
                  <a:pt x="1665" y="18484"/>
                  <a:pt x="1629" y="17554"/>
                </a:cubicBezTo>
                <a:cubicBezTo>
                  <a:pt x="1568" y="16052"/>
                  <a:pt x="1750" y="14622"/>
                  <a:pt x="2017" y="14479"/>
                </a:cubicBezTo>
                <a:cubicBezTo>
                  <a:pt x="4103" y="13406"/>
                  <a:pt x="7511" y="12691"/>
                  <a:pt x="11355" y="12691"/>
                </a:cubicBezTo>
                <a:cubicBezTo>
                  <a:pt x="15285" y="12691"/>
                  <a:pt x="18753" y="13406"/>
                  <a:pt x="20827" y="14550"/>
                </a:cubicBezTo>
                <a:cubicBezTo>
                  <a:pt x="21215" y="14765"/>
                  <a:pt x="21567" y="12905"/>
                  <a:pt x="21567" y="10617"/>
                </a:cubicBezTo>
                <a:lnTo>
                  <a:pt x="21567" y="10617"/>
                </a:lnTo>
                <a:cubicBezTo>
                  <a:pt x="21567" y="8256"/>
                  <a:pt x="21227" y="6397"/>
                  <a:pt x="20839" y="6611"/>
                </a:cubicBezTo>
                <a:close/>
                <a:moveTo>
                  <a:pt x="20864" y="12977"/>
                </a:moveTo>
                <a:cubicBezTo>
                  <a:pt x="20633" y="12977"/>
                  <a:pt x="20451" y="11904"/>
                  <a:pt x="20451" y="10545"/>
                </a:cubicBezTo>
                <a:cubicBezTo>
                  <a:pt x="20451" y="9186"/>
                  <a:pt x="20633" y="8113"/>
                  <a:pt x="20864" y="8113"/>
                </a:cubicBezTo>
                <a:cubicBezTo>
                  <a:pt x="21094" y="8113"/>
                  <a:pt x="21276" y="9186"/>
                  <a:pt x="21276" y="10545"/>
                </a:cubicBezTo>
                <a:cubicBezTo>
                  <a:pt x="21276" y="11904"/>
                  <a:pt x="21094" y="12977"/>
                  <a:pt x="20864" y="1297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C8F223C-B18A-BA3A-870E-1D1CEE2B0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7776" y="211010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usiness Growth with solid fill">
            <a:extLst>
              <a:ext uri="{FF2B5EF4-FFF2-40B4-BE49-F238E27FC236}">
                <a16:creationId xmlns:a16="http://schemas.microsoft.com/office/drawing/2014/main" id="{251DC062-AD5A-46E1-9117-BC47C3262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10827" y="412225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6F4E5F2-319E-DFA8-E51B-E52FD1B92140}"/>
              </a:ext>
            </a:extLst>
          </p:cNvPr>
          <p:cNvGrpSpPr/>
          <p:nvPr/>
        </p:nvGrpSpPr>
        <p:grpSpPr>
          <a:xfrm>
            <a:off x="6704987" y="2310087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86C5AE-72C6-E81F-7FD2-E0916F0F174E}"/>
                </a:ext>
              </a:extLst>
            </p:cNvPr>
            <p:cNvSpPr txBox="1"/>
            <p:nvPr/>
          </p:nvSpPr>
          <p:spPr>
            <a:xfrm>
              <a:off x="10041093" y="1466725"/>
              <a:ext cx="180696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DBCFA7-C87A-BF38-DF9F-10AF0D4FAE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E0124E-00C5-BDCB-DD83-E1D291E153A3}"/>
              </a:ext>
            </a:extLst>
          </p:cNvPr>
          <p:cNvGrpSpPr/>
          <p:nvPr/>
        </p:nvGrpSpPr>
        <p:grpSpPr>
          <a:xfrm>
            <a:off x="2556434" y="3548858"/>
            <a:ext cx="2926080" cy="1251616"/>
            <a:chOff x="8921977" y="1925881"/>
            <a:chExt cx="2926080" cy="125161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26C609-4400-B26B-2141-2B3D7EA1610E}"/>
                </a:ext>
              </a:extLst>
            </p:cNvPr>
            <p:cNvSpPr txBox="1"/>
            <p:nvPr/>
          </p:nvSpPr>
          <p:spPr>
            <a:xfrm>
              <a:off x="8921977" y="271583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B64663-D9A3-B4A7-9392-D4EDA36D68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Hexagons &amp; Transfer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67DCDB8-BAC6-621A-93F4-1DAE4BA4A859}"/>
              </a:ext>
            </a:extLst>
          </p:cNvPr>
          <p:cNvSpPr/>
          <p:nvPr/>
        </p:nvSpPr>
        <p:spPr>
          <a:xfrm>
            <a:off x="2081632" y="1372457"/>
            <a:ext cx="3875684" cy="439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21600" y="15519"/>
                </a:move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39"/>
                  <a:pt x="21600" y="15944"/>
                  <a:pt x="21600" y="15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B8B43C-5BC9-8ACE-EEDF-0F1DE880CF66}"/>
              </a:ext>
            </a:extLst>
          </p:cNvPr>
          <p:cNvSpPr/>
          <p:nvPr/>
        </p:nvSpPr>
        <p:spPr>
          <a:xfrm>
            <a:off x="3146133" y="1582357"/>
            <a:ext cx="1737687" cy="1976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21600" y="15596"/>
                </a:move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88"/>
                  <a:pt x="0" y="5530"/>
                  <a:pt x="0" y="5906"/>
                </a:cubicBez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30"/>
                  <a:pt x="21600" y="15972"/>
                  <a:pt x="21600" y="1559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D9A444-F84E-5675-9528-3C58DCB41082}"/>
              </a:ext>
            </a:extLst>
          </p:cNvPr>
          <p:cNvSpPr/>
          <p:nvPr/>
        </p:nvSpPr>
        <p:spPr>
          <a:xfrm>
            <a:off x="6234684" y="1372457"/>
            <a:ext cx="3875684" cy="43996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0" y="5968"/>
                </a:move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47"/>
                  <a:pt x="21600" y="15951"/>
                  <a:pt x="21600" y="15526"/>
                </a:cubicBez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291887F-932B-4130-0466-D83703FE58EF}"/>
              </a:ext>
            </a:extLst>
          </p:cNvPr>
          <p:cNvSpPr/>
          <p:nvPr/>
        </p:nvSpPr>
        <p:spPr>
          <a:xfrm>
            <a:off x="7299185" y="3591415"/>
            <a:ext cx="1737685" cy="19760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0" y="5906"/>
                </a:move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14"/>
                  <a:pt x="21600" y="15972"/>
                  <a:pt x="21600" y="15596"/>
                </a:cubicBez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72"/>
                  <a:pt x="0" y="5530"/>
                  <a:pt x="0" y="590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8792398-CEFA-80C0-44C4-EB37D43BB434}"/>
              </a:ext>
            </a:extLst>
          </p:cNvPr>
          <p:cNvSpPr/>
          <p:nvPr/>
        </p:nvSpPr>
        <p:spPr>
          <a:xfrm>
            <a:off x="4975276" y="2350090"/>
            <a:ext cx="2666320" cy="440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089" extrusionOk="0">
                <a:moveTo>
                  <a:pt x="21467" y="9073"/>
                </a:moveTo>
                <a:lnTo>
                  <a:pt x="19963" y="175"/>
                </a:lnTo>
                <a:cubicBezTo>
                  <a:pt x="19890" y="-256"/>
                  <a:pt x="19769" y="175"/>
                  <a:pt x="19805" y="749"/>
                </a:cubicBezTo>
                <a:cubicBezTo>
                  <a:pt x="19854" y="1682"/>
                  <a:pt x="19902" y="2614"/>
                  <a:pt x="19938" y="3547"/>
                </a:cubicBezTo>
                <a:cubicBezTo>
                  <a:pt x="19999" y="5054"/>
                  <a:pt x="19817" y="6490"/>
                  <a:pt x="19550" y="6633"/>
                </a:cubicBezTo>
                <a:cubicBezTo>
                  <a:pt x="17464" y="7709"/>
                  <a:pt x="14056" y="8427"/>
                  <a:pt x="10212" y="8427"/>
                </a:cubicBezTo>
                <a:cubicBezTo>
                  <a:pt x="6282" y="8427"/>
                  <a:pt x="2814" y="7709"/>
                  <a:pt x="740" y="6561"/>
                </a:cubicBezTo>
                <a:cubicBezTo>
                  <a:pt x="352" y="6346"/>
                  <a:pt x="0" y="8212"/>
                  <a:pt x="0" y="10508"/>
                </a:cubicBezTo>
                <a:cubicBezTo>
                  <a:pt x="0" y="12876"/>
                  <a:pt x="340" y="14670"/>
                  <a:pt x="740" y="14455"/>
                </a:cubicBezTo>
                <a:cubicBezTo>
                  <a:pt x="2814" y="13307"/>
                  <a:pt x="6282" y="12589"/>
                  <a:pt x="10212" y="12589"/>
                </a:cubicBezTo>
                <a:cubicBezTo>
                  <a:pt x="14044" y="12589"/>
                  <a:pt x="17440" y="13307"/>
                  <a:pt x="19526" y="14383"/>
                </a:cubicBezTo>
                <a:cubicBezTo>
                  <a:pt x="19781" y="14527"/>
                  <a:pt x="19963" y="15962"/>
                  <a:pt x="19914" y="17469"/>
                </a:cubicBezTo>
                <a:cubicBezTo>
                  <a:pt x="19878" y="18617"/>
                  <a:pt x="19829" y="19550"/>
                  <a:pt x="19793" y="20339"/>
                </a:cubicBezTo>
                <a:cubicBezTo>
                  <a:pt x="19769" y="20913"/>
                  <a:pt x="19878" y="21344"/>
                  <a:pt x="19951" y="20913"/>
                </a:cubicBezTo>
                <a:lnTo>
                  <a:pt x="21479" y="11872"/>
                </a:lnTo>
                <a:cubicBezTo>
                  <a:pt x="21600" y="11082"/>
                  <a:pt x="21600" y="9862"/>
                  <a:pt x="21467" y="9073"/>
                </a:cubicBezTo>
                <a:close/>
                <a:moveTo>
                  <a:pt x="691" y="13020"/>
                </a:moveTo>
                <a:cubicBezTo>
                  <a:pt x="461" y="13020"/>
                  <a:pt x="279" y="11943"/>
                  <a:pt x="279" y="10580"/>
                </a:cubicBezTo>
                <a:cubicBezTo>
                  <a:pt x="279" y="9216"/>
                  <a:pt x="461" y="8140"/>
                  <a:pt x="691" y="8140"/>
                </a:cubicBezTo>
                <a:cubicBezTo>
                  <a:pt x="922" y="8140"/>
                  <a:pt x="1104" y="9216"/>
                  <a:pt x="1104" y="10580"/>
                </a:cubicBezTo>
                <a:cubicBezTo>
                  <a:pt x="1104" y="11872"/>
                  <a:pt x="922" y="13020"/>
                  <a:pt x="691" y="1302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2975CE5-4E21-29FD-5351-FB7EA7FD3EEF}"/>
              </a:ext>
            </a:extLst>
          </p:cNvPr>
          <p:cNvSpPr/>
          <p:nvPr/>
        </p:nvSpPr>
        <p:spPr>
          <a:xfrm>
            <a:off x="4555472" y="4358400"/>
            <a:ext cx="2666126" cy="4421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090" extrusionOk="0">
                <a:moveTo>
                  <a:pt x="20839" y="6611"/>
                </a:moveTo>
                <a:cubicBezTo>
                  <a:pt x="18765" y="7756"/>
                  <a:pt x="15297" y="8471"/>
                  <a:pt x="11367" y="8471"/>
                </a:cubicBezTo>
                <a:cubicBezTo>
                  <a:pt x="7535" y="8471"/>
                  <a:pt x="4139" y="7756"/>
                  <a:pt x="2053" y="6683"/>
                </a:cubicBezTo>
                <a:cubicBezTo>
                  <a:pt x="1798" y="6540"/>
                  <a:pt x="1616" y="5109"/>
                  <a:pt x="1665" y="3607"/>
                </a:cubicBezTo>
                <a:cubicBezTo>
                  <a:pt x="1701" y="2463"/>
                  <a:pt x="1750" y="1533"/>
                  <a:pt x="1786" y="746"/>
                </a:cubicBezTo>
                <a:cubicBezTo>
                  <a:pt x="1810" y="174"/>
                  <a:pt x="1701" y="-255"/>
                  <a:pt x="1629" y="174"/>
                </a:cubicBezTo>
                <a:lnTo>
                  <a:pt x="100" y="9186"/>
                </a:lnTo>
                <a:cubicBezTo>
                  <a:pt x="-33" y="9973"/>
                  <a:pt x="-33" y="11260"/>
                  <a:pt x="100" y="12047"/>
                </a:cubicBezTo>
                <a:lnTo>
                  <a:pt x="1604" y="20916"/>
                </a:lnTo>
                <a:cubicBezTo>
                  <a:pt x="1677" y="21345"/>
                  <a:pt x="1798" y="20916"/>
                  <a:pt x="1762" y="20344"/>
                </a:cubicBezTo>
                <a:cubicBezTo>
                  <a:pt x="1713" y="19414"/>
                  <a:pt x="1665" y="18484"/>
                  <a:pt x="1629" y="17554"/>
                </a:cubicBezTo>
                <a:cubicBezTo>
                  <a:pt x="1568" y="16052"/>
                  <a:pt x="1750" y="14622"/>
                  <a:pt x="2017" y="14479"/>
                </a:cubicBezTo>
                <a:cubicBezTo>
                  <a:pt x="4103" y="13406"/>
                  <a:pt x="7511" y="12691"/>
                  <a:pt x="11355" y="12691"/>
                </a:cubicBezTo>
                <a:cubicBezTo>
                  <a:pt x="15285" y="12691"/>
                  <a:pt x="18753" y="13406"/>
                  <a:pt x="20827" y="14550"/>
                </a:cubicBezTo>
                <a:cubicBezTo>
                  <a:pt x="21215" y="14765"/>
                  <a:pt x="21567" y="12905"/>
                  <a:pt x="21567" y="10617"/>
                </a:cubicBezTo>
                <a:lnTo>
                  <a:pt x="21567" y="10617"/>
                </a:lnTo>
                <a:cubicBezTo>
                  <a:pt x="21567" y="8256"/>
                  <a:pt x="21227" y="6397"/>
                  <a:pt x="20839" y="6611"/>
                </a:cubicBezTo>
                <a:close/>
                <a:moveTo>
                  <a:pt x="20864" y="12977"/>
                </a:moveTo>
                <a:cubicBezTo>
                  <a:pt x="20633" y="12977"/>
                  <a:pt x="20451" y="11904"/>
                  <a:pt x="20451" y="10545"/>
                </a:cubicBezTo>
                <a:cubicBezTo>
                  <a:pt x="20451" y="9186"/>
                  <a:pt x="20633" y="8113"/>
                  <a:pt x="20864" y="8113"/>
                </a:cubicBezTo>
                <a:cubicBezTo>
                  <a:pt x="21094" y="8113"/>
                  <a:pt x="21276" y="9186"/>
                  <a:pt x="21276" y="10545"/>
                </a:cubicBezTo>
                <a:cubicBezTo>
                  <a:pt x="21276" y="11904"/>
                  <a:pt x="21094" y="12977"/>
                  <a:pt x="20864" y="1297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C8F223C-B18A-BA3A-870E-1D1CEE2B0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7776" y="211010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usiness Growth with solid fill">
            <a:extLst>
              <a:ext uri="{FF2B5EF4-FFF2-40B4-BE49-F238E27FC236}">
                <a16:creationId xmlns:a16="http://schemas.microsoft.com/office/drawing/2014/main" id="{251DC062-AD5A-46E1-9117-BC47C3262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10827" y="4122253"/>
            <a:ext cx="914400" cy="914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6F4E5F2-319E-DFA8-E51B-E52FD1B92140}"/>
              </a:ext>
            </a:extLst>
          </p:cNvPr>
          <p:cNvGrpSpPr/>
          <p:nvPr/>
        </p:nvGrpSpPr>
        <p:grpSpPr>
          <a:xfrm>
            <a:off x="6704987" y="2310087"/>
            <a:ext cx="2926080" cy="1290153"/>
            <a:chOff x="8921977" y="1466725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86C5AE-72C6-E81F-7FD2-E0916F0F174E}"/>
                </a:ext>
              </a:extLst>
            </p:cNvPr>
            <p:cNvSpPr txBox="1"/>
            <p:nvPr/>
          </p:nvSpPr>
          <p:spPr>
            <a:xfrm>
              <a:off x="10041093" y="1466725"/>
              <a:ext cx="1806964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DBCFA7-C87A-BF38-DF9F-10AF0D4FAE5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E0124E-00C5-BDCB-DD83-E1D291E153A3}"/>
              </a:ext>
            </a:extLst>
          </p:cNvPr>
          <p:cNvGrpSpPr/>
          <p:nvPr/>
        </p:nvGrpSpPr>
        <p:grpSpPr>
          <a:xfrm>
            <a:off x="2556434" y="3548858"/>
            <a:ext cx="2926080" cy="1251616"/>
            <a:chOff x="8921977" y="1925881"/>
            <a:chExt cx="2926080" cy="125161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26C609-4400-B26B-2141-2B3D7EA1610E}"/>
                </a:ext>
              </a:extLst>
            </p:cNvPr>
            <p:cNvSpPr txBox="1"/>
            <p:nvPr/>
          </p:nvSpPr>
          <p:spPr>
            <a:xfrm>
              <a:off x="8921977" y="271583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B64663-D9A3-B4A7-9392-D4EDA36D68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25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8527</TotalTime>
  <Words>215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Hexagons &amp; Transfer Arrows – Slide Template</vt:lpstr>
      <vt:lpstr>Hexagons &amp; Transfer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Hexagons &amp; Transfer Arrows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2023-03-06T19:05:15Z</dcterms:modified>
  <cp:category>Charts &amp; Diagrams</cp:category>
</cp:coreProperties>
</file>