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6077"/>
    <a:srgbClr val="F7931F"/>
    <a:srgbClr val="F0EEEF"/>
    <a:srgbClr val="2B323B"/>
    <a:srgbClr val="00B09B"/>
    <a:srgbClr val="0D95BC"/>
    <a:srgbClr val="DF361F"/>
    <a:srgbClr val="6C2B43"/>
    <a:srgbClr val="7B0051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62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60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Hexagram Cycle – Slide Template</a:t>
            </a:r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3FEFAB5A-55CA-BE51-2D32-543D8D709BE2}"/>
              </a:ext>
            </a:extLst>
          </p:cNvPr>
          <p:cNvSpPr/>
          <p:nvPr/>
        </p:nvSpPr>
        <p:spPr>
          <a:xfrm>
            <a:off x="4139270" y="4685392"/>
            <a:ext cx="860014" cy="749261"/>
          </a:xfrm>
          <a:custGeom>
            <a:avLst/>
            <a:gdLst>
              <a:gd name="connsiteX0" fmla="*/ 74 w 1146685"/>
              <a:gd name="connsiteY0" fmla="*/ 0 h 999014"/>
              <a:gd name="connsiteX1" fmla="*/ 74 w 1146685"/>
              <a:gd name="connsiteY1" fmla="*/ 220622 h 999014"/>
              <a:gd name="connsiteX2" fmla="*/ 1146685 w 1146685"/>
              <a:gd name="connsiteY2" fmla="*/ 220622 h 999014"/>
              <a:gd name="connsiteX3" fmla="*/ 1146685 w 1146685"/>
              <a:gd name="connsiteY3" fmla="*/ 666024 h 999014"/>
              <a:gd name="connsiteX4" fmla="*/ 573343 w 1146685"/>
              <a:gd name="connsiteY4" fmla="*/ 999014 h 999014"/>
              <a:gd name="connsiteX5" fmla="*/ 0 w 1146685"/>
              <a:gd name="connsiteY5" fmla="*/ 666024 h 999014"/>
              <a:gd name="connsiteX6" fmla="*/ 0 w 1146685"/>
              <a:gd name="connsiteY6" fmla="*/ 43 h 999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6685" h="999014">
                <a:moveTo>
                  <a:pt x="74" y="0"/>
                </a:moveTo>
                <a:lnTo>
                  <a:pt x="74" y="220622"/>
                </a:lnTo>
                <a:lnTo>
                  <a:pt x="1146685" y="220622"/>
                </a:lnTo>
                <a:lnTo>
                  <a:pt x="1146685" y="666024"/>
                </a:lnTo>
                <a:lnTo>
                  <a:pt x="573343" y="999014"/>
                </a:lnTo>
                <a:lnTo>
                  <a:pt x="0" y="666024"/>
                </a:lnTo>
                <a:lnTo>
                  <a:pt x="0" y="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609BC9FD-72F8-6DF2-88FE-67F00B057A4B}"/>
              </a:ext>
            </a:extLst>
          </p:cNvPr>
          <p:cNvSpPr/>
          <p:nvPr/>
        </p:nvSpPr>
        <p:spPr>
          <a:xfrm>
            <a:off x="2984781" y="2433835"/>
            <a:ext cx="721974" cy="916442"/>
          </a:xfrm>
          <a:custGeom>
            <a:avLst/>
            <a:gdLst>
              <a:gd name="connsiteX0" fmla="*/ 576901 w 962632"/>
              <a:gd name="connsiteY0" fmla="*/ 0 h 1332213"/>
              <a:gd name="connsiteX1" fmla="*/ 962632 w 962632"/>
              <a:gd name="connsiteY1" fmla="*/ 222701 h 1332213"/>
              <a:gd name="connsiteX2" fmla="*/ 924468 w 962632"/>
              <a:gd name="connsiteY2" fmla="*/ 249782 h 1332213"/>
              <a:gd name="connsiteX3" fmla="*/ 385730 w 962632"/>
              <a:gd name="connsiteY3" fmla="*/ 1221923 h 1332213"/>
              <a:gd name="connsiteX4" fmla="*/ 576757 w 962632"/>
              <a:gd name="connsiteY4" fmla="*/ 1332213 h 1332213"/>
              <a:gd name="connsiteX5" fmla="*/ 576756 w 962632"/>
              <a:gd name="connsiteY5" fmla="*/ 1332213 h 1332213"/>
              <a:gd name="connsiteX6" fmla="*/ 0 w 962632"/>
              <a:gd name="connsiteY6" fmla="*/ 999223 h 1332213"/>
              <a:gd name="connsiteX7" fmla="*/ 73 w 962632"/>
              <a:gd name="connsiteY7" fmla="*/ 333117 h 1332213"/>
              <a:gd name="connsiteX0" fmla="*/ 576901 w 962632"/>
              <a:gd name="connsiteY0" fmla="*/ 0 h 1332213"/>
              <a:gd name="connsiteX1" fmla="*/ 962632 w 962632"/>
              <a:gd name="connsiteY1" fmla="*/ 222701 h 1332213"/>
              <a:gd name="connsiteX2" fmla="*/ 924468 w 962632"/>
              <a:gd name="connsiteY2" fmla="*/ 249782 h 1332213"/>
              <a:gd name="connsiteX3" fmla="*/ 385730 w 962632"/>
              <a:gd name="connsiteY3" fmla="*/ 1221923 h 1332213"/>
              <a:gd name="connsiteX4" fmla="*/ 576757 w 962632"/>
              <a:gd name="connsiteY4" fmla="*/ 1332213 h 1332213"/>
              <a:gd name="connsiteX5" fmla="*/ 0 w 962632"/>
              <a:gd name="connsiteY5" fmla="*/ 999223 h 1332213"/>
              <a:gd name="connsiteX6" fmla="*/ 73 w 962632"/>
              <a:gd name="connsiteY6" fmla="*/ 333117 h 1332213"/>
              <a:gd name="connsiteX7" fmla="*/ 576901 w 962632"/>
              <a:gd name="connsiteY7" fmla="*/ 0 h 1332213"/>
              <a:gd name="connsiteX0" fmla="*/ 576901 w 962632"/>
              <a:gd name="connsiteY0" fmla="*/ 0 h 1221923"/>
              <a:gd name="connsiteX1" fmla="*/ 962632 w 962632"/>
              <a:gd name="connsiteY1" fmla="*/ 222701 h 1221923"/>
              <a:gd name="connsiteX2" fmla="*/ 924468 w 962632"/>
              <a:gd name="connsiteY2" fmla="*/ 249782 h 1221923"/>
              <a:gd name="connsiteX3" fmla="*/ 385730 w 962632"/>
              <a:gd name="connsiteY3" fmla="*/ 1221923 h 1221923"/>
              <a:gd name="connsiteX4" fmla="*/ 0 w 962632"/>
              <a:gd name="connsiteY4" fmla="*/ 999223 h 1221923"/>
              <a:gd name="connsiteX5" fmla="*/ 73 w 962632"/>
              <a:gd name="connsiteY5" fmla="*/ 333117 h 1221923"/>
              <a:gd name="connsiteX6" fmla="*/ 576901 w 962632"/>
              <a:gd name="connsiteY6" fmla="*/ 0 h 1221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2632" h="1221923">
                <a:moveTo>
                  <a:pt x="576901" y="0"/>
                </a:moveTo>
                <a:lnTo>
                  <a:pt x="962632" y="222701"/>
                </a:lnTo>
                <a:lnTo>
                  <a:pt x="924468" y="249782"/>
                </a:lnTo>
                <a:cubicBezTo>
                  <a:pt x="723783" y="415274"/>
                  <a:pt x="385753" y="1013764"/>
                  <a:pt x="385730" y="1221923"/>
                </a:cubicBezTo>
                <a:lnTo>
                  <a:pt x="0" y="999223"/>
                </a:lnTo>
                <a:cubicBezTo>
                  <a:pt x="24" y="777188"/>
                  <a:pt x="49" y="555152"/>
                  <a:pt x="73" y="333117"/>
                </a:cubicBezTo>
                <a:lnTo>
                  <a:pt x="576901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2024C88A-61B5-B179-F8D2-CD18A7797002}"/>
              </a:ext>
            </a:extLst>
          </p:cNvPr>
          <p:cNvSpPr/>
          <p:nvPr/>
        </p:nvSpPr>
        <p:spPr>
          <a:xfrm>
            <a:off x="2984781" y="3849574"/>
            <a:ext cx="865244" cy="916443"/>
          </a:xfrm>
          <a:custGeom>
            <a:avLst/>
            <a:gdLst>
              <a:gd name="connsiteX0" fmla="*/ 385731 w 1153658"/>
              <a:gd name="connsiteY0" fmla="*/ 0 h 1221924"/>
              <a:gd name="connsiteX1" fmla="*/ 962632 w 1153658"/>
              <a:gd name="connsiteY1" fmla="*/ 999222 h 1221924"/>
              <a:gd name="connsiteX2" fmla="*/ 1153658 w 1153658"/>
              <a:gd name="connsiteY2" fmla="*/ 888933 h 1221924"/>
              <a:gd name="connsiteX3" fmla="*/ 1153658 w 1153658"/>
              <a:gd name="connsiteY3" fmla="*/ 888934 h 1221924"/>
              <a:gd name="connsiteX4" fmla="*/ 576901 w 1153658"/>
              <a:gd name="connsiteY4" fmla="*/ 1221924 h 1221924"/>
              <a:gd name="connsiteX5" fmla="*/ 73 w 1153658"/>
              <a:gd name="connsiteY5" fmla="*/ 888808 h 1221924"/>
              <a:gd name="connsiteX6" fmla="*/ 0 w 1153658"/>
              <a:gd name="connsiteY6" fmla="*/ 222702 h 1221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3658" h="1221924">
                <a:moveTo>
                  <a:pt x="385731" y="0"/>
                </a:moveTo>
                <a:lnTo>
                  <a:pt x="962632" y="999222"/>
                </a:lnTo>
                <a:lnTo>
                  <a:pt x="1153658" y="888933"/>
                </a:lnTo>
                <a:lnTo>
                  <a:pt x="1153658" y="888934"/>
                </a:lnTo>
                <a:lnTo>
                  <a:pt x="576901" y="1221924"/>
                </a:lnTo>
                <a:lnTo>
                  <a:pt x="73" y="888808"/>
                </a:lnTo>
                <a:lnTo>
                  <a:pt x="0" y="22270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CC47F8D7-786F-2D89-E8B9-2B578AB6507F}"/>
              </a:ext>
            </a:extLst>
          </p:cNvPr>
          <p:cNvSpPr/>
          <p:nvPr/>
        </p:nvSpPr>
        <p:spPr>
          <a:xfrm>
            <a:off x="5293976" y="3849575"/>
            <a:ext cx="865244" cy="916442"/>
          </a:xfrm>
          <a:custGeom>
            <a:avLst/>
            <a:gdLst>
              <a:gd name="connsiteX0" fmla="*/ 767929 w 1153658"/>
              <a:gd name="connsiteY0" fmla="*/ 0 h 1221923"/>
              <a:gd name="connsiteX1" fmla="*/ 1153658 w 1153658"/>
              <a:gd name="connsiteY1" fmla="*/ 222701 h 1221923"/>
              <a:gd name="connsiteX2" fmla="*/ 1153585 w 1153658"/>
              <a:gd name="connsiteY2" fmla="*/ 888807 h 1221923"/>
              <a:gd name="connsiteX3" fmla="*/ 576756 w 1153658"/>
              <a:gd name="connsiteY3" fmla="*/ 1221923 h 1221923"/>
              <a:gd name="connsiteX4" fmla="*/ 0 w 1153658"/>
              <a:gd name="connsiteY4" fmla="*/ 888933 h 1221923"/>
              <a:gd name="connsiteX5" fmla="*/ 0 w 1153658"/>
              <a:gd name="connsiteY5" fmla="*/ 888931 h 1221923"/>
              <a:gd name="connsiteX6" fmla="*/ 191028 w 1153658"/>
              <a:gd name="connsiteY6" fmla="*/ 999221 h 1221923"/>
              <a:gd name="connsiteX7" fmla="*/ 763559 w 1153658"/>
              <a:gd name="connsiteY7" fmla="*/ 46590 h 1221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3658" h="1221923">
                <a:moveTo>
                  <a:pt x="767929" y="0"/>
                </a:moveTo>
                <a:lnTo>
                  <a:pt x="1153658" y="222701"/>
                </a:lnTo>
                <a:lnTo>
                  <a:pt x="1153585" y="888807"/>
                </a:lnTo>
                <a:lnTo>
                  <a:pt x="576756" y="1221923"/>
                </a:lnTo>
                <a:lnTo>
                  <a:pt x="0" y="888933"/>
                </a:lnTo>
                <a:lnTo>
                  <a:pt x="0" y="888931"/>
                </a:lnTo>
                <a:lnTo>
                  <a:pt x="191028" y="999221"/>
                </a:lnTo>
                <a:cubicBezTo>
                  <a:pt x="371288" y="895123"/>
                  <a:pt x="720582" y="303134"/>
                  <a:pt x="763559" y="4659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14DAAB8E-8782-3DAD-2F3F-027B244DABBB}"/>
              </a:ext>
            </a:extLst>
          </p:cNvPr>
          <p:cNvSpPr/>
          <p:nvPr/>
        </p:nvSpPr>
        <p:spPr>
          <a:xfrm>
            <a:off x="5293976" y="2433835"/>
            <a:ext cx="865244" cy="942383"/>
          </a:xfrm>
          <a:custGeom>
            <a:avLst/>
            <a:gdLst>
              <a:gd name="connsiteX0" fmla="*/ 576756 w 1153658"/>
              <a:gd name="connsiteY0" fmla="*/ 0 h 1256511"/>
              <a:gd name="connsiteX1" fmla="*/ 1153585 w 1153658"/>
              <a:gd name="connsiteY1" fmla="*/ 333117 h 1256511"/>
              <a:gd name="connsiteX2" fmla="*/ 1153658 w 1153658"/>
              <a:gd name="connsiteY2" fmla="*/ 999223 h 1256511"/>
              <a:gd name="connsiteX3" fmla="*/ 708021 w 1153658"/>
              <a:gd name="connsiteY3" fmla="*/ 1256511 h 1256511"/>
              <a:gd name="connsiteX4" fmla="*/ 767929 w 1153658"/>
              <a:gd name="connsiteY4" fmla="*/ 1221923 h 1256511"/>
              <a:gd name="connsiteX5" fmla="*/ 191028 w 1153658"/>
              <a:gd name="connsiteY5" fmla="*/ 222701 h 1256511"/>
              <a:gd name="connsiteX6" fmla="*/ 0 w 1153658"/>
              <a:gd name="connsiteY6" fmla="*/ 332991 h 1256511"/>
              <a:gd name="connsiteX7" fmla="*/ 0 w 1153658"/>
              <a:gd name="connsiteY7" fmla="*/ 332990 h 1256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3658" h="1256511">
                <a:moveTo>
                  <a:pt x="576756" y="0"/>
                </a:moveTo>
                <a:lnTo>
                  <a:pt x="1153585" y="333117"/>
                </a:lnTo>
                <a:lnTo>
                  <a:pt x="1153658" y="999223"/>
                </a:lnTo>
                <a:lnTo>
                  <a:pt x="708021" y="1256511"/>
                </a:lnTo>
                <a:lnTo>
                  <a:pt x="767929" y="1221923"/>
                </a:lnTo>
                <a:lnTo>
                  <a:pt x="191028" y="222701"/>
                </a:lnTo>
                <a:lnTo>
                  <a:pt x="0" y="332991"/>
                </a:lnTo>
                <a:lnTo>
                  <a:pt x="0" y="33299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47010F37-6F13-5B31-83F5-C71B1ED34D8C}"/>
              </a:ext>
            </a:extLst>
          </p:cNvPr>
          <p:cNvSpPr/>
          <p:nvPr/>
        </p:nvSpPr>
        <p:spPr>
          <a:xfrm>
            <a:off x="4139325" y="1765197"/>
            <a:ext cx="865352" cy="749228"/>
          </a:xfrm>
          <a:custGeom>
            <a:avLst/>
            <a:gdLst>
              <a:gd name="connsiteX0" fmla="*/ 576902 w 1153803"/>
              <a:gd name="connsiteY0" fmla="*/ 0 h 998971"/>
              <a:gd name="connsiteX1" fmla="*/ 1153803 w 1153803"/>
              <a:gd name="connsiteY1" fmla="*/ 332990 h 998971"/>
              <a:gd name="connsiteX2" fmla="*/ 1153803 w 1153803"/>
              <a:gd name="connsiteY2" fmla="*/ 778394 h 998971"/>
              <a:gd name="connsiteX3" fmla="*/ 1 w 1153803"/>
              <a:gd name="connsiteY3" fmla="*/ 778394 h 998971"/>
              <a:gd name="connsiteX4" fmla="*/ 1 w 1153803"/>
              <a:gd name="connsiteY4" fmla="*/ 998971 h 998971"/>
              <a:gd name="connsiteX5" fmla="*/ 0 w 1153803"/>
              <a:gd name="connsiteY5" fmla="*/ 998971 h 998971"/>
              <a:gd name="connsiteX6" fmla="*/ 0 w 1153803"/>
              <a:gd name="connsiteY6" fmla="*/ 332990 h 998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3803" h="998971">
                <a:moveTo>
                  <a:pt x="576902" y="0"/>
                </a:moveTo>
                <a:lnTo>
                  <a:pt x="1153803" y="332990"/>
                </a:lnTo>
                <a:lnTo>
                  <a:pt x="1153803" y="778394"/>
                </a:lnTo>
                <a:lnTo>
                  <a:pt x="1" y="778394"/>
                </a:lnTo>
                <a:lnTo>
                  <a:pt x="1" y="998971"/>
                </a:lnTo>
                <a:lnTo>
                  <a:pt x="0" y="998971"/>
                </a:lnTo>
                <a:lnTo>
                  <a:pt x="0" y="332990"/>
                </a:lnTo>
                <a:close/>
              </a:path>
            </a:pathLst>
          </a:custGeom>
          <a:solidFill>
            <a:srgbClr val="F160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1350">
              <a:solidFill>
                <a:schemeClr val="lt1"/>
              </a:solidFill>
            </a:endParaRP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263DBD1B-4EDA-2888-3092-8540E0836DA8}"/>
              </a:ext>
            </a:extLst>
          </p:cNvPr>
          <p:cNvSpPr/>
          <p:nvPr/>
        </p:nvSpPr>
        <p:spPr>
          <a:xfrm>
            <a:off x="3706813" y="2848478"/>
            <a:ext cx="1730378" cy="1502894"/>
          </a:xfrm>
          <a:custGeom>
            <a:avLst/>
            <a:gdLst>
              <a:gd name="connsiteX0" fmla="*/ 449628 w 2307171"/>
              <a:gd name="connsiteY0" fmla="*/ 0 h 2139950"/>
              <a:gd name="connsiteX1" fmla="*/ 576684 w 2307171"/>
              <a:gd name="connsiteY1" fmla="*/ 0 h 2139950"/>
              <a:gd name="connsiteX2" fmla="*/ 576684 w 2307171"/>
              <a:gd name="connsiteY2" fmla="*/ 70521 h 2139950"/>
              <a:gd name="connsiteX3" fmla="*/ 1153586 w 2307171"/>
              <a:gd name="connsiteY3" fmla="*/ 403512 h 2139950"/>
              <a:gd name="connsiteX4" fmla="*/ 1730487 w 2307171"/>
              <a:gd name="connsiteY4" fmla="*/ 70521 h 2139950"/>
              <a:gd name="connsiteX5" fmla="*/ 1730487 w 2307171"/>
              <a:gd name="connsiteY5" fmla="*/ 0 h 2139950"/>
              <a:gd name="connsiteX6" fmla="*/ 1857542 w 2307171"/>
              <a:gd name="connsiteY6" fmla="*/ 0 h 2139950"/>
              <a:gd name="connsiteX7" fmla="*/ 1730489 w 2307171"/>
              <a:gd name="connsiteY7" fmla="*/ 73354 h 2139950"/>
              <a:gd name="connsiteX8" fmla="*/ 1730561 w 2307171"/>
              <a:gd name="connsiteY8" fmla="*/ 739461 h 2139950"/>
              <a:gd name="connsiteX9" fmla="*/ 2307171 w 2307171"/>
              <a:gd name="connsiteY9" fmla="*/ 1072450 h 2139950"/>
              <a:gd name="connsiteX10" fmla="*/ 1730561 w 2307171"/>
              <a:gd name="connsiteY10" fmla="*/ 1405438 h 2139950"/>
              <a:gd name="connsiteX11" fmla="*/ 1730489 w 2307171"/>
              <a:gd name="connsiteY11" fmla="*/ 2071545 h 2139950"/>
              <a:gd name="connsiteX12" fmla="*/ 1848970 w 2307171"/>
              <a:gd name="connsiteY12" fmla="*/ 2139950 h 2139950"/>
              <a:gd name="connsiteX13" fmla="*/ 1730487 w 2307171"/>
              <a:gd name="connsiteY13" fmla="*/ 2139950 h 2139950"/>
              <a:gd name="connsiteX14" fmla="*/ 1730487 w 2307171"/>
              <a:gd name="connsiteY14" fmla="*/ 2074379 h 2139950"/>
              <a:gd name="connsiteX15" fmla="*/ 1153586 w 2307171"/>
              <a:gd name="connsiteY15" fmla="*/ 1741388 h 2139950"/>
              <a:gd name="connsiteX16" fmla="*/ 576684 w 2307171"/>
              <a:gd name="connsiteY16" fmla="*/ 2074379 h 2139950"/>
              <a:gd name="connsiteX17" fmla="*/ 576684 w 2307171"/>
              <a:gd name="connsiteY17" fmla="*/ 2139950 h 2139950"/>
              <a:gd name="connsiteX18" fmla="*/ 458201 w 2307171"/>
              <a:gd name="connsiteY18" fmla="*/ 2139950 h 2139950"/>
              <a:gd name="connsiteX19" fmla="*/ 576681 w 2307171"/>
              <a:gd name="connsiteY19" fmla="*/ 2071545 h 2139950"/>
              <a:gd name="connsiteX20" fmla="*/ 576610 w 2307171"/>
              <a:gd name="connsiteY20" fmla="*/ 1405438 h 2139950"/>
              <a:gd name="connsiteX21" fmla="*/ 0 w 2307171"/>
              <a:gd name="connsiteY21" fmla="*/ 1072450 h 2139950"/>
              <a:gd name="connsiteX22" fmla="*/ 576610 w 2307171"/>
              <a:gd name="connsiteY22" fmla="*/ 739461 h 2139950"/>
              <a:gd name="connsiteX23" fmla="*/ 576681 w 2307171"/>
              <a:gd name="connsiteY23" fmla="*/ 73354 h 2139950"/>
              <a:gd name="connsiteX24" fmla="*/ 449628 w 2307171"/>
              <a:gd name="connsiteY24" fmla="*/ 0 h 2139950"/>
              <a:gd name="connsiteX0" fmla="*/ 449628 w 2307171"/>
              <a:gd name="connsiteY0" fmla="*/ 0 h 2139950"/>
              <a:gd name="connsiteX1" fmla="*/ 576684 w 2307171"/>
              <a:gd name="connsiteY1" fmla="*/ 70521 h 2139950"/>
              <a:gd name="connsiteX2" fmla="*/ 1153586 w 2307171"/>
              <a:gd name="connsiteY2" fmla="*/ 403512 h 2139950"/>
              <a:gd name="connsiteX3" fmla="*/ 1730487 w 2307171"/>
              <a:gd name="connsiteY3" fmla="*/ 70521 h 2139950"/>
              <a:gd name="connsiteX4" fmla="*/ 1730487 w 2307171"/>
              <a:gd name="connsiteY4" fmla="*/ 0 h 2139950"/>
              <a:gd name="connsiteX5" fmla="*/ 1857542 w 2307171"/>
              <a:gd name="connsiteY5" fmla="*/ 0 h 2139950"/>
              <a:gd name="connsiteX6" fmla="*/ 1730489 w 2307171"/>
              <a:gd name="connsiteY6" fmla="*/ 73354 h 2139950"/>
              <a:gd name="connsiteX7" fmla="*/ 1730561 w 2307171"/>
              <a:gd name="connsiteY7" fmla="*/ 739461 h 2139950"/>
              <a:gd name="connsiteX8" fmla="*/ 2307171 w 2307171"/>
              <a:gd name="connsiteY8" fmla="*/ 1072450 h 2139950"/>
              <a:gd name="connsiteX9" fmla="*/ 1730561 w 2307171"/>
              <a:gd name="connsiteY9" fmla="*/ 1405438 h 2139950"/>
              <a:gd name="connsiteX10" fmla="*/ 1730489 w 2307171"/>
              <a:gd name="connsiteY10" fmla="*/ 2071545 h 2139950"/>
              <a:gd name="connsiteX11" fmla="*/ 1848970 w 2307171"/>
              <a:gd name="connsiteY11" fmla="*/ 2139950 h 2139950"/>
              <a:gd name="connsiteX12" fmla="*/ 1730487 w 2307171"/>
              <a:gd name="connsiteY12" fmla="*/ 2139950 h 2139950"/>
              <a:gd name="connsiteX13" fmla="*/ 1730487 w 2307171"/>
              <a:gd name="connsiteY13" fmla="*/ 2074379 h 2139950"/>
              <a:gd name="connsiteX14" fmla="*/ 1153586 w 2307171"/>
              <a:gd name="connsiteY14" fmla="*/ 1741388 h 2139950"/>
              <a:gd name="connsiteX15" fmla="*/ 576684 w 2307171"/>
              <a:gd name="connsiteY15" fmla="*/ 2074379 h 2139950"/>
              <a:gd name="connsiteX16" fmla="*/ 576684 w 2307171"/>
              <a:gd name="connsiteY16" fmla="*/ 2139950 h 2139950"/>
              <a:gd name="connsiteX17" fmla="*/ 458201 w 2307171"/>
              <a:gd name="connsiteY17" fmla="*/ 2139950 h 2139950"/>
              <a:gd name="connsiteX18" fmla="*/ 576681 w 2307171"/>
              <a:gd name="connsiteY18" fmla="*/ 2071545 h 2139950"/>
              <a:gd name="connsiteX19" fmla="*/ 576610 w 2307171"/>
              <a:gd name="connsiteY19" fmla="*/ 1405438 h 2139950"/>
              <a:gd name="connsiteX20" fmla="*/ 0 w 2307171"/>
              <a:gd name="connsiteY20" fmla="*/ 1072450 h 2139950"/>
              <a:gd name="connsiteX21" fmla="*/ 576610 w 2307171"/>
              <a:gd name="connsiteY21" fmla="*/ 739461 h 2139950"/>
              <a:gd name="connsiteX22" fmla="*/ 576681 w 2307171"/>
              <a:gd name="connsiteY22" fmla="*/ 73354 h 2139950"/>
              <a:gd name="connsiteX23" fmla="*/ 449628 w 2307171"/>
              <a:gd name="connsiteY23" fmla="*/ 0 h 2139950"/>
              <a:gd name="connsiteX0" fmla="*/ 576681 w 2307171"/>
              <a:gd name="connsiteY0" fmla="*/ 73354 h 2139950"/>
              <a:gd name="connsiteX1" fmla="*/ 576684 w 2307171"/>
              <a:gd name="connsiteY1" fmla="*/ 70521 h 2139950"/>
              <a:gd name="connsiteX2" fmla="*/ 1153586 w 2307171"/>
              <a:gd name="connsiteY2" fmla="*/ 403512 h 2139950"/>
              <a:gd name="connsiteX3" fmla="*/ 1730487 w 2307171"/>
              <a:gd name="connsiteY3" fmla="*/ 70521 h 2139950"/>
              <a:gd name="connsiteX4" fmla="*/ 1730487 w 2307171"/>
              <a:gd name="connsiteY4" fmla="*/ 0 h 2139950"/>
              <a:gd name="connsiteX5" fmla="*/ 1857542 w 2307171"/>
              <a:gd name="connsiteY5" fmla="*/ 0 h 2139950"/>
              <a:gd name="connsiteX6" fmla="*/ 1730489 w 2307171"/>
              <a:gd name="connsiteY6" fmla="*/ 73354 h 2139950"/>
              <a:gd name="connsiteX7" fmla="*/ 1730561 w 2307171"/>
              <a:gd name="connsiteY7" fmla="*/ 739461 h 2139950"/>
              <a:gd name="connsiteX8" fmla="*/ 2307171 w 2307171"/>
              <a:gd name="connsiteY8" fmla="*/ 1072450 h 2139950"/>
              <a:gd name="connsiteX9" fmla="*/ 1730561 w 2307171"/>
              <a:gd name="connsiteY9" fmla="*/ 1405438 h 2139950"/>
              <a:gd name="connsiteX10" fmla="*/ 1730489 w 2307171"/>
              <a:gd name="connsiteY10" fmla="*/ 2071545 h 2139950"/>
              <a:gd name="connsiteX11" fmla="*/ 1848970 w 2307171"/>
              <a:gd name="connsiteY11" fmla="*/ 2139950 h 2139950"/>
              <a:gd name="connsiteX12" fmla="*/ 1730487 w 2307171"/>
              <a:gd name="connsiteY12" fmla="*/ 2139950 h 2139950"/>
              <a:gd name="connsiteX13" fmla="*/ 1730487 w 2307171"/>
              <a:gd name="connsiteY13" fmla="*/ 2074379 h 2139950"/>
              <a:gd name="connsiteX14" fmla="*/ 1153586 w 2307171"/>
              <a:gd name="connsiteY14" fmla="*/ 1741388 h 2139950"/>
              <a:gd name="connsiteX15" fmla="*/ 576684 w 2307171"/>
              <a:gd name="connsiteY15" fmla="*/ 2074379 h 2139950"/>
              <a:gd name="connsiteX16" fmla="*/ 576684 w 2307171"/>
              <a:gd name="connsiteY16" fmla="*/ 2139950 h 2139950"/>
              <a:gd name="connsiteX17" fmla="*/ 458201 w 2307171"/>
              <a:gd name="connsiteY17" fmla="*/ 2139950 h 2139950"/>
              <a:gd name="connsiteX18" fmla="*/ 576681 w 2307171"/>
              <a:gd name="connsiteY18" fmla="*/ 2071545 h 2139950"/>
              <a:gd name="connsiteX19" fmla="*/ 576610 w 2307171"/>
              <a:gd name="connsiteY19" fmla="*/ 1405438 h 2139950"/>
              <a:gd name="connsiteX20" fmla="*/ 0 w 2307171"/>
              <a:gd name="connsiteY20" fmla="*/ 1072450 h 2139950"/>
              <a:gd name="connsiteX21" fmla="*/ 576610 w 2307171"/>
              <a:gd name="connsiteY21" fmla="*/ 739461 h 2139950"/>
              <a:gd name="connsiteX22" fmla="*/ 576681 w 2307171"/>
              <a:gd name="connsiteY22" fmla="*/ 73354 h 2139950"/>
              <a:gd name="connsiteX0" fmla="*/ 576681 w 2307171"/>
              <a:gd name="connsiteY0" fmla="*/ 73354 h 2139950"/>
              <a:gd name="connsiteX1" fmla="*/ 576684 w 2307171"/>
              <a:gd name="connsiteY1" fmla="*/ 70521 h 2139950"/>
              <a:gd name="connsiteX2" fmla="*/ 1153586 w 2307171"/>
              <a:gd name="connsiteY2" fmla="*/ 403512 h 2139950"/>
              <a:gd name="connsiteX3" fmla="*/ 1730487 w 2307171"/>
              <a:gd name="connsiteY3" fmla="*/ 70521 h 2139950"/>
              <a:gd name="connsiteX4" fmla="*/ 1730487 w 2307171"/>
              <a:gd name="connsiteY4" fmla="*/ 0 h 2139950"/>
              <a:gd name="connsiteX5" fmla="*/ 1730489 w 2307171"/>
              <a:gd name="connsiteY5" fmla="*/ 73354 h 2139950"/>
              <a:gd name="connsiteX6" fmla="*/ 1730561 w 2307171"/>
              <a:gd name="connsiteY6" fmla="*/ 739461 h 2139950"/>
              <a:gd name="connsiteX7" fmla="*/ 2307171 w 2307171"/>
              <a:gd name="connsiteY7" fmla="*/ 1072450 h 2139950"/>
              <a:gd name="connsiteX8" fmla="*/ 1730561 w 2307171"/>
              <a:gd name="connsiteY8" fmla="*/ 1405438 h 2139950"/>
              <a:gd name="connsiteX9" fmla="*/ 1730489 w 2307171"/>
              <a:gd name="connsiteY9" fmla="*/ 2071545 h 2139950"/>
              <a:gd name="connsiteX10" fmla="*/ 1848970 w 2307171"/>
              <a:gd name="connsiteY10" fmla="*/ 2139950 h 2139950"/>
              <a:gd name="connsiteX11" fmla="*/ 1730487 w 2307171"/>
              <a:gd name="connsiteY11" fmla="*/ 2139950 h 2139950"/>
              <a:gd name="connsiteX12" fmla="*/ 1730487 w 2307171"/>
              <a:gd name="connsiteY12" fmla="*/ 2074379 h 2139950"/>
              <a:gd name="connsiteX13" fmla="*/ 1153586 w 2307171"/>
              <a:gd name="connsiteY13" fmla="*/ 1741388 h 2139950"/>
              <a:gd name="connsiteX14" fmla="*/ 576684 w 2307171"/>
              <a:gd name="connsiteY14" fmla="*/ 2074379 h 2139950"/>
              <a:gd name="connsiteX15" fmla="*/ 576684 w 2307171"/>
              <a:gd name="connsiteY15" fmla="*/ 2139950 h 2139950"/>
              <a:gd name="connsiteX16" fmla="*/ 458201 w 2307171"/>
              <a:gd name="connsiteY16" fmla="*/ 2139950 h 2139950"/>
              <a:gd name="connsiteX17" fmla="*/ 576681 w 2307171"/>
              <a:gd name="connsiteY17" fmla="*/ 2071545 h 2139950"/>
              <a:gd name="connsiteX18" fmla="*/ 576610 w 2307171"/>
              <a:gd name="connsiteY18" fmla="*/ 1405438 h 2139950"/>
              <a:gd name="connsiteX19" fmla="*/ 0 w 2307171"/>
              <a:gd name="connsiteY19" fmla="*/ 1072450 h 2139950"/>
              <a:gd name="connsiteX20" fmla="*/ 576610 w 2307171"/>
              <a:gd name="connsiteY20" fmla="*/ 739461 h 2139950"/>
              <a:gd name="connsiteX21" fmla="*/ 576681 w 2307171"/>
              <a:gd name="connsiteY21" fmla="*/ 73354 h 2139950"/>
              <a:gd name="connsiteX0" fmla="*/ 576681 w 2307171"/>
              <a:gd name="connsiteY0" fmla="*/ 2833 h 2069429"/>
              <a:gd name="connsiteX1" fmla="*/ 576684 w 2307171"/>
              <a:gd name="connsiteY1" fmla="*/ 0 h 2069429"/>
              <a:gd name="connsiteX2" fmla="*/ 1153586 w 2307171"/>
              <a:gd name="connsiteY2" fmla="*/ 332991 h 2069429"/>
              <a:gd name="connsiteX3" fmla="*/ 1730487 w 2307171"/>
              <a:gd name="connsiteY3" fmla="*/ 0 h 2069429"/>
              <a:gd name="connsiteX4" fmla="*/ 1730489 w 2307171"/>
              <a:gd name="connsiteY4" fmla="*/ 2833 h 2069429"/>
              <a:gd name="connsiteX5" fmla="*/ 1730561 w 2307171"/>
              <a:gd name="connsiteY5" fmla="*/ 668940 h 2069429"/>
              <a:gd name="connsiteX6" fmla="*/ 2307171 w 2307171"/>
              <a:gd name="connsiteY6" fmla="*/ 1001929 h 2069429"/>
              <a:gd name="connsiteX7" fmla="*/ 1730561 w 2307171"/>
              <a:gd name="connsiteY7" fmla="*/ 1334917 h 2069429"/>
              <a:gd name="connsiteX8" fmla="*/ 1730489 w 2307171"/>
              <a:gd name="connsiteY8" fmla="*/ 2001024 h 2069429"/>
              <a:gd name="connsiteX9" fmla="*/ 1848970 w 2307171"/>
              <a:gd name="connsiteY9" fmla="*/ 2069429 h 2069429"/>
              <a:gd name="connsiteX10" fmla="*/ 1730487 w 2307171"/>
              <a:gd name="connsiteY10" fmla="*/ 2069429 h 2069429"/>
              <a:gd name="connsiteX11" fmla="*/ 1730487 w 2307171"/>
              <a:gd name="connsiteY11" fmla="*/ 2003858 h 2069429"/>
              <a:gd name="connsiteX12" fmla="*/ 1153586 w 2307171"/>
              <a:gd name="connsiteY12" fmla="*/ 1670867 h 2069429"/>
              <a:gd name="connsiteX13" fmla="*/ 576684 w 2307171"/>
              <a:gd name="connsiteY13" fmla="*/ 2003858 h 2069429"/>
              <a:gd name="connsiteX14" fmla="*/ 576684 w 2307171"/>
              <a:gd name="connsiteY14" fmla="*/ 2069429 h 2069429"/>
              <a:gd name="connsiteX15" fmla="*/ 458201 w 2307171"/>
              <a:gd name="connsiteY15" fmla="*/ 2069429 h 2069429"/>
              <a:gd name="connsiteX16" fmla="*/ 576681 w 2307171"/>
              <a:gd name="connsiteY16" fmla="*/ 2001024 h 2069429"/>
              <a:gd name="connsiteX17" fmla="*/ 576610 w 2307171"/>
              <a:gd name="connsiteY17" fmla="*/ 1334917 h 2069429"/>
              <a:gd name="connsiteX18" fmla="*/ 0 w 2307171"/>
              <a:gd name="connsiteY18" fmla="*/ 1001929 h 2069429"/>
              <a:gd name="connsiteX19" fmla="*/ 576610 w 2307171"/>
              <a:gd name="connsiteY19" fmla="*/ 668940 h 2069429"/>
              <a:gd name="connsiteX20" fmla="*/ 576681 w 2307171"/>
              <a:gd name="connsiteY20" fmla="*/ 2833 h 2069429"/>
              <a:gd name="connsiteX0" fmla="*/ 576681 w 2307171"/>
              <a:gd name="connsiteY0" fmla="*/ 2833 h 2069429"/>
              <a:gd name="connsiteX1" fmla="*/ 576684 w 2307171"/>
              <a:gd name="connsiteY1" fmla="*/ 0 h 2069429"/>
              <a:gd name="connsiteX2" fmla="*/ 1153586 w 2307171"/>
              <a:gd name="connsiteY2" fmla="*/ 332991 h 2069429"/>
              <a:gd name="connsiteX3" fmla="*/ 1730487 w 2307171"/>
              <a:gd name="connsiteY3" fmla="*/ 0 h 2069429"/>
              <a:gd name="connsiteX4" fmla="*/ 1730489 w 2307171"/>
              <a:gd name="connsiteY4" fmla="*/ 2833 h 2069429"/>
              <a:gd name="connsiteX5" fmla="*/ 1730561 w 2307171"/>
              <a:gd name="connsiteY5" fmla="*/ 668940 h 2069429"/>
              <a:gd name="connsiteX6" fmla="*/ 2307171 w 2307171"/>
              <a:gd name="connsiteY6" fmla="*/ 1001929 h 2069429"/>
              <a:gd name="connsiteX7" fmla="*/ 1730561 w 2307171"/>
              <a:gd name="connsiteY7" fmla="*/ 1334917 h 2069429"/>
              <a:gd name="connsiteX8" fmla="*/ 1730489 w 2307171"/>
              <a:gd name="connsiteY8" fmla="*/ 2001024 h 2069429"/>
              <a:gd name="connsiteX9" fmla="*/ 1848970 w 2307171"/>
              <a:gd name="connsiteY9" fmla="*/ 2069429 h 2069429"/>
              <a:gd name="connsiteX10" fmla="*/ 1730487 w 2307171"/>
              <a:gd name="connsiteY10" fmla="*/ 2003858 h 2069429"/>
              <a:gd name="connsiteX11" fmla="*/ 1153586 w 2307171"/>
              <a:gd name="connsiteY11" fmla="*/ 1670867 h 2069429"/>
              <a:gd name="connsiteX12" fmla="*/ 576684 w 2307171"/>
              <a:gd name="connsiteY12" fmla="*/ 2003858 h 2069429"/>
              <a:gd name="connsiteX13" fmla="*/ 576684 w 2307171"/>
              <a:gd name="connsiteY13" fmla="*/ 2069429 h 2069429"/>
              <a:gd name="connsiteX14" fmla="*/ 458201 w 2307171"/>
              <a:gd name="connsiteY14" fmla="*/ 2069429 h 2069429"/>
              <a:gd name="connsiteX15" fmla="*/ 576681 w 2307171"/>
              <a:gd name="connsiteY15" fmla="*/ 2001024 h 2069429"/>
              <a:gd name="connsiteX16" fmla="*/ 576610 w 2307171"/>
              <a:gd name="connsiteY16" fmla="*/ 1334917 h 2069429"/>
              <a:gd name="connsiteX17" fmla="*/ 0 w 2307171"/>
              <a:gd name="connsiteY17" fmla="*/ 1001929 h 2069429"/>
              <a:gd name="connsiteX18" fmla="*/ 576610 w 2307171"/>
              <a:gd name="connsiteY18" fmla="*/ 668940 h 2069429"/>
              <a:gd name="connsiteX19" fmla="*/ 576681 w 2307171"/>
              <a:gd name="connsiteY19" fmla="*/ 2833 h 2069429"/>
              <a:gd name="connsiteX0" fmla="*/ 576681 w 2307171"/>
              <a:gd name="connsiteY0" fmla="*/ 2833 h 2069429"/>
              <a:gd name="connsiteX1" fmla="*/ 576684 w 2307171"/>
              <a:gd name="connsiteY1" fmla="*/ 0 h 2069429"/>
              <a:gd name="connsiteX2" fmla="*/ 1153586 w 2307171"/>
              <a:gd name="connsiteY2" fmla="*/ 332991 h 2069429"/>
              <a:gd name="connsiteX3" fmla="*/ 1730487 w 2307171"/>
              <a:gd name="connsiteY3" fmla="*/ 0 h 2069429"/>
              <a:gd name="connsiteX4" fmla="*/ 1730489 w 2307171"/>
              <a:gd name="connsiteY4" fmla="*/ 2833 h 2069429"/>
              <a:gd name="connsiteX5" fmla="*/ 1730561 w 2307171"/>
              <a:gd name="connsiteY5" fmla="*/ 668940 h 2069429"/>
              <a:gd name="connsiteX6" fmla="*/ 2307171 w 2307171"/>
              <a:gd name="connsiteY6" fmla="*/ 1001929 h 2069429"/>
              <a:gd name="connsiteX7" fmla="*/ 1730561 w 2307171"/>
              <a:gd name="connsiteY7" fmla="*/ 1334917 h 2069429"/>
              <a:gd name="connsiteX8" fmla="*/ 1730489 w 2307171"/>
              <a:gd name="connsiteY8" fmla="*/ 2001024 h 2069429"/>
              <a:gd name="connsiteX9" fmla="*/ 1730487 w 2307171"/>
              <a:gd name="connsiteY9" fmla="*/ 2003858 h 2069429"/>
              <a:gd name="connsiteX10" fmla="*/ 1153586 w 2307171"/>
              <a:gd name="connsiteY10" fmla="*/ 1670867 h 2069429"/>
              <a:gd name="connsiteX11" fmla="*/ 576684 w 2307171"/>
              <a:gd name="connsiteY11" fmla="*/ 2003858 h 2069429"/>
              <a:gd name="connsiteX12" fmla="*/ 576684 w 2307171"/>
              <a:gd name="connsiteY12" fmla="*/ 2069429 h 2069429"/>
              <a:gd name="connsiteX13" fmla="*/ 458201 w 2307171"/>
              <a:gd name="connsiteY13" fmla="*/ 2069429 h 2069429"/>
              <a:gd name="connsiteX14" fmla="*/ 576681 w 2307171"/>
              <a:gd name="connsiteY14" fmla="*/ 2001024 h 2069429"/>
              <a:gd name="connsiteX15" fmla="*/ 576610 w 2307171"/>
              <a:gd name="connsiteY15" fmla="*/ 1334917 h 2069429"/>
              <a:gd name="connsiteX16" fmla="*/ 0 w 2307171"/>
              <a:gd name="connsiteY16" fmla="*/ 1001929 h 2069429"/>
              <a:gd name="connsiteX17" fmla="*/ 576610 w 2307171"/>
              <a:gd name="connsiteY17" fmla="*/ 668940 h 2069429"/>
              <a:gd name="connsiteX18" fmla="*/ 576681 w 2307171"/>
              <a:gd name="connsiteY18" fmla="*/ 2833 h 2069429"/>
              <a:gd name="connsiteX0" fmla="*/ 576681 w 2307171"/>
              <a:gd name="connsiteY0" fmla="*/ 2833 h 2069429"/>
              <a:gd name="connsiteX1" fmla="*/ 576684 w 2307171"/>
              <a:gd name="connsiteY1" fmla="*/ 0 h 2069429"/>
              <a:gd name="connsiteX2" fmla="*/ 1153586 w 2307171"/>
              <a:gd name="connsiteY2" fmla="*/ 332991 h 2069429"/>
              <a:gd name="connsiteX3" fmla="*/ 1730487 w 2307171"/>
              <a:gd name="connsiteY3" fmla="*/ 0 h 2069429"/>
              <a:gd name="connsiteX4" fmla="*/ 1730489 w 2307171"/>
              <a:gd name="connsiteY4" fmla="*/ 2833 h 2069429"/>
              <a:gd name="connsiteX5" fmla="*/ 1730561 w 2307171"/>
              <a:gd name="connsiteY5" fmla="*/ 668940 h 2069429"/>
              <a:gd name="connsiteX6" fmla="*/ 2307171 w 2307171"/>
              <a:gd name="connsiteY6" fmla="*/ 1001929 h 2069429"/>
              <a:gd name="connsiteX7" fmla="*/ 1730561 w 2307171"/>
              <a:gd name="connsiteY7" fmla="*/ 1334917 h 2069429"/>
              <a:gd name="connsiteX8" fmla="*/ 1730489 w 2307171"/>
              <a:gd name="connsiteY8" fmla="*/ 2001024 h 2069429"/>
              <a:gd name="connsiteX9" fmla="*/ 1730487 w 2307171"/>
              <a:gd name="connsiteY9" fmla="*/ 2003858 h 2069429"/>
              <a:gd name="connsiteX10" fmla="*/ 1153586 w 2307171"/>
              <a:gd name="connsiteY10" fmla="*/ 1670867 h 2069429"/>
              <a:gd name="connsiteX11" fmla="*/ 576684 w 2307171"/>
              <a:gd name="connsiteY11" fmla="*/ 2003858 h 2069429"/>
              <a:gd name="connsiteX12" fmla="*/ 458201 w 2307171"/>
              <a:gd name="connsiteY12" fmla="*/ 2069429 h 2069429"/>
              <a:gd name="connsiteX13" fmla="*/ 576681 w 2307171"/>
              <a:gd name="connsiteY13" fmla="*/ 2001024 h 2069429"/>
              <a:gd name="connsiteX14" fmla="*/ 576610 w 2307171"/>
              <a:gd name="connsiteY14" fmla="*/ 1334917 h 2069429"/>
              <a:gd name="connsiteX15" fmla="*/ 0 w 2307171"/>
              <a:gd name="connsiteY15" fmla="*/ 1001929 h 2069429"/>
              <a:gd name="connsiteX16" fmla="*/ 576610 w 2307171"/>
              <a:gd name="connsiteY16" fmla="*/ 668940 h 2069429"/>
              <a:gd name="connsiteX17" fmla="*/ 576681 w 2307171"/>
              <a:gd name="connsiteY17" fmla="*/ 2833 h 2069429"/>
              <a:gd name="connsiteX0" fmla="*/ 576681 w 2307171"/>
              <a:gd name="connsiteY0" fmla="*/ 2833 h 2003858"/>
              <a:gd name="connsiteX1" fmla="*/ 576684 w 2307171"/>
              <a:gd name="connsiteY1" fmla="*/ 0 h 2003858"/>
              <a:gd name="connsiteX2" fmla="*/ 1153586 w 2307171"/>
              <a:gd name="connsiteY2" fmla="*/ 332991 h 2003858"/>
              <a:gd name="connsiteX3" fmla="*/ 1730487 w 2307171"/>
              <a:gd name="connsiteY3" fmla="*/ 0 h 2003858"/>
              <a:gd name="connsiteX4" fmla="*/ 1730489 w 2307171"/>
              <a:gd name="connsiteY4" fmla="*/ 2833 h 2003858"/>
              <a:gd name="connsiteX5" fmla="*/ 1730561 w 2307171"/>
              <a:gd name="connsiteY5" fmla="*/ 668940 h 2003858"/>
              <a:gd name="connsiteX6" fmla="*/ 2307171 w 2307171"/>
              <a:gd name="connsiteY6" fmla="*/ 1001929 h 2003858"/>
              <a:gd name="connsiteX7" fmla="*/ 1730561 w 2307171"/>
              <a:gd name="connsiteY7" fmla="*/ 1334917 h 2003858"/>
              <a:gd name="connsiteX8" fmla="*/ 1730489 w 2307171"/>
              <a:gd name="connsiteY8" fmla="*/ 2001024 h 2003858"/>
              <a:gd name="connsiteX9" fmla="*/ 1730487 w 2307171"/>
              <a:gd name="connsiteY9" fmla="*/ 2003858 h 2003858"/>
              <a:gd name="connsiteX10" fmla="*/ 1153586 w 2307171"/>
              <a:gd name="connsiteY10" fmla="*/ 1670867 h 2003858"/>
              <a:gd name="connsiteX11" fmla="*/ 576684 w 2307171"/>
              <a:gd name="connsiteY11" fmla="*/ 2003858 h 2003858"/>
              <a:gd name="connsiteX12" fmla="*/ 576681 w 2307171"/>
              <a:gd name="connsiteY12" fmla="*/ 2001024 h 2003858"/>
              <a:gd name="connsiteX13" fmla="*/ 576610 w 2307171"/>
              <a:gd name="connsiteY13" fmla="*/ 1334917 h 2003858"/>
              <a:gd name="connsiteX14" fmla="*/ 0 w 2307171"/>
              <a:gd name="connsiteY14" fmla="*/ 1001929 h 2003858"/>
              <a:gd name="connsiteX15" fmla="*/ 576610 w 2307171"/>
              <a:gd name="connsiteY15" fmla="*/ 668940 h 2003858"/>
              <a:gd name="connsiteX16" fmla="*/ 576681 w 2307171"/>
              <a:gd name="connsiteY16" fmla="*/ 2833 h 2003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07171" h="2003858">
                <a:moveTo>
                  <a:pt x="576681" y="2833"/>
                </a:moveTo>
                <a:cubicBezTo>
                  <a:pt x="576682" y="1889"/>
                  <a:pt x="576683" y="944"/>
                  <a:pt x="576684" y="0"/>
                </a:cubicBezTo>
                <a:lnTo>
                  <a:pt x="1153586" y="332991"/>
                </a:lnTo>
                <a:lnTo>
                  <a:pt x="1730487" y="0"/>
                </a:lnTo>
                <a:cubicBezTo>
                  <a:pt x="1730488" y="944"/>
                  <a:pt x="1730488" y="1889"/>
                  <a:pt x="1730489" y="2833"/>
                </a:cubicBezTo>
                <a:cubicBezTo>
                  <a:pt x="1730513" y="224869"/>
                  <a:pt x="1730537" y="446904"/>
                  <a:pt x="1730561" y="668940"/>
                </a:cubicBezTo>
                <a:lnTo>
                  <a:pt x="2307171" y="1001929"/>
                </a:lnTo>
                <a:lnTo>
                  <a:pt x="1730561" y="1334917"/>
                </a:lnTo>
                <a:cubicBezTo>
                  <a:pt x="1730537" y="1556953"/>
                  <a:pt x="1730513" y="1778988"/>
                  <a:pt x="1730489" y="2001024"/>
                </a:cubicBezTo>
                <a:cubicBezTo>
                  <a:pt x="1730488" y="2001969"/>
                  <a:pt x="1730488" y="2002913"/>
                  <a:pt x="1730487" y="2003858"/>
                </a:cubicBezTo>
                <a:lnTo>
                  <a:pt x="1153586" y="1670867"/>
                </a:lnTo>
                <a:lnTo>
                  <a:pt x="576684" y="2003858"/>
                </a:lnTo>
                <a:cubicBezTo>
                  <a:pt x="576683" y="2002913"/>
                  <a:pt x="576682" y="2001969"/>
                  <a:pt x="576681" y="2001024"/>
                </a:cubicBezTo>
                <a:cubicBezTo>
                  <a:pt x="576657" y="1778988"/>
                  <a:pt x="576634" y="1556953"/>
                  <a:pt x="576610" y="1334917"/>
                </a:cubicBezTo>
                <a:lnTo>
                  <a:pt x="0" y="1001929"/>
                </a:lnTo>
                <a:lnTo>
                  <a:pt x="576610" y="668940"/>
                </a:lnTo>
                <a:cubicBezTo>
                  <a:pt x="576634" y="446904"/>
                  <a:pt x="576657" y="224869"/>
                  <a:pt x="576681" y="2833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14E944DB-5EC5-3F29-5483-452F09926FFF}"/>
              </a:ext>
            </a:extLst>
          </p:cNvPr>
          <p:cNvSpPr/>
          <p:nvPr/>
        </p:nvSpPr>
        <p:spPr>
          <a:xfrm>
            <a:off x="4139326" y="2099248"/>
            <a:ext cx="865352" cy="998974"/>
          </a:xfrm>
          <a:custGeom>
            <a:avLst/>
            <a:gdLst>
              <a:gd name="connsiteX0" fmla="*/ 576902 w 1153803"/>
              <a:gd name="connsiteY0" fmla="*/ 0 h 1331965"/>
              <a:gd name="connsiteX1" fmla="*/ 1153803 w 1153803"/>
              <a:gd name="connsiteY1" fmla="*/ 332991 h 1331965"/>
              <a:gd name="connsiteX2" fmla="*/ 1153803 w 1153803"/>
              <a:gd name="connsiteY2" fmla="*/ 998974 h 1331965"/>
              <a:gd name="connsiteX3" fmla="*/ 576902 w 1153803"/>
              <a:gd name="connsiteY3" fmla="*/ 1331965 h 1331965"/>
              <a:gd name="connsiteX4" fmla="*/ 0 w 1153803"/>
              <a:gd name="connsiteY4" fmla="*/ 998974 h 1331965"/>
              <a:gd name="connsiteX5" fmla="*/ 0 w 1153803"/>
              <a:gd name="connsiteY5" fmla="*/ 332991 h 1331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3803" h="1331965">
                <a:moveTo>
                  <a:pt x="576902" y="0"/>
                </a:moveTo>
                <a:lnTo>
                  <a:pt x="1153803" y="332991"/>
                </a:lnTo>
                <a:lnTo>
                  <a:pt x="1153803" y="998974"/>
                </a:lnTo>
                <a:lnTo>
                  <a:pt x="576902" y="1331965"/>
                </a:lnTo>
                <a:lnTo>
                  <a:pt x="0" y="998974"/>
                </a:lnTo>
                <a:lnTo>
                  <a:pt x="0" y="33299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5F406F2B-1938-0D1F-2477-15AB74008D70}"/>
              </a:ext>
            </a:extLst>
          </p:cNvPr>
          <p:cNvSpPr/>
          <p:nvPr/>
        </p:nvSpPr>
        <p:spPr>
          <a:xfrm>
            <a:off x="5004679" y="2600860"/>
            <a:ext cx="865244" cy="999161"/>
          </a:xfrm>
          <a:custGeom>
            <a:avLst/>
            <a:gdLst>
              <a:gd name="connsiteX0" fmla="*/ 576758 w 1153659"/>
              <a:gd name="connsiteY0" fmla="*/ 0 h 1332214"/>
              <a:gd name="connsiteX1" fmla="*/ 1153588 w 1153659"/>
              <a:gd name="connsiteY1" fmla="*/ 333115 h 1332214"/>
              <a:gd name="connsiteX2" fmla="*/ 1153659 w 1153659"/>
              <a:gd name="connsiteY2" fmla="*/ 999222 h 1332214"/>
              <a:gd name="connsiteX3" fmla="*/ 576902 w 1153659"/>
              <a:gd name="connsiteY3" fmla="*/ 1332214 h 1332214"/>
              <a:gd name="connsiteX4" fmla="*/ 72 w 1153659"/>
              <a:gd name="connsiteY4" fmla="*/ 999098 h 1332214"/>
              <a:gd name="connsiteX5" fmla="*/ 0 w 1153659"/>
              <a:gd name="connsiteY5" fmla="*/ 332991 h 1332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3659" h="1332214">
                <a:moveTo>
                  <a:pt x="576758" y="0"/>
                </a:moveTo>
                <a:lnTo>
                  <a:pt x="1153588" y="333115"/>
                </a:lnTo>
                <a:lnTo>
                  <a:pt x="1153659" y="999222"/>
                </a:lnTo>
                <a:lnTo>
                  <a:pt x="576902" y="1332214"/>
                </a:lnTo>
                <a:lnTo>
                  <a:pt x="72" y="999098"/>
                </a:lnTo>
                <a:lnTo>
                  <a:pt x="0" y="33299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176326C9-A930-6FAB-90AF-6264FB871A07}"/>
              </a:ext>
            </a:extLst>
          </p:cNvPr>
          <p:cNvSpPr/>
          <p:nvPr/>
        </p:nvSpPr>
        <p:spPr>
          <a:xfrm>
            <a:off x="5004679" y="3599830"/>
            <a:ext cx="865244" cy="999161"/>
          </a:xfrm>
          <a:custGeom>
            <a:avLst/>
            <a:gdLst>
              <a:gd name="connsiteX0" fmla="*/ 576902 w 1153659"/>
              <a:gd name="connsiteY0" fmla="*/ 0 h 1332214"/>
              <a:gd name="connsiteX1" fmla="*/ 1153659 w 1153659"/>
              <a:gd name="connsiteY1" fmla="*/ 332991 h 1332214"/>
              <a:gd name="connsiteX2" fmla="*/ 1153588 w 1153659"/>
              <a:gd name="connsiteY2" fmla="*/ 999098 h 1332214"/>
              <a:gd name="connsiteX3" fmla="*/ 576758 w 1153659"/>
              <a:gd name="connsiteY3" fmla="*/ 1332214 h 1332214"/>
              <a:gd name="connsiteX4" fmla="*/ 0 w 1153659"/>
              <a:gd name="connsiteY4" fmla="*/ 999222 h 1332214"/>
              <a:gd name="connsiteX5" fmla="*/ 72 w 1153659"/>
              <a:gd name="connsiteY5" fmla="*/ 333115 h 1332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3659" h="1332214">
                <a:moveTo>
                  <a:pt x="576902" y="0"/>
                </a:moveTo>
                <a:lnTo>
                  <a:pt x="1153659" y="332991"/>
                </a:lnTo>
                <a:lnTo>
                  <a:pt x="1153588" y="999098"/>
                </a:lnTo>
                <a:lnTo>
                  <a:pt x="576758" y="1332214"/>
                </a:lnTo>
                <a:lnTo>
                  <a:pt x="0" y="999222"/>
                </a:lnTo>
                <a:lnTo>
                  <a:pt x="72" y="3331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FE997E27-E341-9C30-615E-02B709845207}"/>
              </a:ext>
            </a:extLst>
          </p:cNvPr>
          <p:cNvSpPr/>
          <p:nvPr/>
        </p:nvSpPr>
        <p:spPr>
          <a:xfrm>
            <a:off x="4139326" y="4101629"/>
            <a:ext cx="865352" cy="998974"/>
          </a:xfrm>
          <a:custGeom>
            <a:avLst/>
            <a:gdLst>
              <a:gd name="connsiteX0" fmla="*/ 576902 w 1153803"/>
              <a:gd name="connsiteY0" fmla="*/ 0 h 1331965"/>
              <a:gd name="connsiteX1" fmla="*/ 1153803 w 1153803"/>
              <a:gd name="connsiteY1" fmla="*/ 332991 h 1331965"/>
              <a:gd name="connsiteX2" fmla="*/ 1153803 w 1153803"/>
              <a:gd name="connsiteY2" fmla="*/ 998974 h 1331965"/>
              <a:gd name="connsiteX3" fmla="*/ 576902 w 1153803"/>
              <a:gd name="connsiteY3" fmla="*/ 1331965 h 1331965"/>
              <a:gd name="connsiteX4" fmla="*/ 0 w 1153803"/>
              <a:gd name="connsiteY4" fmla="*/ 998974 h 1331965"/>
              <a:gd name="connsiteX5" fmla="*/ 0 w 1153803"/>
              <a:gd name="connsiteY5" fmla="*/ 332991 h 1331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3803" h="1331965">
                <a:moveTo>
                  <a:pt x="576902" y="0"/>
                </a:moveTo>
                <a:lnTo>
                  <a:pt x="1153803" y="332991"/>
                </a:lnTo>
                <a:lnTo>
                  <a:pt x="1153803" y="998974"/>
                </a:lnTo>
                <a:lnTo>
                  <a:pt x="576902" y="1331965"/>
                </a:lnTo>
                <a:lnTo>
                  <a:pt x="0" y="998974"/>
                </a:lnTo>
                <a:lnTo>
                  <a:pt x="0" y="33299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AC981566-2031-5B98-FC54-E8F4C42849AB}"/>
              </a:ext>
            </a:extLst>
          </p:cNvPr>
          <p:cNvSpPr/>
          <p:nvPr/>
        </p:nvSpPr>
        <p:spPr>
          <a:xfrm>
            <a:off x="3274079" y="3599830"/>
            <a:ext cx="865244" cy="999161"/>
          </a:xfrm>
          <a:custGeom>
            <a:avLst/>
            <a:gdLst>
              <a:gd name="connsiteX0" fmla="*/ 576758 w 1153659"/>
              <a:gd name="connsiteY0" fmla="*/ 0 h 1332214"/>
              <a:gd name="connsiteX1" fmla="*/ 1153588 w 1153659"/>
              <a:gd name="connsiteY1" fmla="*/ 333115 h 1332214"/>
              <a:gd name="connsiteX2" fmla="*/ 1153659 w 1153659"/>
              <a:gd name="connsiteY2" fmla="*/ 999222 h 1332214"/>
              <a:gd name="connsiteX3" fmla="*/ 576902 w 1153659"/>
              <a:gd name="connsiteY3" fmla="*/ 1332214 h 1332214"/>
              <a:gd name="connsiteX4" fmla="*/ 72 w 1153659"/>
              <a:gd name="connsiteY4" fmla="*/ 999098 h 1332214"/>
              <a:gd name="connsiteX5" fmla="*/ 0 w 1153659"/>
              <a:gd name="connsiteY5" fmla="*/ 332991 h 1332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3659" h="1332214">
                <a:moveTo>
                  <a:pt x="576758" y="0"/>
                </a:moveTo>
                <a:lnTo>
                  <a:pt x="1153588" y="333115"/>
                </a:lnTo>
                <a:lnTo>
                  <a:pt x="1153659" y="999222"/>
                </a:lnTo>
                <a:lnTo>
                  <a:pt x="576902" y="1332214"/>
                </a:lnTo>
                <a:lnTo>
                  <a:pt x="72" y="999098"/>
                </a:lnTo>
                <a:lnTo>
                  <a:pt x="0" y="33299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AA838B19-29FC-2DA2-F42B-F34890385122}"/>
              </a:ext>
            </a:extLst>
          </p:cNvPr>
          <p:cNvSpPr/>
          <p:nvPr/>
        </p:nvSpPr>
        <p:spPr>
          <a:xfrm>
            <a:off x="3274079" y="2600860"/>
            <a:ext cx="865244" cy="999161"/>
          </a:xfrm>
          <a:custGeom>
            <a:avLst/>
            <a:gdLst>
              <a:gd name="connsiteX0" fmla="*/ 576902 w 1153659"/>
              <a:gd name="connsiteY0" fmla="*/ 0 h 1332214"/>
              <a:gd name="connsiteX1" fmla="*/ 1153659 w 1153659"/>
              <a:gd name="connsiteY1" fmla="*/ 332991 h 1332214"/>
              <a:gd name="connsiteX2" fmla="*/ 1153588 w 1153659"/>
              <a:gd name="connsiteY2" fmla="*/ 999098 h 1332214"/>
              <a:gd name="connsiteX3" fmla="*/ 576758 w 1153659"/>
              <a:gd name="connsiteY3" fmla="*/ 1332214 h 1332214"/>
              <a:gd name="connsiteX4" fmla="*/ 0 w 1153659"/>
              <a:gd name="connsiteY4" fmla="*/ 999222 h 1332214"/>
              <a:gd name="connsiteX5" fmla="*/ 72 w 1153659"/>
              <a:gd name="connsiteY5" fmla="*/ 333115 h 1332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3659" h="1332214">
                <a:moveTo>
                  <a:pt x="576902" y="0"/>
                </a:moveTo>
                <a:lnTo>
                  <a:pt x="1153659" y="332991"/>
                </a:lnTo>
                <a:lnTo>
                  <a:pt x="1153588" y="999098"/>
                </a:lnTo>
                <a:lnTo>
                  <a:pt x="576758" y="1332214"/>
                </a:lnTo>
                <a:lnTo>
                  <a:pt x="0" y="999222"/>
                </a:lnTo>
                <a:lnTo>
                  <a:pt x="72" y="3331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90" name="Graphic 16" descr="Megaphone1 with solid fill">
            <a:extLst>
              <a:ext uri="{FF2B5EF4-FFF2-40B4-BE49-F238E27FC236}">
                <a16:creationId xmlns:a16="http://schemas.microsoft.com/office/drawing/2014/main" id="{1C13F939-DFC3-29C9-F7D4-2637C999AC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21331" y="4350445"/>
            <a:ext cx="501341" cy="501341"/>
          </a:xfrm>
          <a:prstGeom prst="rect">
            <a:avLst/>
          </a:prstGeom>
        </p:spPr>
      </p:pic>
      <p:pic>
        <p:nvPicPr>
          <p:cNvPr id="91" name="Graphic 17" descr="Smart Phone with solid fill">
            <a:extLst>
              <a:ext uri="{FF2B5EF4-FFF2-40B4-BE49-F238E27FC236}">
                <a16:creationId xmlns:a16="http://schemas.microsoft.com/office/drawing/2014/main" id="{8ECE65B3-19EE-426F-E01A-BB3F8865F6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56031" y="2849770"/>
            <a:ext cx="501341" cy="501341"/>
          </a:xfrm>
          <a:prstGeom prst="rect">
            <a:avLst/>
          </a:prstGeom>
        </p:spPr>
      </p:pic>
      <p:pic>
        <p:nvPicPr>
          <p:cNvPr id="92" name="Graphic 19" descr="Bar graph with upward trend with solid fill">
            <a:extLst>
              <a:ext uri="{FF2B5EF4-FFF2-40B4-BE49-F238E27FC236}">
                <a16:creationId xmlns:a16="http://schemas.microsoft.com/office/drawing/2014/main" id="{50E4A8E0-0BB6-19CA-0B9D-CB264821DA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86631" y="3848740"/>
            <a:ext cx="501341" cy="501341"/>
          </a:xfrm>
          <a:prstGeom prst="rect">
            <a:avLst/>
          </a:prstGeom>
        </p:spPr>
      </p:pic>
      <p:pic>
        <p:nvPicPr>
          <p:cNvPr id="93" name="Graphic 20" descr="Bullseye with solid fill">
            <a:extLst>
              <a:ext uri="{FF2B5EF4-FFF2-40B4-BE49-F238E27FC236}">
                <a16:creationId xmlns:a16="http://schemas.microsoft.com/office/drawing/2014/main" id="{4E542B17-7D80-3BBD-5A9D-C19FD660AF2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21331" y="2348065"/>
            <a:ext cx="501341" cy="501341"/>
          </a:xfrm>
          <a:prstGeom prst="rect">
            <a:avLst/>
          </a:prstGeom>
        </p:spPr>
      </p:pic>
      <p:pic>
        <p:nvPicPr>
          <p:cNvPr id="94" name="Graphic 21" descr="Database with solid fill">
            <a:extLst>
              <a:ext uri="{FF2B5EF4-FFF2-40B4-BE49-F238E27FC236}">
                <a16:creationId xmlns:a16="http://schemas.microsoft.com/office/drawing/2014/main" id="{50CF393E-3785-888F-EC74-56027818FA6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186631" y="2849770"/>
            <a:ext cx="501341" cy="501341"/>
          </a:xfrm>
          <a:prstGeom prst="rect">
            <a:avLst/>
          </a:prstGeom>
        </p:spPr>
      </p:pic>
      <p:pic>
        <p:nvPicPr>
          <p:cNvPr id="95" name="Graphic 22" descr="Gears with solid fill">
            <a:extLst>
              <a:ext uri="{FF2B5EF4-FFF2-40B4-BE49-F238E27FC236}">
                <a16:creationId xmlns:a16="http://schemas.microsoft.com/office/drawing/2014/main" id="{6AB21406-34E5-549D-2DC1-6EF8F69E38E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456031" y="3848740"/>
            <a:ext cx="501341" cy="501341"/>
          </a:xfrm>
          <a:prstGeom prst="rect">
            <a:avLst/>
          </a:prstGeom>
        </p:spPr>
      </p:pic>
      <p:sp>
        <p:nvSpPr>
          <p:cNvPr id="96" name="TextBox 36">
            <a:extLst>
              <a:ext uri="{FF2B5EF4-FFF2-40B4-BE49-F238E27FC236}">
                <a16:creationId xmlns:a16="http://schemas.microsoft.com/office/drawing/2014/main" id="{AF3FB160-8098-9F3C-D883-554FC7C25545}"/>
              </a:ext>
            </a:extLst>
          </p:cNvPr>
          <p:cNvSpPr txBox="1"/>
          <p:nvPr/>
        </p:nvSpPr>
        <p:spPr>
          <a:xfrm>
            <a:off x="2962468" y="2655021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dirty="0"/>
              <a:t>06</a:t>
            </a:r>
          </a:p>
        </p:txBody>
      </p:sp>
      <p:sp>
        <p:nvSpPr>
          <p:cNvPr id="97" name="TextBox 37">
            <a:extLst>
              <a:ext uri="{FF2B5EF4-FFF2-40B4-BE49-F238E27FC236}">
                <a16:creationId xmlns:a16="http://schemas.microsoft.com/office/drawing/2014/main" id="{860323A1-42CB-C751-6385-0494E290E72D}"/>
              </a:ext>
            </a:extLst>
          </p:cNvPr>
          <p:cNvSpPr txBox="1"/>
          <p:nvPr/>
        </p:nvSpPr>
        <p:spPr>
          <a:xfrm>
            <a:off x="4391502" y="1831600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dirty="0"/>
              <a:t>01</a:t>
            </a:r>
          </a:p>
        </p:txBody>
      </p:sp>
      <p:sp>
        <p:nvSpPr>
          <p:cNvPr id="98" name="TextBox 38">
            <a:extLst>
              <a:ext uri="{FF2B5EF4-FFF2-40B4-BE49-F238E27FC236}">
                <a16:creationId xmlns:a16="http://schemas.microsoft.com/office/drawing/2014/main" id="{68D64531-A60C-2453-BA7B-FEFE32C6FC9B}"/>
              </a:ext>
            </a:extLst>
          </p:cNvPr>
          <p:cNvSpPr txBox="1"/>
          <p:nvPr/>
        </p:nvSpPr>
        <p:spPr>
          <a:xfrm>
            <a:off x="5815799" y="2655021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dirty="0"/>
              <a:t>02</a:t>
            </a:r>
          </a:p>
        </p:txBody>
      </p:sp>
      <p:sp>
        <p:nvSpPr>
          <p:cNvPr id="99" name="TextBox 39">
            <a:extLst>
              <a:ext uri="{FF2B5EF4-FFF2-40B4-BE49-F238E27FC236}">
                <a16:creationId xmlns:a16="http://schemas.microsoft.com/office/drawing/2014/main" id="{69D6A061-D2E1-C990-7778-97B4F91EB4B7}"/>
              </a:ext>
            </a:extLst>
          </p:cNvPr>
          <p:cNvSpPr txBox="1"/>
          <p:nvPr/>
        </p:nvSpPr>
        <p:spPr>
          <a:xfrm>
            <a:off x="5815800" y="4259036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100" name="TextBox 40">
            <a:extLst>
              <a:ext uri="{FF2B5EF4-FFF2-40B4-BE49-F238E27FC236}">
                <a16:creationId xmlns:a16="http://schemas.microsoft.com/office/drawing/2014/main" id="{1E5C9653-684A-1F40-516F-B463CDAF16AB}"/>
              </a:ext>
            </a:extLst>
          </p:cNvPr>
          <p:cNvSpPr txBox="1"/>
          <p:nvPr/>
        </p:nvSpPr>
        <p:spPr>
          <a:xfrm>
            <a:off x="4391502" y="5105544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dirty="0"/>
              <a:t>04</a:t>
            </a:r>
          </a:p>
        </p:txBody>
      </p:sp>
      <p:sp>
        <p:nvSpPr>
          <p:cNvPr id="101" name="TextBox 41">
            <a:extLst>
              <a:ext uri="{FF2B5EF4-FFF2-40B4-BE49-F238E27FC236}">
                <a16:creationId xmlns:a16="http://schemas.microsoft.com/office/drawing/2014/main" id="{82D88490-AA4B-1F67-6AD2-862D1CA3F659}"/>
              </a:ext>
            </a:extLst>
          </p:cNvPr>
          <p:cNvSpPr txBox="1"/>
          <p:nvPr/>
        </p:nvSpPr>
        <p:spPr>
          <a:xfrm>
            <a:off x="2969780" y="4259036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dirty="0"/>
              <a:t>05</a:t>
            </a:r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C0B343ED-3767-B1E3-4437-1AFC3FF4CF69}"/>
              </a:ext>
            </a:extLst>
          </p:cNvPr>
          <p:cNvSpPr/>
          <p:nvPr/>
        </p:nvSpPr>
        <p:spPr>
          <a:xfrm>
            <a:off x="4139270" y="3098222"/>
            <a:ext cx="865463" cy="1003407"/>
          </a:xfrm>
          <a:custGeom>
            <a:avLst/>
            <a:gdLst>
              <a:gd name="connsiteX0" fmla="*/ 449628 w 2307171"/>
              <a:gd name="connsiteY0" fmla="*/ 0 h 2139950"/>
              <a:gd name="connsiteX1" fmla="*/ 576684 w 2307171"/>
              <a:gd name="connsiteY1" fmla="*/ 0 h 2139950"/>
              <a:gd name="connsiteX2" fmla="*/ 576684 w 2307171"/>
              <a:gd name="connsiteY2" fmla="*/ 70521 h 2139950"/>
              <a:gd name="connsiteX3" fmla="*/ 1153586 w 2307171"/>
              <a:gd name="connsiteY3" fmla="*/ 403512 h 2139950"/>
              <a:gd name="connsiteX4" fmla="*/ 1730487 w 2307171"/>
              <a:gd name="connsiteY4" fmla="*/ 70521 h 2139950"/>
              <a:gd name="connsiteX5" fmla="*/ 1730487 w 2307171"/>
              <a:gd name="connsiteY5" fmla="*/ 0 h 2139950"/>
              <a:gd name="connsiteX6" fmla="*/ 1857542 w 2307171"/>
              <a:gd name="connsiteY6" fmla="*/ 0 h 2139950"/>
              <a:gd name="connsiteX7" fmla="*/ 1730489 w 2307171"/>
              <a:gd name="connsiteY7" fmla="*/ 73354 h 2139950"/>
              <a:gd name="connsiteX8" fmla="*/ 1730561 w 2307171"/>
              <a:gd name="connsiteY8" fmla="*/ 739461 h 2139950"/>
              <a:gd name="connsiteX9" fmla="*/ 2307171 w 2307171"/>
              <a:gd name="connsiteY9" fmla="*/ 1072450 h 2139950"/>
              <a:gd name="connsiteX10" fmla="*/ 1730561 w 2307171"/>
              <a:gd name="connsiteY10" fmla="*/ 1405438 h 2139950"/>
              <a:gd name="connsiteX11" fmla="*/ 1730489 w 2307171"/>
              <a:gd name="connsiteY11" fmla="*/ 2071545 h 2139950"/>
              <a:gd name="connsiteX12" fmla="*/ 1848970 w 2307171"/>
              <a:gd name="connsiteY12" fmla="*/ 2139950 h 2139950"/>
              <a:gd name="connsiteX13" fmla="*/ 1730487 w 2307171"/>
              <a:gd name="connsiteY13" fmla="*/ 2139950 h 2139950"/>
              <a:gd name="connsiteX14" fmla="*/ 1730487 w 2307171"/>
              <a:gd name="connsiteY14" fmla="*/ 2074379 h 2139950"/>
              <a:gd name="connsiteX15" fmla="*/ 1153586 w 2307171"/>
              <a:gd name="connsiteY15" fmla="*/ 1741388 h 2139950"/>
              <a:gd name="connsiteX16" fmla="*/ 576684 w 2307171"/>
              <a:gd name="connsiteY16" fmla="*/ 2074379 h 2139950"/>
              <a:gd name="connsiteX17" fmla="*/ 576684 w 2307171"/>
              <a:gd name="connsiteY17" fmla="*/ 2139950 h 2139950"/>
              <a:gd name="connsiteX18" fmla="*/ 458201 w 2307171"/>
              <a:gd name="connsiteY18" fmla="*/ 2139950 h 2139950"/>
              <a:gd name="connsiteX19" fmla="*/ 576681 w 2307171"/>
              <a:gd name="connsiteY19" fmla="*/ 2071545 h 2139950"/>
              <a:gd name="connsiteX20" fmla="*/ 576610 w 2307171"/>
              <a:gd name="connsiteY20" fmla="*/ 1405438 h 2139950"/>
              <a:gd name="connsiteX21" fmla="*/ 0 w 2307171"/>
              <a:gd name="connsiteY21" fmla="*/ 1072450 h 2139950"/>
              <a:gd name="connsiteX22" fmla="*/ 576610 w 2307171"/>
              <a:gd name="connsiteY22" fmla="*/ 739461 h 2139950"/>
              <a:gd name="connsiteX23" fmla="*/ 576681 w 2307171"/>
              <a:gd name="connsiteY23" fmla="*/ 73354 h 2139950"/>
              <a:gd name="connsiteX24" fmla="*/ 449628 w 2307171"/>
              <a:gd name="connsiteY24" fmla="*/ 0 h 2139950"/>
              <a:gd name="connsiteX0" fmla="*/ 449628 w 2307171"/>
              <a:gd name="connsiteY0" fmla="*/ 0 h 2139950"/>
              <a:gd name="connsiteX1" fmla="*/ 576684 w 2307171"/>
              <a:gd name="connsiteY1" fmla="*/ 70521 h 2139950"/>
              <a:gd name="connsiteX2" fmla="*/ 1153586 w 2307171"/>
              <a:gd name="connsiteY2" fmla="*/ 403512 h 2139950"/>
              <a:gd name="connsiteX3" fmla="*/ 1730487 w 2307171"/>
              <a:gd name="connsiteY3" fmla="*/ 70521 h 2139950"/>
              <a:gd name="connsiteX4" fmla="*/ 1730487 w 2307171"/>
              <a:gd name="connsiteY4" fmla="*/ 0 h 2139950"/>
              <a:gd name="connsiteX5" fmla="*/ 1857542 w 2307171"/>
              <a:gd name="connsiteY5" fmla="*/ 0 h 2139950"/>
              <a:gd name="connsiteX6" fmla="*/ 1730489 w 2307171"/>
              <a:gd name="connsiteY6" fmla="*/ 73354 h 2139950"/>
              <a:gd name="connsiteX7" fmla="*/ 1730561 w 2307171"/>
              <a:gd name="connsiteY7" fmla="*/ 739461 h 2139950"/>
              <a:gd name="connsiteX8" fmla="*/ 2307171 w 2307171"/>
              <a:gd name="connsiteY8" fmla="*/ 1072450 h 2139950"/>
              <a:gd name="connsiteX9" fmla="*/ 1730561 w 2307171"/>
              <a:gd name="connsiteY9" fmla="*/ 1405438 h 2139950"/>
              <a:gd name="connsiteX10" fmla="*/ 1730489 w 2307171"/>
              <a:gd name="connsiteY10" fmla="*/ 2071545 h 2139950"/>
              <a:gd name="connsiteX11" fmla="*/ 1848970 w 2307171"/>
              <a:gd name="connsiteY11" fmla="*/ 2139950 h 2139950"/>
              <a:gd name="connsiteX12" fmla="*/ 1730487 w 2307171"/>
              <a:gd name="connsiteY12" fmla="*/ 2139950 h 2139950"/>
              <a:gd name="connsiteX13" fmla="*/ 1730487 w 2307171"/>
              <a:gd name="connsiteY13" fmla="*/ 2074379 h 2139950"/>
              <a:gd name="connsiteX14" fmla="*/ 1153586 w 2307171"/>
              <a:gd name="connsiteY14" fmla="*/ 1741388 h 2139950"/>
              <a:gd name="connsiteX15" fmla="*/ 576684 w 2307171"/>
              <a:gd name="connsiteY15" fmla="*/ 2074379 h 2139950"/>
              <a:gd name="connsiteX16" fmla="*/ 576684 w 2307171"/>
              <a:gd name="connsiteY16" fmla="*/ 2139950 h 2139950"/>
              <a:gd name="connsiteX17" fmla="*/ 458201 w 2307171"/>
              <a:gd name="connsiteY17" fmla="*/ 2139950 h 2139950"/>
              <a:gd name="connsiteX18" fmla="*/ 576681 w 2307171"/>
              <a:gd name="connsiteY18" fmla="*/ 2071545 h 2139950"/>
              <a:gd name="connsiteX19" fmla="*/ 576610 w 2307171"/>
              <a:gd name="connsiteY19" fmla="*/ 1405438 h 2139950"/>
              <a:gd name="connsiteX20" fmla="*/ 0 w 2307171"/>
              <a:gd name="connsiteY20" fmla="*/ 1072450 h 2139950"/>
              <a:gd name="connsiteX21" fmla="*/ 576610 w 2307171"/>
              <a:gd name="connsiteY21" fmla="*/ 739461 h 2139950"/>
              <a:gd name="connsiteX22" fmla="*/ 576681 w 2307171"/>
              <a:gd name="connsiteY22" fmla="*/ 73354 h 2139950"/>
              <a:gd name="connsiteX23" fmla="*/ 449628 w 2307171"/>
              <a:gd name="connsiteY23" fmla="*/ 0 h 2139950"/>
              <a:gd name="connsiteX0" fmla="*/ 576681 w 2307171"/>
              <a:gd name="connsiteY0" fmla="*/ 73354 h 2139950"/>
              <a:gd name="connsiteX1" fmla="*/ 576684 w 2307171"/>
              <a:gd name="connsiteY1" fmla="*/ 70521 h 2139950"/>
              <a:gd name="connsiteX2" fmla="*/ 1153586 w 2307171"/>
              <a:gd name="connsiteY2" fmla="*/ 403512 h 2139950"/>
              <a:gd name="connsiteX3" fmla="*/ 1730487 w 2307171"/>
              <a:gd name="connsiteY3" fmla="*/ 70521 h 2139950"/>
              <a:gd name="connsiteX4" fmla="*/ 1730487 w 2307171"/>
              <a:gd name="connsiteY4" fmla="*/ 0 h 2139950"/>
              <a:gd name="connsiteX5" fmla="*/ 1857542 w 2307171"/>
              <a:gd name="connsiteY5" fmla="*/ 0 h 2139950"/>
              <a:gd name="connsiteX6" fmla="*/ 1730489 w 2307171"/>
              <a:gd name="connsiteY6" fmla="*/ 73354 h 2139950"/>
              <a:gd name="connsiteX7" fmla="*/ 1730561 w 2307171"/>
              <a:gd name="connsiteY7" fmla="*/ 739461 h 2139950"/>
              <a:gd name="connsiteX8" fmla="*/ 2307171 w 2307171"/>
              <a:gd name="connsiteY8" fmla="*/ 1072450 h 2139950"/>
              <a:gd name="connsiteX9" fmla="*/ 1730561 w 2307171"/>
              <a:gd name="connsiteY9" fmla="*/ 1405438 h 2139950"/>
              <a:gd name="connsiteX10" fmla="*/ 1730489 w 2307171"/>
              <a:gd name="connsiteY10" fmla="*/ 2071545 h 2139950"/>
              <a:gd name="connsiteX11" fmla="*/ 1848970 w 2307171"/>
              <a:gd name="connsiteY11" fmla="*/ 2139950 h 2139950"/>
              <a:gd name="connsiteX12" fmla="*/ 1730487 w 2307171"/>
              <a:gd name="connsiteY12" fmla="*/ 2139950 h 2139950"/>
              <a:gd name="connsiteX13" fmla="*/ 1730487 w 2307171"/>
              <a:gd name="connsiteY13" fmla="*/ 2074379 h 2139950"/>
              <a:gd name="connsiteX14" fmla="*/ 1153586 w 2307171"/>
              <a:gd name="connsiteY14" fmla="*/ 1741388 h 2139950"/>
              <a:gd name="connsiteX15" fmla="*/ 576684 w 2307171"/>
              <a:gd name="connsiteY15" fmla="*/ 2074379 h 2139950"/>
              <a:gd name="connsiteX16" fmla="*/ 576684 w 2307171"/>
              <a:gd name="connsiteY16" fmla="*/ 2139950 h 2139950"/>
              <a:gd name="connsiteX17" fmla="*/ 458201 w 2307171"/>
              <a:gd name="connsiteY17" fmla="*/ 2139950 h 2139950"/>
              <a:gd name="connsiteX18" fmla="*/ 576681 w 2307171"/>
              <a:gd name="connsiteY18" fmla="*/ 2071545 h 2139950"/>
              <a:gd name="connsiteX19" fmla="*/ 576610 w 2307171"/>
              <a:gd name="connsiteY19" fmla="*/ 1405438 h 2139950"/>
              <a:gd name="connsiteX20" fmla="*/ 0 w 2307171"/>
              <a:gd name="connsiteY20" fmla="*/ 1072450 h 2139950"/>
              <a:gd name="connsiteX21" fmla="*/ 576610 w 2307171"/>
              <a:gd name="connsiteY21" fmla="*/ 739461 h 2139950"/>
              <a:gd name="connsiteX22" fmla="*/ 576681 w 2307171"/>
              <a:gd name="connsiteY22" fmla="*/ 73354 h 2139950"/>
              <a:gd name="connsiteX0" fmla="*/ 576681 w 2307171"/>
              <a:gd name="connsiteY0" fmla="*/ 73354 h 2139950"/>
              <a:gd name="connsiteX1" fmla="*/ 576684 w 2307171"/>
              <a:gd name="connsiteY1" fmla="*/ 70521 h 2139950"/>
              <a:gd name="connsiteX2" fmla="*/ 1153586 w 2307171"/>
              <a:gd name="connsiteY2" fmla="*/ 403512 h 2139950"/>
              <a:gd name="connsiteX3" fmla="*/ 1730487 w 2307171"/>
              <a:gd name="connsiteY3" fmla="*/ 70521 h 2139950"/>
              <a:gd name="connsiteX4" fmla="*/ 1730487 w 2307171"/>
              <a:gd name="connsiteY4" fmla="*/ 0 h 2139950"/>
              <a:gd name="connsiteX5" fmla="*/ 1730489 w 2307171"/>
              <a:gd name="connsiteY5" fmla="*/ 73354 h 2139950"/>
              <a:gd name="connsiteX6" fmla="*/ 1730561 w 2307171"/>
              <a:gd name="connsiteY6" fmla="*/ 739461 h 2139950"/>
              <a:gd name="connsiteX7" fmla="*/ 2307171 w 2307171"/>
              <a:gd name="connsiteY7" fmla="*/ 1072450 h 2139950"/>
              <a:gd name="connsiteX8" fmla="*/ 1730561 w 2307171"/>
              <a:gd name="connsiteY8" fmla="*/ 1405438 h 2139950"/>
              <a:gd name="connsiteX9" fmla="*/ 1730489 w 2307171"/>
              <a:gd name="connsiteY9" fmla="*/ 2071545 h 2139950"/>
              <a:gd name="connsiteX10" fmla="*/ 1848970 w 2307171"/>
              <a:gd name="connsiteY10" fmla="*/ 2139950 h 2139950"/>
              <a:gd name="connsiteX11" fmla="*/ 1730487 w 2307171"/>
              <a:gd name="connsiteY11" fmla="*/ 2139950 h 2139950"/>
              <a:gd name="connsiteX12" fmla="*/ 1730487 w 2307171"/>
              <a:gd name="connsiteY12" fmla="*/ 2074379 h 2139950"/>
              <a:gd name="connsiteX13" fmla="*/ 1153586 w 2307171"/>
              <a:gd name="connsiteY13" fmla="*/ 1741388 h 2139950"/>
              <a:gd name="connsiteX14" fmla="*/ 576684 w 2307171"/>
              <a:gd name="connsiteY14" fmla="*/ 2074379 h 2139950"/>
              <a:gd name="connsiteX15" fmla="*/ 576684 w 2307171"/>
              <a:gd name="connsiteY15" fmla="*/ 2139950 h 2139950"/>
              <a:gd name="connsiteX16" fmla="*/ 458201 w 2307171"/>
              <a:gd name="connsiteY16" fmla="*/ 2139950 h 2139950"/>
              <a:gd name="connsiteX17" fmla="*/ 576681 w 2307171"/>
              <a:gd name="connsiteY17" fmla="*/ 2071545 h 2139950"/>
              <a:gd name="connsiteX18" fmla="*/ 576610 w 2307171"/>
              <a:gd name="connsiteY18" fmla="*/ 1405438 h 2139950"/>
              <a:gd name="connsiteX19" fmla="*/ 0 w 2307171"/>
              <a:gd name="connsiteY19" fmla="*/ 1072450 h 2139950"/>
              <a:gd name="connsiteX20" fmla="*/ 576610 w 2307171"/>
              <a:gd name="connsiteY20" fmla="*/ 739461 h 2139950"/>
              <a:gd name="connsiteX21" fmla="*/ 576681 w 2307171"/>
              <a:gd name="connsiteY21" fmla="*/ 73354 h 2139950"/>
              <a:gd name="connsiteX0" fmla="*/ 576681 w 2307171"/>
              <a:gd name="connsiteY0" fmla="*/ 2833 h 2069429"/>
              <a:gd name="connsiteX1" fmla="*/ 576684 w 2307171"/>
              <a:gd name="connsiteY1" fmla="*/ 0 h 2069429"/>
              <a:gd name="connsiteX2" fmla="*/ 1153586 w 2307171"/>
              <a:gd name="connsiteY2" fmla="*/ 332991 h 2069429"/>
              <a:gd name="connsiteX3" fmla="*/ 1730487 w 2307171"/>
              <a:gd name="connsiteY3" fmla="*/ 0 h 2069429"/>
              <a:gd name="connsiteX4" fmla="*/ 1730489 w 2307171"/>
              <a:gd name="connsiteY4" fmla="*/ 2833 h 2069429"/>
              <a:gd name="connsiteX5" fmla="*/ 1730561 w 2307171"/>
              <a:gd name="connsiteY5" fmla="*/ 668940 h 2069429"/>
              <a:gd name="connsiteX6" fmla="*/ 2307171 w 2307171"/>
              <a:gd name="connsiteY6" fmla="*/ 1001929 h 2069429"/>
              <a:gd name="connsiteX7" fmla="*/ 1730561 w 2307171"/>
              <a:gd name="connsiteY7" fmla="*/ 1334917 h 2069429"/>
              <a:gd name="connsiteX8" fmla="*/ 1730489 w 2307171"/>
              <a:gd name="connsiteY8" fmla="*/ 2001024 h 2069429"/>
              <a:gd name="connsiteX9" fmla="*/ 1848970 w 2307171"/>
              <a:gd name="connsiteY9" fmla="*/ 2069429 h 2069429"/>
              <a:gd name="connsiteX10" fmla="*/ 1730487 w 2307171"/>
              <a:gd name="connsiteY10" fmla="*/ 2069429 h 2069429"/>
              <a:gd name="connsiteX11" fmla="*/ 1730487 w 2307171"/>
              <a:gd name="connsiteY11" fmla="*/ 2003858 h 2069429"/>
              <a:gd name="connsiteX12" fmla="*/ 1153586 w 2307171"/>
              <a:gd name="connsiteY12" fmla="*/ 1670867 h 2069429"/>
              <a:gd name="connsiteX13" fmla="*/ 576684 w 2307171"/>
              <a:gd name="connsiteY13" fmla="*/ 2003858 h 2069429"/>
              <a:gd name="connsiteX14" fmla="*/ 576684 w 2307171"/>
              <a:gd name="connsiteY14" fmla="*/ 2069429 h 2069429"/>
              <a:gd name="connsiteX15" fmla="*/ 458201 w 2307171"/>
              <a:gd name="connsiteY15" fmla="*/ 2069429 h 2069429"/>
              <a:gd name="connsiteX16" fmla="*/ 576681 w 2307171"/>
              <a:gd name="connsiteY16" fmla="*/ 2001024 h 2069429"/>
              <a:gd name="connsiteX17" fmla="*/ 576610 w 2307171"/>
              <a:gd name="connsiteY17" fmla="*/ 1334917 h 2069429"/>
              <a:gd name="connsiteX18" fmla="*/ 0 w 2307171"/>
              <a:gd name="connsiteY18" fmla="*/ 1001929 h 2069429"/>
              <a:gd name="connsiteX19" fmla="*/ 576610 w 2307171"/>
              <a:gd name="connsiteY19" fmla="*/ 668940 h 2069429"/>
              <a:gd name="connsiteX20" fmla="*/ 576681 w 2307171"/>
              <a:gd name="connsiteY20" fmla="*/ 2833 h 2069429"/>
              <a:gd name="connsiteX0" fmla="*/ 576681 w 2307171"/>
              <a:gd name="connsiteY0" fmla="*/ 2833 h 2069429"/>
              <a:gd name="connsiteX1" fmla="*/ 576684 w 2307171"/>
              <a:gd name="connsiteY1" fmla="*/ 0 h 2069429"/>
              <a:gd name="connsiteX2" fmla="*/ 1153586 w 2307171"/>
              <a:gd name="connsiteY2" fmla="*/ 332991 h 2069429"/>
              <a:gd name="connsiteX3" fmla="*/ 1730487 w 2307171"/>
              <a:gd name="connsiteY3" fmla="*/ 0 h 2069429"/>
              <a:gd name="connsiteX4" fmla="*/ 1730489 w 2307171"/>
              <a:gd name="connsiteY4" fmla="*/ 2833 h 2069429"/>
              <a:gd name="connsiteX5" fmla="*/ 1730561 w 2307171"/>
              <a:gd name="connsiteY5" fmla="*/ 668940 h 2069429"/>
              <a:gd name="connsiteX6" fmla="*/ 2307171 w 2307171"/>
              <a:gd name="connsiteY6" fmla="*/ 1001929 h 2069429"/>
              <a:gd name="connsiteX7" fmla="*/ 1730561 w 2307171"/>
              <a:gd name="connsiteY7" fmla="*/ 1334917 h 2069429"/>
              <a:gd name="connsiteX8" fmla="*/ 1730489 w 2307171"/>
              <a:gd name="connsiteY8" fmla="*/ 2001024 h 2069429"/>
              <a:gd name="connsiteX9" fmla="*/ 1848970 w 2307171"/>
              <a:gd name="connsiteY9" fmla="*/ 2069429 h 2069429"/>
              <a:gd name="connsiteX10" fmla="*/ 1730487 w 2307171"/>
              <a:gd name="connsiteY10" fmla="*/ 2003858 h 2069429"/>
              <a:gd name="connsiteX11" fmla="*/ 1153586 w 2307171"/>
              <a:gd name="connsiteY11" fmla="*/ 1670867 h 2069429"/>
              <a:gd name="connsiteX12" fmla="*/ 576684 w 2307171"/>
              <a:gd name="connsiteY12" fmla="*/ 2003858 h 2069429"/>
              <a:gd name="connsiteX13" fmla="*/ 576684 w 2307171"/>
              <a:gd name="connsiteY13" fmla="*/ 2069429 h 2069429"/>
              <a:gd name="connsiteX14" fmla="*/ 458201 w 2307171"/>
              <a:gd name="connsiteY14" fmla="*/ 2069429 h 2069429"/>
              <a:gd name="connsiteX15" fmla="*/ 576681 w 2307171"/>
              <a:gd name="connsiteY15" fmla="*/ 2001024 h 2069429"/>
              <a:gd name="connsiteX16" fmla="*/ 576610 w 2307171"/>
              <a:gd name="connsiteY16" fmla="*/ 1334917 h 2069429"/>
              <a:gd name="connsiteX17" fmla="*/ 0 w 2307171"/>
              <a:gd name="connsiteY17" fmla="*/ 1001929 h 2069429"/>
              <a:gd name="connsiteX18" fmla="*/ 576610 w 2307171"/>
              <a:gd name="connsiteY18" fmla="*/ 668940 h 2069429"/>
              <a:gd name="connsiteX19" fmla="*/ 576681 w 2307171"/>
              <a:gd name="connsiteY19" fmla="*/ 2833 h 2069429"/>
              <a:gd name="connsiteX0" fmla="*/ 576681 w 2307171"/>
              <a:gd name="connsiteY0" fmla="*/ 2833 h 2069429"/>
              <a:gd name="connsiteX1" fmla="*/ 576684 w 2307171"/>
              <a:gd name="connsiteY1" fmla="*/ 0 h 2069429"/>
              <a:gd name="connsiteX2" fmla="*/ 1153586 w 2307171"/>
              <a:gd name="connsiteY2" fmla="*/ 332991 h 2069429"/>
              <a:gd name="connsiteX3" fmla="*/ 1730487 w 2307171"/>
              <a:gd name="connsiteY3" fmla="*/ 0 h 2069429"/>
              <a:gd name="connsiteX4" fmla="*/ 1730489 w 2307171"/>
              <a:gd name="connsiteY4" fmla="*/ 2833 h 2069429"/>
              <a:gd name="connsiteX5" fmla="*/ 1730561 w 2307171"/>
              <a:gd name="connsiteY5" fmla="*/ 668940 h 2069429"/>
              <a:gd name="connsiteX6" fmla="*/ 2307171 w 2307171"/>
              <a:gd name="connsiteY6" fmla="*/ 1001929 h 2069429"/>
              <a:gd name="connsiteX7" fmla="*/ 1730561 w 2307171"/>
              <a:gd name="connsiteY7" fmla="*/ 1334917 h 2069429"/>
              <a:gd name="connsiteX8" fmla="*/ 1730489 w 2307171"/>
              <a:gd name="connsiteY8" fmla="*/ 2001024 h 2069429"/>
              <a:gd name="connsiteX9" fmla="*/ 1730487 w 2307171"/>
              <a:gd name="connsiteY9" fmla="*/ 2003858 h 2069429"/>
              <a:gd name="connsiteX10" fmla="*/ 1153586 w 2307171"/>
              <a:gd name="connsiteY10" fmla="*/ 1670867 h 2069429"/>
              <a:gd name="connsiteX11" fmla="*/ 576684 w 2307171"/>
              <a:gd name="connsiteY11" fmla="*/ 2003858 h 2069429"/>
              <a:gd name="connsiteX12" fmla="*/ 576684 w 2307171"/>
              <a:gd name="connsiteY12" fmla="*/ 2069429 h 2069429"/>
              <a:gd name="connsiteX13" fmla="*/ 458201 w 2307171"/>
              <a:gd name="connsiteY13" fmla="*/ 2069429 h 2069429"/>
              <a:gd name="connsiteX14" fmla="*/ 576681 w 2307171"/>
              <a:gd name="connsiteY14" fmla="*/ 2001024 h 2069429"/>
              <a:gd name="connsiteX15" fmla="*/ 576610 w 2307171"/>
              <a:gd name="connsiteY15" fmla="*/ 1334917 h 2069429"/>
              <a:gd name="connsiteX16" fmla="*/ 0 w 2307171"/>
              <a:gd name="connsiteY16" fmla="*/ 1001929 h 2069429"/>
              <a:gd name="connsiteX17" fmla="*/ 576610 w 2307171"/>
              <a:gd name="connsiteY17" fmla="*/ 668940 h 2069429"/>
              <a:gd name="connsiteX18" fmla="*/ 576681 w 2307171"/>
              <a:gd name="connsiteY18" fmla="*/ 2833 h 2069429"/>
              <a:gd name="connsiteX0" fmla="*/ 576681 w 2307171"/>
              <a:gd name="connsiteY0" fmla="*/ 2833 h 2069429"/>
              <a:gd name="connsiteX1" fmla="*/ 576684 w 2307171"/>
              <a:gd name="connsiteY1" fmla="*/ 0 h 2069429"/>
              <a:gd name="connsiteX2" fmla="*/ 1153586 w 2307171"/>
              <a:gd name="connsiteY2" fmla="*/ 332991 h 2069429"/>
              <a:gd name="connsiteX3" fmla="*/ 1730487 w 2307171"/>
              <a:gd name="connsiteY3" fmla="*/ 0 h 2069429"/>
              <a:gd name="connsiteX4" fmla="*/ 1730489 w 2307171"/>
              <a:gd name="connsiteY4" fmla="*/ 2833 h 2069429"/>
              <a:gd name="connsiteX5" fmla="*/ 1730561 w 2307171"/>
              <a:gd name="connsiteY5" fmla="*/ 668940 h 2069429"/>
              <a:gd name="connsiteX6" fmla="*/ 2307171 w 2307171"/>
              <a:gd name="connsiteY6" fmla="*/ 1001929 h 2069429"/>
              <a:gd name="connsiteX7" fmla="*/ 1730561 w 2307171"/>
              <a:gd name="connsiteY7" fmla="*/ 1334917 h 2069429"/>
              <a:gd name="connsiteX8" fmla="*/ 1730489 w 2307171"/>
              <a:gd name="connsiteY8" fmla="*/ 2001024 h 2069429"/>
              <a:gd name="connsiteX9" fmla="*/ 1730487 w 2307171"/>
              <a:gd name="connsiteY9" fmla="*/ 2003858 h 2069429"/>
              <a:gd name="connsiteX10" fmla="*/ 1153586 w 2307171"/>
              <a:gd name="connsiteY10" fmla="*/ 1670867 h 2069429"/>
              <a:gd name="connsiteX11" fmla="*/ 576684 w 2307171"/>
              <a:gd name="connsiteY11" fmla="*/ 2003858 h 2069429"/>
              <a:gd name="connsiteX12" fmla="*/ 458201 w 2307171"/>
              <a:gd name="connsiteY12" fmla="*/ 2069429 h 2069429"/>
              <a:gd name="connsiteX13" fmla="*/ 576681 w 2307171"/>
              <a:gd name="connsiteY13" fmla="*/ 2001024 h 2069429"/>
              <a:gd name="connsiteX14" fmla="*/ 576610 w 2307171"/>
              <a:gd name="connsiteY14" fmla="*/ 1334917 h 2069429"/>
              <a:gd name="connsiteX15" fmla="*/ 0 w 2307171"/>
              <a:gd name="connsiteY15" fmla="*/ 1001929 h 2069429"/>
              <a:gd name="connsiteX16" fmla="*/ 576610 w 2307171"/>
              <a:gd name="connsiteY16" fmla="*/ 668940 h 2069429"/>
              <a:gd name="connsiteX17" fmla="*/ 576681 w 2307171"/>
              <a:gd name="connsiteY17" fmla="*/ 2833 h 2069429"/>
              <a:gd name="connsiteX0" fmla="*/ 576681 w 2307171"/>
              <a:gd name="connsiteY0" fmla="*/ 2833 h 2003858"/>
              <a:gd name="connsiteX1" fmla="*/ 576684 w 2307171"/>
              <a:gd name="connsiteY1" fmla="*/ 0 h 2003858"/>
              <a:gd name="connsiteX2" fmla="*/ 1153586 w 2307171"/>
              <a:gd name="connsiteY2" fmla="*/ 332991 h 2003858"/>
              <a:gd name="connsiteX3" fmla="*/ 1730487 w 2307171"/>
              <a:gd name="connsiteY3" fmla="*/ 0 h 2003858"/>
              <a:gd name="connsiteX4" fmla="*/ 1730489 w 2307171"/>
              <a:gd name="connsiteY4" fmla="*/ 2833 h 2003858"/>
              <a:gd name="connsiteX5" fmla="*/ 1730561 w 2307171"/>
              <a:gd name="connsiteY5" fmla="*/ 668940 h 2003858"/>
              <a:gd name="connsiteX6" fmla="*/ 2307171 w 2307171"/>
              <a:gd name="connsiteY6" fmla="*/ 1001929 h 2003858"/>
              <a:gd name="connsiteX7" fmla="*/ 1730561 w 2307171"/>
              <a:gd name="connsiteY7" fmla="*/ 1334917 h 2003858"/>
              <a:gd name="connsiteX8" fmla="*/ 1730489 w 2307171"/>
              <a:gd name="connsiteY8" fmla="*/ 2001024 h 2003858"/>
              <a:gd name="connsiteX9" fmla="*/ 1730487 w 2307171"/>
              <a:gd name="connsiteY9" fmla="*/ 2003858 h 2003858"/>
              <a:gd name="connsiteX10" fmla="*/ 1153586 w 2307171"/>
              <a:gd name="connsiteY10" fmla="*/ 1670867 h 2003858"/>
              <a:gd name="connsiteX11" fmla="*/ 576684 w 2307171"/>
              <a:gd name="connsiteY11" fmla="*/ 2003858 h 2003858"/>
              <a:gd name="connsiteX12" fmla="*/ 576681 w 2307171"/>
              <a:gd name="connsiteY12" fmla="*/ 2001024 h 2003858"/>
              <a:gd name="connsiteX13" fmla="*/ 576610 w 2307171"/>
              <a:gd name="connsiteY13" fmla="*/ 1334917 h 2003858"/>
              <a:gd name="connsiteX14" fmla="*/ 0 w 2307171"/>
              <a:gd name="connsiteY14" fmla="*/ 1001929 h 2003858"/>
              <a:gd name="connsiteX15" fmla="*/ 576610 w 2307171"/>
              <a:gd name="connsiteY15" fmla="*/ 668940 h 2003858"/>
              <a:gd name="connsiteX16" fmla="*/ 576681 w 2307171"/>
              <a:gd name="connsiteY16" fmla="*/ 2833 h 2003858"/>
              <a:gd name="connsiteX0" fmla="*/ 576610 w 2307171"/>
              <a:gd name="connsiteY0" fmla="*/ 668940 h 2003858"/>
              <a:gd name="connsiteX1" fmla="*/ 576684 w 2307171"/>
              <a:gd name="connsiteY1" fmla="*/ 0 h 2003858"/>
              <a:gd name="connsiteX2" fmla="*/ 1153586 w 2307171"/>
              <a:gd name="connsiteY2" fmla="*/ 332991 h 2003858"/>
              <a:gd name="connsiteX3" fmla="*/ 1730487 w 2307171"/>
              <a:gd name="connsiteY3" fmla="*/ 0 h 2003858"/>
              <a:gd name="connsiteX4" fmla="*/ 1730489 w 2307171"/>
              <a:gd name="connsiteY4" fmla="*/ 2833 h 2003858"/>
              <a:gd name="connsiteX5" fmla="*/ 1730561 w 2307171"/>
              <a:gd name="connsiteY5" fmla="*/ 668940 h 2003858"/>
              <a:gd name="connsiteX6" fmla="*/ 2307171 w 2307171"/>
              <a:gd name="connsiteY6" fmla="*/ 1001929 h 2003858"/>
              <a:gd name="connsiteX7" fmla="*/ 1730561 w 2307171"/>
              <a:gd name="connsiteY7" fmla="*/ 1334917 h 2003858"/>
              <a:gd name="connsiteX8" fmla="*/ 1730489 w 2307171"/>
              <a:gd name="connsiteY8" fmla="*/ 2001024 h 2003858"/>
              <a:gd name="connsiteX9" fmla="*/ 1730487 w 2307171"/>
              <a:gd name="connsiteY9" fmla="*/ 2003858 h 2003858"/>
              <a:gd name="connsiteX10" fmla="*/ 1153586 w 2307171"/>
              <a:gd name="connsiteY10" fmla="*/ 1670867 h 2003858"/>
              <a:gd name="connsiteX11" fmla="*/ 576684 w 2307171"/>
              <a:gd name="connsiteY11" fmla="*/ 2003858 h 2003858"/>
              <a:gd name="connsiteX12" fmla="*/ 576681 w 2307171"/>
              <a:gd name="connsiteY12" fmla="*/ 2001024 h 2003858"/>
              <a:gd name="connsiteX13" fmla="*/ 576610 w 2307171"/>
              <a:gd name="connsiteY13" fmla="*/ 1334917 h 2003858"/>
              <a:gd name="connsiteX14" fmla="*/ 0 w 2307171"/>
              <a:gd name="connsiteY14" fmla="*/ 1001929 h 2003858"/>
              <a:gd name="connsiteX15" fmla="*/ 576610 w 2307171"/>
              <a:gd name="connsiteY15" fmla="*/ 668940 h 2003858"/>
              <a:gd name="connsiteX0" fmla="*/ 576610 w 2307171"/>
              <a:gd name="connsiteY0" fmla="*/ 668940 h 2003858"/>
              <a:gd name="connsiteX1" fmla="*/ 1153586 w 2307171"/>
              <a:gd name="connsiteY1" fmla="*/ 332991 h 2003858"/>
              <a:gd name="connsiteX2" fmla="*/ 1730487 w 2307171"/>
              <a:gd name="connsiteY2" fmla="*/ 0 h 2003858"/>
              <a:gd name="connsiteX3" fmla="*/ 1730489 w 2307171"/>
              <a:gd name="connsiteY3" fmla="*/ 2833 h 2003858"/>
              <a:gd name="connsiteX4" fmla="*/ 1730561 w 2307171"/>
              <a:gd name="connsiteY4" fmla="*/ 668940 h 2003858"/>
              <a:gd name="connsiteX5" fmla="*/ 2307171 w 2307171"/>
              <a:gd name="connsiteY5" fmla="*/ 1001929 h 2003858"/>
              <a:gd name="connsiteX6" fmla="*/ 1730561 w 2307171"/>
              <a:gd name="connsiteY6" fmla="*/ 1334917 h 2003858"/>
              <a:gd name="connsiteX7" fmla="*/ 1730489 w 2307171"/>
              <a:gd name="connsiteY7" fmla="*/ 2001024 h 2003858"/>
              <a:gd name="connsiteX8" fmla="*/ 1730487 w 2307171"/>
              <a:gd name="connsiteY8" fmla="*/ 2003858 h 2003858"/>
              <a:gd name="connsiteX9" fmla="*/ 1153586 w 2307171"/>
              <a:gd name="connsiteY9" fmla="*/ 1670867 h 2003858"/>
              <a:gd name="connsiteX10" fmla="*/ 576684 w 2307171"/>
              <a:gd name="connsiteY10" fmla="*/ 2003858 h 2003858"/>
              <a:gd name="connsiteX11" fmla="*/ 576681 w 2307171"/>
              <a:gd name="connsiteY11" fmla="*/ 2001024 h 2003858"/>
              <a:gd name="connsiteX12" fmla="*/ 576610 w 2307171"/>
              <a:gd name="connsiteY12" fmla="*/ 1334917 h 2003858"/>
              <a:gd name="connsiteX13" fmla="*/ 0 w 2307171"/>
              <a:gd name="connsiteY13" fmla="*/ 1001929 h 2003858"/>
              <a:gd name="connsiteX14" fmla="*/ 576610 w 2307171"/>
              <a:gd name="connsiteY14" fmla="*/ 668940 h 2003858"/>
              <a:gd name="connsiteX0" fmla="*/ 576610 w 2307171"/>
              <a:gd name="connsiteY0" fmla="*/ 668940 h 2003858"/>
              <a:gd name="connsiteX1" fmla="*/ 1153586 w 2307171"/>
              <a:gd name="connsiteY1" fmla="*/ 332991 h 2003858"/>
              <a:gd name="connsiteX2" fmla="*/ 1730487 w 2307171"/>
              <a:gd name="connsiteY2" fmla="*/ 0 h 2003858"/>
              <a:gd name="connsiteX3" fmla="*/ 1730561 w 2307171"/>
              <a:gd name="connsiteY3" fmla="*/ 668940 h 2003858"/>
              <a:gd name="connsiteX4" fmla="*/ 2307171 w 2307171"/>
              <a:gd name="connsiteY4" fmla="*/ 1001929 h 2003858"/>
              <a:gd name="connsiteX5" fmla="*/ 1730561 w 2307171"/>
              <a:gd name="connsiteY5" fmla="*/ 1334917 h 2003858"/>
              <a:gd name="connsiteX6" fmla="*/ 1730489 w 2307171"/>
              <a:gd name="connsiteY6" fmla="*/ 2001024 h 2003858"/>
              <a:gd name="connsiteX7" fmla="*/ 1730487 w 2307171"/>
              <a:gd name="connsiteY7" fmla="*/ 2003858 h 2003858"/>
              <a:gd name="connsiteX8" fmla="*/ 1153586 w 2307171"/>
              <a:gd name="connsiteY8" fmla="*/ 1670867 h 2003858"/>
              <a:gd name="connsiteX9" fmla="*/ 576684 w 2307171"/>
              <a:gd name="connsiteY9" fmla="*/ 2003858 h 2003858"/>
              <a:gd name="connsiteX10" fmla="*/ 576681 w 2307171"/>
              <a:gd name="connsiteY10" fmla="*/ 2001024 h 2003858"/>
              <a:gd name="connsiteX11" fmla="*/ 576610 w 2307171"/>
              <a:gd name="connsiteY11" fmla="*/ 1334917 h 2003858"/>
              <a:gd name="connsiteX12" fmla="*/ 0 w 2307171"/>
              <a:gd name="connsiteY12" fmla="*/ 1001929 h 2003858"/>
              <a:gd name="connsiteX13" fmla="*/ 576610 w 2307171"/>
              <a:gd name="connsiteY13" fmla="*/ 668940 h 2003858"/>
              <a:gd name="connsiteX0" fmla="*/ 576610 w 2307171"/>
              <a:gd name="connsiteY0" fmla="*/ 335949 h 1670867"/>
              <a:gd name="connsiteX1" fmla="*/ 1153586 w 2307171"/>
              <a:gd name="connsiteY1" fmla="*/ 0 h 1670867"/>
              <a:gd name="connsiteX2" fmla="*/ 1730561 w 2307171"/>
              <a:gd name="connsiteY2" fmla="*/ 335949 h 1670867"/>
              <a:gd name="connsiteX3" fmla="*/ 2307171 w 2307171"/>
              <a:gd name="connsiteY3" fmla="*/ 668938 h 1670867"/>
              <a:gd name="connsiteX4" fmla="*/ 1730561 w 2307171"/>
              <a:gd name="connsiteY4" fmla="*/ 1001926 h 1670867"/>
              <a:gd name="connsiteX5" fmla="*/ 1730489 w 2307171"/>
              <a:gd name="connsiteY5" fmla="*/ 1668033 h 1670867"/>
              <a:gd name="connsiteX6" fmla="*/ 1730487 w 2307171"/>
              <a:gd name="connsiteY6" fmla="*/ 1670867 h 1670867"/>
              <a:gd name="connsiteX7" fmla="*/ 1153586 w 2307171"/>
              <a:gd name="connsiteY7" fmla="*/ 1337876 h 1670867"/>
              <a:gd name="connsiteX8" fmla="*/ 576684 w 2307171"/>
              <a:gd name="connsiteY8" fmla="*/ 1670867 h 1670867"/>
              <a:gd name="connsiteX9" fmla="*/ 576681 w 2307171"/>
              <a:gd name="connsiteY9" fmla="*/ 1668033 h 1670867"/>
              <a:gd name="connsiteX10" fmla="*/ 576610 w 2307171"/>
              <a:gd name="connsiteY10" fmla="*/ 1001926 h 1670867"/>
              <a:gd name="connsiteX11" fmla="*/ 0 w 2307171"/>
              <a:gd name="connsiteY11" fmla="*/ 668938 h 1670867"/>
              <a:gd name="connsiteX12" fmla="*/ 576610 w 2307171"/>
              <a:gd name="connsiteY12" fmla="*/ 335949 h 1670867"/>
              <a:gd name="connsiteX0" fmla="*/ 576610 w 1730561"/>
              <a:gd name="connsiteY0" fmla="*/ 335949 h 1670867"/>
              <a:gd name="connsiteX1" fmla="*/ 1153586 w 1730561"/>
              <a:gd name="connsiteY1" fmla="*/ 0 h 1670867"/>
              <a:gd name="connsiteX2" fmla="*/ 1730561 w 1730561"/>
              <a:gd name="connsiteY2" fmla="*/ 335949 h 1670867"/>
              <a:gd name="connsiteX3" fmla="*/ 1730561 w 1730561"/>
              <a:gd name="connsiteY3" fmla="*/ 1001926 h 1670867"/>
              <a:gd name="connsiteX4" fmla="*/ 1730489 w 1730561"/>
              <a:gd name="connsiteY4" fmla="*/ 1668033 h 1670867"/>
              <a:gd name="connsiteX5" fmla="*/ 1730487 w 1730561"/>
              <a:gd name="connsiteY5" fmla="*/ 1670867 h 1670867"/>
              <a:gd name="connsiteX6" fmla="*/ 1153586 w 1730561"/>
              <a:gd name="connsiteY6" fmla="*/ 1337876 h 1670867"/>
              <a:gd name="connsiteX7" fmla="*/ 576684 w 1730561"/>
              <a:gd name="connsiteY7" fmla="*/ 1670867 h 1670867"/>
              <a:gd name="connsiteX8" fmla="*/ 576681 w 1730561"/>
              <a:gd name="connsiteY8" fmla="*/ 1668033 h 1670867"/>
              <a:gd name="connsiteX9" fmla="*/ 576610 w 1730561"/>
              <a:gd name="connsiteY9" fmla="*/ 1001926 h 1670867"/>
              <a:gd name="connsiteX10" fmla="*/ 0 w 1730561"/>
              <a:gd name="connsiteY10" fmla="*/ 668938 h 1670867"/>
              <a:gd name="connsiteX11" fmla="*/ 576610 w 1730561"/>
              <a:gd name="connsiteY11" fmla="*/ 335949 h 1670867"/>
              <a:gd name="connsiteX0" fmla="*/ 576610 w 1730561"/>
              <a:gd name="connsiteY0" fmla="*/ 335949 h 1670867"/>
              <a:gd name="connsiteX1" fmla="*/ 1153586 w 1730561"/>
              <a:gd name="connsiteY1" fmla="*/ 0 h 1670867"/>
              <a:gd name="connsiteX2" fmla="*/ 1730561 w 1730561"/>
              <a:gd name="connsiteY2" fmla="*/ 335949 h 1670867"/>
              <a:gd name="connsiteX3" fmla="*/ 1730561 w 1730561"/>
              <a:gd name="connsiteY3" fmla="*/ 1001926 h 1670867"/>
              <a:gd name="connsiteX4" fmla="*/ 1730489 w 1730561"/>
              <a:gd name="connsiteY4" fmla="*/ 1668033 h 1670867"/>
              <a:gd name="connsiteX5" fmla="*/ 1730487 w 1730561"/>
              <a:gd name="connsiteY5" fmla="*/ 1670867 h 1670867"/>
              <a:gd name="connsiteX6" fmla="*/ 1153586 w 1730561"/>
              <a:gd name="connsiteY6" fmla="*/ 1337876 h 1670867"/>
              <a:gd name="connsiteX7" fmla="*/ 576684 w 1730561"/>
              <a:gd name="connsiteY7" fmla="*/ 1670867 h 1670867"/>
              <a:gd name="connsiteX8" fmla="*/ 576610 w 1730561"/>
              <a:gd name="connsiteY8" fmla="*/ 1001926 h 1670867"/>
              <a:gd name="connsiteX9" fmla="*/ 0 w 1730561"/>
              <a:gd name="connsiteY9" fmla="*/ 668938 h 1670867"/>
              <a:gd name="connsiteX10" fmla="*/ 576610 w 1730561"/>
              <a:gd name="connsiteY10" fmla="*/ 335949 h 1670867"/>
              <a:gd name="connsiteX0" fmla="*/ 576610 w 1730561"/>
              <a:gd name="connsiteY0" fmla="*/ 335949 h 1670867"/>
              <a:gd name="connsiteX1" fmla="*/ 1153586 w 1730561"/>
              <a:gd name="connsiteY1" fmla="*/ 0 h 1670867"/>
              <a:gd name="connsiteX2" fmla="*/ 1730561 w 1730561"/>
              <a:gd name="connsiteY2" fmla="*/ 335949 h 1670867"/>
              <a:gd name="connsiteX3" fmla="*/ 1730561 w 1730561"/>
              <a:gd name="connsiteY3" fmla="*/ 1001926 h 1670867"/>
              <a:gd name="connsiteX4" fmla="*/ 1730489 w 1730561"/>
              <a:gd name="connsiteY4" fmla="*/ 1668033 h 1670867"/>
              <a:gd name="connsiteX5" fmla="*/ 1730487 w 1730561"/>
              <a:gd name="connsiteY5" fmla="*/ 1670867 h 1670867"/>
              <a:gd name="connsiteX6" fmla="*/ 1153586 w 1730561"/>
              <a:gd name="connsiteY6" fmla="*/ 1337876 h 1670867"/>
              <a:gd name="connsiteX7" fmla="*/ 576610 w 1730561"/>
              <a:gd name="connsiteY7" fmla="*/ 1001926 h 1670867"/>
              <a:gd name="connsiteX8" fmla="*/ 0 w 1730561"/>
              <a:gd name="connsiteY8" fmla="*/ 668938 h 1670867"/>
              <a:gd name="connsiteX9" fmla="*/ 576610 w 1730561"/>
              <a:gd name="connsiteY9" fmla="*/ 335949 h 1670867"/>
              <a:gd name="connsiteX0" fmla="*/ 0 w 1153951"/>
              <a:gd name="connsiteY0" fmla="*/ 335949 h 1670867"/>
              <a:gd name="connsiteX1" fmla="*/ 576976 w 1153951"/>
              <a:gd name="connsiteY1" fmla="*/ 0 h 1670867"/>
              <a:gd name="connsiteX2" fmla="*/ 1153951 w 1153951"/>
              <a:gd name="connsiteY2" fmla="*/ 335949 h 1670867"/>
              <a:gd name="connsiteX3" fmla="*/ 1153951 w 1153951"/>
              <a:gd name="connsiteY3" fmla="*/ 1001926 h 1670867"/>
              <a:gd name="connsiteX4" fmla="*/ 1153879 w 1153951"/>
              <a:gd name="connsiteY4" fmla="*/ 1668033 h 1670867"/>
              <a:gd name="connsiteX5" fmla="*/ 1153877 w 1153951"/>
              <a:gd name="connsiteY5" fmla="*/ 1670867 h 1670867"/>
              <a:gd name="connsiteX6" fmla="*/ 576976 w 1153951"/>
              <a:gd name="connsiteY6" fmla="*/ 1337876 h 1670867"/>
              <a:gd name="connsiteX7" fmla="*/ 0 w 1153951"/>
              <a:gd name="connsiteY7" fmla="*/ 1001926 h 1670867"/>
              <a:gd name="connsiteX8" fmla="*/ 0 w 1153951"/>
              <a:gd name="connsiteY8" fmla="*/ 335949 h 1670867"/>
              <a:gd name="connsiteX0" fmla="*/ 0 w 1153951"/>
              <a:gd name="connsiteY0" fmla="*/ 335949 h 1668033"/>
              <a:gd name="connsiteX1" fmla="*/ 576976 w 1153951"/>
              <a:gd name="connsiteY1" fmla="*/ 0 h 1668033"/>
              <a:gd name="connsiteX2" fmla="*/ 1153951 w 1153951"/>
              <a:gd name="connsiteY2" fmla="*/ 335949 h 1668033"/>
              <a:gd name="connsiteX3" fmla="*/ 1153951 w 1153951"/>
              <a:gd name="connsiteY3" fmla="*/ 1001926 h 1668033"/>
              <a:gd name="connsiteX4" fmla="*/ 1153879 w 1153951"/>
              <a:gd name="connsiteY4" fmla="*/ 1668033 h 1668033"/>
              <a:gd name="connsiteX5" fmla="*/ 576976 w 1153951"/>
              <a:gd name="connsiteY5" fmla="*/ 1337876 h 1668033"/>
              <a:gd name="connsiteX6" fmla="*/ 0 w 1153951"/>
              <a:gd name="connsiteY6" fmla="*/ 1001926 h 1668033"/>
              <a:gd name="connsiteX7" fmla="*/ 0 w 1153951"/>
              <a:gd name="connsiteY7" fmla="*/ 335949 h 1668033"/>
              <a:gd name="connsiteX0" fmla="*/ 0 w 1153951"/>
              <a:gd name="connsiteY0" fmla="*/ 335949 h 1337876"/>
              <a:gd name="connsiteX1" fmla="*/ 576976 w 1153951"/>
              <a:gd name="connsiteY1" fmla="*/ 0 h 1337876"/>
              <a:gd name="connsiteX2" fmla="*/ 1153951 w 1153951"/>
              <a:gd name="connsiteY2" fmla="*/ 335949 h 1337876"/>
              <a:gd name="connsiteX3" fmla="*/ 1153951 w 1153951"/>
              <a:gd name="connsiteY3" fmla="*/ 1001926 h 1337876"/>
              <a:gd name="connsiteX4" fmla="*/ 576976 w 1153951"/>
              <a:gd name="connsiteY4" fmla="*/ 1337876 h 1337876"/>
              <a:gd name="connsiteX5" fmla="*/ 0 w 1153951"/>
              <a:gd name="connsiteY5" fmla="*/ 1001926 h 1337876"/>
              <a:gd name="connsiteX6" fmla="*/ 0 w 1153951"/>
              <a:gd name="connsiteY6" fmla="*/ 335949 h 1337876"/>
              <a:gd name="connsiteX0" fmla="*/ 0 w 1153951"/>
              <a:gd name="connsiteY0" fmla="*/ 335949 h 1337876"/>
              <a:gd name="connsiteX1" fmla="*/ 576976 w 1153951"/>
              <a:gd name="connsiteY1" fmla="*/ 0 h 1337876"/>
              <a:gd name="connsiteX2" fmla="*/ 1153951 w 1153951"/>
              <a:gd name="connsiteY2" fmla="*/ 335949 h 1337876"/>
              <a:gd name="connsiteX3" fmla="*/ 1153951 w 1153951"/>
              <a:gd name="connsiteY3" fmla="*/ 1001926 h 1337876"/>
              <a:gd name="connsiteX4" fmla="*/ 576976 w 1153951"/>
              <a:gd name="connsiteY4" fmla="*/ 1337876 h 1337876"/>
              <a:gd name="connsiteX5" fmla="*/ 0 w 1153951"/>
              <a:gd name="connsiteY5" fmla="*/ 1001926 h 1337876"/>
              <a:gd name="connsiteX6" fmla="*/ 0 w 1153951"/>
              <a:gd name="connsiteY6" fmla="*/ 335949 h 1337876"/>
              <a:gd name="connsiteX0" fmla="*/ 0 w 1153951"/>
              <a:gd name="connsiteY0" fmla="*/ 335949 h 1337876"/>
              <a:gd name="connsiteX1" fmla="*/ 576976 w 1153951"/>
              <a:gd name="connsiteY1" fmla="*/ 0 h 1337876"/>
              <a:gd name="connsiteX2" fmla="*/ 1153951 w 1153951"/>
              <a:gd name="connsiteY2" fmla="*/ 335949 h 1337876"/>
              <a:gd name="connsiteX3" fmla="*/ 1153951 w 1153951"/>
              <a:gd name="connsiteY3" fmla="*/ 1001926 h 1337876"/>
              <a:gd name="connsiteX4" fmla="*/ 576976 w 1153951"/>
              <a:gd name="connsiteY4" fmla="*/ 1337876 h 1337876"/>
              <a:gd name="connsiteX5" fmla="*/ 0 w 1153951"/>
              <a:gd name="connsiteY5" fmla="*/ 1001926 h 1337876"/>
              <a:gd name="connsiteX6" fmla="*/ 0 w 1153951"/>
              <a:gd name="connsiteY6" fmla="*/ 335949 h 1337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3951" h="1337876">
                <a:moveTo>
                  <a:pt x="0" y="335949"/>
                </a:moveTo>
                <a:lnTo>
                  <a:pt x="576976" y="0"/>
                </a:lnTo>
                <a:lnTo>
                  <a:pt x="1153951" y="335949"/>
                </a:lnTo>
                <a:lnTo>
                  <a:pt x="1153951" y="1001926"/>
                </a:lnTo>
                <a:lnTo>
                  <a:pt x="576976" y="1337876"/>
                </a:lnTo>
                <a:lnTo>
                  <a:pt x="0" y="1001926"/>
                </a:lnTo>
                <a:lnTo>
                  <a:pt x="0" y="33594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3" name="TextBox 42">
            <a:extLst>
              <a:ext uri="{FF2B5EF4-FFF2-40B4-BE49-F238E27FC236}">
                <a16:creationId xmlns:a16="http://schemas.microsoft.com/office/drawing/2014/main" id="{3FA252A4-A92A-657B-5EB1-13BE66FACAC9}"/>
              </a:ext>
            </a:extLst>
          </p:cNvPr>
          <p:cNvSpPr txBox="1"/>
          <p:nvPr/>
        </p:nvSpPr>
        <p:spPr>
          <a:xfrm>
            <a:off x="4235383" y="3346010"/>
            <a:ext cx="673238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/>
              <a:t>Lorem Ipsum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AE761870-CF3B-2D77-55E9-5C83BF0D4050}"/>
              </a:ext>
            </a:extLst>
          </p:cNvPr>
          <p:cNvGrpSpPr/>
          <p:nvPr/>
        </p:nvGrpSpPr>
        <p:grpSpPr>
          <a:xfrm>
            <a:off x="6699738" y="3043478"/>
            <a:ext cx="2194560" cy="1237868"/>
            <a:chOff x="6974393" y="2966533"/>
            <a:chExt cx="2194560" cy="1237868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030B68F-4E84-DB48-0C65-7449E730486C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1CDD871-256F-40AF-789D-EA748ED0D63B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CD7A1D28-8BC3-2BEA-A648-CAFBFB5856B3}"/>
              </a:ext>
            </a:extLst>
          </p:cNvPr>
          <p:cNvGrpSpPr/>
          <p:nvPr/>
        </p:nvGrpSpPr>
        <p:grpSpPr>
          <a:xfrm>
            <a:off x="6691483" y="4621698"/>
            <a:ext cx="2194560" cy="1237866"/>
            <a:chOff x="6691483" y="4621698"/>
            <a:chExt cx="2194560" cy="1237866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8D9FF2C-609D-B747-1092-8F0216242CBC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08496610-3549-7EB9-71A7-FCF8FDDF88BA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3A5F839B-3BA6-738E-5835-F21F4984138A}"/>
              </a:ext>
            </a:extLst>
          </p:cNvPr>
          <p:cNvGrpSpPr/>
          <p:nvPr/>
        </p:nvGrpSpPr>
        <p:grpSpPr>
          <a:xfrm>
            <a:off x="249702" y="3043476"/>
            <a:ext cx="2194560" cy="1237869"/>
            <a:chOff x="249702" y="2966531"/>
            <a:chExt cx="2194560" cy="1237869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5A76DC1-B779-905D-DD85-75BA299CFE80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4FB6BE5A-D9BA-4F86-AA2E-25F49884CD64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9578CD2B-CF52-21CF-CE59-B9BD57B70782}"/>
              </a:ext>
            </a:extLst>
          </p:cNvPr>
          <p:cNvGrpSpPr/>
          <p:nvPr/>
        </p:nvGrpSpPr>
        <p:grpSpPr>
          <a:xfrm>
            <a:off x="249702" y="4621698"/>
            <a:ext cx="2194560" cy="1237866"/>
            <a:chOff x="249702" y="4621698"/>
            <a:chExt cx="2194560" cy="1237866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365E6A3A-2045-11EF-3D93-83296DF4AC21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BA958D5D-3FC6-581F-0614-958577DC6244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8ADE8E58-4D93-D414-FCD0-E5B300CC2263}"/>
              </a:ext>
            </a:extLst>
          </p:cNvPr>
          <p:cNvGrpSpPr/>
          <p:nvPr/>
        </p:nvGrpSpPr>
        <p:grpSpPr>
          <a:xfrm>
            <a:off x="6697329" y="1465257"/>
            <a:ext cx="2194560" cy="1237868"/>
            <a:chOff x="6697329" y="1465257"/>
            <a:chExt cx="2194560" cy="1237868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DDCC4BA4-10A4-A0F3-4585-CC144B97BBC7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rgbClr val="F16077"/>
                  </a:solidFill>
                </a:rPr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A049D838-B41F-87A6-F99B-9668BB74C28D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B8DFF695-38B6-5E62-E843-2C994561CC30}"/>
              </a:ext>
            </a:extLst>
          </p:cNvPr>
          <p:cNvGrpSpPr/>
          <p:nvPr/>
        </p:nvGrpSpPr>
        <p:grpSpPr>
          <a:xfrm>
            <a:off x="255548" y="1465256"/>
            <a:ext cx="2194560" cy="1237867"/>
            <a:chOff x="255548" y="1465256"/>
            <a:chExt cx="2194560" cy="1237867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A532D865-18C0-937B-FE3D-7D1136C73FF9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CFA7FFC7-A2A8-3DA1-B622-0DC89BA01FEC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8155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B8C90A6E-9F92-5221-98B4-1735BE02335B}"/>
              </a:ext>
            </a:extLst>
          </p:cNvPr>
          <p:cNvSpPr/>
          <p:nvPr/>
        </p:nvSpPr>
        <p:spPr>
          <a:xfrm>
            <a:off x="4139270" y="4685392"/>
            <a:ext cx="860014" cy="749261"/>
          </a:xfrm>
          <a:custGeom>
            <a:avLst/>
            <a:gdLst>
              <a:gd name="connsiteX0" fmla="*/ 74 w 1146685"/>
              <a:gd name="connsiteY0" fmla="*/ 0 h 999014"/>
              <a:gd name="connsiteX1" fmla="*/ 74 w 1146685"/>
              <a:gd name="connsiteY1" fmla="*/ 220622 h 999014"/>
              <a:gd name="connsiteX2" fmla="*/ 1146685 w 1146685"/>
              <a:gd name="connsiteY2" fmla="*/ 220622 h 999014"/>
              <a:gd name="connsiteX3" fmla="*/ 1146685 w 1146685"/>
              <a:gd name="connsiteY3" fmla="*/ 666024 h 999014"/>
              <a:gd name="connsiteX4" fmla="*/ 573343 w 1146685"/>
              <a:gd name="connsiteY4" fmla="*/ 999014 h 999014"/>
              <a:gd name="connsiteX5" fmla="*/ 0 w 1146685"/>
              <a:gd name="connsiteY5" fmla="*/ 666024 h 999014"/>
              <a:gd name="connsiteX6" fmla="*/ 0 w 1146685"/>
              <a:gd name="connsiteY6" fmla="*/ 43 h 999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6685" h="999014">
                <a:moveTo>
                  <a:pt x="74" y="0"/>
                </a:moveTo>
                <a:lnTo>
                  <a:pt x="74" y="220622"/>
                </a:lnTo>
                <a:lnTo>
                  <a:pt x="1146685" y="220622"/>
                </a:lnTo>
                <a:lnTo>
                  <a:pt x="1146685" y="666024"/>
                </a:lnTo>
                <a:lnTo>
                  <a:pt x="573343" y="999014"/>
                </a:lnTo>
                <a:lnTo>
                  <a:pt x="0" y="666024"/>
                </a:lnTo>
                <a:lnTo>
                  <a:pt x="0" y="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C66FB65C-DFEF-451A-BB00-C2D4A5A2B571}"/>
              </a:ext>
            </a:extLst>
          </p:cNvPr>
          <p:cNvSpPr/>
          <p:nvPr/>
        </p:nvSpPr>
        <p:spPr>
          <a:xfrm>
            <a:off x="2984781" y="2433835"/>
            <a:ext cx="721974" cy="916442"/>
          </a:xfrm>
          <a:custGeom>
            <a:avLst/>
            <a:gdLst>
              <a:gd name="connsiteX0" fmla="*/ 576901 w 962632"/>
              <a:gd name="connsiteY0" fmla="*/ 0 h 1332213"/>
              <a:gd name="connsiteX1" fmla="*/ 962632 w 962632"/>
              <a:gd name="connsiteY1" fmla="*/ 222701 h 1332213"/>
              <a:gd name="connsiteX2" fmla="*/ 924468 w 962632"/>
              <a:gd name="connsiteY2" fmla="*/ 249782 h 1332213"/>
              <a:gd name="connsiteX3" fmla="*/ 385730 w 962632"/>
              <a:gd name="connsiteY3" fmla="*/ 1221923 h 1332213"/>
              <a:gd name="connsiteX4" fmla="*/ 576757 w 962632"/>
              <a:gd name="connsiteY4" fmla="*/ 1332213 h 1332213"/>
              <a:gd name="connsiteX5" fmla="*/ 576756 w 962632"/>
              <a:gd name="connsiteY5" fmla="*/ 1332213 h 1332213"/>
              <a:gd name="connsiteX6" fmla="*/ 0 w 962632"/>
              <a:gd name="connsiteY6" fmla="*/ 999223 h 1332213"/>
              <a:gd name="connsiteX7" fmla="*/ 73 w 962632"/>
              <a:gd name="connsiteY7" fmla="*/ 333117 h 1332213"/>
              <a:gd name="connsiteX0" fmla="*/ 576901 w 962632"/>
              <a:gd name="connsiteY0" fmla="*/ 0 h 1332213"/>
              <a:gd name="connsiteX1" fmla="*/ 962632 w 962632"/>
              <a:gd name="connsiteY1" fmla="*/ 222701 h 1332213"/>
              <a:gd name="connsiteX2" fmla="*/ 924468 w 962632"/>
              <a:gd name="connsiteY2" fmla="*/ 249782 h 1332213"/>
              <a:gd name="connsiteX3" fmla="*/ 385730 w 962632"/>
              <a:gd name="connsiteY3" fmla="*/ 1221923 h 1332213"/>
              <a:gd name="connsiteX4" fmla="*/ 576757 w 962632"/>
              <a:gd name="connsiteY4" fmla="*/ 1332213 h 1332213"/>
              <a:gd name="connsiteX5" fmla="*/ 0 w 962632"/>
              <a:gd name="connsiteY5" fmla="*/ 999223 h 1332213"/>
              <a:gd name="connsiteX6" fmla="*/ 73 w 962632"/>
              <a:gd name="connsiteY6" fmla="*/ 333117 h 1332213"/>
              <a:gd name="connsiteX7" fmla="*/ 576901 w 962632"/>
              <a:gd name="connsiteY7" fmla="*/ 0 h 1332213"/>
              <a:gd name="connsiteX0" fmla="*/ 576901 w 962632"/>
              <a:gd name="connsiteY0" fmla="*/ 0 h 1221923"/>
              <a:gd name="connsiteX1" fmla="*/ 962632 w 962632"/>
              <a:gd name="connsiteY1" fmla="*/ 222701 h 1221923"/>
              <a:gd name="connsiteX2" fmla="*/ 924468 w 962632"/>
              <a:gd name="connsiteY2" fmla="*/ 249782 h 1221923"/>
              <a:gd name="connsiteX3" fmla="*/ 385730 w 962632"/>
              <a:gd name="connsiteY3" fmla="*/ 1221923 h 1221923"/>
              <a:gd name="connsiteX4" fmla="*/ 0 w 962632"/>
              <a:gd name="connsiteY4" fmla="*/ 999223 h 1221923"/>
              <a:gd name="connsiteX5" fmla="*/ 73 w 962632"/>
              <a:gd name="connsiteY5" fmla="*/ 333117 h 1221923"/>
              <a:gd name="connsiteX6" fmla="*/ 576901 w 962632"/>
              <a:gd name="connsiteY6" fmla="*/ 0 h 1221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2632" h="1221923">
                <a:moveTo>
                  <a:pt x="576901" y="0"/>
                </a:moveTo>
                <a:lnTo>
                  <a:pt x="962632" y="222701"/>
                </a:lnTo>
                <a:lnTo>
                  <a:pt x="924468" y="249782"/>
                </a:lnTo>
                <a:cubicBezTo>
                  <a:pt x="723783" y="415274"/>
                  <a:pt x="385753" y="1013764"/>
                  <a:pt x="385730" y="1221923"/>
                </a:cubicBezTo>
                <a:lnTo>
                  <a:pt x="0" y="999223"/>
                </a:lnTo>
                <a:cubicBezTo>
                  <a:pt x="24" y="777188"/>
                  <a:pt x="49" y="555152"/>
                  <a:pt x="73" y="333117"/>
                </a:cubicBezTo>
                <a:lnTo>
                  <a:pt x="576901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F13C1F61-2830-F233-96B7-3E50B4430A6F}"/>
              </a:ext>
            </a:extLst>
          </p:cNvPr>
          <p:cNvSpPr/>
          <p:nvPr/>
        </p:nvSpPr>
        <p:spPr>
          <a:xfrm>
            <a:off x="2984781" y="3849574"/>
            <a:ext cx="865244" cy="916443"/>
          </a:xfrm>
          <a:custGeom>
            <a:avLst/>
            <a:gdLst>
              <a:gd name="connsiteX0" fmla="*/ 385731 w 1153658"/>
              <a:gd name="connsiteY0" fmla="*/ 0 h 1221924"/>
              <a:gd name="connsiteX1" fmla="*/ 962632 w 1153658"/>
              <a:gd name="connsiteY1" fmla="*/ 999222 h 1221924"/>
              <a:gd name="connsiteX2" fmla="*/ 1153658 w 1153658"/>
              <a:gd name="connsiteY2" fmla="*/ 888933 h 1221924"/>
              <a:gd name="connsiteX3" fmla="*/ 1153658 w 1153658"/>
              <a:gd name="connsiteY3" fmla="*/ 888934 h 1221924"/>
              <a:gd name="connsiteX4" fmla="*/ 576901 w 1153658"/>
              <a:gd name="connsiteY4" fmla="*/ 1221924 h 1221924"/>
              <a:gd name="connsiteX5" fmla="*/ 73 w 1153658"/>
              <a:gd name="connsiteY5" fmla="*/ 888808 h 1221924"/>
              <a:gd name="connsiteX6" fmla="*/ 0 w 1153658"/>
              <a:gd name="connsiteY6" fmla="*/ 222702 h 1221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3658" h="1221924">
                <a:moveTo>
                  <a:pt x="385731" y="0"/>
                </a:moveTo>
                <a:lnTo>
                  <a:pt x="962632" y="999222"/>
                </a:lnTo>
                <a:lnTo>
                  <a:pt x="1153658" y="888933"/>
                </a:lnTo>
                <a:lnTo>
                  <a:pt x="1153658" y="888934"/>
                </a:lnTo>
                <a:lnTo>
                  <a:pt x="576901" y="1221924"/>
                </a:lnTo>
                <a:lnTo>
                  <a:pt x="73" y="888808"/>
                </a:lnTo>
                <a:lnTo>
                  <a:pt x="0" y="22270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38C5D916-7609-CBC8-B809-5EEDCCD7FCD7}"/>
              </a:ext>
            </a:extLst>
          </p:cNvPr>
          <p:cNvSpPr/>
          <p:nvPr/>
        </p:nvSpPr>
        <p:spPr>
          <a:xfrm>
            <a:off x="5293976" y="3849575"/>
            <a:ext cx="865244" cy="916442"/>
          </a:xfrm>
          <a:custGeom>
            <a:avLst/>
            <a:gdLst>
              <a:gd name="connsiteX0" fmla="*/ 767929 w 1153658"/>
              <a:gd name="connsiteY0" fmla="*/ 0 h 1221923"/>
              <a:gd name="connsiteX1" fmla="*/ 1153658 w 1153658"/>
              <a:gd name="connsiteY1" fmla="*/ 222701 h 1221923"/>
              <a:gd name="connsiteX2" fmla="*/ 1153585 w 1153658"/>
              <a:gd name="connsiteY2" fmla="*/ 888807 h 1221923"/>
              <a:gd name="connsiteX3" fmla="*/ 576756 w 1153658"/>
              <a:gd name="connsiteY3" fmla="*/ 1221923 h 1221923"/>
              <a:gd name="connsiteX4" fmla="*/ 0 w 1153658"/>
              <a:gd name="connsiteY4" fmla="*/ 888933 h 1221923"/>
              <a:gd name="connsiteX5" fmla="*/ 0 w 1153658"/>
              <a:gd name="connsiteY5" fmla="*/ 888931 h 1221923"/>
              <a:gd name="connsiteX6" fmla="*/ 191028 w 1153658"/>
              <a:gd name="connsiteY6" fmla="*/ 999221 h 1221923"/>
              <a:gd name="connsiteX7" fmla="*/ 763559 w 1153658"/>
              <a:gd name="connsiteY7" fmla="*/ 46590 h 1221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3658" h="1221923">
                <a:moveTo>
                  <a:pt x="767929" y="0"/>
                </a:moveTo>
                <a:lnTo>
                  <a:pt x="1153658" y="222701"/>
                </a:lnTo>
                <a:lnTo>
                  <a:pt x="1153585" y="888807"/>
                </a:lnTo>
                <a:lnTo>
                  <a:pt x="576756" y="1221923"/>
                </a:lnTo>
                <a:lnTo>
                  <a:pt x="0" y="888933"/>
                </a:lnTo>
                <a:lnTo>
                  <a:pt x="0" y="888931"/>
                </a:lnTo>
                <a:lnTo>
                  <a:pt x="191028" y="999221"/>
                </a:lnTo>
                <a:cubicBezTo>
                  <a:pt x="371288" y="895123"/>
                  <a:pt x="720582" y="303134"/>
                  <a:pt x="763559" y="4659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ADA32852-9AA0-3400-9F93-C0FA03857243}"/>
              </a:ext>
            </a:extLst>
          </p:cNvPr>
          <p:cNvSpPr/>
          <p:nvPr/>
        </p:nvSpPr>
        <p:spPr>
          <a:xfrm>
            <a:off x="5293976" y="2433835"/>
            <a:ext cx="865244" cy="942383"/>
          </a:xfrm>
          <a:custGeom>
            <a:avLst/>
            <a:gdLst>
              <a:gd name="connsiteX0" fmla="*/ 576756 w 1153658"/>
              <a:gd name="connsiteY0" fmla="*/ 0 h 1256511"/>
              <a:gd name="connsiteX1" fmla="*/ 1153585 w 1153658"/>
              <a:gd name="connsiteY1" fmla="*/ 333117 h 1256511"/>
              <a:gd name="connsiteX2" fmla="*/ 1153658 w 1153658"/>
              <a:gd name="connsiteY2" fmla="*/ 999223 h 1256511"/>
              <a:gd name="connsiteX3" fmla="*/ 708021 w 1153658"/>
              <a:gd name="connsiteY3" fmla="*/ 1256511 h 1256511"/>
              <a:gd name="connsiteX4" fmla="*/ 767929 w 1153658"/>
              <a:gd name="connsiteY4" fmla="*/ 1221923 h 1256511"/>
              <a:gd name="connsiteX5" fmla="*/ 191028 w 1153658"/>
              <a:gd name="connsiteY5" fmla="*/ 222701 h 1256511"/>
              <a:gd name="connsiteX6" fmla="*/ 0 w 1153658"/>
              <a:gd name="connsiteY6" fmla="*/ 332991 h 1256511"/>
              <a:gd name="connsiteX7" fmla="*/ 0 w 1153658"/>
              <a:gd name="connsiteY7" fmla="*/ 332990 h 1256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3658" h="1256511">
                <a:moveTo>
                  <a:pt x="576756" y="0"/>
                </a:moveTo>
                <a:lnTo>
                  <a:pt x="1153585" y="333117"/>
                </a:lnTo>
                <a:lnTo>
                  <a:pt x="1153658" y="999223"/>
                </a:lnTo>
                <a:lnTo>
                  <a:pt x="708021" y="1256511"/>
                </a:lnTo>
                <a:lnTo>
                  <a:pt x="767929" y="1221923"/>
                </a:lnTo>
                <a:lnTo>
                  <a:pt x="191028" y="222701"/>
                </a:lnTo>
                <a:lnTo>
                  <a:pt x="0" y="332991"/>
                </a:lnTo>
                <a:lnTo>
                  <a:pt x="0" y="33299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675B4303-4109-EC5E-BE77-E92BA41F511B}"/>
              </a:ext>
            </a:extLst>
          </p:cNvPr>
          <p:cNvSpPr/>
          <p:nvPr/>
        </p:nvSpPr>
        <p:spPr>
          <a:xfrm>
            <a:off x="4139325" y="1765197"/>
            <a:ext cx="865352" cy="749228"/>
          </a:xfrm>
          <a:custGeom>
            <a:avLst/>
            <a:gdLst>
              <a:gd name="connsiteX0" fmla="*/ 576902 w 1153803"/>
              <a:gd name="connsiteY0" fmla="*/ 0 h 998971"/>
              <a:gd name="connsiteX1" fmla="*/ 1153803 w 1153803"/>
              <a:gd name="connsiteY1" fmla="*/ 332990 h 998971"/>
              <a:gd name="connsiteX2" fmla="*/ 1153803 w 1153803"/>
              <a:gd name="connsiteY2" fmla="*/ 778394 h 998971"/>
              <a:gd name="connsiteX3" fmla="*/ 1 w 1153803"/>
              <a:gd name="connsiteY3" fmla="*/ 778394 h 998971"/>
              <a:gd name="connsiteX4" fmla="*/ 1 w 1153803"/>
              <a:gd name="connsiteY4" fmla="*/ 998971 h 998971"/>
              <a:gd name="connsiteX5" fmla="*/ 0 w 1153803"/>
              <a:gd name="connsiteY5" fmla="*/ 998971 h 998971"/>
              <a:gd name="connsiteX6" fmla="*/ 0 w 1153803"/>
              <a:gd name="connsiteY6" fmla="*/ 332990 h 998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3803" h="998971">
                <a:moveTo>
                  <a:pt x="576902" y="0"/>
                </a:moveTo>
                <a:lnTo>
                  <a:pt x="1153803" y="332990"/>
                </a:lnTo>
                <a:lnTo>
                  <a:pt x="1153803" y="778394"/>
                </a:lnTo>
                <a:lnTo>
                  <a:pt x="1" y="778394"/>
                </a:lnTo>
                <a:lnTo>
                  <a:pt x="1" y="998971"/>
                </a:lnTo>
                <a:lnTo>
                  <a:pt x="0" y="998971"/>
                </a:lnTo>
                <a:lnTo>
                  <a:pt x="0" y="332990"/>
                </a:lnTo>
                <a:close/>
              </a:path>
            </a:pathLst>
          </a:custGeom>
          <a:solidFill>
            <a:srgbClr val="F160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1350">
              <a:solidFill>
                <a:schemeClr val="lt1"/>
              </a:solidFill>
            </a:endParaRPr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EEB80E4E-6E64-63F3-9828-3F489F8F07C7}"/>
              </a:ext>
            </a:extLst>
          </p:cNvPr>
          <p:cNvSpPr/>
          <p:nvPr/>
        </p:nvSpPr>
        <p:spPr>
          <a:xfrm>
            <a:off x="3706813" y="2848478"/>
            <a:ext cx="1730378" cy="1502894"/>
          </a:xfrm>
          <a:custGeom>
            <a:avLst/>
            <a:gdLst>
              <a:gd name="connsiteX0" fmla="*/ 449628 w 2307171"/>
              <a:gd name="connsiteY0" fmla="*/ 0 h 2139950"/>
              <a:gd name="connsiteX1" fmla="*/ 576684 w 2307171"/>
              <a:gd name="connsiteY1" fmla="*/ 0 h 2139950"/>
              <a:gd name="connsiteX2" fmla="*/ 576684 w 2307171"/>
              <a:gd name="connsiteY2" fmla="*/ 70521 h 2139950"/>
              <a:gd name="connsiteX3" fmla="*/ 1153586 w 2307171"/>
              <a:gd name="connsiteY3" fmla="*/ 403512 h 2139950"/>
              <a:gd name="connsiteX4" fmla="*/ 1730487 w 2307171"/>
              <a:gd name="connsiteY4" fmla="*/ 70521 h 2139950"/>
              <a:gd name="connsiteX5" fmla="*/ 1730487 w 2307171"/>
              <a:gd name="connsiteY5" fmla="*/ 0 h 2139950"/>
              <a:gd name="connsiteX6" fmla="*/ 1857542 w 2307171"/>
              <a:gd name="connsiteY6" fmla="*/ 0 h 2139950"/>
              <a:gd name="connsiteX7" fmla="*/ 1730489 w 2307171"/>
              <a:gd name="connsiteY7" fmla="*/ 73354 h 2139950"/>
              <a:gd name="connsiteX8" fmla="*/ 1730561 w 2307171"/>
              <a:gd name="connsiteY8" fmla="*/ 739461 h 2139950"/>
              <a:gd name="connsiteX9" fmla="*/ 2307171 w 2307171"/>
              <a:gd name="connsiteY9" fmla="*/ 1072450 h 2139950"/>
              <a:gd name="connsiteX10" fmla="*/ 1730561 w 2307171"/>
              <a:gd name="connsiteY10" fmla="*/ 1405438 h 2139950"/>
              <a:gd name="connsiteX11" fmla="*/ 1730489 w 2307171"/>
              <a:gd name="connsiteY11" fmla="*/ 2071545 h 2139950"/>
              <a:gd name="connsiteX12" fmla="*/ 1848970 w 2307171"/>
              <a:gd name="connsiteY12" fmla="*/ 2139950 h 2139950"/>
              <a:gd name="connsiteX13" fmla="*/ 1730487 w 2307171"/>
              <a:gd name="connsiteY13" fmla="*/ 2139950 h 2139950"/>
              <a:gd name="connsiteX14" fmla="*/ 1730487 w 2307171"/>
              <a:gd name="connsiteY14" fmla="*/ 2074379 h 2139950"/>
              <a:gd name="connsiteX15" fmla="*/ 1153586 w 2307171"/>
              <a:gd name="connsiteY15" fmla="*/ 1741388 h 2139950"/>
              <a:gd name="connsiteX16" fmla="*/ 576684 w 2307171"/>
              <a:gd name="connsiteY16" fmla="*/ 2074379 h 2139950"/>
              <a:gd name="connsiteX17" fmla="*/ 576684 w 2307171"/>
              <a:gd name="connsiteY17" fmla="*/ 2139950 h 2139950"/>
              <a:gd name="connsiteX18" fmla="*/ 458201 w 2307171"/>
              <a:gd name="connsiteY18" fmla="*/ 2139950 h 2139950"/>
              <a:gd name="connsiteX19" fmla="*/ 576681 w 2307171"/>
              <a:gd name="connsiteY19" fmla="*/ 2071545 h 2139950"/>
              <a:gd name="connsiteX20" fmla="*/ 576610 w 2307171"/>
              <a:gd name="connsiteY20" fmla="*/ 1405438 h 2139950"/>
              <a:gd name="connsiteX21" fmla="*/ 0 w 2307171"/>
              <a:gd name="connsiteY21" fmla="*/ 1072450 h 2139950"/>
              <a:gd name="connsiteX22" fmla="*/ 576610 w 2307171"/>
              <a:gd name="connsiteY22" fmla="*/ 739461 h 2139950"/>
              <a:gd name="connsiteX23" fmla="*/ 576681 w 2307171"/>
              <a:gd name="connsiteY23" fmla="*/ 73354 h 2139950"/>
              <a:gd name="connsiteX24" fmla="*/ 449628 w 2307171"/>
              <a:gd name="connsiteY24" fmla="*/ 0 h 2139950"/>
              <a:gd name="connsiteX0" fmla="*/ 449628 w 2307171"/>
              <a:gd name="connsiteY0" fmla="*/ 0 h 2139950"/>
              <a:gd name="connsiteX1" fmla="*/ 576684 w 2307171"/>
              <a:gd name="connsiteY1" fmla="*/ 70521 h 2139950"/>
              <a:gd name="connsiteX2" fmla="*/ 1153586 w 2307171"/>
              <a:gd name="connsiteY2" fmla="*/ 403512 h 2139950"/>
              <a:gd name="connsiteX3" fmla="*/ 1730487 w 2307171"/>
              <a:gd name="connsiteY3" fmla="*/ 70521 h 2139950"/>
              <a:gd name="connsiteX4" fmla="*/ 1730487 w 2307171"/>
              <a:gd name="connsiteY4" fmla="*/ 0 h 2139950"/>
              <a:gd name="connsiteX5" fmla="*/ 1857542 w 2307171"/>
              <a:gd name="connsiteY5" fmla="*/ 0 h 2139950"/>
              <a:gd name="connsiteX6" fmla="*/ 1730489 w 2307171"/>
              <a:gd name="connsiteY6" fmla="*/ 73354 h 2139950"/>
              <a:gd name="connsiteX7" fmla="*/ 1730561 w 2307171"/>
              <a:gd name="connsiteY7" fmla="*/ 739461 h 2139950"/>
              <a:gd name="connsiteX8" fmla="*/ 2307171 w 2307171"/>
              <a:gd name="connsiteY8" fmla="*/ 1072450 h 2139950"/>
              <a:gd name="connsiteX9" fmla="*/ 1730561 w 2307171"/>
              <a:gd name="connsiteY9" fmla="*/ 1405438 h 2139950"/>
              <a:gd name="connsiteX10" fmla="*/ 1730489 w 2307171"/>
              <a:gd name="connsiteY10" fmla="*/ 2071545 h 2139950"/>
              <a:gd name="connsiteX11" fmla="*/ 1848970 w 2307171"/>
              <a:gd name="connsiteY11" fmla="*/ 2139950 h 2139950"/>
              <a:gd name="connsiteX12" fmla="*/ 1730487 w 2307171"/>
              <a:gd name="connsiteY12" fmla="*/ 2139950 h 2139950"/>
              <a:gd name="connsiteX13" fmla="*/ 1730487 w 2307171"/>
              <a:gd name="connsiteY13" fmla="*/ 2074379 h 2139950"/>
              <a:gd name="connsiteX14" fmla="*/ 1153586 w 2307171"/>
              <a:gd name="connsiteY14" fmla="*/ 1741388 h 2139950"/>
              <a:gd name="connsiteX15" fmla="*/ 576684 w 2307171"/>
              <a:gd name="connsiteY15" fmla="*/ 2074379 h 2139950"/>
              <a:gd name="connsiteX16" fmla="*/ 576684 w 2307171"/>
              <a:gd name="connsiteY16" fmla="*/ 2139950 h 2139950"/>
              <a:gd name="connsiteX17" fmla="*/ 458201 w 2307171"/>
              <a:gd name="connsiteY17" fmla="*/ 2139950 h 2139950"/>
              <a:gd name="connsiteX18" fmla="*/ 576681 w 2307171"/>
              <a:gd name="connsiteY18" fmla="*/ 2071545 h 2139950"/>
              <a:gd name="connsiteX19" fmla="*/ 576610 w 2307171"/>
              <a:gd name="connsiteY19" fmla="*/ 1405438 h 2139950"/>
              <a:gd name="connsiteX20" fmla="*/ 0 w 2307171"/>
              <a:gd name="connsiteY20" fmla="*/ 1072450 h 2139950"/>
              <a:gd name="connsiteX21" fmla="*/ 576610 w 2307171"/>
              <a:gd name="connsiteY21" fmla="*/ 739461 h 2139950"/>
              <a:gd name="connsiteX22" fmla="*/ 576681 w 2307171"/>
              <a:gd name="connsiteY22" fmla="*/ 73354 h 2139950"/>
              <a:gd name="connsiteX23" fmla="*/ 449628 w 2307171"/>
              <a:gd name="connsiteY23" fmla="*/ 0 h 2139950"/>
              <a:gd name="connsiteX0" fmla="*/ 576681 w 2307171"/>
              <a:gd name="connsiteY0" fmla="*/ 73354 h 2139950"/>
              <a:gd name="connsiteX1" fmla="*/ 576684 w 2307171"/>
              <a:gd name="connsiteY1" fmla="*/ 70521 h 2139950"/>
              <a:gd name="connsiteX2" fmla="*/ 1153586 w 2307171"/>
              <a:gd name="connsiteY2" fmla="*/ 403512 h 2139950"/>
              <a:gd name="connsiteX3" fmla="*/ 1730487 w 2307171"/>
              <a:gd name="connsiteY3" fmla="*/ 70521 h 2139950"/>
              <a:gd name="connsiteX4" fmla="*/ 1730487 w 2307171"/>
              <a:gd name="connsiteY4" fmla="*/ 0 h 2139950"/>
              <a:gd name="connsiteX5" fmla="*/ 1857542 w 2307171"/>
              <a:gd name="connsiteY5" fmla="*/ 0 h 2139950"/>
              <a:gd name="connsiteX6" fmla="*/ 1730489 w 2307171"/>
              <a:gd name="connsiteY6" fmla="*/ 73354 h 2139950"/>
              <a:gd name="connsiteX7" fmla="*/ 1730561 w 2307171"/>
              <a:gd name="connsiteY7" fmla="*/ 739461 h 2139950"/>
              <a:gd name="connsiteX8" fmla="*/ 2307171 w 2307171"/>
              <a:gd name="connsiteY8" fmla="*/ 1072450 h 2139950"/>
              <a:gd name="connsiteX9" fmla="*/ 1730561 w 2307171"/>
              <a:gd name="connsiteY9" fmla="*/ 1405438 h 2139950"/>
              <a:gd name="connsiteX10" fmla="*/ 1730489 w 2307171"/>
              <a:gd name="connsiteY10" fmla="*/ 2071545 h 2139950"/>
              <a:gd name="connsiteX11" fmla="*/ 1848970 w 2307171"/>
              <a:gd name="connsiteY11" fmla="*/ 2139950 h 2139950"/>
              <a:gd name="connsiteX12" fmla="*/ 1730487 w 2307171"/>
              <a:gd name="connsiteY12" fmla="*/ 2139950 h 2139950"/>
              <a:gd name="connsiteX13" fmla="*/ 1730487 w 2307171"/>
              <a:gd name="connsiteY13" fmla="*/ 2074379 h 2139950"/>
              <a:gd name="connsiteX14" fmla="*/ 1153586 w 2307171"/>
              <a:gd name="connsiteY14" fmla="*/ 1741388 h 2139950"/>
              <a:gd name="connsiteX15" fmla="*/ 576684 w 2307171"/>
              <a:gd name="connsiteY15" fmla="*/ 2074379 h 2139950"/>
              <a:gd name="connsiteX16" fmla="*/ 576684 w 2307171"/>
              <a:gd name="connsiteY16" fmla="*/ 2139950 h 2139950"/>
              <a:gd name="connsiteX17" fmla="*/ 458201 w 2307171"/>
              <a:gd name="connsiteY17" fmla="*/ 2139950 h 2139950"/>
              <a:gd name="connsiteX18" fmla="*/ 576681 w 2307171"/>
              <a:gd name="connsiteY18" fmla="*/ 2071545 h 2139950"/>
              <a:gd name="connsiteX19" fmla="*/ 576610 w 2307171"/>
              <a:gd name="connsiteY19" fmla="*/ 1405438 h 2139950"/>
              <a:gd name="connsiteX20" fmla="*/ 0 w 2307171"/>
              <a:gd name="connsiteY20" fmla="*/ 1072450 h 2139950"/>
              <a:gd name="connsiteX21" fmla="*/ 576610 w 2307171"/>
              <a:gd name="connsiteY21" fmla="*/ 739461 h 2139950"/>
              <a:gd name="connsiteX22" fmla="*/ 576681 w 2307171"/>
              <a:gd name="connsiteY22" fmla="*/ 73354 h 2139950"/>
              <a:gd name="connsiteX0" fmla="*/ 576681 w 2307171"/>
              <a:gd name="connsiteY0" fmla="*/ 73354 h 2139950"/>
              <a:gd name="connsiteX1" fmla="*/ 576684 w 2307171"/>
              <a:gd name="connsiteY1" fmla="*/ 70521 h 2139950"/>
              <a:gd name="connsiteX2" fmla="*/ 1153586 w 2307171"/>
              <a:gd name="connsiteY2" fmla="*/ 403512 h 2139950"/>
              <a:gd name="connsiteX3" fmla="*/ 1730487 w 2307171"/>
              <a:gd name="connsiteY3" fmla="*/ 70521 h 2139950"/>
              <a:gd name="connsiteX4" fmla="*/ 1730487 w 2307171"/>
              <a:gd name="connsiteY4" fmla="*/ 0 h 2139950"/>
              <a:gd name="connsiteX5" fmla="*/ 1730489 w 2307171"/>
              <a:gd name="connsiteY5" fmla="*/ 73354 h 2139950"/>
              <a:gd name="connsiteX6" fmla="*/ 1730561 w 2307171"/>
              <a:gd name="connsiteY6" fmla="*/ 739461 h 2139950"/>
              <a:gd name="connsiteX7" fmla="*/ 2307171 w 2307171"/>
              <a:gd name="connsiteY7" fmla="*/ 1072450 h 2139950"/>
              <a:gd name="connsiteX8" fmla="*/ 1730561 w 2307171"/>
              <a:gd name="connsiteY8" fmla="*/ 1405438 h 2139950"/>
              <a:gd name="connsiteX9" fmla="*/ 1730489 w 2307171"/>
              <a:gd name="connsiteY9" fmla="*/ 2071545 h 2139950"/>
              <a:gd name="connsiteX10" fmla="*/ 1848970 w 2307171"/>
              <a:gd name="connsiteY10" fmla="*/ 2139950 h 2139950"/>
              <a:gd name="connsiteX11" fmla="*/ 1730487 w 2307171"/>
              <a:gd name="connsiteY11" fmla="*/ 2139950 h 2139950"/>
              <a:gd name="connsiteX12" fmla="*/ 1730487 w 2307171"/>
              <a:gd name="connsiteY12" fmla="*/ 2074379 h 2139950"/>
              <a:gd name="connsiteX13" fmla="*/ 1153586 w 2307171"/>
              <a:gd name="connsiteY13" fmla="*/ 1741388 h 2139950"/>
              <a:gd name="connsiteX14" fmla="*/ 576684 w 2307171"/>
              <a:gd name="connsiteY14" fmla="*/ 2074379 h 2139950"/>
              <a:gd name="connsiteX15" fmla="*/ 576684 w 2307171"/>
              <a:gd name="connsiteY15" fmla="*/ 2139950 h 2139950"/>
              <a:gd name="connsiteX16" fmla="*/ 458201 w 2307171"/>
              <a:gd name="connsiteY16" fmla="*/ 2139950 h 2139950"/>
              <a:gd name="connsiteX17" fmla="*/ 576681 w 2307171"/>
              <a:gd name="connsiteY17" fmla="*/ 2071545 h 2139950"/>
              <a:gd name="connsiteX18" fmla="*/ 576610 w 2307171"/>
              <a:gd name="connsiteY18" fmla="*/ 1405438 h 2139950"/>
              <a:gd name="connsiteX19" fmla="*/ 0 w 2307171"/>
              <a:gd name="connsiteY19" fmla="*/ 1072450 h 2139950"/>
              <a:gd name="connsiteX20" fmla="*/ 576610 w 2307171"/>
              <a:gd name="connsiteY20" fmla="*/ 739461 h 2139950"/>
              <a:gd name="connsiteX21" fmla="*/ 576681 w 2307171"/>
              <a:gd name="connsiteY21" fmla="*/ 73354 h 2139950"/>
              <a:gd name="connsiteX0" fmla="*/ 576681 w 2307171"/>
              <a:gd name="connsiteY0" fmla="*/ 2833 h 2069429"/>
              <a:gd name="connsiteX1" fmla="*/ 576684 w 2307171"/>
              <a:gd name="connsiteY1" fmla="*/ 0 h 2069429"/>
              <a:gd name="connsiteX2" fmla="*/ 1153586 w 2307171"/>
              <a:gd name="connsiteY2" fmla="*/ 332991 h 2069429"/>
              <a:gd name="connsiteX3" fmla="*/ 1730487 w 2307171"/>
              <a:gd name="connsiteY3" fmla="*/ 0 h 2069429"/>
              <a:gd name="connsiteX4" fmla="*/ 1730489 w 2307171"/>
              <a:gd name="connsiteY4" fmla="*/ 2833 h 2069429"/>
              <a:gd name="connsiteX5" fmla="*/ 1730561 w 2307171"/>
              <a:gd name="connsiteY5" fmla="*/ 668940 h 2069429"/>
              <a:gd name="connsiteX6" fmla="*/ 2307171 w 2307171"/>
              <a:gd name="connsiteY6" fmla="*/ 1001929 h 2069429"/>
              <a:gd name="connsiteX7" fmla="*/ 1730561 w 2307171"/>
              <a:gd name="connsiteY7" fmla="*/ 1334917 h 2069429"/>
              <a:gd name="connsiteX8" fmla="*/ 1730489 w 2307171"/>
              <a:gd name="connsiteY8" fmla="*/ 2001024 h 2069429"/>
              <a:gd name="connsiteX9" fmla="*/ 1848970 w 2307171"/>
              <a:gd name="connsiteY9" fmla="*/ 2069429 h 2069429"/>
              <a:gd name="connsiteX10" fmla="*/ 1730487 w 2307171"/>
              <a:gd name="connsiteY10" fmla="*/ 2069429 h 2069429"/>
              <a:gd name="connsiteX11" fmla="*/ 1730487 w 2307171"/>
              <a:gd name="connsiteY11" fmla="*/ 2003858 h 2069429"/>
              <a:gd name="connsiteX12" fmla="*/ 1153586 w 2307171"/>
              <a:gd name="connsiteY12" fmla="*/ 1670867 h 2069429"/>
              <a:gd name="connsiteX13" fmla="*/ 576684 w 2307171"/>
              <a:gd name="connsiteY13" fmla="*/ 2003858 h 2069429"/>
              <a:gd name="connsiteX14" fmla="*/ 576684 w 2307171"/>
              <a:gd name="connsiteY14" fmla="*/ 2069429 h 2069429"/>
              <a:gd name="connsiteX15" fmla="*/ 458201 w 2307171"/>
              <a:gd name="connsiteY15" fmla="*/ 2069429 h 2069429"/>
              <a:gd name="connsiteX16" fmla="*/ 576681 w 2307171"/>
              <a:gd name="connsiteY16" fmla="*/ 2001024 h 2069429"/>
              <a:gd name="connsiteX17" fmla="*/ 576610 w 2307171"/>
              <a:gd name="connsiteY17" fmla="*/ 1334917 h 2069429"/>
              <a:gd name="connsiteX18" fmla="*/ 0 w 2307171"/>
              <a:gd name="connsiteY18" fmla="*/ 1001929 h 2069429"/>
              <a:gd name="connsiteX19" fmla="*/ 576610 w 2307171"/>
              <a:gd name="connsiteY19" fmla="*/ 668940 h 2069429"/>
              <a:gd name="connsiteX20" fmla="*/ 576681 w 2307171"/>
              <a:gd name="connsiteY20" fmla="*/ 2833 h 2069429"/>
              <a:gd name="connsiteX0" fmla="*/ 576681 w 2307171"/>
              <a:gd name="connsiteY0" fmla="*/ 2833 h 2069429"/>
              <a:gd name="connsiteX1" fmla="*/ 576684 w 2307171"/>
              <a:gd name="connsiteY1" fmla="*/ 0 h 2069429"/>
              <a:gd name="connsiteX2" fmla="*/ 1153586 w 2307171"/>
              <a:gd name="connsiteY2" fmla="*/ 332991 h 2069429"/>
              <a:gd name="connsiteX3" fmla="*/ 1730487 w 2307171"/>
              <a:gd name="connsiteY3" fmla="*/ 0 h 2069429"/>
              <a:gd name="connsiteX4" fmla="*/ 1730489 w 2307171"/>
              <a:gd name="connsiteY4" fmla="*/ 2833 h 2069429"/>
              <a:gd name="connsiteX5" fmla="*/ 1730561 w 2307171"/>
              <a:gd name="connsiteY5" fmla="*/ 668940 h 2069429"/>
              <a:gd name="connsiteX6" fmla="*/ 2307171 w 2307171"/>
              <a:gd name="connsiteY6" fmla="*/ 1001929 h 2069429"/>
              <a:gd name="connsiteX7" fmla="*/ 1730561 w 2307171"/>
              <a:gd name="connsiteY7" fmla="*/ 1334917 h 2069429"/>
              <a:gd name="connsiteX8" fmla="*/ 1730489 w 2307171"/>
              <a:gd name="connsiteY8" fmla="*/ 2001024 h 2069429"/>
              <a:gd name="connsiteX9" fmla="*/ 1848970 w 2307171"/>
              <a:gd name="connsiteY9" fmla="*/ 2069429 h 2069429"/>
              <a:gd name="connsiteX10" fmla="*/ 1730487 w 2307171"/>
              <a:gd name="connsiteY10" fmla="*/ 2003858 h 2069429"/>
              <a:gd name="connsiteX11" fmla="*/ 1153586 w 2307171"/>
              <a:gd name="connsiteY11" fmla="*/ 1670867 h 2069429"/>
              <a:gd name="connsiteX12" fmla="*/ 576684 w 2307171"/>
              <a:gd name="connsiteY12" fmla="*/ 2003858 h 2069429"/>
              <a:gd name="connsiteX13" fmla="*/ 576684 w 2307171"/>
              <a:gd name="connsiteY13" fmla="*/ 2069429 h 2069429"/>
              <a:gd name="connsiteX14" fmla="*/ 458201 w 2307171"/>
              <a:gd name="connsiteY14" fmla="*/ 2069429 h 2069429"/>
              <a:gd name="connsiteX15" fmla="*/ 576681 w 2307171"/>
              <a:gd name="connsiteY15" fmla="*/ 2001024 h 2069429"/>
              <a:gd name="connsiteX16" fmla="*/ 576610 w 2307171"/>
              <a:gd name="connsiteY16" fmla="*/ 1334917 h 2069429"/>
              <a:gd name="connsiteX17" fmla="*/ 0 w 2307171"/>
              <a:gd name="connsiteY17" fmla="*/ 1001929 h 2069429"/>
              <a:gd name="connsiteX18" fmla="*/ 576610 w 2307171"/>
              <a:gd name="connsiteY18" fmla="*/ 668940 h 2069429"/>
              <a:gd name="connsiteX19" fmla="*/ 576681 w 2307171"/>
              <a:gd name="connsiteY19" fmla="*/ 2833 h 2069429"/>
              <a:gd name="connsiteX0" fmla="*/ 576681 w 2307171"/>
              <a:gd name="connsiteY0" fmla="*/ 2833 h 2069429"/>
              <a:gd name="connsiteX1" fmla="*/ 576684 w 2307171"/>
              <a:gd name="connsiteY1" fmla="*/ 0 h 2069429"/>
              <a:gd name="connsiteX2" fmla="*/ 1153586 w 2307171"/>
              <a:gd name="connsiteY2" fmla="*/ 332991 h 2069429"/>
              <a:gd name="connsiteX3" fmla="*/ 1730487 w 2307171"/>
              <a:gd name="connsiteY3" fmla="*/ 0 h 2069429"/>
              <a:gd name="connsiteX4" fmla="*/ 1730489 w 2307171"/>
              <a:gd name="connsiteY4" fmla="*/ 2833 h 2069429"/>
              <a:gd name="connsiteX5" fmla="*/ 1730561 w 2307171"/>
              <a:gd name="connsiteY5" fmla="*/ 668940 h 2069429"/>
              <a:gd name="connsiteX6" fmla="*/ 2307171 w 2307171"/>
              <a:gd name="connsiteY6" fmla="*/ 1001929 h 2069429"/>
              <a:gd name="connsiteX7" fmla="*/ 1730561 w 2307171"/>
              <a:gd name="connsiteY7" fmla="*/ 1334917 h 2069429"/>
              <a:gd name="connsiteX8" fmla="*/ 1730489 w 2307171"/>
              <a:gd name="connsiteY8" fmla="*/ 2001024 h 2069429"/>
              <a:gd name="connsiteX9" fmla="*/ 1730487 w 2307171"/>
              <a:gd name="connsiteY9" fmla="*/ 2003858 h 2069429"/>
              <a:gd name="connsiteX10" fmla="*/ 1153586 w 2307171"/>
              <a:gd name="connsiteY10" fmla="*/ 1670867 h 2069429"/>
              <a:gd name="connsiteX11" fmla="*/ 576684 w 2307171"/>
              <a:gd name="connsiteY11" fmla="*/ 2003858 h 2069429"/>
              <a:gd name="connsiteX12" fmla="*/ 576684 w 2307171"/>
              <a:gd name="connsiteY12" fmla="*/ 2069429 h 2069429"/>
              <a:gd name="connsiteX13" fmla="*/ 458201 w 2307171"/>
              <a:gd name="connsiteY13" fmla="*/ 2069429 h 2069429"/>
              <a:gd name="connsiteX14" fmla="*/ 576681 w 2307171"/>
              <a:gd name="connsiteY14" fmla="*/ 2001024 h 2069429"/>
              <a:gd name="connsiteX15" fmla="*/ 576610 w 2307171"/>
              <a:gd name="connsiteY15" fmla="*/ 1334917 h 2069429"/>
              <a:gd name="connsiteX16" fmla="*/ 0 w 2307171"/>
              <a:gd name="connsiteY16" fmla="*/ 1001929 h 2069429"/>
              <a:gd name="connsiteX17" fmla="*/ 576610 w 2307171"/>
              <a:gd name="connsiteY17" fmla="*/ 668940 h 2069429"/>
              <a:gd name="connsiteX18" fmla="*/ 576681 w 2307171"/>
              <a:gd name="connsiteY18" fmla="*/ 2833 h 2069429"/>
              <a:gd name="connsiteX0" fmla="*/ 576681 w 2307171"/>
              <a:gd name="connsiteY0" fmla="*/ 2833 h 2069429"/>
              <a:gd name="connsiteX1" fmla="*/ 576684 w 2307171"/>
              <a:gd name="connsiteY1" fmla="*/ 0 h 2069429"/>
              <a:gd name="connsiteX2" fmla="*/ 1153586 w 2307171"/>
              <a:gd name="connsiteY2" fmla="*/ 332991 h 2069429"/>
              <a:gd name="connsiteX3" fmla="*/ 1730487 w 2307171"/>
              <a:gd name="connsiteY3" fmla="*/ 0 h 2069429"/>
              <a:gd name="connsiteX4" fmla="*/ 1730489 w 2307171"/>
              <a:gd name="connsiteY4" fmla="*/ 2833 h 2069429"/>
              <a:gd name="connsiteX5" fmla="*/ 1730561 w 2307171"/>
              <a:gd name="connsiteY5" fmla="*/ 668940 h 2069429"/>
              <a:gd name="connsiteX6" fmla="*/ 2307171 w 2307171"/>
              <a:gd name="connsiteY6" fmla="*/ 1001929 h 2069429"/>
              <a:gd name="connsiteX7" fmla="*/ 1730561 w 2307171"/>
              <a:gd name="connsiteY7" fmla="*/ 1334917 h 2069429"/>
              <a:gd name="connsiteX8" fmla="*/ 1730489 w 2307171"/>
              <a:gd name="connsiteY8" fmla="*/ 2001024 h 2069429"/>
              <a:gd name="connsiteX9" fmla="*/ 1730487 w 2307171"/>
              <a:gd name="connsiteY9" fmla="*/ 2003858 h 2069429"/>
              <a:gd name="connsiteX10" fmla="*/ 1153586 w 2307171"/>
              <a:gd name="connsiteY10" fmla="*/ 1670867 h 2069429"/>
              <a:gd name="connsiteX11" fmla="*/ 576684 w 2307171"/>
              <a:gd name="connsiteY11" fmla="*/ 2003858 h 2069429"/>
              <a:gd name="connsiteX12" fmla="*/ 458201 w 2307171"/>
              <a:gd name="connsiteY12" fmla="*/ 2069429 h 2069429"/>
              <a:gd name="connsiteX13" fmla="*/ 576681 w 2307171"/>
              <a:gd name="connsiteY13" fmla="*/ 2001024 h 2069429"/>
              <a:gd name="connsiteX14" fmla="*/ 576610 w 2307171"/>
              <a:gd name="connsiteY14" fmla="*/ 1334917 h 2069429"/>
              <a:gd name="connsiteX15" fmla="*/ 0 w 2307171"/>
              <a:gd name="connsiteY15" fmla="*/ 1001929 h 2069429"/>
              <a:gd name="connsiteX16" fmla="*/ 576610 w 2307171"/>
              <a:gd name="connsiteY16" fmla="*/ 668940 h 2069429"/>
              <a:gd name="connsiteX17" fmla="*/ 576681 w 2307171"/>
              <a:gd name="connsiteY17" fmla="*/ 2833 h 2069429"/>
              <a:gd name="connsiteX0" fmla="*/ 576681 w 2307171"/>
              <a:gd name="connsiteY0" fmla="*/ 2833 h 2003858"/>
              <a:gd name="connsiteX1" fmla="*/ 576684 w 2307171"/>
              <a:gd name="connsiteY1" fmla="*/ 0 h 2003858"/>
              <a:gd name="connsiteX2" fmla="*/ 1153586 w 2307171"/>
              <a:gd name="connsiteY2" fmla="*/ 332991 h 2003858"/>
              <a:gd name="connsiteX3" fmla="*/ 1730487 w 2307171"/>
              <a:gd name="connsiteY3" fmla="*/ 0 h 2003858"/>
              <a:gd name="connsiteX4" fmla="*/ 1730489 w 2307171"/>
              <a:gd name="connsiteY4" fmla="*/ 2833 h 2003858"/>
              <a:gd name="connsiteX5" fmla="*/ 1730561 w 2307171"/>
              <a:gd name="connsiteY5" fmla="*/ 668940 h 2003858"/>
              <a:gd name="connsiteX6" fmla="*/ 2307171 w 2307171"/>
              <a:gd name="connsiteY6" fmla="*/ 1001929 h 2003858"/>
              <a:gd name="connsiteX7" fmla="*/ 1730561 w 2307171"/>
              <a:gd name="connsiteY7" fmla="*/ 1334917 h 2003858"/>
              <a:gd name="connsiteX8" fmla="*/ 1730489 w 2307171"/>
              <a:gd name="connsiteY8" fmla="*/ 2001024 h 2003858"/>
              <a:gd name="connsiteX9" fmla="*/ 1730487 w 2307171"/>
              <a:gd name="connsiteY9" fmla="*/ 2003858 h 2003858"/>
              <a:gd name="connsiteX10" fmla="*/ 1153586 w 2307171"/>
              <a:gd name="connsiteY10" fmla="*/ 1670867 h 2003858"/>
              <a:gd name="connsiteX11" fmla="*/ 576684 w 2307171"/>
              <a:gd name="connsiteY11" fmla="*/ 2003858 h 2003858"/>
              <a:gd name="connsiteX12" fmla="*/ 576681 w 2307171"/>
              <a:gd name="connsiteY12" fmla="*/ 2001024 h 2003858"/>
              <a:gd name="connsiteX13" fmla="*/ 576610 w 2307171"/>
              <a:gd name="connsiteY13" fmla="*/ 1334917 h 2003858"/>
              <a:gd name="connsiteX14" fmla="*/ 0 w 2307171"/>
              <a:gd name="connsiteY14" fmla="*/ 1001929 h 2003858"/>
              <a:gd name="connsiteX15" fmla="*/ 576610 w 2307171"/>
              <a:gd name="connsiteY15" fmla="*/ 668940 h 2003858"/>
              <a:gd name="connsiteX16" fmla="*/ 576681 w 2307171"/>
              <a:gd name="connsiteY16" fmla="*/ 2833 h 2003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07171" h="2003858">
                <a:moveTo>
                  <a:pt x="576681" y="2833"/>
                </a:moveTo>
                <a:cubicBezTo>
                  <a:pt x="576682" y="1889"/>
                  <a:pt x="576683" y="944"/>
                  <a:pt x="576684" y="0"/>
                </a:cubicBezTo>
                <a:lnTo>
                  <a:pt x="1153586" y="332991"/>
                </a:lnTo>
                <a:lnTo>
                  <a:pt x="1730487" y="0"/>
                </a:lnTo>
                <a:cubicBezTo>
                  <a:pt x="1730488" y="944"/>
                  <a:pt x="1730488" y="1889"/>
                  <a:pt x="1730489" y="2833"/>
                </a:cubicBezTo>
                <a:cubicBezTo>
                  <a:pt x="1730513" y="224869"/>
                  <a:pt x="1730537" y="446904"/>
                  <a:pt x="1730561" y="668940"/>
                </a:cubicBezTo>
                <a:lnTo>
                  <a:pt x="2307171" y="1001929"/>
                </a:lnTo>
                <a:lnTo>
                  <a:pt x="1730561" y="1334917"/>
                </a:lnTo>
                <a:cubicBezTo>
                  <a:pt x="1730537" y="1556953"/>
                  <a:pt x="1730513" y="1778988"/>
                  <a:pt x="1730489" y="2001024"/>
                </a:cubicBezTo>
                <a:cubicBezTo>
                  <a:pt x="1730488" y="2001969"/>
                  <a:pt x="1730488" y="2002913"/>
                  <a:pt x="1730487" y="2003858"/>
                </a:cubicBezTo>
                <a:lnTo>
                  <a:pt x="1153586" y="1670867"/>
                </a:lnTo>
                <a:lnTo>
                  <a:pt x="576684" y="2003858"/>
                </a:lnTo>
                <a:cubicBezTo>
                  <a:pt x="576683" y="2002913"/>
                  <a:pt x="576682" y="2001969"/>
                  <a:pt x="576681" y="2001024"/>
                </a:cubicBezTo>
                <a:cubicBezTo>
                  <a:pt x="576657" y="1778988"/>
                  <a:pt x="576634" y="1556953"/>
                  <a:pt x="576610" y="1334917"/>
                </a:cubicBezTo>
                <a:lnTo>
                  <a:pt x="0" y="1001929"/>
                </a:lnTo>
                <a:lnTo>
                  <a:pt x="576610" y="668940"/>
                </a:lnTo>
                <a:cubicBezTo>
                  <a:pt x="576634" y="446904"/>
                  <a:pt x="576657" y="224869"/>
                  <a:pt x="576681" y="2833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Hexagram Cycle – Slide Template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6521D87-8180-87FB-5BBC-68B9D5CA357A}"/>
              </a:ext>
            </a:extLst>
          </p:cNvPr>
          <p:cNvSpPr/>
          <p:nvPr/>
        </p:nvSpPr>
        <p:spPr>
          <a:xfrm>
            <a:off x="4139326" y="2099248"/>
            <a:ext cx="865352" cy="998974"/>
          </a:xfrm>
          <a:custGeom>
            <a:avLst/>
            <a:gdLst>
              <a:gd name="connsiteX0" fmla="*/ 576902 w 1153803"/>
              <a:gd name="connsiteY0" fmla="*/ 0 h 1331965"/>
              <a:gd name="connsiteX1" fmla="*/ 1153803 w 1153803"/>
              <a:gd name="connsiteY1" fmla="*/ 332991 h 1331965"/>
              <a:gd name="connsiteX2" fmla="*/ 1153803 w 1153803"/>
              <a:gd name="connsiteY2" fmla="*/ 998974 h 1331965"/>
              <a:gd name="connsiteX3" fmla="*/ 576902 w 1153803"/>
              <a:gd name="connsiteY3" fmla="*/ 1331965 h 1331965"/>
              <a:gd name="connsiteX4" fmla="*/ 0 w 1153803"/>
              <a:gd name="connsiteY4" fmla="*/ 998974 h 1331965"/>
              <a:gd name="connsiteX5" fmla="*/ 0 w 1153803"/>
              <a:gd name="connsiteY5" fmla="*/ 332991 h 1331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3803" h="1331965">
                <a:moveTo>
                  <a:pt x="576902" y="0"/>
                </a:moveTo>
                <a:lnTo>
                  <a:pt x="1153803" y="332991"/>
                </a:lnTo>
                <a:lnTo>
                  <a:pt x="1153803" y="998974"/>
                </a:lnTo>
                <a:lnTo>
                  <a:pt x="576902" y="1331965"/>
                </a:lnTo>
                <a:lnTo>
                  <a:pt x="0" y="998974"/>
                </a:lnTo>
                <a:lnTo>
                  <a:pt x="0" y="332991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1C837B2C-FB41-C930-DE38-A938CA7D6245}"/>
              </a:ext>
            </a:extLst>
          </p:cNvPr>
          <p:cNvSpPr/>
          <p:nvPr/>
        </p:nvSpPr>
        <p:spPr>
          <a:xfrm>
            <a:off x="5004679" y="2600860"/>
            <a:ext cx="865244" cy="999161"/>
          </a:xfrm>
          <a:custGeom>
            <a:avLst/>
            <a:gdLst>
              <a:gd name="connsiteX0" fmla="*/ 576758 w 1153659"/>
              <a:gd name="connsiteY0" fmla="*/ 0 h 1332214"/>
              <a:gd name="connsiteX1" fmla="*/ 1153588 w 1153659"/>
              <a:gd name="connsiteY1" fmla="*/ 333115 h 1332214"/>
              <a:gd name="connsiteX2" fmla="*/ 1153659 w 1153659"/>
              <a:gd name="connsiteY2" fmla="*/ 999222 h 1332214"/>
              <a:gd name="connsiteX3" fmla="*/ 576902 w 1153659"/>
              <a:gd name="connsiteY3" fmla="*/ 1332214 h 1332214"/>
              <a:gd name="connsiteX4" fmla="*/ 72 w 1153659"/>
              <a:gd name="connsiteY4" fmla="*/ 999098 h 1332214"/>
              <a:gd name="connsiteX5" fmla="*/ 0 w 1153659"/>
              <a:gd name="connsiteY5" fmla="*/ 332991 h 1332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3659" h="1332214">
                <a:moveTo>
                  <a:pt x="576758" y="0"/>
                </a:moveTo>
                <a:lnTo>
                  <a:pt x="1153588" y="333115"/>
                </a:lnTo>
                <a:lnTo>
                  <a:pt x="1153659" y="999222"/>
                </a:lnTo>
                <a:lnTo>
                  <a:pt x="576902" y="1332214"/>
                </a:lnTo>
                <a:lnTo>
                  <a:pt x="72" y="999098"/>
                </a:lnTo>
                <a:lnTo>
                  <a:pt x="0" y="332991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D4FF3F7-5382-9621-3FF0-7F92D755A840}"/>
              </a:ext>
            </a:extLst>
          </p:cNvPr>
          <p:cNvSpPr/>
          <p:nvPr/>
        </p:nvSpPr>
        <p:spPr>
          <a:xfrm>
            <a:off x="5004679" y="3599830"/>
            <a:ext cx="865244" cy="999161"/>
          </a:xfrm>
          <a:custGeom>
            <a:avLst/>
            <a:gdLst>
              <a:gd name="connsiteX0" fmla="*/ 576902 w 1153659"/>
              <a:gd name="connsiteY0" fmla="*/ 0 h 1332214"/>
              <a:gd name="connsiteX1" fmla="*/ 1153659 w 1153659"/>
              <a:gd name="connsiteY1" fmla="*/ 332991 h 1332214"/>
              <a:gd name="connsiteX2" fmla="*/ 1153588 w 1153659"/>
              <a:gd name="connsiteY2" fmla="*/ 999098 h 1332214"/>
              <a:gd name="connsiteX3" fmla="*/ 576758 w 1153659"/>
              <a:gd name="connsiteY3" fmla="*/ 1332214 h 1332214"/>
              <a:gd name="connsiteX4" fmla="*/ 0 w 1153659"/>
              <a:gd name="connsiteY4" fmla="*/ 999222 h 1332214"/>
              <a:gd name="connsiteX5" fmla="*/ 72 w 1153659"/>
              <a:gd name="connsiteY5" fmla="*/ 333115 h 1332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3659" h="1332214">
                <a:moveTo>
                  <a:pt x="576902" y="0"/>
                </a:moveTo>
                <a:lnTo>
                  <a:pt x="1153659" y="332991"/>
                </a:lnTo>
                <a:lnTo>
                  <a:pt x="1153588" y="999098"/>
                </a:lnTo>
                <a:lnTo>
                  <a:pt x="576758" y="1332214"/>
                </a:lnTo>
                <a:lnTo>
                  <a:pt x="0" y="999222"/>
                </a:lnTo>
                <a:lnTo>
                  <a:pt x="72" y="333115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AFCE7EA7-12C0-E31A-95A5-76BD4E609775}"/>
              </a:ext>
            </a:extLst>
          </p:cNvPr>
          <p:cNvSpPr/>
          <p:nvPr/>
        </p:nvSpPr>
        <p:spPr>
          <a:xfrm>
            <a:off x="4139326" y="4101629"/>
            <a:ext cx="865352" cy="998974"/>
          </a:xfrm>
          <a:custGeom>
            <a:avLst/>
            <a:gdLst>
              <a:gd name="connsiteX0" fmla="*/ 576902 w 1153803"/>
              <a:gd name="connsiteY0" fmla="*/ 0 h 1331965"/>
              <a:gd name="connsiteX1" fmla="*/ 1153803 w 1153803"/>
              <a:gd name="connsiteY1" fmla="*/ 332991 h 1331965"/>
              <a:gd name="connsiteX2" fmla="*/ 1153803 w 1153803"/>
              <a:gd name="connsiteY2" fmla="*/ 998974 h 1331965"/>
              <a:gd name="connsiteX3" fmla="*/ 576902 w 1153803"/>
              <a:gd name="connsiteY3" fmla="*/ 1331965 h 1331965"/>
              <a:gd name="connsiteX4" fmla="*/ 0 w 1153803"/>
              <a:gd name="connsiteY4" fmla="*/ 998974 h 1331965"/>
              <a:gd name="connsiteX5" fmla="*/ 0 w 1153803"/>
              <a:gd name="connsiteY5" fmla="*/ 332991 h 1331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3803" h="1331965">
                <a:moveTo>
                  <a:pt x="576902" y="0"/>
                </a:moveTo>
                <a:lnTo>
                  <a:pt x="1153803" y="332991"/>
                </a:lnTo>
                <a:lnTo>
                  <a:pt x="1153803" y="998974"/>
                </a:lnTo>
                <a:lnTo>
                  <a:pt x="576902" y="1331965"/>
                </a:lnTo>
                <a:lnTo>
                  <a:pt x="0" y="998974"/>
                </a:lnTo>
                <a:lnTo>
                  <a:pt x="0" y="332991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0C77EF64-BDB3-F5AD-223A-2917656F5942}"/>
              </a:ext>
            </a:extLst>
          </p:cNvPr>
          <p:cNvSpPr/>
          <p:nvPr/>
        </p:nvSpPr>
        <p:spPr>
          <a:xfrm>
            <a:off x="3274079" y="3599830"/>
            <a:ext cx="865244" cy="999161"/>
          </a:xfrm>
          <a:custGeom>
            <a:avLst/>
            <a:gdLst>
              <a:gd name="connsiteX0" fmla="*/ 576758 w 1153659"/>
              <a:gd name="connsiteY0" fmla="*/ 0 h 1332214"/>
              <a:gd name="connsiteX1" fmla="*/ 1153588 w 1153659"/>
              <a:gd name="connsiteY1" fmla="*/ 333115 h 1332214"/>
              <a:gd name="connsiteX2" fmla="*/ 1153659 w 1153659"/>
              <a:gd name="connsiteY2" fmla="*/ 999222 h 1332214"/>
              <a:gd name="connsiteX3" fmla="*/ 576902 w 1153659"/>
              <a:gd name="connsiteY3" fmla="*/ 1332214 h 1332214"/>
              <a:gd name="connsiteX4" fmla="*/ 72 w 1153659"/>
              <a:gd name="connsiteY4" fmla="*/ 999098 h 1332214"/>
              <a:gd name="connsiteX5" fmla="*/ 0 w 1153659"/>
              <a:gd name="connsiteY5" fmla="*/ 332991 h 1332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3659" h="1332214">
                <a:moveTo>
                  <a:pt x="576758" y="0"/>
                </a:moveTo>
                <a:lnTo>
                  <a:pt x="1153588" y="333115"/>
                </a:lnTo>
                <a:lnTo>
                  <a:pt x="1153659" y="999222"/>
                </a:lnTo>
                <a:lnTo>
                  <a:pt x="576902" y="1332214"/>
                </a:lnTo>
                <a:lnTo>
                  <a:pt x="72" y="999098"/>
                </a:lnTo>
                <a:lnTo>
                  <a:pt x="0" y="332991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23B1A4A6-9CDC-FCF4-1C48-1145879FBAFD}"/>
              </a:ext>
            </a:extLst>
          </p:cNvPr>
          <p:cNvSpPr/>
          <p:nvPr/>
        </p:nvSpPr>
        <p:spPr>
          <a:xfrm>
            <a:off x="3274079" y="2600860"/>
            <a:ext cx="865244" cy="999161"/>
          </a:xfrm>
          <a:custGeom>
            <a:avLst/>
            <a:gdLst>
              <a:gd name="connsiteX0" fmla="*/ 576902 w 1153659"/>
              <a:gd name="connsiteY0" fmla="*/ 0 h 1332214"/>
              <a:gd name="connsiteX1" fmla="*/ 1153659 w 1153659"/>
              <a:gd name="connsiteY1" fmla="*/ 332991 h 1332214"/>
              <a:gd name="connsiteX2" fmla="*/ 1153588 w 1153659"/>
              <a:gd name="connsiteY2" fmla="*/ 999098 h 1332214"/>
              <a:gd name="connsiteX3" fmla="*/ 576758 w 1153659"/>
              <a:gd name="connsiteY3" fmla="*/ 1332214 h 1332214"/>
              <a:gd name="connsiteX4" fmla="*/ 0 w 1153659"/>
              <a:gd name="connsiteY4" fmla="*/ 999222 h 1332214"/>
              <a:gd name="connsiteX5" fmla="*/ 72 w 1153659"/>
              <a:gd name="connsiteY5" fmla="*/ 333115 h 1332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3659" h="1332214">
                <a:moveTo>
                  <a:pt x="576902" y="0"/>
                </a:moveTo>
                <a:lnTo>
                  <a:pt x="1153659" y="332991"/>
                </a:lnTo>
                <a:lnTo>
                  <a:pt x="1153588" y="999098"/>
                </a:lnTo>
                <a:lnTo>
                  <a:pt x="576758" y="1332214"/>
                </a:lnTo>
                <a:lnTo>
                  <a:pt x="0" y="999222"/>
                </a:lnTo>
                <a:lnTo>
                  <a:pt x="72" y="333115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34" name="Graphic 16" descr="Megaphone1 with solid fill">
            <a:extLst>
              <a:ext uri="{FF2B5EF4-FFF2-40B4-BE49-F238E27FC236}">
                <a16:creationId xmlns:a16="http://schemas.microsoft.com/office/drawing/2014/main" id="{BF7D84CA-ACDB-3804-D0E5-1E207822B4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21331" y="4350445"/>
            <a:ext cx="501341" cy="501341"/>
          </a:xfrm>
          <a:prstGeom prst="rect">
            <a:avLst/>
          </a:prstGeom>
        </p:spPr>
      </p:pic>
      <p:pic>
        <p:nvPicPr>
          <p:cNvPr id="35" name="Graphic 17" descr="Smart Phone with solid fill">
            <a:extLst>
              <a:ext uri="{FF2B5EF4-FFF2-40B4-BE49-F238E27FC236}">
                <a16:creationId xmlns:a16="http://schemas.microsoft.com/office/drawing/2014/main" id="{70F07C4E-2126-0054-E028-894C37860F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56031" y="2849770"/>
            <a:ext cx="501341" cy="501341"/>
          </a:xfrm>
          <a:prstGeom prst="rect">
            <a:avLst/>
          </a:prstGeom>
        </p:spPr>
      </p:pic>
      <p:pic>
        <p:nvPicPr>
          <p:cNvPr id="36" name="Graphic 19" descr="Bar graph with upward trend with solid fill">
            <a:extLst>
              <a:ext uri="{FF2B5EF4-FFF2-40B4-BE49-F238E27FC236}">
                <a16:creationId xmlns:a16="http://schemas.microsoft.com/office/drawing/2014/main" id="{9ABCBB5E-317D-2EBA-4165-FFA7A49ABB4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86631" y="3848740"/>
            <a:ext cx="501341" cy="501341"/>
          </a:xfrm>
          <a:prstGeom prst="rect">
            <a:avLst/>
          </a:prstGeom>
        </p:spPr>
      </p:pic>
      <p:pic>
        <p:nvPicPr>
          <p:cNvPr id="37" name="Graphic 20" descr="Bullseye with solid fill">
            <a:extLst>
              <a:ext uri="{FF2B5EF4-FFF2-40B4-BE49-F238E27FC236}">
                <a16:creationId xmlns:a16="http://schemas.microsoft.com/office/drawing/2014/main" id="{129A6AC7-C723-99FC-E43E-2B469535C46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21331" y="2348065"/>
            <a:ext cx="501341" cy="501341"/>
          </a:xfrm>
          <a:prstGeom prst="rect">
            <a:avLst/>
          </a:prstGeom>
        </p:spPr>
      </p:pic>
      <p:pic>
        <p:nvPicPr>
          <p:cNvPr id="38" name="Graphic 21" descr="Database with solid fill">
            <a:extLst>
              <a:ext uri="{FF2B5EF4-FFF2-40B4-BE49-F238E27FC236}">
                <a16:creationId xmlns:a16="http://schemas.microsoft.com/office/drawing/2014/main" id="{77C9B777-EC19-D1C5-EB41-E9442857763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186631" y="2849770"/>
            <a:ext cx="501341" cy="501341"/>
          </a:xfrm>
          <a:prstGeom prst="rect">
            <a:avLst/>
          </a:prstGeom>
        </p:spPr>
      </p:pic>
      <p:pic>
        <p:nvPicPr>
          <p:cNvPr id="39" name="Graphic 22" descr="Gears with solid fill">
            <a:extLst>
              <a:ext uri="{FF2B5EF4-FFF2-40B4-BE49-F238E27FC236}">
                <a16:creationId xmlns:a16="http://schemas.microsoft.com/office/drawing/2014/main" id="{A38E2301-F919-6F7A-5D32-4089E0D9739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456031" y="3848740"/>
            <a:ext cx="501341" cy="501341"/>
          </a:xfrm>
          <a:prstGeom prst="rect">
            <a:avLst/>
          </a:prstGeom>
        </p:spPr>
      </p:pic>
      <p:sp>
        <p:nvSpPr>
          <p:cNvPr id="47" name="TextBox 36">
            <a:extLst>
              <a:ext uri="{FF2B5EF4-FFF2-40B4-BE49-F238E27FC236}">
                <a16:creationId xmlns:a16="http://schemas.microsoft.com/office/drawing/2014/main" id="{12547F6E-8553-26F1-F932-4C1AA1BEA635}"/>
              </a:ext>
            </a:extLst>
          </p:cNvPr>
          <p:cNvSpPr txBox="1"/>
          <p:nvPr/>
        </p:nvSpPr>
        <p:spPr>
          <a:xfrm>
            <a:off x="2962468" y="2655021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dirty="0"/>
              <a:t>06</a:t>
            </a:r>
          </a:p>
        </p:txBody>
      </p:sp>
      <p:sp>
        <p:nvSpPr>
          <p:cNvPr id="48" name="TextBox 37">
            <a:extLst>
              <a:ext uri="{FF2B5EF4-FFF2-40B4-BE49-F238E27FC236}">
                <a16:creationId xmlns:a16="http://schemas.microsoft.com/office/drawing/2014/main" id="{8DA78CDB-CD6C-184F-A032-FD35393CECC7}"/>
              </a:ext>
            </a:extLst>
          </p:cNvPr>
          <p:cNvSpPr txBox="1"/>
          <p:nvPr/>
        </p:nvSpPr>
        <p:spPr>
          <a:xfrm>
            <a:off x="4391502" y="1831600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dirty="0"/>
              <a:t>01</a:t>
            </a:r>
          </a:p>
        </p:txBody>
      </p:sp>
      <p:sp>
        <p:nvSpPr>
          <p:cNvPr id="49" name="TextBox 38">
            <a:extLst>
              <a:ext uri="{FF2B5EF4-FFF2-40B4-BE49-F238E27FC236}">
                <a16:creationId xmlns:a16="http://schemas.microsoft.com/office/drawing/2014/main" id="{BF7ED4EA-4A20-A8A6-7448-C065C989C8A4}"/>
              </a:ext>
            </a:extLst>
          </p:cNvPr>
          <p:cNvSpPr txBox="1"/>
          <p:nvPr/>
        </p:nvSpPr>
        <p:spPr>
          <a:xfrm>
            <a:off x="5815799" y="2655021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dirty="0"/>
              <a:t>02</a:t>
            </a:r>
          </a:p>
        </p:txBody>
      </p:sp>
      <p:sp>
        <p:nvSpPr>
          <p:cNvPr id="50" name="TextBox 39">
            <a:extLst>
              <a:ext uri="{FF2B5EF4-FFF2-40B4-BE49-F238E27FC236}">
                <a16:creationId xmlns:a16="http://schemas.microsoft.com/office/drawing/2014/main" id="{A2CA8417-7432-2B7E-A967-18FF581F3223}"/>
              </a:ext>
            </a:extLst>
          </p:cNvPr>
          <p:cNvSpPr txBox="1"/>
          <p:nvPr/>
        </p:nvSpPr>
        <p:spPr>
          <a:xfrm>
            <a:off x="5815800" y="4259036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51" name="TextBox 40">
            <a:extLst>
              <a:ext uri="{FF2B5EF4-FFF2-40B4-BE49-F238E27FC236}">
                <a16:creationId xmlns:a16="http://schemas.microsoft.com/office/drawing/2014/main" id="{AB346621-8F5F-E483-C20D-A61E2C187EE0}"/>
              </a:ext>
            </a:extLst>
          </p:cNvPr>
          <p:cNvSpPr txBox="1"/>
          <p:nvPr/>
        </p:nvSpPr>
        <p:spPr>
          <a:xfrm>
            <a:off x="4391502" y="5105544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dirty="0"/>
              <a:t>04</a:t>
            </a:r>
          </a:p>
        </p:txBody>
      </p:sp>
      <p:sp>
        <p:nvSpPr>
          <p:cNvPr id="52" name="TextBox 41">
            <a:extLst>
              <a:ext uri="{FF2B5EF4-FFF2-40B4-BE49-F238E27FC236}">
                <a16:creationId xmlns:a16="http://schemas.microsoft.com/office/drawing/2014/main" id="{D4E7EBAD-44AB-2436-28A2-AF8DF7FC8F4E}"/>
              </a:ext>
            </a:extLst>
          </p:cNvPr>
          <p:cNvSpPr txBox="1"/>
          <p:nvPr/>
        </p:nvSpPr>
        <p:spPr>
          <a:xfrm>
            <a:off x="2969780" y="4259036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dirty="0"/>
              <a:t>05</a:t>
            </a:r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BA4BA4F3-2CF0-F359-6B6E-762B7302A513}"/>
              </a:ext>
            </a:extLst>
          </p:cNvPr>
          <p:cNvSpPr/>
          <p:nvPr/>
        </p:nvSpPr>
        <p:spPr>
          <a:xfrm>
            <a:off x="4139270" y="3098222"/>
            <a:ext cx="865463" cy="1003407"/>
          </a:xfrm>
          <a:custGeom>
            <a:avLst/>
            <a:gdLst>
              <a:gd name="connsiteX0" fmla="*/ 449628 w 2307171"/>
              <a:gd name="connsiteY0" fmla="*/ 0 h 2139950"/>
              <a:gd name="connsiteX1" fmla="*/ 576684 w 2307171"/>
              <a:gd name="connsiteY1" fmla="*/ 0 h 2139950"/>
              <a:gd name="connsiteX2" fmla="*/ 576684 w 2307171"/>
              <a:gd name="connsiteY2" fmla="*/ 70521 h 2139950"/>
              <a:gd name="connsiteX3" fmla="*/ 1153586 w 2307171"/>
              <a:gd name="connsiteY3" fmla="*/ 403512 h 2139950"/>
              <a:gd name="connsiteX4" fmla="*/ 1730487 w 2307171"/>
              <a:gd name="connsiteY4" fmla="*/ 70521 h 2139950"/>
              <a:gd name="connsiteX5" fmla="*/ 1730487 w 2307171"/>
              <a:gd name="connsiteY5" fmla="*/ 0 h 2139950"/>
              <a:gd name="connsiteX6" fmla="*/ 1857542 w 2307171"/>
              <a:gd name="connsiteY6" fmla="*/ 0 h 2139950"/>
              <a:gd name="connsiteX7" fmla="*/ 1730489 w 2307171"/>
              <a:gd name="connsiteY7" fmla="*/ 73354 h 2139950"/>
              <a:gd name="connsiteX8" fmla="*/ 1730561 w 2307171"/>
              <a:gd name="connsiteY8" fmla="*/ 739461 h 2139950"/>
              <a:gd name="connsiteX9" fmla="*/ 2307171 w 2307171"/>
              <a:gd name="connsiteY9" fmla="*/ 1072450 h 2139950"/>
              <a:gd name="connsiteX10" fmla="*/ 1730561 w 2307171"/>
              <a:gd name="connsiteY10" fmla="*/ 1405438 h 2139950"/>
              <a:gd name="connsiteX11" fmla="*/ 1730489 w 2307171"/>
              <a:gd name="connsiteY11" fmla="*/ 2071545 h 2139950"/>
              <a:gd name="connsiteX12" fmla="*/ 1848970 w 2307171"/>
              <a:gd name="connsiteY12" fmla="*/ 2139950 h 2139950"/>
              <a:gd name="connsiteX13" fmla="*/ 1730487 w 2307171"/>
              <a:gd name="connsiteY13" fmla="*/ 2139950 h 2139950"/>
              <a:gd name="connsiteX14" fmla="*/ 1730487 w 2307171"/>
              <a:gd name="connsiteY14" fmla="*/ 2074379 h 2139950"/>
              <a:gd name="connsiteX15" fmla="*/ 1153586 w 2307171"/>
              <a:gd name="connsiteY15" fmla="*/ 1741388 h 2139950"/>
              <a:gd name="connsiteX16" fmla="*/ 576684 w 2307171"/>
              <a:gd name="connsiteY16" fmla="*/ 2074379 h 2139950"/>
              <a:gd name="connsiteX17" fmla="*/ 576684 w 2307171"/>
              <a:gd name="connsiteY17" fmla="*/ 2139950 h 2139950"/>
              <a:gd name="connsiteX18" fmla="*/ 458201 w 2307171"/>
              <a:gd name="connsiteY18" fmla="*/ 2139950 h 2139950"/>
              <a:gd name="connsiteX19" fmla="*/ 576681 w 2307171"/>
              <a:gd name="connsiteY19" fmla="*/ 2071545 h 2139950"/>
              <a:gd name="connsiteX20" fmla="*/ 576610 w 2307171"/>
              <a:gd name="connsiteY20" fmla="*/ 1405438 h 2139950"/>
              <a:gd name="connsiteX21" fmla="*/ 0 w 2307171"/>
              <a:gd name="connsiteY21" fmla="*/ 1072450 h 2139950"/>
              <a:gd name="connsiteX22" fmla="*/ 576610 w 2307171"/>
              <a:gd name="connsiteY22" fmla="*/ 739461 h 2139950"/>
              <a:gd name="connsiteX23" fmla="*/ 576681 w 2307171"/>
              <a:gd name="connsiteY23" fmla="*/ 73354 h 2139950"/>
              <a:gd name="connsiteX24" fmla="*/ 449628 w 2307171"/>
              <a:gd name="connsiteY24" fmla="*/ 0 h 2139950"/>
              <a:gd name="connsiteX0" fmla="*/ 449628 w 2307171"/>
              <a:gd name="connsiteY0" fmla="*/ 0 h 2139950"/>
              <a:gd name="connsiteX1" fmla="*/ 576684 w 2307171"/>
              <a:gd name="connsiteY1" fmla="*/ 70521 h 2139950"/>
              <a:gd name="connsiteX2" fmla="*/ 1153586 w 2307171"/>
              <a:gd name="connsiteY2" fmla="*/ 403512 h 2139950"/>
              <a:gd name="connsiteX3" fmla="*/ 1730487 w 2307171"/>
              <a:gd name="connsiteY3" fmla="*/ 70521 h 2139950"/>
              <a:gd name="connsiteX4" fmla="*/ 1730487 w 2307171"/>
              <a:gd name="connsiteY4" fmla="*/ 0 h 2139950"/>
              <a:gd name="connsiteX5" fmla="*/ 1857542 w 2307171"/>
              <a:gd name="connsiteY5" fmla="*/ 0 h 2139950"/>
              <a:gd name="connsiteX6" fmla="*/ 1730489 w 2307171"/>
              <a:gd name="connsiteY6" fmla="*/ 73354 h 2139950"/>
              <a:gd name="connsiteX7" fmla="*/ 1730561 w 2307171"/>
              <a:gd name="connsiteY7" fmla="*/ 739461 h 2139950"/>
              <a:gd name="connsiteX8" fmla="*/ 2307171 w 2307171"/>
              <a:gd name="connsiteY8" fmla="*/ 1072450 h 2139950"/>
              <a:gd name="connsiteX9" fmla="*/ 1730561 w 2307171"/>
              <a:gd name="connsiteY9" fmla="*/ 1405438 h 2139950"/>
              <a:gd name="connsiteX10" fmla="*/ 1730489 w 2307171"/>
              <a:gd name="connsiteY10" fmla="*/ 2071545 h 2139950"/>
              <a:gd name="connsiteX11" fmla="*/ 1848970 w 2307171"/>
              <a:gd name="connsiteY11" fmla="*/ 2139950 h 2139950"/>
              <a:gd name="connsiteX12" fmla="*/ 1730487 w 2307171"/>
              <a:gd name="connsiteY12" fmla="*/ 2139950 h 2139950"/>
              <a:gd name="connsiteX13" fmla="*/ 1730487 w 2307171"/>
              <a:gd name="connsiteY13" fmla="*/ 2074379 h 2139950"/>
              <a:gd name="connsiteX14" fmla="*/ 1153586 w 2307171"/>
              <a:gd name="connsiteY14" fmla="*/ 1741388 h 2139950"/>
              <a:gd name="connsiteX15" fmla="*/ 576684 w 2307171"/>
              <a:gd name="connsiteY15" fmla="*/ 2074379 h 2139950"/>
              <a:gd name="connsiteX16" fmla="*/ 576684 w 2307171"/>
              <a:gd name="connsiteY16" fmla="*/ 2139950 h 2139950"/>
              <a:gd name="connsiteX17" fmla="*/ 458201 w 2307171"/>
              <a:gd name="connsiteY17" fmla="*/ 2139950 h 2139950"/>
              <a:gd name="connsiteX18" fmla="*/ 576681 w 2307171"/>
              <a:gd name="connsiteY18" fmla="*/ 2071545 h 2139950"/>
              <a:gd name="connsiteX19" fmla="*/ 576610 w 2307171"/>
              <a:gd name="connsiteY19" fmla="*/ 1405438 h 2139950"/>
              <a:gd name="connsiteX20" fmla="*/ 0 w 2307171"/>
              <a:gd name="connsiteY20" fmla="*/ 1072450 h 2139950"/>
              <a:gd name="connsiteX21" fmla="*/ 576610 w 2307171"/>
              <a:gd name="connsiteY21" fmla="*/ 739461 h 2139950"/>
              <a:gd name="connsiteX22" fmla="*/ 576681 w 2307171"/>
              <a:gd name="connsiteY22" fmla="*/ 73354 h 2139950"/>
              <a:gd name="connsiteX23" fmla="*/ 449628 w 2307171"/>
              <a:gd name="connsiteY23" fmla="*/ 0 h 2139950"/>
              <a:gd name="connsiteX0" fmla="*/ 576681 w 2307171"/>
              <a:gd name="connsiteY0" fmla="*/ 73354 h 2139950"/>
              <a:gd name="connsiteX1" fmla="*/ 576684 w 2307171"/>
              <a:gd name="connsiteY1" fmla="*/ 70521 h 2139950"/>
              <a:gd name="connsiteX2" fmla="*/ 1153586 w 2307171"/>
              <a:gd name="connsiteY2" fmla="*/ 403512 h 2139950"/>
              <a:gd name="connsiteX3" fmla="*/ 1730487 w 2307171"/>
              <a:gd name="connsiteY3" fmla="*/ 70521 h 2139950"/>
              <a:gd name="connsiteX4" fmla="*/ 1730487 w 2307171"/>
              <a:gd name="connsiteY4" fmla="*/ 0 h 2139950"/>
              <a:gd name="connsiteX5" fmla="*/ 1857542 w 2307171"/>
              <a:gd name="connsiteY5" fmla="*/ 0 h 2139950"/>
              <a:gd name="connsiteX6" fmla="*/ 1730489 w 2307171"/>
              <a:gd name="connsiteY6" fmla="*/ 73354 h 2139950"/>
              <a:gd name="connsiteX7" fmla="*/ 1730561 w 2307171"/>
              <a:gd name="connsiteY7" fmla="*/ 739461 h 2139950"/>
              <a:gd name="connsiteX8" fmla="*/ 2307171 w 2307171"/>
              <a:gd name="connsiteY8" fmla="*/ 1072450 h 2139950"/>
              <a:gd name="connsiteX9" fmla="*/ 1730561 w 2307171"/>
              <a:gd name="connsiteY9" fmla="*/ 1405438 h 2139950"/>
              <a:gd name="connsiteX10" fmla="*/ 1730489 w 2307171"/>
              <a:gd name="connsiteY10" fmla="*/ 2071545 h 2139950"/>
              <a:gd name="connsiteX11" fmla="*/ 1848970 w 2307171"/>
              <a:gd name="connsiteY11" fmla="*/ 2139950 h 2139950"/>
              <a:gd name="connsiteX12" fmla="*/ 1730487 w 2307171"/>
              <a:gd name="connsiteY12" fmla="*/ 2139950 h 2139950"/>
              <a:gd name="connsiteX13" fmla="*/ 1730487 w 2307171"/>
              <a:gd name="connsiteY13" fmla="*/ 2074379 h 2139950"/>
              <a:gd name="connsiteX14" fmla="*/ 1153586 w 2307171"/>
              <a:gd name="connsiteY14" fmla="*/ 1741388 h 2139950"/>
              <a:gd name="connsiteX15" fmla="*/ 576684 w 2307171"/>
              <a:gd name="connsiteY15" fmla="*/ 2074379 h 2139950"/>
              <a:gd name="connsiteX16" fmla="*/ 576684 w 2307171"/>
              <a:gd name="connsiteY16" fmla="*/ 2139950 h 2139950"/>
              <a:gd name="connsiteX17" fmla="*/ 458201 w 2307171"/>
              <a:gd name="connsiteY17" fmla="*/ 2139950 h 2139950"/>
              <a:gd name="connsiteX18" fmla="*/ 576681 w 2307171"/>
              <a:gd name="connsiteY18" fmla="*/ 2071545 h 2139950"/>
              <a:gd name="connsiteX19" fmla="*/ 576610 w 2307171"/>
              <a:gd name="connsiteY19" fmla="*/ 1405438 h 2139950"/>
              <a:gd name="connsiteX20" fmla="*/ 0 w 2307171"/>
              <a:gd name="connsiteY20" fmla="*/ 1072450 h 2139950"/>
              <a:gd name="connsiteX21" fmla="*/ 576610 w 2307171"/>
              <a:gd name="connsiteY21" fmla="*/ 739461 h 2139950"/>
              <a:gd name="connsiteX22" fmla="*/ 576681 w 2307171"/>
              <a:gd name="connsiteY22" fmla="*/ 73354 h 2139950"/>
              <a:gd name="connsiteX0" fmla="*/ 576681 w 2307171"/>
              <a:gd name="connsiteY0" fmla="*/ 73354 h 2139950"/>
              <a:gd name="connsiteX1" fmla="*/ 576684 w 2307171"/>
              <a:gd name="connsiteY1" fmla="*/ 70521 h 2139950"/>
              <a:gd name="connsiteX2" fmla="*/ 1153586 w 2307171"/>
              <a:gd name="connsiteY2" fmla="*/ 403512 h 2139950"/>
              <a:gd name="connsiteX3" fmla="*/ 1730487 w 2307171"/>
              <a:gd name="connsiteY3" fmla="*/ 70521 h 2139950"/>
              <a:gd name="connsiteX4" fmla="*/ 1730487 w 2307171"/>
              <a:gd name="connsiteY4" fmla="*/ 0 h 2139950"/>
              <a:gd name="connsiteX5" fmla="*/ 1730489 w 2307171"/>
              <a:gd name="connsiteY5" fmla="*/ 73354 h 2139950"/>
              <a:gd name="connsiteX6" fmla="*/ 1730561 w 2307171"/>
              <a:gd name="connsiteY6" fmla="*/ 739461 h 2139950"/>
              <a:gd name="connsiteX7" fmla="*/ 2307171 w 2307171"/>
              <a:gd name="connsiteY7" fmla="*/ 1072450 h 2139950"/>
              <a:gd name="connsiteX8" fmla="*/ 1730561 w 2307171"/>
              <a:gd name="connsiteY8" fmla="*/ 1405438 h 2139950"/>
              <a:gd name="connsiteX9" fmla="*/ 1730489 w 2307171"/>
              <a:gd name="connsiteY9" fmla="*/ 2071545 h 2139950"/>
              <a:gd name="connsiteX10" fmla="*/ 1848970 w 2307171"/>
              <a:gd name="connsiteY10" fmla="*/ 2139950 h 2139950"/>
              <a:gd name="connsiteX11" fmla="*/ 1730487 w 2307171"/>
              <a:gd name="connsiteY11" fmla="*/ 2139950 h 2139950"/>
              <a:gd name="connsiteX12" fmla="*/ 1730487 w 2307171"/>
              <a:gd name="connsiteY12" fmla="*/ 2074379 h 2139950"/>
              <a:gd name="connsiteX13" fmla="*/ 1153586 w 2307171"/>
              <a:gd name="connsiteY13" fmla="*/ 1741388 h 2139950"/>
              <a:gd name="connsiteX14" fmla="*/ 576684 w 2307171"/>
              <a:gd name="connsiteY14" fmla="*/ 2074379 h 2139950"/>
              <a:gd name="connsiteX15" fmla="*/ 576684 w 2307171"/>
              <a:gd name="connsiteY15" fmla="*/ 2139950 h 2139950"/>
              <a:gd name="connsiteX16" fmla="*/ 458201 w 2307171"/>
              <a:gd name="connsiteY16" fmla="*/ 2139950 h 2139950"/>
              <a:gd name="connsiteX17" fmla="*/ 576681 w 2307171"/>
              <a:gd name="connsiteY17" fmla="*/ 2071545 h 2139950"/>
              <a:gd name="connsiteX18" fmla="*/ 576610 w 2307171"/>
              <a:gd name="connsiteY18" fmla="*/ 1405438 h 2139950"/>
              <a:gd name="connsiteX19" fmla="*/ 0 w 2307171"/>
              <a:gd name="connsiteY19" fmla="*/ 1072450 h 2139950"/>
              <a:gd name="connsiteX20" fmla="*/ 576610 w 2307171"/>
              <a:gd name="connsiteY20" fmla="*/ 739461 h 2139950"/>
              <a:gd name="connsiteX21" fmla="*/ 576681 w 2307171"/>
              <a:gd name="connsiteY21" fmla="*/ 73354 h 2139950"/>
              <a:gd name="connsiteX0" fmla="*/ 576681 w 2307171"/>
              <a:gd name="connsiteY0" fmla="*/ 2833 h 2069429"/>
              <a:gd name="connsiteX1" fmla="*/ 576684 w 2307171"/>
              <a:gd name="connsiteY1" fmla="*/ 0 h 2069429"/>
              <a:gd name="connsiteX2" fmla="*/ 1153586 w 2307171"/>
              <a:gd name="connsiteY2" fmla="*/ 332991 h 2069429"/>
              <a:gd name="connsiteX3" fmla="*/ 1730487 w 2307171"/>
              <a:gd name="connsiteY3" fmla="*/ 0 h 2069429"/>
              <a:gd name="connsiteX4" fmla="*/ 1730489 w 2307171"/>
              <a:gd name="connsiteY4" fmla="*/ 2833 h 2069429"/>
              <a:gd name="connsiteX5" fmla="*/ 1730561 w 2307171"/>
              <a:gd name="connsiteY5" fmla="*/ 668940 h 2069429"/>
              <a:gd name="connsiteX6" fmla="*/ 2307171 w 2307171"/>
              <a:gd name="connsiteY6" fmla="*/ 1001929 h 2069429"/>
              <a:gd name="connsiteX7" fmla="*/ 1730561 w 2307171"/>
              <a:gd name="connsiteY7" fmla="*/ 1334917 h 2069429"/>
              <a:gd name="connsiteX8" fmla="*/ 1730489 w 2307171"/>
              <a:gd name="connsiteY8" fmla="*/ 2001024 h 2069429"/>
              <a:gd name="connsiteX9" fmla="*/ 1848970 w 2307171"/>
              <a:gd name="connsiteY9" fmla="*/ 2069429 h 2069429"/>
              <a:gd name="connsiteX10" fmla="*/ 1730487 w 2307171"/>
              <a:gd name="connsiteY10" fmla="*/ 2069429 h 2069429"/>
              <a:gd name="connsiteX11" fmla="*/ 1730487 w 2307171"/>
              <a:gd name="connsiteY11" fmla="*/ 2003858 h 2069429"/>
              <a:gd name="connsiteX12" fmla="*/ 1153586 w 2307171"/>
              <a:gd name="connsiteY12" fmla="*/ 1670867 h 2069429"/>
              <a:gd name="connsiteX13" fmla="*/ 576684 w 2307171"/>
              <a:gd name="connsiteY13" fmla="*/ 2003858 h 2069429"/>
              <a:gd name="connsiteX14" fmla="*/ 576684 w 2307171"/>
              <a:gd name="connsiteY14" fmla="*/ 2069429 h 2069429"/>
              <a:gd name="connsiteX15" fmla="*/ 458201 w 2307171"/>
              <a:gd name="connsiteY15" fmla="*/ 2069429 h 2069429"/>
              <a:gd name="connsiteX16" fmla="*/ 576681 w 2307171"/>
              <a:gd name="connsiteY16" fmla="*/ 2001024 h 2069429"/>
              <a:gd name="connsiteX17" fmla="*/ 576610 w 2307171"/>
              <a:gd name="connsiteY17" fmla="*/ 1334917 h 2069429"/>
              <a:gd name="connsiteX18" fmla="*/ 0 w 2307171"/>
              <a:gd name="connsiteY18" fmla="*/ 1001929 h 2069429"/>
              <a:gd name="connsiteX19" fmla="*/ 576610 w 2307171"/>
              <a:gd name="connsiteY19" fmla="*/ 668940 h 2069429"/>
              <a:gd name="connsiteX20" fmla="*/ 576681 w 2307171"/>
              <a:gd name="connsiteY20" fmla="*/ 2833 h 2069429"/>
              <a:gd name="connsiteX0" fmla="*/ 576681 w 2307171"/>
              <a:gd name="connsiteY0" fmla="*/ 2833 h 2069429"/>
              <a:gd name="connsiteX1" fmla="*/ 576684 w 2307171"/>
              <a:gd name="connsiteY1" fmla="*/ 0 h 2069429"/>
              <a:gd name="connsiteX2" fmla="*/ 1153586 w 2307171"/>
              <a:gd name="connsiteY2" fmla="*/ 332991 h 2069429"/>
              <a:gd name="connsiteX3" fmla="*/ 1730487 w 2307171"/>
              <a:gd name="connsiteY3" fmla="*/ 0 h 2069429"/>
              <a:gd name="connsiteX4" fmla="*/ 1730489 w 2307171"/>
              <a:gd name="connsiteY4" fmla="*/ 2833 h 2069429"/>
              <a:gd name="connsiteX5" fmla="*/ 1730561 w 2307171"/>
              <a:gd name="connsiteY5" fmla="*/ 668940 h 2069429"/>
              <a:gd name="connsiteX6" fmla="*/ 2307171 w 2307171"/>
              <a:gd name="connsiteY6" fmla="*/ 1001929 h 2069429"/>
              <a:gd name="connsiteX7" fmla="*/ 1730561 w 2307171"/>
              <a:gd name="connsiteY7" fmla="*/ 1334917 h 2069429"/>
              <a:gd name="connsiteX8" fmla="*/ 1730489 w 2307171"/>
              <a:gd name="connsiteY8" fmla="*/ 2001024 h 2069429"/>
              <a:gd name="connsiteX9" fmla="*/ 1848970 w 2307171"/>
              <a:gd name="connsiteY9" fmla="*/ 2069429 h 2069429"/>
              <a:gd name="connsiteX10" fmla="*/ 1730487 w 2307171"/>
              <a:gd name="connsiteY10" fmla="*/ 2003858 h 2069429"/>
              <a:gd name="connsiteX11" fmla="*/ 1153586 w 2307171"/>
              <a:gd name="connsiteY11" fmla="*/ 1670867 h 2069429"/>
              <a:gd name="connsiteX12" fmla="*/ 576684 w 2307171"/>
              <a:gd name="connsiteY12" fmla="*/ 2003858 h 2069429"/>
              <a:gd name="connsiteX13" fmla="*/ 576684 w 2307171"/>
              <a:gd name="connsiteY13" fmla="*/ 2069429 h 2069429"/>
              <a:gd name="connsiteX14" fmla="*/ 458201 w 2307171"/>
              <a:gd name="connsiteY14" fmla="*/ 2069429 h 2069429"/>
              <a:gd name="connsiteX15" fmla="*/ 576681 w 2307171"/>
              <a:gd name="connsiteY15" fmla="*/ 2001024 h 2069429"/>
              <a:gd name="connsiteX16" fmla="*/ 576610 w 2307171"/>
              <a:gd name="connsiteY16" fmla="*/ 1334917 h 2069429"/>
              <a:gd name="connsiteX17" fmla="*/ 0 w 2307171"/>
              <a:gd name="connsiteY17" fmla="*/ 1001929 h 2069429"/>
              <a:gd name="connsiteX18" fmla="*/ 576610 w 2307171"/>
              <a:gd name="connsiteY18" fmla="*/ 668940 h 2069429"/>
              <a:gd name="connsiteX19" fmla="*/ 576681 w 2307171"/>
              <a:gd name="connsiteY19" fmla="*/ 2833 h 2069429"/>
              <a:gd name="connsiteX0" fmla="*/ 576681 w 2307171"/>
              <a:gd name="connsiteY0" fmla="*/ 2833 h 2069429"/>
              <a:gd name="connsiteX1" fmla="*/ 576684 w 2307171"/>
              <a:gd name="connsiteY1" fmla="*/ 0 h 2069429"/>
              <a:gd name="connsiteX2" fmla="*/ 1153586 w 2307171"/>
              <a:gd name="connsiteY2" fmla="*/ 332991 h 2069429"/>
              <a:gd name="connsiteX3" fmla="*/ 1730487 w 2307171"/>
              <a:gd name="connsiteY3" fmla="*/ 0 h 2069429"/>
              <a:gd name="connsiteX4" fmla="*/ 1730489 w 2307171"/>
              <a:gd name="connsiteY4" fmla="*/ 2833 h 2069429"/>
              <a:gd name="connsiteX5" fmla="*/ 1730561 w 2307171"/>
              <a:gd name="connsiteY5" fmla="*/ 668940 h 2069429"/>
              <a:gd name="connsiteX6" fmla="*/ 2307171 w 2307171"/>
              <a:gd name="connsiteY6" fmla="*/ 1001929 h 2069429"/>
              <a:gd name="connsiteX7" fmla="*/ 1730561 w 2307171"/>
              <a:gd name="connsiteY7" fmla="*/ 1334917 h 2069429"/>
              <a:gd name="connsiteX8" fmla="*/ 1730489 w 2307171"/>
              <a:gd name="connsiteY8" fmla="*/ 2001024 h 2069429"/>
              <a:gd name="connsiteX9" fmla="*/ 1730487 w 2307171"/>
              <a:gd name="connsiteY9" fmla="*/ 2003858 h 2069429"/>
              <a:gd name="connsiteX10" fmla="*/ 1153586 w 2307171"/>
              <a:gd name="connsiteY10" fmla="*/ 1670867 h 2069429"/>
              <a:gd name="connsiteX11" fmla="*/ 576684 w 2307171"/>
              <a:gd name="connsiteY11" fmla="*/ 2003858 h 2069429"/>
              <a:gd name="connsiteX12" fmla="*/ 576684 w 2307171"/>
              <a:gd name="connsiteY12" fmla="*/ 2069429 h 2069429"/>
              <a:gd name="connsiteX13" fmla="*/ 458201 w 2307171"/>
              <a:gd name="connsiteY13" fmla="*/ 2069429 h 2069429"/>
              <a:gd name="connsiteX14" fmla="*/ 576681 w 2307171"/>
              <a:gd name="connsiteY14" fmla="*/ 2001024 h 2069429"/>
              <a:gd name="connsiteX15" fmla="*/ 576610 w 2307171"/>
              <a:gd name="connsiteY15" fmla="*/ 1334917 h 2069429"/>
              <a:gd name="connsiteX16" fmla="*/ 0 w 2307171"/>
              <a:gd name="connsiteY16" fmla="*/ 1001929 h 2069429"/>
              <a:gd name="connsiteX17" fmla="*/ 576610 w 2307171"/>
              <a:gd name="connsiteY17" fmla="*/ 668940 h 2069429"/>
              <a:gd name="connsiteX18" fmla="*/ 576681 w 2307171"/>
              <a:gd name="connsiteY18" fmla="*/ 2833 h 2069429"/>
              <a:gd name="connsiteX0" fmla="*/ 576681 w 2307171"/>
              <a:gd name="connsiteY0" fmla="*/ 2833 h 2069429"/>
              <a:gd name="connsiteX1" fmla="*/ 576684 w 2307171"/>
              <a:gd name="connsiteY1" fmla="*/ 0 h 2069429"/>
              <a:gd name="connsiteX2" fmla="*/ 1153586 w 2307171"/>
              <a:gd name="connsiteY2" fmla="*/ 332991 h 2069429"/>
              <a:gd name="connsiteX3" fmla="*/ 1730487 w 2307171"/>
              <a:gd name="connsiteY3" fmla="*/ 0 h 2069429"/>
              <a:gd name="connsiteX4" fmla="*/ 1730489 w 2307171"/>
              <a:gd name="connsiteY4" fmla="*/ 2833 h 2069429"/>
              <a:gd name="connsiteX5" fmla="*/ 1730561 w 2307171"/>
              <a:gd name="connsiteY5" fmla="*/ 668940 h 2069429"/>
              <a:gd name="connsiteX6" fmla="*/ 2307171 w 2307171"/>
              <a:gd name="connsiteY6" fmla="*/ 1001929 h 2069429"/>
              <a:gd name="connsiteX7" fmla="*/ 1730561 w 2307171"/>
              <a:gd name="connsiteY7" fmla="*/ 1334917 h 2069429"/>
              <a:gd name="connsiteX8" fmla="*/ 1730489 w 2307171"/>
              <a:gd name="connsiteY8" fmla="*/ 2001024 h 2069429"/>
              <a:gd name="connsiteX9" fmla="*/ 1730487 w 2307171"/>
              <a:gd name="connsiteY9" fmla="*/ 2003858 h 2069429"/>
              <a:gd name="connsiteX10" fmla="*/ 1153586 w 2307171"/>
              <a:gd name="connsiteY10" fmla="*/ 1670867 h 2069429"/>
              <a:gd name="connsiteX11" fmla="*/ 576684 w 2307171"/>
              <a:gd name="connsiteY11" fmla="*/ 2003858 h 2069429"/>
              <a:gd name="connsiteX12" fmla="*/ 458201 w 2307171"/>
              <a:gd name="connsiteY12" fmla="*/ 2069429 h 2069429"/>
              <a:gd name="connsiteX13" fmla="*/ 576681 w 2307171"/>
              <a:gd name="connsiteY13" fmla="*/ 2001024 h 2069429"/>
              <a:gd name="connsiteX14" fmla="*/ 576610 w 2307171"/>
              <a:gd name="connsiteY14" fmla="*/ 1334917 h 2069429"/>
              <a:gd name="connsiteX15" fmla="*/ 0 w 2307171"/>
              <a:gd name="connsiteY15" fmla="*/ 1001929 h 2069429"/>
              <a:gd name="connsiteX16" fmla="*/ 576610 w 2307171"/>
              <a:gd name="connsiteY16" fmla="*/ 668940 h 2069429"/>
              <a:gd name="connsiteX17" fmla="*/ 576681 w 2307171"/>
              <a:gd name="connsiteY17" fmla="*/ 2833 h 2069429"/>
              <a:gd name="connsiteX0" fmla="*/ 576681 w 2307171"/>
              <a:gd name="connsiteY0" fmla="*/ 2833 h 2003858"/>
              <a:gd name="connsiteX1" fmla="*/ 576684 w 2307171"/>
              <a:gd name="connsiteY1" fmla="*/ 0 h 2003858"/>
              <a:gd name="connsiteX2" fmla="*/ 1153586 w 2307171"/>
              <a:gd name="connsiteY2" fmla="*/ 332991 h 2003858"/>
              <a:gd name="connsiteX3" fmla="*/ 1730487 w 2307171"/>
              <a:gd name="connsiteY3" fmla="*/ 0 h 2003858"/>
              <a:gd name="connsiteX4" fmla="*/ 1730489 w 2307171"/>
              <a:gd name="connsiteY4" fmla="*/ 2833 h 2003858"/>
              <a:gd name="connsiteX5" fmla="*/ 1730561 w 2307171"/>
              <a:gd name="connsiteY5" fmla="*/ 668940 h 2003858"/>
              <a:gd name="connsiteX6" fmla="*/ 2307171 w 2307171"/>
              <a:gd name="connsiteY6" fmla="*/ 1001929 h 2003858"/>
              <a:gd name="connsiteX7" fmla="*/ 1730561 w 2307171"/>
              <a:gd name="connsiteY7" fmla="*/ 1334917 h 2003858"/>
              <a:gd name="connsiteX8" fmla="*/ 1730489 w 2307171"/>
              <a:gd name="connsiteY8" fmla="*/ 2001024 h 2003858"/>
              <a:gd name="connsiteX9" fmla="*/ 1730487 w 2307171"/>
              <a:gd name="connsiteY9" fmla="*/ 2003858 h 2003858"/>
              <a:gd name="connsiteX10" fmla="*/ 1153586 w 2307171"/>
              <a:gd name="connsiteY10" fmla="*/ 1670867 h 2003858"/>
              <a:gd name="connsiteX11" fmla="*/ 576684 w 2307171"/>
              <a:gd name="connsiteY11" fmla="*/ 2003858 h 2003858"/>
              <a:gd name="connsiteX12" fmla="*/ 576681 w 2307171"/>
              <a:gd name="connsiteY12" fmla="*/ 2001024 h 2003858"/>
              <a:gd name="connsiteX13" fmla="*/ 576610 w 2307171"/>
              <a:gd name="connsiteY13" fmla="*/ 1334917 h 2003858"/>
              <a:gd name="connsiteX14" fmla="*/ 0 w 2307171"/>
              <a:gd name="connsiteY14" fmla="*/ 1001929 h 2003858"/>
              <a:gd name="connsiteX15" fmla="*/ 576610 w 2307171"/>
              <a:gd name="connsiteY15" fmla="*/ 668940 h 2003858"/>
              <a:gd name="connsiteX16" fmla="*/ 576681 w 2307171"/>
              <a:gd name="connsiteY16" fmla="*/ 2833 h 2003858"/>
              <a:gd name="connsiteX0" fmla="*/ 576610 w 2307171"/>
              <a:gd name="connsiteY0" fmla="*/ 668940 h 2003858"/>
              <a:gd name="connsiteX1" fmla="*/ 576684 w 2307171"/>
              <a:gd name="connsiteY1" fmla="*/ 0 h 2003858"/>
              <a:gd name="connsiteX2" fmla="*/ 1153586 w 2307171"/>
              <a:gd name="connsiteY2" fmla="*/ 332991 h 2003858"/>
              <a:gd name="connsiteX3" fmla="*/ 1730487 w 2307171"/>
              <a:gd name="connsiteY3" fmla="*/ 0 h 2003858"/>
              <a:gd name="connsiteX4" fmla="*/ 1730489 w 2307171"/>
              <a:gd name="connsiteY4" fmla="*/ 2833 h 2003858"/>
              <a:gd name="connsiteX5" fmla="*/ 1730561 w 2307171"/>
              <a:gd name="connsiteY5" fmla="*/ 668940 h 2003858"/>
              <a:gd name="connsiteX6" fmla="*/ 2307171 w 2307171"/>
              <a:gd name="connsiteY6" fmla="*/ 1001929 h 2003858"/>
              <a:gd name="connsiteX7" fmla="*/ 1730561 w 2307171"/>
              <a:gd name="connsiteY7" fmla="*/ 1334917 h 2003858"/>
              <a:gd name="connsiteX8" fmla="*/ 1730489 w 2307171"/>
              <a:gd name="connsiteY8" fmla="*/ 2001024 h 2003858"/>
              <a:gd name="connsiteX9" fmla="*/ 1730487 w 2307171"/>
              <a:gd name="connsiteY9" fmla="*/ 2003858 h 2003858"/>
              <a:gd name="connsiteX10" fmla="*/ 1153586 w 2307171"/>
              <a:gd name="connsiteY10" fmla="*/ 1670867 h 2003858"/>
              <a:gd name="connsiteX11" fmla="*/ 576684 w 2307171"/>
              <a:gd name="connsiteY11" fmla="*/ 2003858 h 2003858"/>
              <a:gd name="connsiteX12" fmla="*/ 576681 w 2307171"/>
              <a:gd name="connsiteY12" fmla="*/ 2001024 h 2003858"/>
              <a:gd name="connsiteX13" fmla="*/ 576610 w 2307171"/>
              <a:gd name="connsiteY13" fmla="*/ 1334917 h 2003858"/>
              <a:gd name="connsiteX14" fmla="*/ 0 w 2307171"/>
              <a:gd name="connsiteY14" fmla="*/ 1001929 h 2003858"/>
              <a:gd name="connsiteX15" fmla="*/ 576610 w 2307171"/>
              <a:gd name="connsiteY15" fmla="*/ 668940 h 2003858"/>
              <a:gd name="connsiteX0" fmla="*/ 576610 w 2307171"/>
              <a:gd name="connsiteY0" fmla="*/ 668940 h 2003858"/>
              <a:gd name="connsiteX1" fmla="*/ 1153586 w 2307171"/>
              <a:gd name="connsiteY1" fmla="*/ 332991 h 2003858"/>
              <a:gd name="connsiteX2" fmla="*/ 1730487 w 2307171"/>
              <a:gd name="connsiteY2" fmla="*/ 0 h 2003858"/>
              <a:gd name="connsiteX3" fmla="*/ 1730489 w 2307171"/>
              <a:gd name="connsiteY3" fmla="*/ 2833 h 2003858"/>
              <a:gd name="connsiteX4" fmla="*/ 1730561 w 2307171"/>
              <a:gd name="connsiteY4" fmla="*/ 668940 h 2003858"/>
              <a:gd name="connsiteX5" fmla="*/ 2307171 w 2307171"/>
              <a:gd name="connsiteY5" fmla="*/ 1001929 h 2003858"/>
              <a:gd name="connsiteX6" fmla="*/ 1730561 w 2307171"/>
              <a:gd name="connsiteY6" fmla="*/ 1334917 h 2003858"/>
              <a:gd name="connsiteX7" fmla="*/ 1730489 w 2307171"/>
              <a:gd name="connsiteY7" fmla="*/ 2001024 h 2003858"/>
              <a:gd name="connsiteX8" fmla="*/ 1730487 w 2307171"/>
              <a:gd name="connsiteY8" fmla="*/ 2003858 h 2003858"/>
              <a:gd name="connsiteX9" fmla="*/ 1153586 w 2307171"/>
              <a:gd name="connsiteY9" fmla="*/ 1670867 h 2003858"/>
              <a:gd name="connsiteX10" fmla="*/ 576684 w 2307171"/>
              <a:gd name="connsiteY10" fmla="*/ 2003858 h 2003858"/>
              <a:gd name="connsiteX11" fmla="*/ 576681 w 2307171"/>
              <a:gd name="connsiteY11" fmla="*/ 2001024 h 2003858"/>
              <a:gd name="connsiteX12" fmla="*/ 576610 w 2307171"/>
              <a:gd name="connsiteY12" fmla="*/ 1334917 h 2003858"/>
              <a:gd name="connsiteX13" fmla="*/ 0 w 2307171"/>
              <a:gd name="connsiteY13" fmla="*/ 1001929 h 2003858"/>
              <a:gd name="connsiteX14" fmla="*/ 576610 w 2307171"/>
              <a:gd name="connsiteY14" fmla="*/ 668940 h 2003858"/>
              <a:gd name="connsiteX0" fmla="*/ 576610 w 2307171"/>
              <a:gd name="connsiteY0" fmla="*/ 668940 h 2003858"/>
              <a:gd name="connsiteX1" fmla="*/ 1153586 w 2307171"/>
              <a:gd name="connsiteY1" fmla="*/ 332991 h 2003858"/>
              <a:gd name="connsiteX2" fmla="*/ 1730487 w 2307171"/>
              <a:gd name="connsiteY2" fmla="*/ 0 h 2003858"/>
              <a:gd name="connsiteX3" fmla="*/ 1730561 w 2307171"/>
              <a:gd name="connsiteY3" fmla="*/ 668940 h 2003858"/>
              <a:gd name="connsiteX4" fmla="*/ 2307171 w 2307171"/>
              <a:gd name="connsiteY4" fmla="*/ 1001929 h 2003858"/>
              <a:gd name="connsiteX5" fmla="*/ 1730561 w 2307171"/>
              <a:gd name="connsiteY5" fmla="*/ 1334917 h 2003858"/>
              <a:gd name="connsiteX6" fmla="*/ 1730489 w 2307171"/>
              <a:gd name="connsiteY6" fmla="*/ 2001024 h 2003858"/>
              <a:gd name="connsiteX7" fmla="*/ 1730487 w 2307171"/>
              <a:gd name="connsiteY7" fmla="*/ 2003858 h 2003858"/>
              <a:gd name="connsiteX8" fmla="*/ 1153586 w 2307171"/>
              <a:gd name="connsiteY8" fmla="*/ 1670867 h 2003858"/>
              <a:gd name="connsiteX9" fmla="*/ 576684 w 2307171"/>
              <a:gd name="connsiteY9" fmla="*/ 2003858 h 2003858"/>
              <a:gd name="connsiteX10" fmla="*/ 576681 w 2307171"/>
              <a:gd name="connsiteY10" fmla="*/ 2001024 h 2003858"/>
              <a:gd name="connsiteX11" fmla="*/ 576610 w 2307171"/>
              <a:gd name="connsiteY11" fmla="*/ 1334917 h 2003858"/>
              <a:gd name="connsiteX12" fmla="*/ 0 w 2307171"/>
              <a:gd name="connsiteY12" fmla="*/ 1001929 h 2003858"/>
              <a:gd name="connsiteX13" fmla="*/ 576610 w 2307171"/>
              <a:gd name="connsiteY13" fmla="*/ 668940 h 2003858"/>
              <a:gd name="connsiteX0" fmla="*/ 576610 w 2307171"/>
              <a:gd name="connsiteY0" fmla="*/ 335949 h 1670867"/>
              <a:gd name="connsiteX1" fmla="*/ 1153586 w 2307171"/>
              <a:gd name="connsiteY1" fmla="*/ 0 h 1670867"/>
              <a:gd name="connsiteX2" fmla="*/ 1730561 w 2307171"/>
              <a:gd name="connsiteY2" fmla="*/ 335949 h 1670867"/>
              <a:gd name="connsiteX3" fmla="*/ 2307171 w 2307171"/>
              <a:gd name="connsiteY3" fmla="*/ 668938 h 1670867"/>
              <a:gd name="connsiteX4" fmla="*/ 1730561 w 2307171"/>
              <a:gd name="connsiteY4" fmla="*/ 1001926 h 1670867"/>
              <a:gd name="connsiteX5" fmla="*/ 1730489 w 2307171"/>
              <a:gd name="connsiteY5" fmla="*/ 1668033 h 1670867"/>
              <a:gd name="connsiteX6" fmla="*/ 1730487 w 2307171"/>
              <a:gd name="connsiteY6" fmla="*/ 1670867 h 1670867"/>
              <a:gd name="connsiteX7" fmla="*/ 1153586 w 2307171"/>
              <a:gd name="connsiteY7" fmla="*/ 1337876 h 1670867"/>
              <a:gd name="connsiteX8" fmla="*/ 576684 w 2307171"/>
              <a:gd name="connsiteY8" fmla="*/ 1670867 h 1670867"/>
              <a:gd name="connsiteX9" fmla="*/ 576681 w 2307171"/>
              <a:gd name="connsiteY9" fmla="*/ 1668033 h 1670867"/>
              <a:gd name="connsiteX10" fmla="*/ 576610 w 2307171"/>
              <a:gd name="connsiteY10" fmla="*/ 1001926 h 1670867"/>
              <a:gd name="connsiteX11" fmla="*/ 0 w 2307171"/>
              <a:gd name="connsiteY11" fmla="*/ 668938 h 1670867"/>
              <a:gd name="connsiteX12" fmla="*/ 576610 w 2307171"/>
              <a:gd name="connsiteY12" fmla="*/ 335949 h 1670867"/>
              <a:gd name="connsiteX0" fmla="*/ 576610 w 1730561"/>
              <a:gd name="connsiteY0" fmla="*/ 335949 h 1670867"/>
              <a:gd name="connsiteX1" fmla="*/ 1153586 w 1730561"/>
              <a:gd name="connsiteY1" fmla="*/ 0 h 1670867"/>
              <a:gd name="connsiteX2" fmla="*/ 1730561 w 1730561"/>
              <a:gd name="connsiteY2" fmla="*/ 335949 h 1670867"/>
              <a:gd name="connsiteX3" fmla="*/ 1730561 w 1730561"/>
              <a:gd name="connsiteY3" fmla="*/ 1001926 h 1670867"/>
              <a:gd name="connsiteX4" fmla="*/ 1730489 w 1730561"/>
              <a:gd name="connsiteY4" fmla="*/ 1668033 h 1670867"/>
              <a:gd name="connsiteX5" fmla="*/ 1730487 w 1730561"/>
              <a:gd name="connsiteY5" fmla="*/ 1670867 h 1670867"/>
              <a:gd name="connsiteX6" fmla="*/ 1153586 w 1730561"/>
              <a:gd name="connsiteY6" fmla="*/ 1337876 h 1670867"/>
              <a:gd name="connsiteX7" fmla="*/ 576684 w 1730561"/>
              <a:gd name="connsiteY7" fmla="*/ 1670867 h 1670867"/>
              <a:gd name="connsiteX8" fmla="*/ 576681 w 1730561"/>
              <a:gd name="connsiteY8" fmla="*/ 1668033 h 1670867"/>
              <a:gd name="connsiteX9" fmla="*/ 576610 w 1730561"/>
              <a:gd name="connsiteY9" fmla="*/ 1001926 h 1670867"/>
              <a:gd name="connsiteX10" fmla="*/ 0 w 1730561"/>
              <a:gd name="connsiteY10" fmla="*/ 668938 h 1670867"/>
              <a:gd name="connsiteX11" fmla="*/ 576610 w 1730561"/>
              <a:gd name="connsiteY11" fmla="*/ 335949 h 1670867"/>
              <a:gd name="connsiteX0" fmla="*/ 576610 w 1730561"/>
              <a:gd name="connsiteY0" fmla="*/ 335949 h 1670867"/>
              <a:gd name="connsiteX1" fmla="*/ 1153586 w 1730561"/>
              <a:gd name="connsiteY1" fmla="*/ 0 h 1670867"/>
              <a:gd name="connsiteX2" fmla="*/ 1730561 w 1730561"/>
              <a:gd name="connsiteY2" fmla="*/ 335949 h 1670867"/>
              <a:gd name="connsiteX3" fmla="*/ 1730561 w 1730561"/>
              <a:gd name="connsiteY3" fmla="*/ 1001926 h 1670867"/>
              <a:gd name="connsiteX4" fmla="*/ 1730489 w 1730561"/>
              <a:gd name="connsiteY4" fmla="*/ 1668033 h 1670867"/>
              <a:gd name="connsiteX5" fmla="*/ 1730487 w 1730561"/>
              <a:gd name="connsiteY5" fmla="*/ 1670867 h 1670867"/>
              <a:gd name="connsiteX6" fmla="*/ 1153586 w 1730561"/>
              <a:gd name="connsiteY6" fmla="*/ 1337876 h 1670867"/>
              <a:gd name="connsiteX7" fmla="*/ 576684 w 1730561"/>
              <a:gd name="connsiteY7" fmla="*/ 1670867 h 1670867"/>
              <a:gd name="connsiteX8" fmla="*/ 576610 w 1730561"/>
              <a:gd name="connsiteY8" fmla="*/ 1001926 h 1670867"/>
              <a:gd name="connsiteX9" fmla="*/ 0 w 1730561"/>
              <a:gd name="connsiteY9" fmla="*/ 668938 h 1670867"/>
              <a:gd name="connsiteX10" fmla="*/ 576610 w 1730561"/>
              <a:gd name="connsiteY10" fmla="*/ 335949 h 1670867"/>
              <a:gd name="connsiteX0" fmla="*/ 576610 w 1730561"/>
              <a:gd name="connsiteY0" fmla="*/ 335949 h 1670867"/>
              <a:gd name="connsiteX1" fmla="*/ 1153586 w 1730561"/>
              <a:gd name="connsiteY1" fmla="*/ 0 h 1670867"/>
              <a:gd name="connsiteX2" fmla="*/ 1730561 w 1730561"/>
              <a:gd name="connsiteY2" fmla="*/ 335949 h 1670867"/>
              <a:gd name="connsiteX3" fmla="*/ 1730561 w 1730561"/>
              <a:gd name="connsiteY3" fmla="*/ 1001926 h 1670867"/>
              <a:gd name="connsiteX4" fmla="*/ 1730489 w 1730561"/>
              <a:gd name="connsiteY4" fmla="*/ 1668033 h 1670867"/>
              <a:gd name="connsiteX5" fmla="*/ 1730487 w 1730561"/>
              <a:gd name="connsiteY5" fmla="*/ 1670867 h 1670867"/>
              <a:gd name="connsiteX6" fmla="*/ 1153586 w 1730561"/>
              <a:gd name="connsiteY6" fmla="*/ 1337876 h 1670867"/>
              <a:gd name="connsiteX7" fmla="*/ 576610 w 1730561"/>
              <a:gd name="connsiteY7" fmla="*/ 1001926 h 1670867"/>
              <a:gd name="connsiteX8" fmla="*/ 0 w 1730561"/>
              <a:gd name="connsiteY8" fmla="*/ 668938 h 1670867"/>
              <a:gd name="connsiteX9" fmla="*/ 576610 w 1730561"/>
              <a:gd name="connsiteY9" fmla="*/ 335949 h 1670867"/>
              <a:gd name="connsiteX0" fmla="*/ 0 w 1153951"/>
              <a:gd name="connsiteY0" fmla="*/ 335949 h 1670867"/>
              <a:gd name="connsiteX1" fmla="*/ 576976 w 1153951"/>
              <a:gd name="connsiteY1" fmla="*/ 0 h 1670867"/>
              <a:gd name="connsiteX2" fmla="*/ 1153951 w 1153951"/>
              <a:gd name="connsiteY2" fmla="*/ 335949 h 1670867"/>
              <a:gd name="connsiteX3" fmla="*/ 1153951 w 1153951"/>
              <a:gd name="connsiteY3" fmla="*/ 1001926 h 1670867"/>
              <a:gd name="connsiteX4" fmla="*/ 1153879 w 1153951"/>
              <a:gd name="connsiteY4" fmla="*/ 1668033 h 1670867"/>
              <a:gd name="connsiteX5" fmla="*/ 1153877 w 1153951"/>
              <a:gd name="connsiteY5" fmla="*/ 1670867 h 1670867"/>
              <a:gd name="connsiteX6" fmla="*/ 576976 w 1153951"/>
              <a:gd name="connsiteY6" fmla="*/ 1337876 h 1670867"/>
              <a:gd name="connsiteX7" fmla="*/ 0 w 1153951"/>
              <a:gd name="connsiteY7" fmla="*/ 1001926 h 1670867"/>
              <a:gd name="connsiteX8" fmla="*/ 0 w 1153951"/>
              <a:gd name="connsiteY8" fmla="*/ 335949 h 1670867"/>
              <a:gd name="connsiteX0" fmla="*/ 0 w 1153951"/>
              <a:gd name="connsiteY0" fmla="*/ 335949 h 1668033"/>
              <a:gd name="connsiteX1" fmla="*/ 576976 w 1153951"/>
              <a:gd name="connsiteY1" fmla="*/ 0 h 1668033"/>
              <a:gd name="connsiteX2" fmla="*/ 1153951 w 1153951"/>
              <a:gd name="connsiteY2" fmla="*/ 335949 h 1668033"/>
              <a:gd name="connsiteX3" fmla="*/ 1153951 w 1153951"/>
              <a:gd name="connsiteY3" fmla="*/ 1001926 h 1668033"/>
              <a:gd name="connsiteX4" fmla="*/ 1153879 w 1153951"/>
              <a:gd name="connsiteY4" fmla="*/ 1668033 h 1668033"/>
              <a:gd name="connsiteX5" fmla="*/ 576976 w 1153951"/>
              <a:gd name="connsiteY5" fmla="*/ 1337876 h 1668033"/>
              <a:gd name="connsiteX6" fmla="*/ 0 w 1153951"/>
              <a:gd name="connsiteY6" fmla="*/ 1001926 h 1668033"/>
              <a:gd name="connsiteX7" fmla="*/ 0 w 1153951"/>
              <a:gd name="connsiteY7" fmla="*/ 335949 h 1668033"/>
              <a:gd name="connsiteX0" fmla="*/ 0 w 1153951"/>
              <a:gd name="connsiteY0" fmla="*/ 335949 h 1337876"/>
              <a:gd name="connsiteX1" fmla="*/ 576976 w 1153951"/>
              <a:gd name="connsiteY1" fmla="*/ 0 h 1337876"/>
              <a:gd name="connsiteX2" fmla="*/ 1153951 w 1153951"/>
              <a:gd name="connsiteY2" fmla="*/ 335949 h 1337876"/>
              <a:gd name="connsiteX3" fmla="*/ 1153951 w 1153951"/>
              <a:gd name="connsiteY3" fmla="*/ 1001926 h 1337876"/>
              <a:gd name="connsiteX4" fmla="*/ 576976 w 1153951"/>
              <a:gd name="connsiteY4" fmla="*/ 1337876 h 1337876"/>
              <a:gd name="connsiteX5" fmla="*/ 0 w 1153951"/>
              <a:gd name="connsiteY5" fmla="*/ 1001926 h 1337876"/>
              <a:gd name="connsiteX6" fmla="*/ 0 w 1153951"/>
              <a:gd name="connsiteY6" fmla="*/ 335949 h 1337876"/>
              <a:gd name="connsiteX0" fmla="*/ 0 w 1153951"/>
              <a:gd name="connsiteY0" fmla="*/ 335949 h 1337876"/>
              <a:gd name="connsiteX1" fmla="*/ 576976 w 1153951"/>
              <a:gd name="connsiteY1" fmla="*/ 0 h 1337876"/>
              <a:gd name="connsiteX2" fmla="*/ 1153951 w 1153951"/>
              <a:gd name="connsiteY2" fmla="*/ 335949 h 1337876"/>
              <a:gd name="connsiteX3" fmla="*/ 1153951 w 1153951"/>
              <a:gd name="connsiteY3" fmla="*/ 1001926 h 1337876"/>
              <a:gd name="connsiteX4" fmla="*/ 576976 w 1153951"/>
              <a:gd name="connsiteY4" fmla="*/ 1337876 h 1337876"/>
              <a:gd name="connsiteX5" fmla="*/ 0 w 1153951"/>
              <a:gd name="connsiteY5" fmla="*/ 1001926 h 1337876"/>
              <a:gd name="connsiteX6" fmla="*/ 0 w 1153951"/>
              <a:gd name="connsiteY6" fmla="*/ 335949 h 1337876"/>
              <a:gd name="connsiteX0" fmla="*/ 0 w 1153951"/>
              <a:gd name="connsiteY0" fmla="*/ 335949 h 1337876"/>
              <a:gd name="connsiteX1" fmla="*/ 576976 w 1153951"/>
              <a:gd name="connsiteY1" fmla="*/ 0 h 1337876"/>
              <a:gd name="connsiteX2" fmla="*/ 1153951 w 1153951"/>
              <a:gd name="connsiteY2" fmla="*/ 335949 h 1337876"/>
              <a:gd name="connsiteX3" fmla="*/ 1153951 w 1153951"/>
              <a:gd name="connsiteY3" fmla="*/ 1001926 h 1337876"/>
              <a:gd name="connsiteX4" fmla="*/ 576976 w 1153951"/>
              <a:gd name="connsiteY4" fmla="*/ 1337876 h 1337876"/>
              <a:gd name="connsiteX5" fmla="*/ 0 w 1153951"/>
              <a:gd name="connsiteY5" fmla="*/ 1001926 h 1337876"/>
              <a:gd name="connsiteX6" fmla="*/ 0 w 1153951"/>
              <a:gd name="connsiteY6" fmla="*/ 335949 h 1337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3951" h="1337876">
                <a:moveTo>
                  <a:pt x="0" y="335949"/>
                </a:moveTo>
                <a:lnTo>
                  <a:pt x="576976" y="0"/>
                </a:lnTo>
                <a:lnTo>
                  <a:pt x="1153951" y="335949"/>
                </a:lnTo>
                <a:lnTo>
                  <a:pt x="1153951" y="1001926"/>
                </a:lnTo>
                <a:lnTo>
                  <a:pt x="576976" y="1337876"/>
                </a:lnTo>
                <a:lnTo>
                  <a:pt x="0" y="1001926"/>
                </a:lnTo>
                <a:lnTo>
                  <a:pt x="0" y="33594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4" name="TextBox 42">
            <a:extLst>
              <a:ext uri="{FF2B5EF4-FFF2-40B4-BE49-F238E27FC236}">
                <a16:creationId xmlns:a16="http://schemas.microsoft.com/office/drawing/2014/main" id="{62CEE3A5-ED84-DDE0-7986-5B3751904929}"/>
              </a:ext>
            </a:extLst>
          </p:cNvPr>
          <p:cNvSpPr txBox="1"/>
          <p:nvPr/>
        </p:nvSpPr>
        <p:spPr>
          <a:xfrm>
            <a:off x="4235383" y="3346010"/>
            <a:ext cx="673238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/>
              <a:t>Lorem Ipsum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C15E8363-7866-B5B4-EE23-80E2DE218762}"/>
              </a:ext>
            </a:extLst>
          </p:cNvPr>
          <p:cNvGrpSpPr/>
          <p:nvPr/>
        </p:nvGrpSpPr>
        <p:grpSpPr>
          <a:xfrm>
            <a:off x="6699738" y="3043478"/>
            <a:ext cx="2194560" cy="1237868"/>
            <a:chOff x="6974393" y="2966533"/>
            <a:chExt cx="2194560" cy="1237868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B380E24F-03E4-356E-3133-7D669B63BBF8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0665F52F-1164-ED6A-19FB-BC2EF3E374C5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C25987D6-D824-8D61-5E01-F1FFE92634A1}"/>
              </a:ext>
            </a:extLst>
          </p:cNvPr>
          <p:cNvGrpSpPr/>
          <p:nvPr/>
        </p:nvGrpSpPr>
        <p:grpSpPr>
          <a:xfrm>
            <a:off x="6691483" y="4621698"/>
            <a:ext cx="2194560" cy="1237866"/>
            <a:chOff x="6691483" y="4621698"/>
            <a:chExt cx="2194560" cy="1237866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AAB8F4E8-B82A-9FFB-95ED-CB80AEE25B07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EF105023-B912-DD4F-A477-8EA932CDBBA5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4A58E97E-61E7-A580-CD24-18687920819D}"/>
              </a:ext>
            </a:extLst>
          </p:cNvPr>
          <p:cNvGrpSpPr/>
          <p:nvPr/>
        </p:nvGrpSpPr>
        <p:grpSpPr>
          <a:xfrm>
            <a:off x="249702" y="3043476"/>
            <a:ext cx="2194560" cy="1237869"/>
            <a:chOff x="249702" y="2966531"/>
            <a:chExt cx="2194560" cy="1237869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CFE78F76-8E0D-984C-5A1B-5FDFF04BCBA4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FD8A68D2-5028-33B3-CC0E-8237EED619B3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1E69B0CC-674D-9675-6983-98AA426DF264}"/>
              </a:ext>
            </a:extLst>
          </p:cNvPr>
          <p:cNvGrpSpPr/>
          <p:nvPr/>
        </p:nvGrpSpPr>
        <p:grpSpPr>
          <a:xfrm>
            <a:off x="249702" y="4621698"/>
            <a:ext cx="2194560" cy="1237866"/>
            <a:chOff x="249702" y="4621698"/>
            <a:chExt cx="2194560" cy="1237866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B927EF11-2967-161B-6DF5-5C9DB18CB534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AE82BFEB-79C2-9038-5534-AF30FFF36E68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64671B2A-E231-09AC-AE4B-F89B8FE85779}"/>
              </a:ext>
            </a:extLst>
          </p:cNvPr>
          <p:cNvGrpSpPr/>
          <p:nvPr/>
        </p:nvGrpSpPr>
        <p:grpSpPr>
          <a:xfrm>
            <a:off x="6697329" y="1465257"/>
            <a:ext cx="2194560" cy="1237868"/>
            <a:chOff x="6697329" y="1465257"/>
            <a:chExt cx="2194560" cy="1237868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A96D2CDB-B9B3-A580-42BC-83309C64972E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rgbClr val="F16077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E64E3E50-A0B3-8653-B813-F60C6C22485E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88FFFC26-EEAD-993A-ADA9-299CF4F1F5BE}"/>
              </a:ext>
            </a:extLst>
          </p:cNvPr>
          <p:cNvGrpSpPr/>
          <p:nvPr/>
        </p:nvGrpSpPr>
        <p:grpSpPr>
          <a:xfrm>
            <a:off x="255548" y="1465256"/>
            <a:ext cx="2194560" cy="1237867"/>
            <a:chOff x="255548" y="1465256"/>
            <a:chExt cx="2194560" cy="1237867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6852F41E-2161-4AE3-27B3-FAD1BC75E1AF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CD8FCA10-6598-729E-4FC3-54A4B664AC98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534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539</Words>
  <Application>Microsoft Office PowerPoint</Application>
  <PresentationFormat>On-screen Show (4:3)</PresentationFormat>
  <Paragraphs>46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Hexagram Cycle – Slide Template</vt:lpstr>
      <vt:lpstr>Hexagram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Hexagram Cycle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2022-06-24T02:59:14Z</dcterms:modified>
  <cp:category>Charts &amp; Diagrams</cp:category>
</cp:coreProperties>
</file>