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79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Hexagram Process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F525F74-FD7A-B187-9458-838BAE6EA86E}"/>
              </a:ext>
            </a:extLst>
          </p:cNvPr>
          <p:cNvSpPr/>
          <p:nvPr/>
        </p:nvSpPr>
        <p:spPr>
          <a:xfrm>
            <a:off x="6576595" y="2555253"/>
            <a:ext cx="2048822" cy="180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497" y="21367"/>
                </a:moveTo>
                <a:lnTo>
                  <a:pt x="1210" y="21367"/>
                </a:lnTo>
                <a:cubicBezTo>
                  <a:pt x="279" y="21367"/>
                  <a:pt x="-303" y="20202"/>
                  <a:pt x="165" y="19272"/>
                </a:cubicBezTo>
                <a:lnTo>
                  <a:pt x="4808" y="9985"/>
                </a:lnTo>
                <a:lnTo>
                  <a:pt x="9452" y="698"/>
                </a:lnTo>
                <a:cubicBezTo>
                  <a:pt x="9915" y="-233"/>
                  <a:pt x="11079" y="-233"/>
                  <a:pt x="11547" y="698"/>
                </a:cubicBezTo>
                <a:lnTo>
                  <a:pt x="16191" y="9985"/>
                </a:lnTo>
                <a:lnTo>
                  <a:pt x="20834" y="19272"/>
                </a:lnTo>
                <a:cubicBezTo>
                  <a:pt x="21297" y="20202"/>
                  <a:pt x="20720" y="21367"/>
                  <a:pt x="19789" y="21367"/>
                </a:cubicBezTo>
                <a:lnTo>
                  <a:pt x="10497" y="2136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0E545AD-B8DA-34F0-D71C-6C39AC650BDF}"/>
              </a:ext>
            </a:extLst>
          </p:cNvPr>
          <p:cNvSpPr/>
          <p:nvPr/>
        </p:nvSpPr>
        <p:spPr>
          <a:xfrm>
            <a:off x="6576595" y="3067698"/>
            <a:ext cx="2048822" cy="180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500" y="0"/>
                </a:moveTo>
                <a:lnTo>
                  <a:pt x="19787" y="0"/>
                </a:lnTo>
                <a:cubicBezTo>
                  <a:pt x="20718" y="0"/>
                  <a:pt x="21300" y="1165"/>
                  <a:pt x="20832" y="2095"/>
                </a:cubicBezTo>
                <a:lnTo>
                  <a:pt x="16189" y="11382"/>
                </a:lnTo>
                <a:lnTo>
                  <a:pt x="11545" y="20669"/>
                </a:lnTo>
                <a:cubicBezTo>
                  <a:pt x="11082" y="21600"/>
                  <a:pt x="9918" y="21600"/>
                  <a:pt x="9450" y="20669"/>
                </a:cubicBezTo>
                <a:lnTo>
                  <a:pt x="4806" y="11382"/>
                </a:lnTo>
                <a:lnTo>
                  <a:pt x="163" y="2095"/>
                </a:lnTo>
                <a:cubicBezTo>
                  <a:pt x="-300" y="1165"/>
                  <a:pt x="277" y="0"/>
                  <a:pt x="1208" y="0"/>
                </a:cubicBezTo>
                <a:lnTo>
                  <a:pt x="1050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1274D6E-AF63-21C4-A7B5-D8951502A171}"/>
              </a:ext>
            </a:extLst>
          </p:cNvPr>
          <p:cNvGrpSpPr/>
          <p:nvPr/>
        </p:nvGrpSpPr>
        <p:grpSpPr>
          <a:xfrm>
            <a:off x="7022772" y="3148566"/>
            <a:ext cx="1156468" cy="806031"/>
            <a:chOff x="332936" y="2689322"/>
            <a:chExt cx="2975111" cy="1074708"/>
          </a:xfrm>
        </p:grpSpPr>
        <p:sp>
          <p:nvSpPr>
            <p:cNvPr id="23" name="TextBox 21">
              <a:extLst>
                <a:ext uri="{FF2B5EF4-FFF2-40B4-BE49-F238E27FC236}">
                  <a16:creationId xmlns:a16="http://schemas.microsoft.com/office/drawing/2014/main" id="{F4F2EADA-F76B-9789-F2F0-12904D3804BF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24" name="TextBox 22">
              <a:extLst>
                <a:ext uri="{FF2B5EF4-FFF2-40B4-BE49-F238E27FC236}">
                  <a16:creationId xmlns:a16="http://schemas.microsoft.com/office/drawing/2014/main" id="{C6A67028-869F-E863-5E5F-1A9947EC6C5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8" name="TextBox 26">
            <a:extLst>
              <a:ext uri="{FF2B5EF4-FFF2-40B4-BE49-F238E27FC236}">
                <a16:creationId xmlns:a16="http://schemas.microsoft.com/office/drawing/2014/main" id="{737403F3-20BA-B817-7D7C-7E7DAAA73CB0}"/>
              </a:ext>
            </a:extLst>
          </p:cNvPr>
          <p:cNvSpPr txBox="1"/>
          <p:nvPr/>
        </p:nvSpPr>
        <p:spPr>
          <a:xfrm>
            <a:off x="7391653" y="270824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pic>
        <p:nvPicPr>
          <p:cNvPr id="19" name="Graphic 27" descr="Bar graph with upward trend with solid fill">
            <a:extLst>
              <a:ext uri="{FF2B5EF4-FFF2-40B4-BE49-F238E27FC236}">
                <a16:creationId xmlns:a16="http://schemas.microsoft.com/office/drawing/2014/main" id="{4C75E908-8E61-951C-4BE1-C048BE5E70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96059" y="4025574"/>
            <a:ext cx="409894" cy="409894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39A78FB3-A2C1-0687-C818-2EAC86EC0CA1}"/>
              </a:ext>
            </a:extLst>
          </p:cNvPr>
          <p:cNvSpPr/>
          <p:nvPr/>
        </p:nvSpPr>
        <p:spPr>
          <a:xfrm>
            <a:off x="4558796" y="2555253"/>
            <a:ext cx="2048822" cy="180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500" y="0"/>
                </a:moveTo>
                <a:lnTo>
                  <a:pt x="19787" y="0"/>
                </a:lnTo>
                <a:cubicBezTo>
                  <a:pt x="20718" y="0"/>
                  <a:pt x="21300" y="1165"/>
                  <a:pt x="20832" y="2095"/>
                </a:cubicBezTo>
                <a:lnTo>
                  <a:pt x="16189" y="11382"/>
                </a:lnTo>
                <a:lnTo>
                  <a:pt x="11545" y="20669"/>
                </a:lnTo>
                <a:cubicBezTo>
                  <a:pt x="11082" y="21600"/>
                  <a:pt x="9918" y="21600"/>
                  <a:pt x="9450" y="20669"/>
                </a:cubicBezTo>
                <a:lnTo>
                  <a:pt x="4806" y="11382"/>
                </a:lnTo>
                <a:lnTo>
                  <a:pt x="163" y="2095"/>
                </a:lnTo>
                <a:cubicBezTo>
                  <a:pt x="-300" y="1165"/>
                  <a:pt x="277" y="0"/>
                  <a:pt x="1208" y="0"/>
                </a:cubicBezTo>
                <a:lnTo>
                  <a:pt x="105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F628C49-A2BE-7753-AC0A-44F71B28BE5B}"/>
              </a:ext>
            </a:extLst>
          </p:cNvPr>
          <p:cNvSpPr/>
          <p:nvPr/>
        </p:nvSpPr>
        <p:spPr>
          <a:xfrm>
            <a:off x="4558796" y="2042808"/>
            <a:ext cx="2048822" cy="180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497" y="21367"/>
                </a:moveTo>
                <a:lnTo>
                  <a:pt x="1210" y="21367"/>
                </a:lnTo>
                <a:cubicBezTo>
                  <a:pt x="279" y="21367"/>
                  <a:pt x="-303" y="20202"/>
                  <a:pt x="165" y="19272"/>
                </a:cubicBezTo>
                <a:lnTo>
                  <a:pt x="4808" y="9985"/>
                </a:lnTo>
                <a:lnTo>
                  <a:pt x="9452" y="698"/>
                </a:lnTo>
                <a:cubicBezTo>
                  <a:pt x="9915" y="-233"/>
                  <a:pt x="11079" y="-233"/>
                  <a:pt x="11547" y="698"/>
                </a:cubicBezTo>
                <a:lnTo>
                  <a:pt x="16191" y="9985"/>
                </a:lnTo>
                <a:lnTo>
                  <a:pt x="20834" y="19272"/>
                </a:lnTo>
                <a:cubicBezTo>
                  <a:pt x="21297" y="20202"/>
                  <a:pt x="20720" y="21367"/>
                  <a:pt x="19789" y="21367"/>
                </a:cubicBezTo>
                <a:lnTo>
                  <a:pt x="10497" y="2136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24FEFB-F70A-55E9-AEA3-55D95801DB58}"/>
              </a:ext>
            </a:extLst>
          </p:cNvPr>
          <p:cNvGrpSpPr/>
          <p:nvPr/>
        </p:nvGrpSpPr>
        <p:grpSpPr>
          <a:xfrm>
            <a:off x="5004973" y="2922655"/>
            <a:ext cx="1156468" cy="806031"/>
            <a:chOff x="332936" y="2689322"/>
            <a:chExt cx="2975111" cy="1074708"/>
          </a:xfrm>
        </p:grpSpPr>
        <p:sp>
          <p:nvSpPr>
            <p:cNvPr id="27" name="TextBox 15">
              <a:extLst>
                <a:ext uri="{FF2B5EF4-FFF2-40B4-BE49-F238E27FC236}">
                  <a16:creationId xmlns:a16="http://schemas.microsoft.com/office/drawing/2014/main" id="{BF58CF06-1072-FCDF-697E-F924D17E319F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28" name="TextBox 16">
              <a:extLst>
                <a:ext uri="{FF2B5EF4-FFF2-40B4-BE49-F238E27FC236}">
                  <a16:creationId xmlns:a16="http://schemas.microsoft.com/office/drawing/2014/main" id="{08A7A28F-328A-808B-1157-E84F9EFC95F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7" name="TextBox 25">
            <a:extLst>
              <a:ext uri="{FF2B5EF4-FFF2-40B4-BE49-F238E27FC236}">
                <a16:creationId xmlns:a16="http://schemas.microsoft.com/office/drawing/2014/main" id="{CC6F3FED-54CD-6A9F-0A77-D1C749224061}"/>
              </a:ext>
            </a:extLst>
          </p:cNvPr>
          <p:cNvSpPr txBox="1"/>
          <p:nvPr/>
        </p:nvSpPr>
        <p:spPr>
          <a:xfrm>
            <a:off x="5373854" y="3837126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pic>
        <p:nvPicPr>
          <p:cNvPr id="20" name="Graphic 30" descr="Gears with solid fill">
            <a:extLst>
              <a:ext uri="{FF2B5EF4-FFF2-40B4-BE49-F238E27FC236}">
                <a16:creationId xmlns:a16="http://schemas.microsoft.com/office/drawing/2014/main" id="{8D679B64-DBB3-943F-F56E-C08930B343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78260" y="2483430"/>
            <a:ext cx="409894" cy="409894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D487F74F-5B9D-0060-F8CB-F08ACA54723F}"/>
              </a:ext>
            </a:extLst>
          </p:cNvPr>
          <p:cNvSpPr/>
          <p:nvPr/>
        </p:nvSpPr>
        <p:spPr>
          <a:xfrm>
            <a:off x="2537921" y="2555253"/>
            <a:ext cx="2048822" cy="180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497" y="21367"/>
                </a:moveTo>
                <a:lnTo>
                  <a:pt x="1210" y="21367"/>
                </a:lnTo>
                <a:cubicBezTo>
                  <a:pt x="279" y="21367"/>
                  <a:pt x="-303" y="20202"/>
                  <a:pt x="165" y="19272"/>
                </a:cubicBezTo>
                <a:lnTo>
                  <a:pt x="4808" y="9985"/>
                </a:lnTo>
                <a:lnTo>
                  <a:pt x="9452" y="698"/>
                </a:lnTo>
                <a:cubicBezTo>
                  <a:pt x="9915" y="-233"/>
                  <a:pt x="11079" y="-233"/>
                  <a:pt x="11547" y="698"/>
                </a:cubicBezTo>
                <a:lnTo>
                  <a:pt x="16191" y="9985"/>
                </a:lnTo>
                <a:lnTo>
                  <a:pt x="20834" y="19272"/>
                </a:lnTo>
                <a:cubicBezTo>
                  <a:pt x="21297" y="20202"/>
                  <a:pt x="20720" y="21367"/>
                  <a:pt x="19789" y="21367"/>
                </a:cubicBezTo>
                <a:lnTo>
                  <a:pt x="10497" y="2136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3EA8A44-60B6-E9C2-7AE5-345B70CF4E1D}"/>
              </a:ext>
            </a:extLst>
          </p:cNvPr>
          <p:cNvSpPr/>
          <p:nvPr/>
        </p:nvSpPr>
        <p:spPr>
          <a:xfrm>
            <a:off x="2537921" y="3067698"/>
            <a:ext cx="2048822" cy="180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500" y="0"/>
                </a:moveTo>
                <a:lnTo>
                  <a:pt x="19787" y="0"/>
                </a:lnTo>
                <a:cubicBezTo>
                  <a:pt x="20718" y="0"/>
                  <a:pt x="21300" y="1165"/>
                  <a:pt x="20832" y="2095"/>
                </a:cubicBezTo>
                <a:lnTo>
                  <a:pt x="16189" y="11382"/>
                </a:lnTo>
                <a:lnTo>
                  <a:pt x="11545" y="20669"/>
                </a:lnTo>
                <a:cubicBezTo>
                  <a:pt x="11082" y="21600"/>
                  <a:pt x="9918" y="21600"/>
                  <a:pt x="9450" y="20669"/>
                </a:cubicBezTo>
                <a:lnTo>
                  <a:pt x="4806" y="11382"/>
                </a:lnTo>
                <a:lnTo>
                  <a:pt x="163" y="2095"/>
                </a:lnTo>
                <a:cubicBezTo>
                  <a:pt x="-300" y="1165"/>
                  <a:pt x="277" y="0"/>
                  <a:pt x="1208" y="0"/>
                </a:cubicBezTo>
                <a:lnTo>
                  <a:pt x="105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C86C067-19D1-7548-EC26-CC83A74B91C1}"/>
              </a:ext>
            </a:extLst>
          </p:cNvPr>
          <p:cNvGrpSpPr/>
          <p:nvPr/>
        </p:nvGrpSpPr>
        <p:grpSpPr>
          <a:xfrm>
            <a:off x="2984098" y="3148566"/>
            <a:ext cx="1156468" cy="806031"/>
            <a:chOff x="332936" y="2689322"/>
            <a:chExt cx="2975111" cy="1074708"/>
          </a:xfrm>
        </p:grpSpPr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386164A3-430A-A908-5ACC-0AA7221DAFCA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19">
              <a:extLst>
                <a:ext uri="{FF2B5EF4-FFF2-40B4-BE49-F238E27FC236}">
                  <a16:creationId xmlns:a16="http://schemas.microsoft.com/office/drawing/2014/main" id="{19FD5F4C-F57E-E46B-ED9F-F420A41D9DD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6" name="TextBox 24">
            <a:extLst>
              <a:ext uri="{FF2B5EF4-FFF2-40B4-BE49-F238E27FC236}">
                <a16:creationId xmlns:a16="http://schemas.microsoft.com/office/drawing/2014/main" id="{BB0519E0-E797-67A5-0A57-5889FC9414BD}"/>
              </a:ext>
            </a:extLst>
          </p:cNvPr>
          <p:cNvSpPr txBox="1"/>
          <p:nvPr/>
        </p:nvSpPr>
        <p:spPr>
          <a:xfrm>
            <a:off x="3352979" y="270824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pic>
        <p:nvPicPr>
          <p:cNvPr id="21" name="Graphic 31" descr="Hourglass 30% with solid fill">
            <a:extLst>
              <a:ext uri="{FF2B5EF4-FFF2-40B4-BE49-F238E27FC236}">
                <a16:creationId xmlns:a16="http://schemas.microsoft.com/office/drawing/2014/main" id="{0A018116-3E55-1CCF-E8D7-92ACFFF1B4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57385" y="4025574"/>
            <a:ext cx="409894" cy="409894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59E0F732-861C-99DD-5CC0-54CEA267464B}"/>
              </a:ext>
            </a:extLst>
          </p:cNvPr>
          <p:cNvSpPr/>
          <p:nvPr/>
        </p:nvSpPr>
        <p:spPr>
          <a:xfrm>
            <a:off x="520121" y="2555253"/>
            <a:ext cx="2048824" cy="180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500" y="6"/>
                </a:moveTo>
                <a:lnTo>
                  <a:pt x="19787" y="6"/>
                </a:lnTo>
                <a:cubicBezTo>
                  <a:pt x="20718" y="6"/>
                  <a:pt x="21300" y="1171"/>
                  <a:pt x="20832" y="2101"/>
                </a:cubicBezTo>
                <a:lnTo>
                  <a:pt x="16189" y="11382"/>
                </a:lnTo>
                <a:lnTo>
                  <a:pt x="11545" y="20669"/>
                </a:lnTo>
                <a:cubicBezTo>
                  <a:pt x="11082" y="21600"/>
                  <a:pt x="9918" y="21600"/>
                  <a:pt x="9450" y="20669"/>
                </a:cubicBezTo>
                <a:lnTo>
                  <a:pt x="4806" y="11382"/>
                </a:lnTo>
                <a:lnTo>
                  <a:pt x="163" y="2095"/>
                </a:lnTo>
                <a:cubicBezTo>
                  <a:pt x="-300" y="1165"/>
                  <a:pt x="277" y="0"/>
                  <a:pt x="1208" y="0"/>
                </a:cubicBezTo>
                <a:lnTo>
                  <a:pt x="105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CD23C16-2718-B0C7-29F5-251990640699}"/>
              </a:ext>
            </a:extLst>
          </p:cNvPr>
          <p:cNvSpPr/>
          <p:nvPr/>
        </p:nvSpPr>
        <p:spPr>
          <a:xfrm>
            <a:off x="520122" y="2042808"/>
            <a:ext cx="2048822" cy="180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497" y="21367"/>
                </a:moveTo>
                <a:lnTo>
                  <a:pt x="1210" y="21367"/>
                </a:lnTo>
                <a:cubicBezTo>
                  <a:pt x="279" y="21367"/>
                  <a:pt x="-303" y="20202"/>
                  <a:pt x="165" y="19272"/>
                </a:cubicBezTo>
                <a:lnTo>
                  <a:pt x="4808" y="9985"/>
                </a:lnTo>
                <a:lnTo>
                  <a:pt x="9452" y="698"/>
                </a:lnTo>
                <a:cubicBezTo>
                  <a:pt x="9915" y="-233"/>
                  <a:pt x="11079" y="-233"/>
                  <a:pt x="11547" y="698"/>
                </a:cubicBezTo>
                <a:lnTo>
                  <a:pt x="16191" y="9985"/>
                </a:lnTo>
                <a:lnTo>
                  <a:pt x="20834" y="19272"/>
                </a:lnTo>
                <a:cubicBezTo>
                  <a:pt x="21297" y="20202"/>
                  <a:pt x="20720" y="21367"/>
                  <a:pt x="19789" y="21367"/>
                </a:cubicBezTo>
                <a:lnTo>
                  <a:pt x="10497" y="2136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B6496C-5B58-945D-DDF0-103A4913B7D6}"/>
              </a:ext>
            </a:extLst>
          </p:cNvPr>
          <p:cNvGrpSpPr/>
          <p:nvPr/>
        </p:nvGrpSpPr>
        <p:grpSpPr>
          <a:xfrm>
            <a:off x="966299" y="2922655"/>
            <a:ext cx="1156468" cy="806031"/>
            <a:chOff x="332936" y="2689322"/>
            <a:chExt cx="2975111" cy="1074708"/>
          </a:xfrm>
        </p:grpSpPr>
        <p:sp>
          <p:nvSpPr>
            <p:cNvPr id="29" name="TextBox 12">
              <a:extLst>
                <a:ext uri="{FF2B5EF4-FFF2-40B4-BE49-F238E27FC236}">
                  <a16:creationId xmlns:a16="http://schemas.microsoft.com/office/drawing/2014/main" id="{336B7637-68C3-4AE9-453B-0338984F94BC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30" name="TextBox 13">
              <a:extLst>
                <a:ext uri="{FF2B5EF4-FFF2-40B4-BE49-F238E27FC236}">
                  <a16:creationId xmlns:a16="http://schemas.microsoft.com/office/drawing/2014/main" id="{ED4423B0-E9D8-3E50-5780-637ADBED414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5" name="TextBox 23">
            <a:extLst>
              <a:ext uri="{FF2B5EF4-FFF2-40B4-BE49-F238E27FC236}">
                <a16:creationId xmlns:a16="http://schemas.microsoft.com/office/drawing/2014/main" id="{D44974D5-AA9B-3585-CC99-75A20028691A}"/>
              </a:ext>
            </a:extLst>
          </p:cNvPr>
          <p:cNvSpPr txBox="1"/>
          <p:nvPr/>
        </p:nvSpPr>
        <p:spPr>
          <a:xfrm>
            <a:off x="1335180" y="3839919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pic>
        <p:nvPicPr>
          <p:cNvPr id="22" name="Graphic 32" descr="Lightbulb with solid fill">
            <a:extLst>
              <a:ext uri="{FF2B5EF4-FFF2-40B4-BE49-F238E27FC236}">
                <a16:creationId xmlns:a16="http://schemas.microsoft.com/office/drawing/2014/main" id="{6707E981-DFFF-802E-EA3D-65F26A6C926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39586" y="2483430"/>
            <a:ext cx="409894" cy="40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Hexagram Process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F525F74-FD7A-B187-9458-838BAE6EA86E}"/>
              </a:ext>
            </a:extLst>
          </p:cNvPr>
          <p:cNvSpPr/>
          <p:nvPr/>
        </p:nvSpPr>
        <p:spPr>
          <a:xfrm>
            <a:off x="6576595" y="2555253"/>
            <a:ext cx="2048822" cy="180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497" y="21367"/>
                </a:moveTo>
                <a:lnTo>
                  <a:pt x="1210" y="21367"/>
                </a:lnTo>
                <a:cubicBezTo>
                  <a:pt x="279" y="21367"/>
                  <a:pt x="-303" y="20202"/>
                  <a:pt x="165" y="19272"/>
                </a:cubicBezTo>
                <a:lnTo>
                  <a:pt x="4808" y="9985"/>
                </a:lnTo>
                <a:lnTo>
                  <a:pt x="9452" y="698"/>
                </a:lnTo>
                <a:cubicBezTo>
                  <a:pt x="9915" y="-233"/>
                  <a:pt x="11079" y="-233"/>
                  <a:pt x="11547" y="698"/>
                </a:cubicBezTo>
                <a:lnTo>
                  <a:pt x="16191" y="9985"/>
                </a:lnTo>
                <a:lnTo>
                  <a:pt x="20834" y="19272"/>
                </a:lnTo>
                <a:cubicBezTo>
                  <a:pt x="21297" y="20202"/>
                  <a:pt x="20720" y="21367"/>
                  <a:pt x="19789" y="21367"/>
                </a:cubicBezTo>
                <a:lnTo>
                  <a:pt x="10497" y="2136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0E545AD-B8DA-34F0-D71C-6C39AC650BDF}"/>
              </a:ext>
            </a:extLst>
          </p:cNvPr>
          <p:cNvSpPr/>
          <p:nvPr/>
        </p:nvSpPr>
        <p:spPr>
          <a:xfrm>
            <a:off x="6576595" y="3067698"/>
            <a:ext cx="2048822" cy="180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500" y="0"/>
                </a:moveTo>
                <a:lnTo>
                  <a:pt x="19787" y="0"/>
                </a:lnTo>
                <a:cubicBezTo>
                  <a:pt x="20718" y="0"/>
                  <a:pt x="21300" y="1165"/>
                  <a:pt x="20832" y="2095"/>
                </a:cubicBezTo>
                <a:lnTo>
                  <a:pt x="16189" y="11382"/>
                </a:lnTo>
                <a:lnTo>
                  <a:pt x="11545" y="20669"/>
                </a:lnTo>
                <a:cubicBezTo>
                  <a:pt x="11082" y="21600"/>
                  <a:pt x="9918" y="21600"/>
                  <a:pt x="9450" y="20669"/>
                </a:cubicBezTo>
                <a:lnTo>
                  <a:pt x="4806" y="11382"/>
                </a:lnTo>
                <a:lnTo>
                  <a:pt x="163" y="2095"/>
                </a:lnTo>
                <a:cubicBezTo>
                  <a:pt x="-300" y="1165"/>
                  <a:pt x="277" y="0"/>
                  <a:pt x="1208" y="0"/>
                </a:cubicBezTo>
                <a:lnTo>
                  <a:pt x="1050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1274D6E-AF63-21C4-A7B5-D8951502A171}"/>
              </a:ext>
            </a:extLst>
          </p:cNvPr>
          <p:cNvGrpSpPr/>
          <p:nvPr/>
        </p:nvGrpSpPr>
        <p:grpSpPr>
          <a:xfrm>
            <a:off x="7022772" y="3148566"/>
            <a:ext cx="1156468" cy="806031"/>
            <a:chOff x="332936" y="2689322"/>
            <a:chExt cx="2975111" cy="1074708"/>
          </a:xfrm>
        </p:grpSpPr>
        <p:sp>
          <p:nvSpPr>
            <p:cNvPr id="23" name="TextBox 21">
              <a:extLst>
                <a:ext uri="{FF2B5EF4-FFF2-40B4-BE49-F238E27FC236}">
                  <a16:creationId xmlns:a16="http://schemas.microsoft.com/office/drawing/2014/main" id="{F4F2EADA-F76B-9789-F2F0-12904D3804BF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24" name="TextBox 22">
              <a:extLst>
                <a:ext uri="{FF2B5EF4-FFF2-40B4-BE49-F238E27FC236}">
                  <a16:creationId xmlns:a16="http://schemas.microsoft.com/office/drawing/2014/main" id="{C6A67028-869F-E863-5E5F-1A9947EC6C5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8" name="TextBox 26">
            <a:extLst>
              <a:ext uri="{FF2B5EF4-FFF2-40B4-BE49-F238E27FC236}">
                <a16:creationId xmlns:a16="http://schemas.microsoft.com/office/drawing/2014/main" id="{737403F3-20BA-B817-7D7C-7E7DAAA73CB0}"/>
              </a:ext>
            </a:extLst>
          </p:cNvPr>
          <p:cNvSpPr txBox="1"/>
          <p:nvPr/>
        </p:nvSpPr>
        <p:spPr>
          <a:xfrm>
            <a:off x="7391653" y="270824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pic>
        <p:nvPicPr>
          <p:cNvPr id="19" name="Graphic 27" descr="Bar graph with upward trend with solid fill">
            <a:extLst>
              <a:ext uri="{FF2B5EF4-FFF2-40B4-BE49-F238E27FC236}">
                <a16:creationId xmlns:a16="http://schemas.microsoft.com/office/drawing/2014/main" id="{4C75E908-8E61-951C-4BE1-C048BE5E70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96059" y="4025574"/>
            <a:ext cx="409894" cy="409894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39A78FB3-A2C1-0687-C818-2EAC86EC0CA1}"/>
              </a:ext>
            </a:extLst>
          </p:cNvPr>
          <p:cNvSpPr/>
          <p:nvPr/>
        </p:nvSpPr>
        <p:spPr>
          <a:xfrm>
            <a:off x="4558796" y="2555253"/>
            <a:ext cx="2048822" cy="180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500" y="0"/>
                </a:moveTo>
                <a:lnTo>
                  <a:pt x="19787" y="0"/>
                </a:lnTo>
                <a:cubicBezTo>
                  <a:pt x="20718" y="0"/>
                  <a:pt x="21300" y="1165"/>
                  <a:pt x="20832" y="2095"/>
                </a:cubicBezTo>
                <a:lnTo>
                  <a:pt x="16189" y="11382"/>
                </a:lnTo>
                <a:lnTo>
                  <a:pt x="11545" y="20669"/>
                </a:lnTo>
                <a:cubicBezTo>
                  <a:pt x="11082" y="21600"/>
                  <a:pt x="9918" y="21600"/>
                  <a:pt x="9450" y="20669"/>
                </a:cubicBezTo>
                <a:lnTo>
                  <a:pt x="4806" y="11382"/>
                </a:lnTo>
                <a:lnTo>
                  <a:pt x="163" y="2095"/>
                </a:lnTo>
                <a:cubicBezTo>
                  <a:pt x="-300" y="1165"/>
                  <a:pt x="277" y="0"/>
                  <a:pt x="1208" y="0"/>
                </a:cubicBezTo>
                <a:lnTo>
                  <a:pt x="105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F628C49-A2BE-7753-AC0A-44F71B28BE5B}"/>
              </a:ext>
            </a:extLst>
          </p:cNvPr>
          <p:cNvSpPr/>
          <p:nvPr/>
        </p:nvSpPr>
        <p:spPr>
          <a:xfrm>
            <a:off x="4558796" y="2042808"/>
            <a:ext cx="2048822" cy="180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497" y="21367"/>
                </a:moveTo>
                <a:lnTo>
                  <a:pt x="1210" y="21367"/>
                </a:lnTo>
                <a:cubicBezTo>
                  <a:pt x="279" y="21367"/>
                  <a:pt x="-303" y="20202"/>
                  <a:pt x="165" y="19272"/>
                </a:cubicBezTo>
                <a:lnTo>
                  <a:pt x="4808" y="9985"/>
                </a:lnTo>
                <a:lnTo>
                  <a:pt x="9452" y="698"/>
                </a:lnTo>
                <a:cubicBezTo>
                  <a:pt x="9915" y="-233"/>
                  <a:pt x="11079" y="-233"/>
                  <a:pt x="11547" y="698"/>
                </a:cubicBezTo>
                <a:lnTo>
                  <a:pt x="16191" y="9985"/>
                </a:lnTo>
                <a:lnTo>
                  <a:pt x="20834" y="19272"/>
                </a:lnTo>
                <a:cubicBezTo>
                  <a:pt x="21297" y="20202"/>
                  <a:pt x="20720" y="21367"/>
                  <a:pt x="19789" y="21367"/>
                </a:cubicBezTo>
                <a:lnTo>
                  <a:pt x="10497" y="2136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24FEFB-F70A-55E9-AEA3-55D95801DB58}"/>
              </a:ext>
            </a:extLst>
          </p:cNvPr>
          <p:cNvGrpSpPr/>
          <p:nvPr/>
        </p:nvGrpSpPr>
        <p:grpSpPr>
          <a:xfrm>
            <a:off x="5004973" y="2922655"/>
            <a:ext cx="1156468" cy="806031"/>
            <a:chOff x="332936" y="2689322"/>
            <a:chExt cx="2975111" cy="1074708"/>
          </a:xfrm>
        </p:grpSpPr>
        <p:sp>
          <p:nvSpPr>
            <p:cNvPr id="27" name="TextBox 15">
              <a:extLst>
                <a:ext uri="{FF2B5EF4-FFF2-40B4-BE49-F238E27FC236}">
                  <a16:creationId xmlns:a16="http://schemas.microsoft.com/office/drawing/2014/main" id="{BF58CF06-1072-FCDF-697E-F924D17E319F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28" name="TextBox 16">
              <a:extLst>
                <a:ext uri="{FF2B5EF4-FFF2-40B4-BE49-F238E27FC236}">
                  <a16:creationId xmlns:a16="http://schemas.microsoft.com/office/drawing/2014/main" id="{08A7A28F-328A-808B-1157-E84F9EFC95F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7" name="TextBox 25">
            <a:extLst>
              <a:ext uri="{FF2B5EF4-FFF2-40B4-BE49-F238E27FC236}">
                <a16:creationId xmlns:a16="http://schemas.microsoft.com/office/drawing/2014/main" id="{CC6F3FED-54CD-6A9F-0A77-D1C749224061}"/>
              </a:ext>
            </a:extLst>
          </p:cNvPr>
          <p:cNvSpPr txBox="1"/>
          <p:nvPr/>
        </p:nvSpPr>
        <p:spPr>
          <a:xfrm>
            <a:off x="5373854" y="3837126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pic>
        <p:nvPicPr>
          <p:cNvPr id="20" name="Graphic 30" descr="Gears with solid fill">
            <a:extLst>
              <a:ext uri="{FF2B5EF4-FFF2-40B4-BE49-F238E27FC236}">
                <a16:creationId xmlns:a16="http://schemas.microsoft.com/office/drawing/2014/main" id="{8D679B64-DBB3-943F-F56E-C08930B343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78260" y="2483430"/>
            <a:ext cx="409894" cy="409894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D487F74F-5B9D-0060-F8CB-F08ACA54723F}"/>
              </a:ext>
            </a:extLst>
          </p:cNvPr>
          <p:cNvSpPr/>
          <p:nvPr/>
        </p:nvSpPr>
        <p:spPr>
          <a:xfrm>
            <a:off x="2537921" y="2555253"/>
            <a:ext cx="2048822" cy="180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497" y="21367"/>
                </a:moveTo>
                <a:lnTo>
                  <a:pt x="1210" y="21367"/>
                </a:lnTo>
                <a:cubicBezTo>
                  <a:pt x="279" y="21367"/>
                  <a:pt x="-303" y="20202"/>
                  <a:pt x="165" y="19272"/>
                </a:cubicBezTo>
                <a:lnTo>
                  <a:pt x="4808" y="9985"/>
                </a:lnTo>
                <a:lnTo>
                  <a:pt x="9452" y="698"/>
                </a:lnTo>
                <a:cubicBezTo>
                  <a:pt x="9915" y="-233"/>
                  <a:pt x="11079" y="-233"/>
                  <a:pt x="11547" y="698"/>
                </a:cubicBezTo>
                <a:lnTo>
                  <a:pt x="16191" y="9985"/>
                </a:lnTo>
                <a:lnTo>
                  <a:pt x="20834" y="19272"/>
                </a:lnTo>
                <a:cubicBezTo>
                  <a:pt x="21297" y="20202"/>
                  <a:pt x="20720" y="21367"/>
                  <a:pt x="19789" y="21367"/>
                </a:cubicBezTo>
                <a:lnTo>
                  <a:pt x="10497" y="2136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3EA8A44-60B6-E9C2-7AE5-345B70CF4E1D}"/>
              </a:ext>
            </a:extLst>
          </p:cNvPr>
          <p:cNvSpPr/>
          <p:nvPr/>
        </p:nvSpPr>
        <p:spPr>
          <a:xfrm>
            <a:off x="2537921" y="3067698"/>
            <a:ext cx="2048822" cy="180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500" y="0"/>
                </a:moveTo>
                <a:lnTo>
                  <a:pt x="19787" y="0"/>
                </a:lnTo>
                <a:cubicBezTo>
                  <a:pt x="20718" y="0"/>
                  <a:pt x="21300" y="1165"/>
                  <a:pt x="20832" y="2095"/>
                </a:cubicBezTo>
                <a:lnTo>
                  <a:pt x="16189" y="11382"/>
                </a:lnTo>
                <a:lnTo>
                  <a:pt x="11545" y="20669"/>
                </a:lnTo>
                <a:cubicBezTo>
                  <a:pt x="11082" y="21600"/>
                  <a:pt x="9918" y="21600"/>
                  <a:pt x="9450" y="20669"/>
                </a:cubicBezTo>
                <a:lnTo>
                  <a:pt x="4806" y="11382"/>
                </a:lnTo>
                <a:lnTo>
                  <a:pt x="163" y="2095"/>
                </a:lnTo>
                <a:cubicBezTo>
                  <a:pt x="-300" y="1165"/>
                  <a:pt x="277" y="0"/>
                  <a:pt x="1208" y="0"/>
                </a:cubicBezTo>
                <a:lnTo>
                  <a:pt x="105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C86C067-19D1-7548-EC26-CC83A74B91C1}"/>
              </a:ext>
            </a:extLst>
          </p:cNvPr>
          <p:cNvGrpSpPr/>
          <p:nvPr/>
        </p:nvGrpSpPr>
        <p:grpSpPr>
          <a:xfrm>
            <a:off x="2984098" y="3148566"/>
            <a:ext cx="1156468" cy="806031"/>
            <a:chOff x="332936" y="2689322"/>
            <a:chExt cx="2975111" cy="1074708"/>
          </a:xfrm>
        </p:grpSpPr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386164A3-430A-A908-5ACC-0AA7221DAFCA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19">
              <a:extLst>
                <a:ext uri="{FF2B5EF4-FFF2-40B4-BE49-F238E27FC236}">
                  <a16:creationId xmlns:a16="http://schemas.microsoft.com/office/drawing/2014/main" id="{19FD5F4C-F57E-E46B-ED9F-F420A41D9DD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6" name="TextBox 24">
            <a:extLst>
              <a:ext uri="{FF2B5EF4-FFF2-40B4-BE49-F238E27FC236}">
                <a16:creationId xmlns:a16="http://schemas.microsoft.com/office/drawing/2014/main" id="{BB0519E0-E797-67A5-0A57-5889FC9414BD}"/>
              </a:ext>
            </a:extLst>
          </p:cNvPr>
          <p:cNvSpPr txBox="1"/>
          <p:nvPr/>
        </p:nvSpPr>
        <p:spPr>
          <a:xfrm>
            <a:off x="3352979" y="270824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pic>
        <p:nvPicPr>
          <p:cNvPr id="21" name="Graphic 31" descr="Hourglass 30% with solid fill">
            <a:extLst>
              <a:ext uri="{FF2B5EF4-FFF2-40B4-BE49-F238E27FC236}">
                <a16:creationId xmlns:a16="http://schemas.microsoft.com/office/drawing/2014/main" id="{0A018116-3E55-1CCF-E8D7-92ACFFF1B4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57385" y="4025574"/>
            <a:ext cx="409894" cy="409894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59E0F732-861C-99DD-5CC0-54CEA267464B}"/>
              </a:ext>
            </a:extLst>
          </p:cNvPr>
          <p:cNvSpPr/>
          <p:nvPr/>
        </p:nvSpPr>
        <p:spPr>
          <a:xfrm>
            <a:off x="520121" y="2555253"/>
            <a:ext cx="2048824" cy="180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500" y="6"/>
                </a:moveTo>
                <a:lnTo>
                  <a:pt x="19787" y="6"/>
                </a:lnTo>
                <a:cubicBezTo>
                  <a:pt x="20718" y="6"/>
                  <a:pt x="21300" y="1171"/>
                  <a:pt x="20832" y="2101"/>
                </a:cubicBezTo>
                <a:lnTo>
                  <a:pt x="16189" y="11382"/>
                </a:lnTo>
                <a:lnTo>
                  <a:pt x="11545" y="20669"/>
                </a:lnTo>
                <a:cubicBezTo>
                  <a:pt x="11082" y="21600"/>
                  <a:pt x="9918" y="21600"/>
                  <a:pt x="9450" y="20669"/>
                </a:cubicBezTo>
                <a:lnTo>
                  <a:pt x="4806" y="11382"/>
                </a:lnTo>
                <a:lnTo>
                  <a:pt x="163" y="2095"/>
                </a:lnTo>
                <a:cubicBezTo>
                  <a:pt x="-300" y="1165"/>
                  <a:pt x="277" y="0"/>
                  <a:pt x="1208" y="0"/>
                </a:cubicBezTo>
                <a:lnTo>
                  <a:pt x="105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CD23C16-2718-B0C7-29F5-251990640699}"/>
              </a:ext>
            </a:extLst>
          </p:cNvPr>
          <p:cNvSpPr/>
          <p:nvPr/>
        </p:nvSpPr>
        <p:spPr>
          <a:xfrm>
            <a:off x="520122" y="2042808"/>
            <a:ext cx="2048822" cy="1805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497" y="21367"/>
                </a:moveTo>
                <a:lnTo>
                  <a:pt x="1210" y="21367"/>
                </a:lnTo>
                <a:cubicBezTo>
                  <a:pt x="279" y="21367"/>
                  <a:pt x="-303" y="20202"/>
                  <a:pt x="165" y="19272"/>
                </a:cubicBezTo>
                <a:lnTo>
                  <a:pt x="4808" y="9985"/>
                </a:lnTo>
                <a:lnTo>
                  <a:pt x="9452" y="698"/>
                </a:lnTo>
                <a:cubicBezTo>
                  <a:pt x="9915" y="-233"/>
                  <a:pt x="11079" y="-233"/>
                  <a:pt x="11547" y="698"/>
                </a:cubicBezTo>
                <a:lnTo>
                  <a:pt x="16191" y="9985"/>
                </a:lnTo>
                <a:lnTo>
                  <a:pt x="20834" y="19272"/>
                </a:lnTo>
                <a:cubicBezTo>
                  <a:pt x="21297" y="20202"/>
                  <a:pt x="20720" y="21367"/>
                  <a:pt x="19789" y="21367"/>
                </a:cubicBezTo>
                <a:lnTo>
                  <a:pt x="10497" y="2136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B6496C-5B58-945D-DDF0-103A4913B7D6}"/>
              </a:ext>
            </a:extLst>
          </p:cNvPr>
          <p:cNvGrpSpPr/>
          <p:nvPr/>
        </p:nvGrpSpPr>
        <p:grpSpPr>
          <a:xfrm>
            <a:off x="966299" y="2922655"/>
            <a:ext cx="1156468" cy="806031"/>
            <a:chOff x="332936" y="2689322"/>
            <a:chExt cx="2975111" cy="1074708"/>
          </a:xfrm>
        </p:grpSpPr>
        <p:sp>
          <p:nvSpPr>
            <p:cNvPr id="29" name="TextBox 12">
              <a:extLst>
                <a:ext uri="{FF2B5EF4-FFF2-40B4-BE49-F238E27FC236}">
                  <a16:creationId xmlns:a16="http://schemas.microsoft.com/office/drawing/2014/main" id="{336B7637-68C3-4AE9-453B-0338984F94BC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30" name="TextBox 13">
              <a:extLst>
                <a:ext uri="{FF2B5EF4-FFF2-40B4-BE49-F238E27FC236}">
                  <a16:creationId xmlns:a16="http://schemas.microsoft.com/office/drawing/2014/main" id="{ED4423B0-E9D8-3E50-5780-637ADBED414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5" name="TextBox 23">
            <a:extLst>
              <a:ext uri="{FF2B5EF4-FFF2-40B4-BE49-F238E27FC236}">
                <a16:creationId xmlns:a16="http://schemas.microsoft.com/office/drawing/2014/main" id="{D44974D5-AA9B-3585-CC99-75A20028691A}"/>
              </a:ext>
            </a:extLst>
          </p:cNvPr>
          <p:cNvSpPr txBox="1"/>
          <p:nvPr/>
        </p:nvSpPr>
        <p:spPr>
          <a:xfrm>
            <a:off x="1335180" y="3839919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pic>
        <p:nvPicPr>
          <p:cNvPr id="22" name="Graphic 32" descr="Lightbulb with solid fill">
            <a:extLst>
              <a:ext uri="{FF2B5EF4-FFF2-40B4-BE49-F238E27FC236}">
                <a16:creationId xmlns:a16="http://schemas.microsoft.com/office/drawing/2014/main" id="{6707E981-DFFF-802E-EA3D-65F26A6C926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39586" y="2483430"/>
            <a:ext cx="409894" cy="40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38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199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Hexagram Process – Slide Template</vt:lpstr>
      <vt:lpstr>Hexagram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Hexagram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2022-08-19T17:40:49Z</dcterms:modified>
  <cp:category>Charts &amp; Diagrams</cp:category>
</cp:coreProperties>
</file>