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9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5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5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List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97E539-C095-4EE3-834E-F3AD7370A25C}"/>
              </a:ext>
            </a:extLst>
          </p:cNvPr>
          <p:cNvSpPr/>
          <p:nvPr/>
        </p:nvSpPr>
        <p:spPr>
          <a:xfrm>
            <a:off x="685800" y="1341462"/>
            <a:ext cx="3841750" cy="939800"/>
          </a:xfrm>
          <a:prstGeom prst="roundRect">
            <a:avLst>
              <a:gd name="adj" fmla="val 5000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 noProof="1"/>
              <a:t>Lorem Ipsum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64FE5AB-8D9C-4084-8513-CE21321E1138}"/>
              </a:ext>
            </a:extLst>
          </p:cNvPr>
          <p:cNvSpPr/>
          <p:nvPr/>
        </p:nvSpPr>
        <p:spPr>
          <a:xfrm>
            <a:off x="3270250" y="2787650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8AA0A05-F259-4914-912D-80D035C98526}"/>
              </a:ext>
            </a:extLst>
          </p:cNvPr>
          <p:cNvSpPr/>
          <p:nvPr/>
        </p:nvSpPr>
        <p:spPr>
          <a:xfrm>
            <a:off x="3270250" y="3626768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65EA2BF-E31D-43BD-A70E-CED3679F2398}"/>
              </a:ext>
            </a:extLst>
          </p:cNvPr>
          <p:cNvSpPr/>
          <p:nvPr/>
        </p:nvSpPr>
        <p:spPr>
          <a:xfrm>
            <a:off x="3270250" y="4465886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CAF2DC5-0306-498D-BC6B-95FE6DFDAEDC}"/>
              </a:ext>
            </a:extLst>
          </p:cNvPr>
          <p:cNvSpPr/>
          <p:nvPr/>
        </p:nvSpPr>
        <p:spPr>
          <a:xfrm>
            <a:off x="3270250" y="5305005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AB26D68-D76C-4EF7-ABD3-E0419F336CFE}"/>
              </a:ext>
            </a:extLst>
          </p:cNvPr>
          <p:cNvCxnSpPr>
            <a:stCxn id="33" idx="2"/>
            <a:endCxn id="34" idx="1"/>
          </p:cNvCxnSpPr>
          <p:nvPr/>
        </p:nvCxnSpPr>
        <p:spPr>
          <a:xfrm rot="16200000" flipH="1">
            <a:off x="2552842" y="2335094"/>
            <a:ext cx="771241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6043677B-9121-44C4-8309-7232EDC0E5A5}"/>
              </a:ext>
            </a:extLst>
          </p:cNvPr>
          <p:cNvCxnSpPr>
            <a:cxnSpLocks/>
            <a:stCxn id="33" idx="2"/>
            <a:endCxn id="35" idx="1"/>
          </p:cNvCxnSpPr>
          <p:nvPr/>
        </p:nvCxnSpPr>
        <p:spPr>
          <a:xfrm rot="16200000" flipH="1">
            <a:off x="2133283" y="2754653"/>
            <a:ext cx="1610359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A2607A7-155D-4B09-92FE-29C1727300DF}"/>
              </a:ext>
            </a:extLst>
          </p:cNvPr>
          <p:cNvCxnSpPr>
            <a:cxnSpLocks/>
            <a:stCxn id="33" idx="2"/>
            <a:endCxn id="36" idx="1"/>
          </p:cNvCxnSpPr>
          <p:nvPr/>
        </p:nvCxnSpPr>
        <p:spPr>
          <a:xfrm rot="16200000" flipH="1">
            <a:off x="1713724" y="3174212"/>
            <a:ext cx="2449477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C709FB2-1D13-46AB-9581-EFDC9A582048}"/>
              </a:ext>
            </a:extLst>
          </p:cNvPr>
          <p:cNvCxnSpPr>
            <a:cxnSpLocks/>
            <a:stCxn id="33" idx="2"/>
            <a:endCxn id="37" idx="1"/>
          </p:cNvCxnSpPr>
          <p:nvPr/>
        </p:nvCxnSpPr>
        <p:spPr>
          <a:xfrm rot="16200000" flipH="1">
            <a:off x="1294164" y="3593772"/>
            <a:ext cx="3288596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4F8C994-664C-4D67-8E11-0ACFFCEE2F77}"/>
              </a:ext>
            </a:extLst>
          </p:cNvPr>
          <p:cNvSpPr/>
          <p:nvPr/>
        </p:nvSpPr>
        <p:spPr>
          <a:xfrm>
            <a:off x="6223002" y="2794135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245B30-2E19-4653-901D-20A6FB0224B8}"/>
              </a:ext>
            </a:extLst>
          </p:cNvPr>
          <p:cNvSpPr/>
          <p:nvPr/>
        </p:nvSpPr>
        <p:spPr>
          <a:xfrm>
            <a:off x="6223002" y="3633253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9E6D8A3-6367-4783-A5F1-6AA20C06FD16}"/>
              </a:ext>
            </a:extLst>
          </p:cNvPr>
          <p:cNvSpPr/>
          <p:nvPr/>
        </p:nvSpPr>
        <p:spPr>
          <a:xfrm>
            <a:off x="6223002" y="4472371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2CF9A28-A622-410F-8DF0-A7EF6E00297D}"/>
              </a:ext>
            </a:extLst>
          </p:cNvPr>
          <p:cNvSpPr/>
          <p:nvPr/>
        </p:nvSpPr>
        <p:spPr>
          <a:xfrm>
            <a:off x="6223002" y="5311490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grpSp>
        <p:nvGrpSpPr>
          <p:cNvPr id="12" name="Graphic 4" descr="Database">
            <a:extLst>
              <a:ext uri="{FF2B5EF4-FFF2-40B4-BE49-F238E27FC236}">
                <a16:creationId xmlns:a16="http://schemas.microsoft.com/office/drawing/2014/main" id="{857F6AC5-8726-4837-AF43-B570EFE59191}"/>
              </a:ext>
            </a:extLst>
          </p:cNvPr>
          <p:cNvGrpSpPr/>
          <p:nvPr/>
        </p:nvGrpSpPr>
        <p:grpSpPr>
          <a:xfrm>
            <a:off x="3530187" y="2897909"/>
            <a:ext cx="242414" cy="328990"/>
            <a:chOff x="3530187" y="2890592"/>
            <a:chExt cx="242414" cy="328990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C41F8FA-BADA-4ED6-A242-E2961435913B}"/>
                </a:ext>
              </a:extLst>
            </p:cNvPr>
            <p:cNvSpPr/>
            <p:nvPr/>
          </p:nvSpPr>
          <p:spPr>
            <a:xfrm>
              <a:off x="3530187" y="2890592"/>
              <a:ext cx="242414" cy="69261"/>
            </a:xfrm>
            <a:custGeom>
              <a:avLst/>
              <a:gdLst>
                <a:gd name="connsiteX0" fmla="*/ 242414 w 242414"/>
                <a:gd name="connsiteY0" fmla="*/ 34631 h 69261"/>
                <a:gd name="connsiteX1" fmla="*/ 121207 w 242414"/>
                <a:gd name="connsiteY1" fmla="*/ 69261 h 69261"/>
                <a:gd name="connsiteX2" fmla="*/ 0 w 242414"/>
                <a:gd name="connsiteY2" fmla="*/ 34631 h 69261"/>
                <a:gd name="connsiteX3" fmla="*/ 121207 w 242414"/>
                <a:gd name="connsiteY3" fmla="*/ 0 h 69261"/>
                <a:gd name="connsiteX4" fmla="*/ 242414 w 242414"/>
                <a:gd name="connsiteY4" fmla="*/ 34631 h 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414" h="69261">
                  <a:moveTo>
                    <a:pt x="242414" y="34631"/>
                  </a:moveTo>
                  <a:cubicBezTo>
                    <a:pt x="242414" y="53757"/>
                    <a:pt x="188148" y="69261"/>
                    <a:pt x="121207" y="69261"/>
                  </a:cubicBezTo>
                  <a:cubicBezTo>
                    <a:pt x="54266" y="69261"/>
                    <a:pt x="0" y="53757"/>
                    <a:pt x="0" y="34631"/>
                  </a:cubicBezTo>
                  <a:cubicBezTo>
                    <a:pt x="0" y="15505"/>
                    <a:pt x="54266" y="0"/>
                    <a:pt x="121207" y="0"/>
                  </a:cubicBezTo>
                  <a:cubicBezTo>
                    <a:pt x="188148" y="0"/>
                    <a:pt x="242414" y="15505"/>
                    <a:pt x="242414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FE14F2-D939-444A-88EF-9DFD81846141}"/>
                </a:ext>
              </a:extLst>
            </p:cNvPr>
            <p:cNvSpPr/>
            <p:nvPr/>
          </p:nvSpPr>
          <p:spPr>
            <a:xfrm>
              <a:off x="3530187" y="2942538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0F15F6-AF99-4021-BE45-0D7F98491064}"/>
                </a:ext>
              </a:extLst>
            </p:cNvPr>
            <p:cNvSpPr/>
            <p:nvPr/>
          </p:nvSpPr>
          <p:spPr>
            <a:xfrm>
              <a:off x="3530187" y="3029114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DD5FF4E-0434-4C00-B9A2-884BDE79FEBB}"/>
                </a:ext>
              </a:extLst>
            </p:cNvPr>
            <p:cNvSpPr/>
            <p:nvPr/>
          </p:nvSpPr>
          <p:spPr>
            <a:xfrm>
              <a:off x="3530187" y="3115691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6" descr="Research">
            <a:extLst>
              <a:ext uri="{FF2B5EF4-FFF2-40B4-BE49-F238E27FC236}">
                <a16:creationId xmlns:a16="http://schemas.microsoft.com/office/drawing/2014/main" id="{923393C8-5BCE-4AE3-AB66-AE9F5B8B3298}"/>
              </a:ext>
            </a:extLst>
          </p:cNvPr>
          <p:cNvGrpSpPr/>
          <p:nvPr/>
        </p:nvGrpSpPr>
        <p:grpSpPr>
          <a:xfrm>
            <a:off x="3443611" y="3679866"/>
            <a:ext cx="415567" cy="415567"/>
            <a:chOff x="3443611" y="3602485"/>
            <a:chExt cx="415567" cy="415567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64AE0CB-2511-41AD-82AD-AF53F3648BF1}"/>
                </a:ext>
              </a:extLst>
            </p:cNvPr>
            <p:cNvSpPr/>
            <p:nvPr/>
          </p:nvSpPr>
          <p:spPr>
            <a:xfrm>
              <a:off x="3477373" y="3638411"/>
              <a:ext cx="342520" cy="342953"/>
            </a:xfrm>
            <a:custGeom>
              <a:avLst/>
              <a:gdLst>
                <a:gd name="connsiteX0" fmla="*/ 280077 w 342520"/>
                <a:gd name="connsiteY0" fmla="*/ 237222 h 342953"/>
                <a:gd name="connsiteX1" fmla="*/ 253239 w 342520"/>
                <a:gd name="connsiteY1" fmla="*/ 228997 h 342953"/>
                <a:gd name="connsiteX2" fmla="*/ 233759 w 342520"/>
                <a:gd name="connsiteY2" fmla="*/ 209950 h 342953"/>
                <a:gd name="connsiteX3" fmla="*/ 260598 w 342520"/>
                <a:gd name="connsiteY3" fmla="*/ 131166 h 342953"/>
                <a:gd name="connsiteX4" fmla="*/ 130733 w 342520"/>
                <a:gd name="connsiteY4" fmla="*/ 2 h 342953"/>
                <a:gd name="connsiteX5" fmla="*/ 2 w 342520"/>
                <a:gd name="connsiteY5" fmla="*/ 129867 h 342953"/>
                <a:gd name="connsiteX6" fmla="*/ 129867 w 342520"/>
                <a:gd name="connsiteY6" fmla="*/ 260598 h 342953"/>
                <a:gd name="connsiteX7" fmla="*/ 209517 w 342520"/>
                <a:gd name="connsiteY7" fmla="*/ 233759 h 342953"/>
                <a:gd name="connsiteX8" fmla="*/ 228564 w 342520"/>
                <a:gd name="connsiteY8" fmla="*/ 252806 h 342953"/>
                <a:gd name="connsiteX9" fmla="*/ 236789 w 342520"/>
                <a:gd name="connsiteY9" fmla="*/ 280077 h 342953"/>
                <a:gd name="connsiteX10" fmla="*/ 290899 w 342520"/>
                <a:gd name="connsiteY10" fmla="*/ 334188 h 342953"/>
                <a:gd name="connsiteX11" fmla="*/ 333755 w 342520"/>
                <a:gd name="connsiteY11" fmla="*/ 334188 h 342953"/>
                <a:gd name="connsiteX12" fmla="*/ 333755 w 342520"/>
                <a:gd name="connsiteY12" fmla="*/ 291332 h 342953"/>
                <a:gd name="connsiteX13" fmla="*/ 280077 w 342520"/>
                <a:gd name="connsiteY13" fmla="*/ 237222 h 342953"/>
                <a:gd name="connsiteX14" fmla="*/ 130733 w 342520"/>
                <a:gd name="connsiteY14" fmla="*/ 234625 h 342953"/>
                <a:gd name="connsiteX15" fmla="*/ 26841 w 342520"/>
                <a:gd name="connsiteY15" fmla="*/ 130733 h 342953"/>
                <a:gd name="connsiteX16" fmla="*/ 130733 w 342520"/>
                <a:gd name="connsiteY16" fmla="*/ 26841 h 342953"/>
                <a:gd name="connsiteX17" fmla="*/ 234625 w 342520"/>
                <a:gd name="connsiteY17" fmla="*/ 130733 h 342953"/>
                <a:gd name="connsiteX18" fmla="*/ 130733 w 342520"/>
                <a:gd name="connsiteY18" fmla="*/ 234625 h 34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520" h="342953">
                  <a:moveTo>
                    <a:pt x="280077" y="237222"/>
                  </a:moveTo>
                  <a:cubicBezTo>
                    <a:pt x="273151" y="230296"/>
                    <a:pt x="262762" y="226833"/>
                    <a:pt x="253239" y="228997"/>
                  </a:cubicBezTo>
                  <a:lnTo>
                    <a:pt x="233759" y="209950"/>
                  </a:lnTo>
                  <a:cubicBezTo>
                    <a:pt x="251074" y="187440"/>
                    <a:pt x="260598" y="159736"/>
                    <a:pt x="260598" y="131166"/>
                  </a:cubicBezTo>
                  <a:cubicBezTo>
                    <a:pt x="261030" y="58874"/>
                    <a:pt x="202591" y="435"/>
                    <a:pt x="130733" y="2"/>
                  </a:cubicBezTo>
                  <a:cubicBezTo>
                    <a:pt x="58874" y="-430"/>
                    <a:pt x="435" y="58009"/>
                    <a:pt x="2" y="129867"/>
                  </a:cubicBezTo>
                  <a:cubicBezTo>
                    <a:pt x="-430" y="201726"/>
                    <a:pt x="58009" y="260165"/>
                    <a:pt x="129867" y="260598"/>
                  </a:cubicBezTo>
                  <a:cubicBezTo>
                    <a:pt x="158437" y="260598"/>
                    <a:pt x="186575" y="251074"/>
                    <a:pt x="209517" y="233759"/>
                  </a:cubicBezTo>
                  <a:lnTo>
                    <a:pt x="228564" y="252806"/>
                  </a:lnTo>
                  <a:cubicBezTo>
                    <a:pt x="226833" y="262762"/>
                    <a:pt x="229863" y="272718"/>
                    <a:pt x="236789" y="280077"/>
                  </a:cubicBezTo>
                  <a:lnTo>
                    <a:pt x="290899" y="334188"/>
                  </a:lnTo>
                  <a:cubicBezTo>
                    <a:pt x="302587" y="345875"/>
                    <a:pt x="322067" y="345875"/>
                    <a:pt x="333755" y="334188"/>
                  </a:cubicBezTo>
                  <a:cubicBezTo>
                    <a:pt x="345442" y="322500"/>
                    <a:pt x="345442" y="303020"/>
                    <a:pt x="333755" y="291332"/>
                  </a:cubicBezTo>
                  <a:lnTo>
                    <a:pt x="280077" y="237222"/>
                  </a:lnTo>
                  <a:close/>
                  <a:moveTo>
                    <a:pt x="130733" y="234625"/>
                  </a:moveTo>
                  <a:cubicBezTo>
                    <a:pt x="73160" y="234625"/>
                    <a:pt x="26841" y="188306"/>
                    <a:pt x="26841" y="130733"/>
                  </a:cubicBezTo>
                  <a:cubicBezTo>
                    <a:pt x="26841" y="73160"/>
                    <a:pt x="73160" y="26841"/>
                    <a:pt x="130733" y="26841"/>
                  </a:cubicBezTo>
                  <a:cubicBezTo>
                    <a:pt x="188306" y="26841"/>
                    <a:pt x="234625" y="73160"/>
                    <a:pt x="234625" y="130733"/>
                  </a:cubicBezTo>
                  <a:cubicBezTo>
                    <a:pt x="234625" y="187873"/>
                    <a:pt x="187873" y="234625"/>
                    <a:pt x="130733" y="234625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50015B5-10F8-482F-88D5-0FF562E023F4}"/>
                </a:ext>
              </a:extLst>
            </p:cNvPr>
            <p:cNvSpPr/>
            <p:nvPr/>
          </p:nvSpPr>
          <p:spPr>
            <a:xfrm>
              <a:off x="3515036" y="3702747"/>
              <a:ext cx="186572" cy="136956"/>
            </a:xfrm>
            <a:custGeom>
              <a:avLst/>
              <a:gdLst>
                <a:gd name="connsiteX0" fmla="*/ 186139 w 186572"/>
                <a:gd name="connsiteY0" fmla="*/ 59904 h 136956"/>
                <a:gd name="connsiteX1" fmla="*/ 161465 w 186572"/>
                <a:gd name="connsiteY1" fmla="*/ 59904 h 136956"/>
                <a:gd name="connsiteX2" fmla="*/ 155838 w 186572"/>
                <a:gd name="connsiteY2" fmla="*/ 63367 h 136956"/>
                <a:gd name="connsiteX3" fmla="*/ 139388 w 186572"/>
                <a:gd name="connsiteY3" fmla="*/ 81115 h 136956"/>
                <a:gd name="connsiteX4" fmla="*/ 125536 w 186572"/>
                <a:gd name="connsiteY4" fmla="*/ 33065 h 136956"/>
                <a:gd name="connsiteX5" fmla="*/ 116012 w 186572"/>
                <a:gd name="connsiteY5" fmla="*/ 27870 h 136956"/>
                <a:gd name="connsiteX6" fmla="*/ 110818 w 186572"/>
                <a:gd name="connsiteY6" fmla="*/ 32632 h 136956"/>
                <a:gd name="connsiteX7" fmla="*/ 84845 w 186572"/>
                <a:gd name="connsiteY7" fmla="*/ 101460 h 136956"/>
                <a:gd name="connsiteX8" fmla="*/ 67097 w 186572"/>
                <a:gd name="connsiteY8" fmla="*/ 6226 h 136956"/>
                <a:gd name="connsiteX9" fmla="*/ 58439 w 186572"/>
                <a:gd name="connsiteY9" fmla="*/ 166 h 136956"/>
                <a:gd name="connsiteX10" fmla="*/ 52379 w 186572"/>
                <a:gd name="connsiteY10" fmla="*/ 5360 h 136956"/>
                <a:gd name="connsiteX11" fmla="*/ 33765 w 186572"/>
                <a:gd name="connsiteY11" fmla="*/ 59904 h 136956"/>
                <a:gd name="connsiteX12" fmla="*/ 0 w 186572"/>
                <a:gd name="connsiteY12" fmla="*/ 59904 h 136956"/>
                <a:gd name="connsiteX13" fmla="*/ 0 w 186572"/>
                <a:gd name="connsiteY13" fmla="*/ 77219 h 136956"/>
                <a:gd name="connsiteX14" fmla="*/ 39392 w 186572"/>
                <a:gd name="connsiteY14" fmla="*/ 77219 h 136956"/>
                <a:gd name="connsiteX15" fmla="*/ 46751 w 186572"/>
                <a:gd name="connsiteY15" fmla="*/ 70726 h 136956"/>
                <a:gd name="connsiteX16" fmla="*/ 57573 w 186572"/>
                <a:gd name="connsiteY16" fmla="*/ 37827 h 136956"/>
                <a:gd name="connsiteX17" fmla="*/ 74889 w 186572"/>
                <a:gd name="connsiteY17" fmla="*/ 130896 h 136956"/>
                <a:gd name="connsiteX18" fmla="*/ 81815 w 186572"/>
                <a:gd name="connsiteY18" fmla="*/ 136957 h 136956"/>
                <a:gd name="connsiteX19" fmla="*/ 82681 w 186572"/>
                <a:gd name="connsiteY19" fmla="*/ 136957 h 136956"/>
                <a:gd name="connsiteX20" fmla="*/ 90040 w 186572"/>
                <a:gd name="connsiteY20" fmla="*/ 132195 h 136956"/>
                <a:gd name="connsiteX21" fmla="*/ 117744 w 186572"/>
                <a:gd name="connsiteY21" fmla="*/ 59471 h 136956"/>
                <a:gd name="connsiteX22" fmla="*/ 128999 w 186572"/>
                <a:gd name="connsiteY22" fmla="*/ 98430 h 136956"/>
                <a:gd name="connsiteX23" fmla="*/ 138522 w 186572"/>
                <a:gd name="connsiteY23" fmla="*/ 103625 h 136956"/>
                <a:gd name="connsiteX24" fmla="*/ 141985 w 186572"/>
                <a:gd name="connsiteY24" fmla="*/ 101460 h 136956"/>
                <a:gd name="connsiteX25" fmla="*/ 165361 w 186572"/>
                <a:gd name="connsiteY25" fmla="*/ 77219 h 136956"/>
                <a:gd name="connsiteX26" fmla="*/ 186572 w 186572"/>
                <a:gd name="connsiteY26" fmla="*/ 77219 h 136956"/>
                <a:gd name="connsiteX27" fmla="*/ 186572 w 186572"/>
                <a:gd name="connsiteY27" fmla="*/ 59904 h 13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6572" h="136956">
                  <a:moveTo>
                    <a:pt x="186139" y="59904"/>
                  </a:moveTo>
                  <a:lnTo>
                    <a:pt x="161465" y="59904"/>
                  </a:lnTo>
                  <a:cubicBezTo>
                    <a:pt x="159301" y="60337"/>
                    <a:pt x="157136" y="61635"/>
                    <a:pt x="155838" y="63367"/>
                  </a:cubicBezTo>
                  <a:lnTo>
                    <a:pt x="139388" y="81115"/>
                  </a:lnTo>
                  <a:lnTo>
                    <a:pt x="125536" y="33065"/>
                  </a:lnTo>
                  <a:cubicBezTo>
                    <a:pt x="124237" y="29169"/>
                    <a:pt x="119908" y="26572"/>
                    <a:pt x="116012" y="27870"/>
                  </a:cubicBezTo>
                  <a:cubicBezTo>
                    <a:pt x="113848" y="28736"/>
                    <a:pt x="111684" y="30035"/>
                    <a:pt x="110818" y="32632"/>
                  </a:cubicBezTo>
                  <a:lnTo>
                    <a:pt x="84845" y="101460"/>
                  </a:lnTo>
                  <a:lnTo>
                    <a:pt x="67097" y="6226"/>
                  </a:lnTo>
                  <a:cubicBezTo>
                    <a:pt x="66231" y="1897"/>
                    <a:pt x="62335" y="-700"/>
                    <a:pt x="58439" y="166"/>
                  </a:cubicBezTo>
                  <a:cubicBezTo>
                    <a:pt x="55842" y="599"/>
                    <a:pt x="53677" y="2763"/>
                    <a:pt x="52379" y="5360"/>
                  </a:cubicBezTo>
                  <a:lnTo>
                    <a:pt x="33765" y="59904"/>
                  </a:lnTo>
                  <a:lnTo>
                    <a:pt x="0" y="59904"/>
                  </a:lnTo>
                  <a:lnTo>
                    <a:pt x="0" y="77219"/>
                  </a:lnTo>
                  <a:lnTo>
                    <a:pt x="39392" y="77219"/>
                  </a:lnTo>
                  <a:cubicBezTo>
                    <a:pt x="42855" y="76786"/>
                    <a:pt x="45886" y="74189"/>
                    <a:pt x="46751" y="70726"/>
                  </a:cubicBezTo>
                  <a:lnTo>
                    <a:pt x="57573" y="37827"/>
                  </a:lnTo>
                  <a:lnTo>
                    <a:pt x="74889" y="130896"/>
                  </a:lnTo>
                  <a:cubicBezTo>
                    <a:pt x="75322" y="134359"/>
                    <a:pt x="78352" y="136957"/>
                    <a:pt x="81815" y="136957"/>
                  </a:cubicBezTo>
                  <a:lnTo>
                    <a:pt x="82681" y="136957"/>
                  </a:lnTo>
                  <a:cubicBezTo>
                    <a:pt x="85711" y="136957"/>
                    <a:pt x="88741" y="135225"/>
                    <a:pt x="90040" y="132195"/>
                  </a:cubicBezTo>
                  <a:lnTo>
                    <a:pt x="117744" y="59471"/>
                  </a:lnTo>
                  <a:lnTo>
                    <a:pt x="128999" y="98430"/>
                  </a:lnTo>
                  <a:cubicBezTo>
                    <a:pt x="130298" y="102326"/>
                    <a:pt x="134194" y="104923"/>
                    <a:pt x="138522" y="103625"/>
                  </a:cubicBezTo>
                  <a:cubicBezTo>
                    <a:pt x="139821" y="103192"/>
                    <a:pt x="141120" y="102326"/>
                    <a:pt x="141985" y="101460"/>
                  </a:cubicBezTo>
                  <a:lnTo>
                    <a:pt x="165361" y="77219"/>
                  </a:lnTo>
                  <a:lnTo>
                    <a:pt x="186572" y="77219"/>
                  </a:lnTo>
                  <a:lnTo>
                    <a:pt x="186572" y="59904"/>
                  </a:ln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8" descr="Stopwatch">
            <a:extLst>
              <a:ext uri="{FF2B5EF4-FFF2-40B4-BE49-F238E27FC236}">
                <a16:creationId xmlns:a16="http://schemas.microsoft.com/office/drawing/2014/main" id="{405F6DBD-40EC-49E1-AB0F-D265DFA8A27A}"/>
              </a:ext>
            </a:extLst>
          </p:cNvPr>
          <p:cNvGrpSpPr/>
          <p:nvPr/>
        </p:nvGrpSpPr>
        <p:grpSpPr>
          <a:xfrm>
            <a:off x="3443611" y="4517920"/>
            <a:ext cx="415567" cy="415567"/>
            <a:chOff x="3443611" y="4357666"/>
            <a:chExt cx="415567" cy="41556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01E2EAD-E13E-49BF-BB14-B803C6AD1EFE}"/>
                </a:ext>
              </a:extLst>
            </p:cNvPr>
            <p:cNvSpPr/>
            <p:nvPr/>
          </p:nvSpPr>
          <p:spPr>
            <a:xfrm>
              <a:off x="3642736" y="4491859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05EF7B5-E7B2-4B02-8B08-4A5C1388883E}"/>
                </a:ext>
              </a:extLst>
            </p:cNvPr>
            <p:cNvSpPr/>
            <p:nvPr/>
          </p:nvSpPr>
          <p:spPr>
            <a:xfrm>
              <a:off x="3642736" y="4665012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48F7A9C-0E93-45F1-85D2-1AA802C14B15}"/>
                </a:ext>
              </a:extLst>
            </p:cNvPr>
            <p:cNvSpPr/>
            <p:nvPr/>
          </p:nvSpPr>
          <p:spPr>
            <a:xfrm>
              <a:off x="3729313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E851675-F858-4703-8B4E-28FF1B30CCF2}"/>
                </a:ext>
              </a:extLst>
            </p:cNvPr>
            <p:cNvSpPr/>
            <p:nvPr/>
          </p:nvSpPr>
          <p:spPr>
            <a:xfrm>
              <a:off x="3556160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2F0DF1-09C2-4E14-AC32-6AEA8043A1B1}"/>
                </a:ext>
              </a:extLst>
            </p:cNvPr>
            <p:cNvSpPr/>
            <p:nvPr/>
          </p:nvSpPr>
          <p:spPr>
            <a:xfrm>
              <a:off x="3642736" y="4522161"/>
              <a:ext cx="57573" cy="109519"/>
            </a:xfrm>
            <a:custGeom>
              <a:avLst/>
              <a:gdLst>
                <a:gd name="connsiteX0" fmla="*/ 17315 w 57573"/>
                <a:gd name="connsiteY0" fmla="*/ 0 h 109519"/>
                <a:gd name="connsiteX1" fmla="*/ 0 w 57573"/>
                <a:gd name="connsiteY1" fmla="*/ 0 h 109519"/>
                <a:gd name="connsiteX2" fmla="*/ 0 w 57573"/>
                <a:gd name="connsiteY2" fmla="*/ 60604 h 109519"/>
                <a:gd name="connsiteX3" fmla="*/ 2597 w 57573"/>
                <a:gd name="connsiteY3" fmla="*/ 66664 h 109519"/>
                <a:gd name="connsiteX4" fmla="*/ 45453 w 57573"/>
                <a:gd name="connsiteY4" fmla="*/ 109519 h 109519"/>
                <a:gd name="connsiteX5" fmla="*/ 57573 w 57573"/>
                <a:gd name="connsiteY5" fmla="*/ 97399 h 109519"/>
                <a:gd name="connsiteX6" fmla="*/ 17315 w 57573"/>
                <a:gd name="connsiteY6" fmla="*/ 57140 h 109519"/>
                <a:gd name="connsiteX7" fmla="*/ 17315 w 57573"/>
                <a:gd name="connsiteY7" fmla="*/ 0 h 10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573" h="109519">
                  <a:moveTo>
                    <a:pt x="17315" y="0"/>
                  </a:moveTo>
                  <a:lnTo>
                    <a:pt x="0" y="0"/>
                  </a:lnTo>
                  <a:lnTo>
                    <a:pt x="0" y="60604"/>
                  </a:lnTo>
                  <a:cubicBezTo>
                    <a:pt x="0" y="62768"/>
                    <a:pt x="866" y="64932"/>
                    <a:pt x="2597" y="66664"/>
                  </a:cubicBezTo>
                  <a:lnTo>
                    <a:pt x="45453" y="109519"/>
                  </a:lnTo>
                  <a:lnTo>
                    <a:pt x="57573" y="97399"/>
                  </a:lnTo>
                  <a:lnTo>
                    <a:pt x="17315" y="57140"/>
                  </a:lnTo>
                  <a:lnTo>
                    <a:pt x="17315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F14E930-DACD-4993-B31D-201694DA78F6}"/>
                </a:ext>
              </a:extLst>
            </p:cNvPr>
            <p:cNvSpPr/>
            <p:nvPr/>
          </p:nvSpPr>
          <p:spPr>
            <a:xfrm>
              <a:off x="3504346" y="4396625"/>
              <a:ext cx="294617" cy="337412"/>
            </a:xfrm>
            <a:custGeom>
              <a:avLst/>
              <a:gdLst>
                <a:gd name="connsiteX0" fmla="*/ 147048 w 294617"/>
                <a:gd name="connsiteY0" fmla="*/ 311675 h 337412"/>
                <a:gd name="connsiteX1" fmla="*/ 25841 w 294617"/>
                <a:gd name="connsiteY1" fmla="*/ 190468 h 337412"/>
                <a:gd name="connsiteX2" fmla="*/ 147048 w 294617"/>
                <a:gd name="connsiteY2" fmla="*/ 69261 h 337412"/>
                <a:gd name="connsiteX3" fmla="*/ 268255 w 294617"/>
                <a:gd name="connsiteY3" fmla="*/ 190468 h 337412"/>
                <a:gd name="connsiteX4" fmla="*/ 147048 w 294617"/>
                <a:gd name="connsiteY4" fmla="*/ 311675 h 337412"/>
                <a:gd name="connsiteX5" fmla="*/ 147048 w 294617"/>
                <a:gd name="connsiteY5" fmla="*/ 311675 h 337412"/>
                <a:gd name="connsiteX6" fmla="*/ 249641 w 294617"/>
                <a:gd name="connsiteY6" fmla="*/ 84845 h 337412"/>
                <a:gd name="connsiteX7" fmla="*/ 262627 w 294617"/>
                <a:gd name="connsiteY7" fmla="*/ 71858 h 337412"/>
                <a:gd name="connsiteX8" fmla="*/ 262194 w 294617"/>
                <a:gd name="connsiteY8" fmla="*/ 53677 h 337412"/>
                <a:gd name="connsiteX9" fmla="*/ 244013 w 294617"/>
                <a:gd name="connsiteY9" fmla="*/ 53245 h 337412"/>
                <a:gd name="connsiteX10" fmla="*/ 229295 w 294617"/>
                <a:gd name="connsiteY10" fmla="*/ 68395 h 337412"/>
                <a:gd name="connsiteX11" fmla="*/ 160034 w 294617"/>
                <a:gd name="connsiteY11" fmla="*/ 44154 h 337412"/>
                <a:gd name="connsiteX12" fmla="*/ 160034 w 294617"/>
                <a:gd name="connsiteY12" fmla="*/ 25973 h 337412"/>
                <a:gd name="connsiteX13" fmla="*/ 198994 w 294617"/>
                <a:gd name="connsiteY13" fmla="*/ 25973 h 337412"/>
                <a:gd name="connsiteX14" fmla="*/ 198994 w 294617"/>
                <a:gd name="connsiteY14" fmla="*/ 0 h 337412"/>
                <a:gd name="connsiteX15" fmla="*/ 95102 w 294617"/>
                <a:gd name="connsiteY15" fmla="*/ 0 h 337412"/>
                <a:gd name="connsiteX16" fmla="*/ 95102 w 294617"/>
                <a:gd name="connsiteY16" fmla="*/ 25973 h 337412"/>
                <a:gd name="connsiteX17" fmla="*/ 134061 w 294617"/>
                <a:gd name="connsiteY17" fmla="*/ 25973 h 337412"/>
                <a:gd name="connsiteX18" fmla="*/ 134061 w 294617"/>
                <a:gd name="connsiteY18" fmla="*/ 43721 h 337412"/>
                <a:gd name="connsiteX19" fmla="*/ 1166 w 294617"/>
                <a:gd name="connsiteY19" fmla="*/ 171854 h 337412"/>
                <a:gd name="connsiteX20" fmla="*/ 98132 w 294617"/>
                <a:gd name="connsiteY20" fmla="*/ 328991 h 337412"/>
                <a:gd name="connsiteX21" fmla="*/ 272584 w 294617"/>
                <a:gd name="connsiteY21" fmla="*/ 267954 h 337412"/>
                <a:gd name="connsiteX22" fmla="*/ 249641 w 294617"/>
                <a:gd name="connsiteY22" fmla="*/ 84845 h 337412"/>
                <a:gd name="connsiteX23" fmla="*/ 249641 w 294617"/>
                <a:gd name="connsiteY23" fmla="*/ 84845 h 33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4617" h="337412">
                  <a:moveTo>
                    <a:pt x="147048" y="311675"/>
                  </a:moveTo>
                  <a:cubicBezTo>
                    <a:pt x="79951" y="311675"/>
                    <a:pt x="25841" y="257565"/>
                    <a:pt x="25841" y="190468"/>
                  </a:cubicBezTo>
                  <a:cubicBezTo>
                    <a:pt x="25841" y="123371"/>
                    <a:pt x="79951" y="69261"/>
                    <a:pt x="147048" y="69261"/>
                  </a:cubicBezTo>
                  <a:cubicBezTo>
                    <a:pt x="214144" y="69261"/>
                    <a:pt x="268255" y="123371"/>
                    <a:pt x="268255" y="190468"/>
                  </a:cubicBezTo>
                  <a:cubicBezTo>
                    <a:pt x="268255" y="257565"/>
                    <a:pt x="214144" y="311675"/>
                    <a:pt x="147048" y="311675"/>
                  </a:cubicBezTo>
                  <a:lnTo>
                    <a:pt x="147048" y="311675"/>
                  </a:lnTo>
                  <a:close/>
                  <a:moveTo>
                    <a:pt x="249641" y="84845"/>
                  </a:moveTo>
                  <a:lnTo>
                    <a:pt x="262627" y="71858"/>
                  </a:lnTo>
                  <a:cubicBezTo>
                    <a:pt x="267389" y="66664"/>
                    <a:pt x="267389" y="58872"/>
                    <a:pt x="262194" y="53677"/>
                  </a:cubicBezTo>
                  <a:cubicBezTo>
                    <a:pt x="257433" y="48916"/>
                    <a:pt x="249208" y="48483"/>
                    <a:pt x="244013" y="53245"/>
                  </a:cubicBezTo>
                  <a:lnTo>
                    <a:pt x="229295" y="68395"/>
                  </a:lnTo>
                  <a:cubicBezTo>
                    <a:pt x="208517" y="54543"/>
                    <a:pt x="184708" y="45886"/>
                    <a:pt x="160034" y="44154"/>
                  </a:cubicBezTo>
                  <a:lnTo>
                    <a:pt x="160034" y="25973"/>
                  </a:lnTo>
                  <a:lnTo>
                    <a:pt x="198994" y="25973"/>
                  </a:lnTo>
                  <a:lnTo>
                    <a:pt x="198994" y="0"/>
                  </a:lnTo>
                  <a:lnTo>
                    <a:pt x="95102" y="0"/>
                  </a:lnTo>
                  <a:lnTo>
                    <a:pt x="95102" y="25973"/>
                  </a:lnTo>
                  <a:lnTo>
                    <a:pt x="134061" y="25973"/>
                  </a:lnTo>
                  <a:lnTo>
                    <a:pt x="134061" y="43721"/>
                  </a:lnTo>
                  <a:cubicBezTo>
                    <a:pt x="65233" y="49781"/>
                    <a:pt x="9824" y="103026"/>
                    <a:pt x="1166" y="171854"/>
                  </a:cubicBezTo>
                  <a:cubicBezTo>
                    <a:pt x="-7491" y="240683"/>
                    <a:pt x="32767" y="306048"/>
                    <a:pt x="98132" y="328991"/>
                  </a:cubicBezTo>
                  <a:cubicBezTo>
                    <a:pt x="163497" y="351933"/>
                    <a:pt x="235789" y="326826"/>
                    <a:pt x="272584" y="267954"/>
                  </a:cubicBezTo>
                  <a:cubicBezTo>
                    <a:pt x="309379" y="209082"/>
                    <a:pt x="298989" y="132895"/>
                    <a:pt x="249641" y="84845"/>
                  </a:cubicBezTo>
                  <a:lnTo>
                    <a:pt x="249641" y="8484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0" descr="Bar graph with upward trend">
            <a:extLst>
              <a:ext uri="{FF2B5EF4-FFF2-40B4-BE49-F238E27FC236}">
                <a16:creationId xmlns:a16="http://schemas.microsoft.com/office/drawing/2014/main" id="{032413A5-2DCE-4156-B558-C57083BD7945}"/>
              </a:ext>
            </a:extLst>
          </p:cNvPr>
          <p:cNvGrpSpPr/>
          <p:nvPr/>
        </p:nvGrpSpPr>
        <p:grpSpPr>
          <a:xfrm>
            <a:off x="3443611" y="5371213"/>
            <a:ext cx="415567" cy="415567"/>
            <a:chOff x="3443611" y="5112846"/>
            <a:chExt cx="415567" cy="41556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28AB224-A334-4ABC-BB25-54F5AF93D09E}"/>
                </a:ext>
              </a:extLst>
            </p:cNvPr>
            <p:cNvSpPr/>
            <p:nvPr/>
          </p:nvSpPr>
          <p:spPr>
            <a:xfrm>
              <a:off x="3504214" y="5169120"/>
              <a:ext cx="298688" cy="303017"/>
            </a:xfrm>
            <a:custGeom>
              <a:avLst/>
              <a:gdLst>
                <a:gd name="connsiteX0" fmla="*/ 25973 w 298688"/>
                <a:gd name="connsiteY0" fmla="*/ 0 h 303017"/>
                <a:gd name="connsiteX1" fmla="*/ 0 w 298688"/>
                <a:gd name="connsiteY1" fmla="*/ 0 h 303017"/>
                <a:gd name="connsiteX2" fmla="*/ 0 w 298688"/>
                <a:gd name="connsiteY2" fmla="*/ 303018 h 303017"/>
                <a:gd name="connsiteX3" fmla="*/ 298689 w 298688"/>
                <a:gd name="connsiteY3" fmla="*/ 303018 h 303017"/>
                <a:gd name="connsiteX4" fmla="*/ 298689 w 298688"/>
                <a:gd name="connsiteY4" fmla="*/ 277045 h 303017"/>
                <a:gd name="connsiteX5" fmla="*/ 25973 w 298688"/>
                <a:gd name="connsiteY5" fmla="*/ 277045 h 303017"/>
                <a:gd name="connsiteX6" fmla="*/ 25973 w 298688"/>
                <a:gd name="connsiteY6" fmla="*/ 0 h 30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688" h="303017">
                  <a:moveTo>
                    <a:pt x="25973" y="0"/>
                  </a:moveTo>
                  <a:lnTo>
                    <a:pt x="0" y="0"/>
                  </a:lnTo>
                  <a:lnTo>
                    <a:pt x="0" y="303018"/>
                  </a:lnTo>
                  <a:lnTo>
                    <a:pt x="298689" y="303018"/>
                  </a:lnTo>
                  <a:lnTo>
                    <a:pt x="298689" y="277045"/>
                  </a:lnTo>
                  <a:lnTo>
                    <a:pt x="25973" y="277045"/>
                  </a:lnTo>
                  <a:lnTo>
                    <a:pt x="259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53F01A-E3AB-4F93-86B3-F5FBFCA8B634}"/>
                </a:ext>
              </a:extLst>
            </p:cNvPr>
            <p:cNvSpPr/>
            <p:nvPr/>
          </p:nvSpPr>
          <p:spPr>
            <a:xfrm rot="-10800000">
              <a:off x="3737970" y="5169120"/>
              <a:ext cx="64932" cy="251071"/>
            </a:xfrm>
            <a:custGeom>
              <a:avLst/>
              <a:gdLst>
                <a:gd name="connsiteX0" fmla="*/ 0 w 64932"/>
                <a:gd name="connsiteY0" fmla="*/ 0 h 251071"/>
                <a:gd name="connsiteX1" fmla="*/ 64932 w 64932"/>
                <a:gd name="connsiteY1" fmla="*/ 0 h 251071"/>
                <a:gd name="connsiteX2" fmla="*/ 64932 w 64932"/>
                <a:gd name="connsiteY2" fmla="*/ 251072 h 251071"/>
                <a:gd name="connsiteX3" fmla="*/ 0 w 64932"/>
                <a:gd name="connsiteY3" fmla="*/ 251072 h 25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251071">
                  <a:moveTo>
                    <a:pt x="0" y="0"/>
                  </a:moveTo>
                  <a:lnTo>
                    <a:pt x="64932" y="0"/>
                  </a:lnTo>
                  <a:lnTo>
                    <a:pt x="64932" y="251072"/>
                  </a:lnTo>
                  <a:lnTo>
                    <a:pt x="0" y="251072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E6BA7E-AC48-4287-B039-7A0C62B23F1A}"/>
                </a:ext>
              </a:extLst>
            </p:cNvPr>
            <p:cNvSpPr/>
            <p:nvPr/>
          </p:nvSpPr>
          <p:spPr>
            <a:xfrm rot="-10800000">
              <a:off x="3647065" y="5255697"/>
              <a:ext cx="64932" cy="164495"/>
            </a:xfrm>
            <a:custGeom>
              <a:avLst/>
              <a:gdLst>
                <a:gd name="connsiteX0" fmla="*/ 0 w 64932"/>
                <a:gd name="connsiteY0" fmla="*/ 0 h 164495"/>
                <a:gd name="connsiteX1" fmla="*/ 64932 w 64932"/>
                <a:gd name="connsiteY1" fmla="*/ 0 h 164495"/>
                <a:gd name="connsiteX2" fmla="*/ 64932 w 64932"/>
                <a:gd name="connsiteY2" fmla="*/ 164495 h 164495"/>
                <a:gd name="connsiteX3" fmla="*/ 0 w 64932"/>
                <a:gd name="connsiteY3" fmla="*/ 164495 h 16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164495">
                  <a:moveTo>
                    <a:pt x="0" y="0"/>
                  </a:moveTo>
                  <a:lnTo>
                    <a:pt x="64932" y="0"/>
                  </a:lnTo>
                  <a:lnTo>
                    <a:pt x="64932" y="164495"/>
                  </a:lnTo>
                  <a:lnTo>
                    <a:pt x="0" y="16449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009590F-D153-4E92-8BA9-3FEE0EF165A7}"/>
                </a:ext>
              </a:extLst>
            </p:cNvPr>
            <p:cNvSpPr/>
            <p:nvPr/>
          </p:nvSpPr>
          <p:spPr>
            <a:xfrm rot="-10800000">
              <a:off x="3556160" y="5333615"/>
              <a:ext cx="64932" cy="86576"/>
            </a:xfrm>
            <a:custGeom>
              <a:avLst/>
              <a:gdLst>
                <a:gd name="connsiteX0" fmla="*/ 0 w 64932"/>
                <a:gd name="connsiteY0" fmla="*/ 0 h 86576"/>
                <a:gd name="connsiteX1" fmla="*/ 64932 w 64932"/>
                <a:gd name="connsiteY1" fmla="*/ 0 h 86576"/>
                <a:gd name="connsiteX2" fmla="*/ 64932 w 64932"/>
                <a:gd name="connsiteY2" fmla="*/ 86576 h 86576"/>
                <a:gd name="connsiteX3" fmla="*/ 0 w 64932"/>
                <a:gd name="connsiteY3" fmla="*/ 86576 h 8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86576">
                  <a:moveTo>
                    <a:pt x="0" y="0"/>
                  </a:moveTo>
                  <a:lnTo>
                    <a:pt x="64932" y="0"/>
                  </a:lnTo>
                  <a:lnTo>
                    <a:pt x="64932" y="86576"/>
                  </a:lnTo>
                  <a:lnTo>
                    <a:pt x="0" y="86576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F1DAC7A-78B7-46C0-9FB6-F64D1C6E6E67}"/>
                </a:ext>
              </a:extLst>
            </p:cNvPr>
            <p:cNvSpPr/>
            <p:nvPr/>
          </p:nvSpPr>
          <p:spPr>
            <a:xfrm>
              <a:off x="3554385" y="5169120"/>
              <a:ext cx="140297" cy="140297"/>
            </a:xfrm>
            <a:custGeom>
              <a:avLst/>
              <a:gdLst>
                <a:gd name="connsiteX0" fmla="*/ 140297 w 140297"/>
                <a:gd name="connsiteY0" fmla="*/ 59478 h 140297"/>
                <a:gd name="connsiteX1" fmla="*/ 140297 w 140297"/>
                <a:gd name="connsiteY1" fmla="*/ 0 h 140297"/>
                <a:gd name="connsiteX2" fmla="*/ 80819 w 140297"/>
                <a:gd name="connsiteY2" fmla="*/ 0 h 140297"/>
                <a:gd name="connsiteX3" fmla="*/ 104455 w 140297"/>
                <a:gd name="connsiteY3" fmla="*/ 23635 h 140297"/>
                <a:gd name="connsiteX4" fmla="*/ 0 w 140297"/>
                <a:gd name="connsiteY4" fmla="*/ 128090 h 140297"/>
                <a:gd name="connsiteX5" fmla="*/ 12207 w 140297"/>
                <a:gd name="connsiteY5" fmla="*/ 140297 h 140297"/>
                <a:gd name="connsiteX6" fmla="*/ 116662 w 140297"/>
                <a:gd name="connsiteY6" fmla="*/ 35886 h 140297"/>
                <a:gd name="connsiteX7" fmla="*/ 140297 w 140297"/>
                <a:gd name="connsiteY7" fmla="*/ 59478 h 14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297" h="140297">
                  <a:moveTo>
                    <a:pt x="140297" y="59478"/>
                  </a:moveTo>
                  <a:lnTo>
                    <a:pt x="140297" y="0"/>
                  </a:lnTo>
                  <a:lnTo>
                    <a:pt x="80819" y="0"/>
                  </a:lnTo>
                  <a:lnTo>
                    <a:pt x="104455" y="23635"/>
                  </a:lnTo>
                  <a:lnTo>
                    <a:pt x="0" y="128090"/>
                  </a:lnTo>
                  <a:lnTo>
                    <a:pt x="12207" y="140297"/>
                  </a:lnTo>
                  <a:lnTo>
                    <a:pt x="116662" y="35886"/>
                  </a:lnTo>
                  <a:lnTo>
                    <a:pt x="140297" y="594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85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List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97E539-C095-4EE3-834E-F3AD7370A25C}"/>
              </a:ext>
            </a:extLst>
          </p:cNvPr>
          <p:cNvSpPr/>
          <p:nvPr/>
        </p:nvSpPr>
        <p:spPr>
          <a:xfrm>
            <a:off x="685800" y="1341462"/>
            <a:ext cx="3841750" cy="939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64FE5AB-8D9C-4084-8513-CE21321E1138}"/>
              </a:ext>
            </a:extLst>
          </p:cNvPr>
          <p:cNvSpPr/>
          <p:nvPr/>
        </p:nvSpPr>
        <p:spPr>
          <a:xfrm>
            <a:off x="3270250" y="2787650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8AA0A05-F259-4914-912D-80D035C98526}"/>
              </a:ext>
            </a:extLst>
          </p:cNvPr>
          <p:cNvSpPr/>
          <p:nvPr/>
        </p:nvSpPr>
        <p:spPr>
          <a:xfrm>
            <a:off x="3270250" y="3626768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65EA2BF-E31D-43BD-A70E-CED3679F2398}"/>
              </a:ext>
            </a:extLst>
          </p:cNvPr>
          <p:cNvSpPr/>
          <p:nvPr/>
        </p:nvSpPr>
        <p:spPr>
          <a:xfrm>
            <a:off x="3270250" y="4465886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CAF2DC5-0306-498D-BC6B-95FE6DFDAEDC}"/>
              </a:ext>
            </a:extLst>
          </p:cNvPr>
          <p:cNvSpPr/>
          <p:nvPr/>
        </p:nvSpPr>
        <p:spPr>
          <a:xfrm>
            <a:off x="3270250" y="5305005"/>
            <a:ext cx="2825750" cy="52970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AB26D68-D76C-4EF7-ABD3-E0419F336CFE}"/>
              </a:ext>
            </a:extLst>
          </p:cNvPr>
          <p:cNvCxnSpPr>
            <a:stCxn id="33" idx="2"/>
            <a:endCxn id="34" idx="1"/>
          </p:cNvCxnSpPr>
          <p:nvPr/>
        </p:nvCxnSpPr>
        <p:spPr>
          <a:xfrm rot="16200000" flipH="1">
            <a:off x="2552842" y="2335094"/>
            <a:ext cx="771241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6043677B-9121-44C4-8309-7232EDC0E5A5}"/>
              </a:ext>
            </a:extLst>
          </p:cNvPr>
          <p:cNvCxnSpPr>
            <a:cxnSpLocks/>
            <a:stCxn id="33" idx="2"/>
            <a:endCxn id="35" idx="1"/>
          </p:cNvCxnSpPr>
          <p:nvPr/>
        </p:nvCxnSpPr>
        <p:spPr>
          <a:xfrm rot="16200000" flipH="1">
            <a:off x="2133283" y="2754653"/>
            <a:ext cx="1610359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A2607A7-155D-4B09-92FE-29C1727300DF}"/>
              </a:ext>
            </a:extLst>
          </p:cNvPr>
          <p:cNvCxnSpPr>
            <a:cxnSpLocks/>
            <a:stCxn id="33" idx="2"/>
            <a:endCxn id="36" idx="1"/>
          </p:cNvCxnSpPr>
          <p:nvPr/>
        </p:nvCxnSpPr>
        <p:spPr>
          <a:xfrm rot="16200000" flipH="1">
            <a:off x="1713724" y="3174212"/>
            <a:ext cx="2449477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C709FB2-1D13-46AB-9581-EFDC9A582048}"/>
              </a:ext>
            </a:extLst>
          </p:cNvPr>
          <p:cNvCxnSpPr>
            <a:cxnSpLocks/>
            <a:stCxn id="33" idx="2"/>
            <a:endCxn id="37" idx="1"/>
          </p:cNvCxnSpPr>
          <p:nvPr/>
        </p:nvCxnSpPr>
        <p:spPr>
          <a:xfrm rot="16200000" flipH="1">
            <a:off x="1294164" y="3593772"/>
            <a:ext cx="3288596" cy="663575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4F8C994-664C-4D67-8E11-0ACFFCEE2F77}"/>
              </a:ext>
            </a:extLst>
          </p:cNvPr>
          <p:cNvSpPr/>
          <p:nvPr/>
        </p:nvSpPr>
        <p:spPr>
          <a:xfrm>
            <a:off x="6223002" y="2794135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245B30-2E19-4653-901D-20A6FB0224B8}"/>
              </a:ext>
            </a:extLst>
          </p:cNvPr>
          <p:cNvSpPr/>
          <p:nvPr/>
        </p:nvSpPr>
        <p:spPr>
          <a:xfrm>
            <a:off x="6223002" y="3633253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9E6D8A3-6367-4783-A5F1-6AA20C06FD16}"/>
              </a:ext>
            </a:extLst>
          </p:cNvPr>
          <p:cNvSpPr/>
          <p:nvPr/>
        </p:nvSpPr>
        <p:spPr>
          <a:xfrm>
            <a:off x="6223002" y="4472371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2CF9A28-A622-410F-8DF0-A7EF6E00297D}"/>
              </a:ext>
            </a:extLst>
          </p:cNvPr>
          <p:cNvSpPr/>
          <p:nvPr/>
        </p:nvSpPr>
        <p:spPr>
          <a:xfrm>
            <a:off x="6223002" y="5311490"/>
            <a:ext cx="539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grpSp>
        <p:nvGrpSpPr>
          <p:cNvPr id="12" name="Graphic 4" descr="Database">
            <a:extLst>
              <a:ext uri="{FF2B5EF4-FFF2-40B4-BE49-F238E27FC236}">
                <a16:creationId xmlns:a16="http://schemas.microsoft.com/office/drawing/2014/main" id="{857F6AC5-8726-4837-AF43-B570EFE59191}"/>
              </a:ext>
            </a:extLst>
          </p:cNvPr>
          <p:cNvGrpSpPr/>
          <p:nvPr/>
        </p:nvGrpSpPr>
        <p:grpSpPr>
          <a:xfrm>
            <a:off x="3530187" y="2897909"/>
            <a:ext cx="242414" cy="328990"/>
            <a:chOff x="3530187" y="2890592"/>
            <a:chExt cx="242414" cy="328990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C41F8FA-BADA-4ED6-A242-E2961435913B}"/>
                </a:ext>
              </a:extLst>
            </p:cNvPr>
            <p:cNvSpPr/>
            <p:nvPr/>
          </p:nvSpPr>
          <p:spPr>
            <a:xfrm>
              <a:off x="3530187" y="2890592"/>
              <a:ext cx="242414" cy="69261"/>
            </a:xfrm>
            <a:custGeom>
              <a:avLst/>
              <a:gdLst>
                <a:gd name="connsiteX0" fmla="*/ 242414 w 242414"/>
                <a:gd name="connsiteY0" fmla="*/ 34631 h 69261"/>
                <a:gd name="connsiteX1" fmla="*/ 121207 w 242414"/>
                <a:gd name="connsiteY1" fmla="*/ 69261 h 69261"/>
                <a:gd name="connsiteX2" fmla="*/ 0 w 242414"/>
                <a:gd name="connsiteY2" fmla="*/ 34631 h 69261"/>
                <a:gd name="connsiteX3" fmla="*/ 121207 w 242414"/>
                <a:gd name="connsiteY3" fmla="*/ 0 h 69261"/>
                <a:gd name="connsiteX4" fmla="*/ 242414 w 242414"/>
                <a:gd name="connsiteY4" fmla="*/ 34631 h 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414" h="69261">
                  <a:moveTo>
                    <a:pt x="242414" y="34631"/>
                  </a:moveTo>
                  <a:cubicBezTo>
                    <a:pt x="242414" y="53757"/>
                    <a:pt x="188148" y="69261"/>
                    <a:pt x="121207" y="69261"/>
                  </a:cubicBezTo>
                  <a:cubicBezTo>
                    <a:pt x="54266" y="69261"/>
                    <a:pt x="0" y="53757"/>
                    <a:pt x="0" y="34631"/>
                  </a:cubicBezTo>
                  <a:cubicBezTo>
                    <a:pt x="0" y="15505"/>
                    <a:pt x="54266" y="0"/>
                    <a:pt x="121207" y="0"/>
                  </a:cubicBezTo>
                  <a:cubicBezTo>
                    <a:pt x="188148" y="0"/>
                    <a:pt x="242414" y="15505"/>
                    <a:pt x="242414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FE14F2-D939-444A-88EF-9DFD81846141}"/>
                </a:ext>
              </a:extLst>
            </p:cNvPr>
            <p:cNvSpPr/>
            <p:nvPr/>
          </p:nvSpPr>
          <p:spPr>
            <a:xfrm>
              <a:off x="3530187" y="2942538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0F15F6-AF99-4021-BE45-0D7F98491064}"/>
                </a:ext>
              </a:extLst>
            </p:cNvPr>
            <p:cNvSpPr/>
            <p:nvPr/>
          </p:nvSpPr>
          <p:spPr>
            <a:xfrm>
              <a:off x="3530187" y="3029114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DD5FF4E-0434-4C00-B9A2-884BDE79FEBB}"/>
                </a:ext>
              </a:extLst>
            </p:cNvPr>
            <p:cNvSpPr/>
            <p:nvPr/>
          </p:nvSpPr>
          <p:spPr>
            <a:xfrm>
              <a:off x="3530187" y="3115691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6" descr="Research">
            <a:extLst>
              <a:ext uri="{FF2B5EF4-FFF2-40B4-BE49-F238E27FC236}">
                <a16:creationId xmlns:a16="http://schemas.microsoft.com/office/drawing/2014/main" id="{923393C8-5BCE-4AE3-AB66-AE9F5B8B3298}"/>
              </a:ext>
            </a:extLst>
          </p:cNvPr>
          <p:cNvGrpSpPr/>
          <p:nvPr/>
        </p:nvGrpSpPr>
        <p:grpSpPr>
          <a:xfrm>
            <a:off x="3443611" y="3679866"/>
            <a:ext cx="415567" cy="415567"/>
            <a:chOff x="3443611" y="3602485"/>
            <a:chExt cx="415567" cy="415567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64AE0CB-2511-41AD-82AD-AF53F3648BF1}"/>
                </a:ext>
              </a:extLst>
            </p:cNvPr>
            <p:cNvSpPr/>
            <p:nvPr/>
          </p:nvSpPr>
          <p:spPr>
            <a:xfrm>
              <a:off x="3477373" y="3638411"/>
              <a:ext cx="342520" cy="342953"/>
            </a:xfrm>
            <a:custGeom>
              <a:avLst/>
              <a:gdLst>
                <a:gd name="connsiteX0" fmla="*/ 280077 w 342520"/>
                <a:gd name="connsiteY0" fmla="*/ 237222 h 342953"/>
                <a:gd name="connsiteX1" fmla="*/ 253239 w 342520"/>
                <a:gd name="connsiteY1" fmla="*/ 228997 h 342953"/>
                <a:gd name="connsiteX2" fmla="*/ 233759 w 342520"/>
                <a:gd name="connsiteY2" fmla="*/ 209950 h 342953"/>
                <a:gd name="connsiteX3" fmla="*/ 260598 w 342520"/>
                <a:gd name="connsiteY3" fmla="*/ 131166 h 342953"/>
                <a:gd name="connsiteX4" fmla="*/ 130733 w 342520"/>
                <a:gd name="connsiteY4" fmla="*/ 2 h 342953"/>
                <a:gd name="connsiteX5" fmla="*/ 2 w 342520"/>
                <a:gd name="connsiteY5" fmla="*/ 129867 h 342953"/>
                <a:gd name="connsiteX6" fmla="*/ 129867 w 342520"/>
                <a:gd name="connsiteY6" fmla="*/ 260598 h 342953"/>
                <a:gd name="connsiteX7" fmla="*/ 209517 w 342520"/>
                <a:gd name="connsiteY7" fmla="*/ 233759 h 342953"/>
                <a:gd name="connsiteX8" fmla="*/ 228564 w 342520"/>
                <a:gd name="connsiteY8" fmla="*/ 252806 h 342953"/>
                <a:gd name="connsiteX9" fmla="*/ 236789 w 342520"/>
                <a:gd name="connsiteY9" fmla="*/ 280077 h 342953"/>
                <a:gd name="connsiteX10" fmla="*/ 290899 w 342520"/>
                <a:gd name="connsiteY10" fmla="*/ 334188 h 342953"/>
                <a:gd name="connsiteX11" fmla="*/ 333755 w 342520"/>
                <a:gd name="connsiteY11" fmla="*/ 334188 h 342953"/>
                <a:gd name="connsiteX12" fmla="*/ 333755 w 342520"/>
                <a:gd name="connsiteY12" fmla="*/ 291332 h 342953"/>
                <a:gd name="connsiteX13" fmla="*/ 280077 w 342520"/>
                <a:gd name="connsiteY13" fmla="*/ 237222 h 342953"/>
                <a:gd name="connsiteX14" fmla="*/ 130733 w 342520"/>
                <a:gd name="connsiteY14" fmla="*/ 234625 h 342953"/>
                <a:gd name="connsiteX15" fmla="*/ 26841 w 342520"/>
                <a:gd name="connsiteY15" fmla="*/ 130733 h 342953"/>
                <a:gd name="connsiteX16" fmla="*/ 130733 w 342520"/>
                <a:gd name="connsiteY16" fmla="*/ 26841 h 342953"/>
                <a:gd name="connsiteX17" fmla="*/ 234625 w 342520"/>
                <a:gd name="connsiteY17" fmla="*/ 130733 h 342953"/>
                <a:gd name="connsiteX18" fmla="*/ 130733 w 342520"/>
                <a:gd name="connsiteY18" fmla="*/ 234625 h 34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520" h="342953">
                  <a:moveTo>
                    <a:pt x="280077" y="237222"/>
                  </a:moveTo>
                  <a:cubicBezTo>
                    <a:pt x="273151" y="230296"/>
                    <a:pt x="262762" y="226833"/>
                    <a:pt x="253239" y="228997"/>
                  </a:cubicBezTo>
                  <a:lnTo>
                    <a:pt x="233759" y="209950"/>
                  </a:lnTo>
                  <a:cubicBezTo>
                    <a:pt x="251074" y="187440"/>
                    <a:pt x="260598" y="159736"/>
                    <a:pt x="260598" y="131166"/>
                  </a:cubicBezTo>
                  <a:cubicBezTo>
                    <a:pt x="261030" y="58874"/>
                    <a:pt x="202591" y="435"/>
                    <a:pt x="130733" y="2"/>
                  </a:cubicBezTo>
                  <a:cubicBezTo>
                    <a:pt x="58874" y="-430"/>
                    <a:pt x="435" y="58009"/>
                    <a:pt x="2" y="129867"/>
                  </a:cubicBezTo>
                  <a:cubicBezTo>
                    <a:pt x="-430" y="201726"/>
                    <a:pt x="58009" y="260165"/>
                    <a:pt x="129867" y="260598"/>
                  </a:cubicBezTo>
                  <a:cubicBezTo>
                    <a:pt x="158437" y="260598"/>
                    <a:pt x="186575" y="251074"/>
                    <a:pt x="209517" y="233759"/>
                  </a:cubicBezTo>
                  <a:lnTo>
                    <a:pt x="228564" y="252806"/>
                  </a:lnTo>
                  <a:cubicBezTo>
                    <a:pt x="226833" y="262762"/>
                    <a:pt x="229863" y="272718"/>
                    <a:pt x="236789" y="280077"/>
                  </a:cubicBezTo>
                  <a:lnTo>
                    <a:pt x="290899" y="334188"/>
                  </a:lnTo>
                  <a:cubicBezTo>
                    <a:pt x="302587" y="345875"/>
                    <a:pt x="322067" y="345875"/>
                    <a:pt x="333755" y="334188"/>
                  </a:cubicBezTo>
                  <a:cubicBezTo>
                    <a:pt x="345442" y="322500"/>
                    <a:pt x="345442" y="303020"/>
                    <a:pt x="333755" y="291332"/>
                  </a:cubicBezTo>
                  <a:lnTo>
                    <a:pt x="280077" y="237222"/>
                  </a:lnTo>
                  <a:close/>
                  <a:moveTo>
                    <a:pt x="130733" y="234625"/>
                  </a:moveTo>
                  <a:cubicBezTo>
                    <a:pt x="73160" y="234625"/>
                    <a:pt x="26841" y="188306"/>
                    <a:pt x="26841" y="130733"/>
                  </a:cubicBezTo>
                  <a:cubicBezTo>
                    <a:pt x="26841" y="73160"/>
                    <a:pt x="73160" y="26841"/>
                    <a:pt x="130733" y="26841"/>
                  </a:cubicBezTo>
                  <a:cubicBezTo>
                    <a:pt x="188306" y="26841"/>
                    <a:pt x="234625" y="73160"/>
                    <a:pt x="234625" y="130733"/>
                  </a:cubicBezTo>
                  <a:cubicBezTo>
                    <a:pt x="234625" y="187873"/>
                    <a:pt x="187873" y="234625"/>
                    <a:pt x="130733" y="234625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50015B5-10F8-482F-88D5-0FF562E023F4}"/>
                </a:ext>
              </a:extLst>
            </p:cNvPr>
            <p:cNvSpPr/>
            <p:nvPr/>
          </p:nvSpPr>
          <p:spPr>
            <a:xfrm>
              <a:off x="3515036" y="3702747"/>
              <a:ext cx="186572" cy="136956"/>
            </a:xfrm>
            <a:custGeom>
              <a:avLst/>
              <a:gdLst>
                <a:gd name="connsiteX0" fmla="*/ 186139 w 186572"/>
                <a:gd name="connsiteY0" fmla="*/ 59904 h 136956"/>
                <a:gd name="connsiteX1" fmla="*/ 161465 w 186572"/>
                <a:gd name="connsiteY1" fmla="*/ 59904 h 136956"/>
                <a:gd name="connsiteX2" fmla="*/ 155838 w 186572"/>
                <a:gd name="connsiteY2" fmla="*/ 63367 h 136956"/>
                <a:gd name="connsiteX3" fmla="*/ 139388 w 186572"/>
                <a:gd name="connsiteY3" fmla="*/ 81115 h 136956"/>
                <a:gd name="connsiteX4" fmla="*/ 125536 w 186572"/>
                <a:gd name="connsiteY4" fmla="*/ 33065 h 136956"/>
                <a:gd name="connsiteX5" fmla="*/ 116012 w 186572"/>
                <a:gd name="connsiteY5" fmla="*/ 27870 h 136956"/>
                <a:gd name="connsiteX6" fmla="*/ 110818 w 186572"/>
                <a:gd name="connsiteY6" fmla="*/ 32632 h 136956"/>
                <a:gd name="connsiteX7" fmla="*/ 84845 w 186572"/>
                <a:gd name="connsiteY7" fmla="*/ 101460 h 136956"/>
                <a:gd name="connsiteX8" fmla="*/ 67097 w 186572"/>
                <a:gd name="connsiteY8" fmla="*/ 6226 h 136956"/>
                <a:gd name="connsiteX9" fmla="*/ 58439 w 186572"/>
                <a:gd name="connsiteY9" fmla="*/ 166 h 136956"/>
                <a:gd name="connsiteX10" fmla="*/ 52379 w 186572"/>
                <a:gd name="connsiteY10" fmla="*/ 5360 h 136956"/>
                <a:gd name="connsiteX11" fmla="*/ 33765 w 186572"/>
                <a:gd name="connsiteY11" fmla="*/ 59904 h 136956"/>
                <a:gd name="connsiteX12" fmla="*/ 0 w 186572"/>
                <a:gd name="connsiteY12" fmla="*/ 59904 h 136956"/>
                <a:gd name="connsiteX13" fmla="*/ 0 w 186572"/>
                <a:gd name="connsiteY13" fmla="*/ 77219 h 136956"/>
                <a:gd name="connsiteX14" fmla="*/ 39392 w 186572"/>
                <a:gd name="connsiteY14" fmla="*/ 77219 h 136956"/>
                <a:gd name="connsiteX15" fmla="*/ 46751 w 186572"/>
                <a:gd name="connsiteY15" fmla="*/ 70726 h 136956"/>
                <a:gd name="connsiteX16" fmla="*/ 57573 w 186572"/>
                <a:gd name="connsiteY16" fmla="*/ 37827 h 136956"/>
                <a:gd name="connsiteX17" fmla="*/ 74889 w 186572"/>
                <a:gd name="connsiteY17" fmla="*/ 130896 h 136956"/>
                <a:gd name="connsiteX18" fmla="*/ 81815 w 186572"/>
                <a:gd name="connsiteY18" fmla="*/ 136957 h 136956"/>
                <a:gd name="connsiteX19" fmla="*/ 82681 w 186572"/>
                <a:gd name="connsiteY19" fmla="*/ 136957 h 136956"/>
                <a:gd name="connsiteX20" fmla="*/ 90040 w 186572"/>
                <a:gd name="connsiteY20" fmla="*/ 132195 h 136956"/>
                <a:gd name="connsiteX21" fmla="*/ 117744 w 186572"/>
                <a:gd name="connsiteY21" fmla="*/ 59471 h 136956"/>
                <a:gd name="connsiteX22" fmla="*/ 128999 w 186572"/>
                <a:gd name="connsiteY22" fmla="*/ 98430 h 136956"/>
                <a:gd name="connsiteX23" fmla="*/ 138522 w 186572"/>
                <a:gd name="connsiteY23" fmla="*/ 103625 h 136956"/>
                <a:gd name="connsiteX24" fmla="*/ 141985 w 186572"/>
                <a:gd name="connsiteY24" fmla="*/ 101460 h 136956"/>
                <a:gd name="connsiteX25" fmla="*/ 165361 w 186572"/>
                <a:gd name="connsiteY25" fmla="*/ 77219 h 136956"/>
                <a:gd name="connsiteX26" fmla="*/ 186572 w 186572"/>
                <a:gd name="connsiteY26" fmla="*/ 77219 h 136956"/>
                <a:gd name="connsiteX27" fmla="*/ 186572 w 186572"/>
                <a:gd name="connsiteY27" fmla="*/ 59904 h 13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6572" h="136956">
                  <a:moveTo>
                    <a:pt x="186139" y="59904"/>
                  </a:moveTo>
                  <a:lnTo>
                    <a:pt x="161465" y="59904"/>
                  </a:lnTo>
                  <a:cubicBezTo>
                    <a:pt x="159301" y="60337"/>
                    <a:pt x="157136" y="61635"/>
                    <a:pt x="155838" y="63367"/>
                  </a:cubicBezTo>
                  <a:lnTo>
                    <a:pt x="139388" y="81115"/>
                  </a:lnTo>
                  <a:lnTo>
                    <a:pt x="125536" y="33065"/>
                  </a:lnTo>
                  <a:cubicBezTo>
                    <a:pt x="124237" y="29169"/>
                    <a:pt x="119908" y="26572"/>
                    <a:pt x="116012" y="27870"/>
                  </a:cubicBezTo>
                  <a:cubicBezTo>
                    <a:pt x="113848" y="28736"/>
                    <a:pt x="111684" y="30035"/>
                    <a:pt x="110818" y="32632"/>
                  </a:cubicBezTo>
                  <a:lnTo>
                    <a:pt x="84845" y="101460"/>
                  </a:lnTo>
                  <a:lnTo>
                    <a:pt x="67097" y="6226"/>
                  </a:lnTo>
                  <a:cubicBezTo>
                    <a:pt x="66231" y="1897"/>
                    <a:pt x="62335" y="-700"/>
                    <a:pt x="58439" y="166"/>
                  </a:cubicBezTo>
                  <a:cubicBezTo>
                    <a:pt x="55842" y="599"/>
                    <a:pt x="53677" y="2763"/>
                    <a:pt x="52379" y="5360"/>
                  </a:cubicBezTo>
                  <a:lnTo>
                    <a:pt x="33765" y="59904"/>
                  </a:lnTo>
                  <a:lnTo>
                    <a:pt x="0" y="59904"/>
                  </a:lnTo>
                  <a:lnTo>
                    <a:pt x="0" y="77219"/>
                  </a:lnTo>
                  <a:lnTo>
                    <a:pt x="39392" y="77219"/>
                  </a:lnTo>
                  <a:cubicBezTo>
                    <a:pt x="42855" y="76786"/>
                    <a:pt x="45886" y="74189"/>
                    <a:pt x="46751" y="70726"/>
                  </a:cubicBezTo>
                  <a:lnTo>
                    <a:pt x="57573" y="37827"/>
                  </a:lnTo>
                  <a:lnTo>
                    <a:pt x="74889" y="130896"/>
                  </a:lnTo>
                  <a:cubicBezTo>
                    <a:pt x="75322" y="134359"/>
                    <a:pt x="78352" y="136957"/>
                    <a:pt x="81815" y="136957"/>
                  </a:cubicBezTo>
                  <a:lnTo>
                    <a:pt x="82681" y="136957"/>
                  </a:lnTo>
                  <a:cubicBezTo>
                    <a:pt x="85711" y="136957"/>
                    <a:pt x="88741" y="135225"/>
                    <a:pt x="90040" y="132195"/>
                  </a:cubicBezTo>
                  <a:lnTo>
                    <a:pt x="117744" y="59471"/>
                  </a:lnTo>
                  <a:lnTo>
                    <a:pt x="128999" y="98430"/>
                  </a:lnTo>
                  <a:cubicBezTo>
                    <a:pt x="130298" y="102326"/>
                    <a:pt x="134194" y="104923"/>
                    <a:pt x="138522" y="103625"/>
                  </a:cubicBezTo>
                  <a:cubicBezTo>
                    <a:pt x="139821" y="103192"/>
                    <a:pt x="141120" y="102326"/>
                    <a:pt x="141985" y="101460"/>
                  </a:cubicBezTo>
                  <a:lnTo>
                    <a:pt x="165361" y="77219"/>
                  </a:lnTo>
                  <a:lnTo>
                    <a:pt x="186572" y="77219"/>
                  </a:lnTo>
                  <a:lnTo>
                    <a:pt x="186572" y="59904"/>
                  </a:ln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8" descr="Stopwatch">
            <a:extLst>
              <a:ext uri="{FF2B5EF4-FFF2-40B4-BE49-F238E27FC236}">
                <a16:creationId xmlns:a16="http://schemas.microsoft.com/office/drawing/2014/main" id="{405F6DBD-40EC-49E1-AB0F-D265DFA8A27A}"/>
              </a:ext>
            </a:extLst>
          </p:cNvPr>
          <p:cNvGrpSpPr/>
          <p:nvPr/>
        </p:nvGrpSpPr>
        <p:grpSpPr>
          <a:xfrm>
            <a:off x="3443611" y="4517920"/>
            <a:ext cx="415567" cy="415567"/>
            <a:chOff x="3443611" y="4357666"/>
            <a:chExt cx="415567" cy="41556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01E2EAD-E13E-49BF-BB14-B803C6AD1EFE}"/>
                </a:ext>
              </a:extLst>
            </p:cNvPr>
            <p:cNvSpPr/>
            <p:nvPr/>
          </p:nvSpPr>
          <p:spPr>
            <a:xfrm>
              <a:off x="3642736" y="4491859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05EF7B5-E7B2-4B02-8B08-4A5C1388883E}"/>
                </a:ext>
              </a:extLst>
            </p:cNvPr>
            <p:cNvSpPr/>
            <p:nvPr/>
          </p:nvSpPr>
          <p:spPr>
            <a:xfrm>
              <a:off x="3642736" y="4665012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48F7A9C-0E93-45F1-85D2-1AA802C14B15}"/>
                </a:ext>
              </a:extLst>
            </p:cNvPr>
            <p:cNvSpPr/>
            <p:nvPr/>
          </p:nvSpPr>
          <p:spPr>
            <a:xfrm>
              <a:off x="3729313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E851675-F858-4703-8B4E-28FF1B30CCF2}"/>
                </a:ext>
              </a:extLst>
            </p:cNvPr>
            <p:cNvSpPr/>
            <p:nvPr/>
          </p:nvSpPr>
          <p:spPr>
            <a:xfrm>
              <a:off x="3556160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2F0DF1-09C2-4E14-AC32-6AEA8043A1B1}"/>
                </a:ext>
              </a:extLst>
            </p:cNvPr>
            <p:cNvSpPr/>
            <p:nvPr/>
          </p:nvSpPr>
          <p:spPr>
            <a:xfrm>
              <a:off x="3642736" y="4522161"/>
              <a:ext cx="57573" cy="109519"/>
            </a:xfrm>
            <a:custGeom>
              <a:avLst/>
              <a:gdLst>
                <a:gd name="connsiteX0" fmla="*/ 17315 w 57573"/>
                <a:gd name="connsiteY0" fmla="*/ 0 h 109519"/>
                <a:gd name="connsiteX1" fmla="*/ 0 w 57573"/>
                <a:gd name="connsiteY1" fmla="*/ 0 h 109519"/>
                <a:gd name="connsiteX2" fmla="*/ 0 w 57573"/>
                <a:gd name="connsiteY2" fmla="*/ 60604 h 109519"/>
                <a:gd name="connsiteX3" fmla="*/ 2597 w 57573"/>
                <a:gd name="connsiteY3" fmla="*/ 66664 h 109519"/>
                <a:gd name="connsiteX4" fmla="*/ 45453 w 57573"/>
                <a:gd name="connsiteY4" fmla="*/ 109519 h 109519"/>
                <a:gd name="connsiteX5" fmla="*/ 57573 w 57573"/>
                <a:gd name="connsiteY5" fmla="*/ 97399 h 109519"/>
                <a:gd name="connsiteX6" fmla="*/ 17315 w 57573"/>
                <a:gd name="connsiteY6" fmla="*/ 57140 h 109519"/>
                <a:gd name="connsiteX7" fmla="*/ 17315 w 57573"/>
                <a:gd name="connsiteY7" fmla="*/ 0 h 10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573" h="109519">
                  <a:moveTo>
                    <a:pt x="17315" y="0"/>
                  </a:moveTo>
                  <a:lnTo>
                    <a:pt x="0" y="0"/>
                  </a:lnTo>
                  <a:lnTo>
                    <a:pt x="0" y="60604"/>
                  </a:lnTo>
                  <a:cubicBezTo>
                    <a:pt x="0" y="62768"/>
                    <a:pt x="866" y="64932"/>
                    <a:pt x="2597" y="66664"/>
                  </a:cubicBezTo>
                  <a:lnTo>
                    <a:pt x="45453" y="109519"/>
                  </a:lnTo>
                  <a:lnTo>
                    <a:pt x="57573" y="97399"/>
                  </a:lnTo>
                  <a:lnTo>
                    <a:pt x="17315" y="57140"/>
                  </a:lnTo>
                  <a:lnTo>
                    <a:pt x="17315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F14E930-DACD-4993-B31D-201694DA78F6}"/>
                </a:ext>
              </a:extLst>
            </p:cNvPr>
            <p:cNvSpPr/>
            <p:nvPr/>
          </p:nvSpPr>
          <p:spPr>
            <a:xfrm>
              <a:off x="3504346" y="4396625"/>
              <a:ext cx="294617" cy="337412"/>
            </a:xfrm>
            <a:custGeom>
              <a:avLst/>
              <a:gdLst>
                <a:gd name="connsiteX0" fmla="*/ 147048 w 294617"/>
                <a:gd name="connsiteY0" fmla="*/ 311675 h 337412"/>
                <a:gd name="connsiteX1" fmla="*/ 25841 w 294617"/>
                <a:gd name="connsiteY1" fmla="*/ 190468 h 337412"/>
                <a:gd name="connsiteX2" fmla="*/ 147048 w 294617"/>
                <a:gd name="connsiteY2" fmla="*/ 69261 h 337412"/>
                <a:gd name="connsiteX3" fmla="*/ 268255 w 294617"/>
                <a:gd name="connsiteY3" fmla="*/ 190468 h 337412"/>
                <a:gd name="connsiteX4" fmla="*/ 147048 w 294617"/>
                <a:gd name="connsiteY4" fmla="*/ 311675 h 337412"/>
                <a:gd name="connsiteX5" fmla="*/ 147048 w 294617"/>
                <a:gd name="connsiteY5" fmla="*/ 311675 h 337412"/>
                <a:gd name="connsiteX6" fmla="*/ 249641 w 294617"/>
                <a:gd name="connsiteY6" fmla="*/ 84845 h 337412"/>
                <a:gd name="connsiteX7" fmla="*/ 262627 w 294617"/>
                <a:gd name="connsiteY7" fmla="*/ 71858 h 337412"/>
                <a:gd name="connsiteX8" fmla="*/ 262194 w 294617"/>
                <a:gd name="connsiteY8" fmla="*/ 53677 h 337412"/>
                <a:gd name="connsiteX9" fmla="*/ 244013 w 294617"/>
                <a:gd name="connsiteY9" fmla="*/ 53245 h 337412"/>
                <a:gd name="connsiteX10" fmla="*/ 229295 w 294617"/>
                <a:gd name="connsiteY10" fmla="*/ 68395 h 337412"/>
                <a:gd name="connsiteX11" fmla="*/ 160034 w 294617"/>
                <a:gd name="connsiteY11" fmla="*/ 44154 h 337412"/>
                <a:gd name="connsiteX12" fmla="*/ 160034 w 294617"/>
                <a:gd name="connsiteY12" fmla="*/ 25973 h 337412"/>
                <a:gd name="connsiteX13" fmla="*/ 198994 w 294617"/>
                <a:gd name="connsiteY13" fmla="*/ 25973 h 337412"/>
                <a:gd name="connsiteX14" fmla="*/ 198994 w 294617"/>
                <a:gd name="connsiteY14" fmla="*/ 0 h 337412"/>
                <a:gd name="connsiteX15" fmla="*/ 95102 w 294617"/>
                <a:gd name="connsiteY15" fmla="*/ 0 h 337412"/>
                <a:gd name="connsiteX16" fmla="*/ 95102 w 294617"/>
                <a:gd name="connsiteY16" fmla="*/ 25973 h 337412"/>
                <a:gd name="connsiteX17" fmla="*/ 134061 w 294617"/>
                <a:gd name="connsiteY17" fmla="*/ 25973 h 337412"/>
                <a:gd name="connsiteX18" fmla="*/ 134061 w 294617"/>
                <a:gd name="connsiteY18" fmla="*/ 43721 h 337412"/>
                <a:gd name="connsiteX19" fmla="*/ 1166 w 294617"/>
                <a:gd name="connsiteY19" fmla="*/ 171854 h 337412"/>
                <a:gd name="connsiteX20" fmla="*/ 98132 w 294617"/>
                <a:gd name="connsiteY20" fmla="*/ 328991 h 337412"/>
                <a:gd name="connsiteX21" fmla="*/ 272584 w 294617"/>
                <a:gd name="connsiteY21" fmla="*/ 267954 h 337412"/>
                <a:gd name="connsiteX22" fmla="*/ 249641 w 294617"/>
                <a:gd name="connsiteY22" fmla="*/ 84845 h 337412"/>
                <a:gd name="connsiteX23" fmla="*/ 249641 w 294617"/>
                <a:gd name="connsiteY23" fmla="*/ 84845 h 33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4617" h="337412">
                  <a:moveTo>
                    <a:pt x="147048" y="311675"/>
                  </a:moveTo>
                  <a:cubicBezTo>
                    <a:pt x="79951" y="311675"/>
                    <a:pt x="25841" y="257565"/>
                    <a:pt x="25841" y="190468"/>
                  </a:cubicBezTo>
                  <a:cubicBezTo>
                    <a:pt x="25841" y="123371"/>
                    <a:pt x="79951" y="69261"/>
                    <a:pt x="147048" y="69261"/>
                  </a:cubicBezTo>
                  <a:cubicBezTo>
                    <a:pt x="214144" y="69261"/>
                    <a:pt x="268255" y="123371"/>
                    <a:pt x="268255" y="190468"/>
                  </a:cubicBezTo>
                  <a:cubicBezTo>
                    <a:pt x="268255" y="257565"/>
                    <a:pt x="214144" y="311675"/>
                    <a:pt x="147048" y="311675"/>
                  </a:cubicBezTo>
                  <a:lnTo>
                    <a:pt x="147048" y="311675"/>
                  </a:lnTo>
                  <a:close/>
                  <a:moveTo>
                    <a:pt x="249641" y="84845"/>
                  </a:moveTo>
                  <a:lnTo>
                    <a:pt x="262627" y="71858"/>
                  </a:lnTo>
                  <a:cubicBezTo>
                    <a:pt x="267389" y="66664"/>
                    <a:pt x="267389" y="58872"/>
                    <a:pt x="262194" y="53677"/>
                  </a:cubicBezTo>
                  <a:cubicBezTo>
                    <a:pt x="257433" y="48916"/>
                    <a:pt x="249208" y="48483"/>
                    <a:pt x="244013" y="53245"/>
                  </a:cubicBezTo>
                  <a:lnTo>
                    <a:pt x="229295" y="68395"/>
                  </a:lnTo>
                  <a:cubicBezTo>
                    <a:pt x="208517" y="54543"/>
                    <a:pt x="184708" y="45886"/>
                    <a:pt x="160034" y="44154"/>
                  </a:cubicBezTo>
                  <a:lnTo>
                    <a:pt x="160034" y="25973"/>
                  </a:lnTo>
                  <a:lnTo>
                    <a:pt x="198994" y="25973"/>
                  </a:lnTo>
                  <a:lnTo>
                    <a:pt x="198994" y="0"/>
                  </a:lnTo>
                  <a:lnTo>
                    <a:pt x="95102" y="0"/>
                  </a:lnTo>
                  <a:lnTo>
                    <a:pt x="95102" y="25973"/>
                  </a:lnTo>
                  <a:lnTo>
                    <a:pt x="134061" y="25973"/>
                  </a:lnTo>
                  <a:lnTo>
                    <a:pt x="134061" y="43721"/>
                  </a:lnTo>
                  <a:cubicBezTo>
                    <a:pt x="65233" y="49781"/>
                    <a:pt x="9824" y="103026"/>
                    <a:pt x="1166" y="171854"/>
                  </a:cubicBezTo>
                  <a:cubicBezTo>
                    <a:pt x="-7491" y="240683"/>
                    <a:pt x="32767" y="306048"/>
                    <a:pt x="98132" y="328991"/>
                  </a:cubicBezTo>
                  <a:cubicBezTo>
                    <a:pt x="163497" y="351933"/>
                    <a:pt x="235789" y="326826"/>
                    <a:pt x="272584" y="267954"/>
                  </a:cubicBezTo>
                  <a:cubicBezTo>
                    <a:pt x="309379" y="209082"/>
                    <a:pt x="298989" y="132895"/>
                    <a:pt x="249641" y="84845"/>
                  </a:cubicBezTo>
                  <a:lnTo>
                    <a:pt x="249641" y="8484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0" descr="Bar graph with upward trend">
            <a:extLst>
              <a:ext uri="{FF2B5EF4-FFF2-40B4-BE49-F238E27FC236}">
                <a16:creationId xmlns:a16="http://schemas.microsoft.com/office/drawing/2014/main" id="{032413A5-2DCE-4156-B558-C57083BD7945}"/>
              </a:ext>
            </a:extLst>
          </p:cNvPr>
          <p:cNvGrpSpPr/>
          <p:nvPr/>
        </p:nvGrpSpPr>
        <p:grpSpPr>
          <a:xfrm>
            <a:off x="3443611" y="5371213"/>
            <a:ext cx="415567" cy="415567"/>
            <a:chOff x="3443611" y="5112846"/>
            <a:chExt cx="415567" cy="41556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28AB224-A334-4ABC-BB25-54F5AF93D09E}"/>
                </a:ext>
              </a:extLst>
            </p:cNvPr>
            <p:cNvSpPr/>
            <p:nvPr/>
          </p:nvSpPr>
          <p:spPr>
            <a:xfrm>
              <a:off x="3504214" y="5169120"/>
              <a:ext cx="298688" cy="303017"/>
            </a:xfrm>
            <a:custGeom>
              <a:avLst/>
              <a:gdLst>
                <a:gd name="connsiteX0" fmla="*/ 25973 w 298688"/>
                <a:gd name="connsiteY0" fmla="*/ 0 h 303017"/>
                <a:gd name="connsiteX1" fmla="*/ 0 w 298688"/>
                <a:gd name="connsiteY1" fmla="*/ 0 h 303017"/>
                <a:gd name="connsiteX2" fmla="*/ 0 w 298688"/>
                <a:gd name="connsiteY2" fmla="*/ 303018 h 303017"/>
                <a:gd name="connsiteX3" fmla="*/ 298689 w 298688"/>
                <a:gd name="connsiteY3" fmla="*/ 303018 h 303017"/>
                <a:gd name="connsiteX4" fmla="*/ 298689 w 298688"/>
                <a:gd name="connsiteY4" fmla="*/ 277045 h 303017"/>
                <a:gd name="connsiteX5" fmla="*/ 25973 w 298688"/>
                <a:gd name="connsiteY5" fmla="*/ 277045 h 303017"/>
                <a:gd name="connsiteX6" fmla="*/ 25973 w 298688"/>
                <a:gd name="connsiteY6" fmla="*/ 0 h 30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688" h="303017">
                  <a:moveTo>
                    <a:pt x="25973" y="0"/>
                  </a:moveTo>
                  <a:lnTo>
                    <a:pt x="0" y="0"/>
                  </a:lnTo>
                  <a:lnTo>
                    <a:pt x="0" y="303018"/>
                  </a:lnTo>
                  <a:lnTo>
                    <a:pt x="298689" y="303018"/>
                  </a:lnTo>
                  <a:lnTo>
                    <a:pt x="298689" y="277045"/>
                  </a:lnTo>
                  <a:lnTo>
                    <a:pt x="25973" y="277045"/>
                  </a:lnTo>
                  <a:lnTo>
                    <a:pt x="259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53F01A-E3AB-4F93-86B3-F5FBFCA8B634}"/>
                </a:ext>
              </a:extLst>
            </p:cNvPr>
            <p:cNvSpPr/>
            <p:nvPr/>
          </p:nvSpPr>
          <p:spPr>
            <a:xfrm rot="-10800000">
              <a:off x="3737970" y="5169120"/>
              <a:ext cx="64932" cy="251071"/>
            </a:xfrm>
            <a:custGeom>
              <a:avLst/>
              <a:gdLst>
                <a:gd name="connsiteX0" fmla="*/ 0 w 64932"/>
                <a:gd name="connsiteY0" fmla="*/ 0 h 251071"/>
                <a:gd name="connsiteX1" fmla="*/ 64932 w 64932"/>
                <a:gd name="connsiteY1" fmla="*/ 0 h 251071"/>
                <a:gd name="connsiteX2" fmla="*/ 64932 w 64932"/>
                <a:gd name="connsiteY2" fmla="*/ 251072 h 251071"/>
                <a:gd name="connsiteX3" fmla="*/ 0 w 64932"/>
                <a:gd name="connsiteY3" fmla="*/ 251072 h 25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251071">
                  <a:moveTo>
                    <a:pt x="0" y="0"/>
                  </a:moveTo>
                  <a:lnTo>
                    <a:pt x="64932" y="0"/>
                  </a:lnTo>
                  <a:lnTo>
                    <a:pt x="64932" y="251072"/>
                  </a:lnTo>
                  <a:lnTo>
                    <a:pt x="0" y="251072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E6BA7E-AC48-4287-B039-7A0C62B23F1A}"/>
                </a:ext>
              </a:extLst>
            </p:cNvPr>
            <p:cNvSpPr/>
            <p:nvPr/>
          </p:nvSpPr>
          <p:spPr>
            <a:xfrm rot="-10800000">
              <a:off x="3647065" y="5255697"/>
              <a:ext cx="64932" cy="164495"/>
            </a:xfrm>
            <a:custGeom>
              <a:avLst/>
              <a:gdLst>
                <a:gd name="connsiteX0" fmla="*/ 0 w 64932"/>
                <a:gd name="connsiteY0" fmla="*/ 0 h 164495"/>
                <a:gd name="connsiteX1" fmla="*/ 64932 w 64932"/>
                <a:gd name="connsiteY1" fmla="*/ 0 h 164495"/>
                <a:gd name="connsiteX2" fmla="*/ 64932 w 64932"/>
                <a:gd name="connsiteY2" fmla="*/ 164495 h 164495"/>
                <a:gd name="connsiteX3" fmla="*/ 0 w 64932"/>
                <a:gd name="connsiteY3" fmla="*/ 164495 h 16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164495">
                  <a:moveTo>
                    <a:pt x="0" y="0"/>
                  </a:moveTo>
                  <a:lnTo>
                    <a:pt x="64932" y="0"/>
                  </a:lnTo>
                  <a:lnTo>
                    <a:pt x="64932" y="164495"/>
                  </a:lnTo>
                  <a:lnTo>
                    <a:pt x="0" y="16449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009590F-D153-4E92-8BA9-3FEE0EF165A7}"/>
                </a:ext>
              </a:extLst>
            </p:cNvPr>
            <p:cNvSpPr/>
            <p:nvPr/>
          </p:nvSpPr>
          <p:spPr>
            <a:xfrm rot="-10800000">
              <a:off x="3556160" y="5333615"/>
              <a:ext cx="64932" cy="86576"/>
            </a:xfrm>
            <a:custGeom>
              <a:avLst/>
              <a:gdLst>
                <a:gd name="connsiteX0" fmla="*/ 0 w 64932"/>
                <a:gd name="connsiteY0" fmla="*/ 0 h 86576"/>
                <a:gd name="connsiteX1" fmla="*/ 64932 w 64932"/>
                <a:gd name="connsiteY1" fmla="*/ 0 h 86576"/>
                <a:gd name="connsiteX2" fmla="*/ 64932 w 64932"/>
                <a:gd name="connsiteY2" fmla="*/ 86576 h 86576"/>
                <a:gd name="connsiteX3" fmla="*/ 0 w 64932"/>
                <a:gd name="connsiteY3" fmla="*/ 86576 h 8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86576">
                  <a:moveTo>
                    <a:pt x="0" y="0"/>
                  </a:moveTo>
                  <a:lnTo>
                    <a:pt x="64932" y="0"/>
                  </a:lnTo>
                  <a:lnTo>
                    <a:pt x="64932" y="86576"/>
                  </a:lnTo>
                  <a:lnTo>
                    <a:pt x="0" y="86576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F1DAC7A-78B7-46C0-9FB6-F64D1C6E6E67}"/>
                </a:ext>
              </a:extLst>
            </p:cNvPr>
            <p:cNvSpPr/>
            <p:nvPr/>
          </p:nvSpPr>
          <p:spPr>
            <a:xfrm>
              <a:off x="3554385" y="5169120"/>
              <a:ext cx="140297" cy="140297"/>
            </a:xfrm>
            <a:custGeom>
              <a:avLst/>
              <a:gdLst>
                <a:gd name="connsiteX0" fmla="*/ 140297 w 140297"/>
                <a:gd name="connsiteY0" fmla="*/ 59478 h 140297"/>
                <a:gd name="connsiteX1" fmla="*/ 140297 w 140297"/>
                <a:gd name="connsiteY1" fmla="*/ 0 h 140297"/>
                <a:gd name="connsiteX2" fmla="*/ 80819 w 140297"/>
                <a:gd name="connsiteY2" fmla="*/ 0 h 140297"/>
                <a:gd name="connsiteX3" fmla="*/ 104455 w 140297"/>
                <a:gd name="connsiteY3" fmla="*/ 23635 h 140297"/>
                <a:gd name="connsiteX4" fmla="*/ 0 w 140297"/>
                <a:gd name="connsiteY4" fmla="*/ 128090 h 140297"/>
                <a:gd name="connsiteX5" fmla="*/ 12207 w 140297"/>
                <a:gd name="connsiteY5" fmla="*/ 140297 h 140297"/>
                <a:gd name="connsiteX6" fmla="*/ 116662 w 140297"/>
                <a:gd name="connsiteY6" fmla="*/ 35886 h 140297"/>
                <a:gd name="connsiteX7" fmla="*/ 140297 w 140297"/>
                <a:gd name="connsiteY7" fmla="*/ 59478 h 14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297" h="140297">
                  <a:moveTo>
                    <a:pt x="140297" y="59478"/>
                  </a:moveTo>
                  <a:lnTo>
                    <a:pt x="140297" y="0"/>
                  </a:lnTo>
                  <a:lnTo>
                    <a:pt x="80819" y="0"/>
                  </a:lnTo>
                  <a:lnTo>
                    <a:pt x="104455" y="23635"/>
                  </a:lnTo>
                  <a:lnTo>
                    <a:pt x="0" y="128090"/>
                  </a:lnTo>
                  <a:lnTo>
                    <a:pt x="12207" y="140297"/>
                  </a:lnTo>
                  <a:lnTo>
                    <a:pt x="116662" y="35886"/>
                  </a:lnTo>
                  <a:lnTo>
                    <a:pt x="140297" y="594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805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307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Hierarchy List – Slide Template</vt:lpstr>
      <vt:lpstr>Hierarchy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Hierarchy List</dc:title>
  <dc:creator>PresentationGO.com</dc:creator>
  <dc:description>© Copyright PresentationGO.com</dc:description>
  <dcterms:created xsi:type="dcterms:W3CDTF">2014-11-26T05:14:11Z</dcterms:created>
  <dcterms:modified xsi:type="dcterms:W3CDTF">2019-12-11T16:38:03Z</dcterms:modified>
  <cp:category>Charts &amp; Diagrams</cp:category>
</cp:coreProperties>
</file>