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72" r:id="rId4"/>
    <p:sldId id="37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33"/>
    <a:srgbClr val="008C58"/>
    <a:srgbClr val="002033"/>
    <a:srgbClr val="2B323B"/>
    <a:srgbClr val="00B09B"/>
    <a:srgbClr val="F0EEEF"/>
    <a:srgbClr val="0D95BC"/>
    <a:srgbClr val="DF361F"/>
    <a:srgbClr val="6C2B43"/>
    <a:srgbClr val="7B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4" autoAdjust="0"/>
    <p:restoredTop sz="96316" autoAdjust="0"/>
  </p:normalViewPr>
  <p:slideViewPr>
    <p:cSldViewPr snapToGrid="0" showGuides="1">
      <p:cViewPr varScale="1">
        <p:scale>
          <a:sx n="149" d="100"/>
          <a:sy n="149" d="100"/>
        </p:scale>
        <p:origin x="211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48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53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4C250-509E-908D-C81A-39BFF14A5B92}"/>
              </a:ext>
            </a:extLst>
          </p:cNvPr>
          <p:cNvSpPr txBox="1"/>
          <p:nvPr userDrawn="1"/>
        </p:nvSpPr>
        <p:spPr>
          <a:xfrm>
            <a:off x="55557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74505A-5DDC-14EE-67AD-4B03CA56FD5E}"/>
              </a:ext>
            </a:extLst>
          </p:cNvPr>
          <p:cNvGrpSpPr/>
          <p:nvPr userDrawn="1"/>
        </p:nvGrpSpPr>
        <p:grpSpPr>
          <a:xfrm>
            <a:off x="645887" y="1021854"/>
            <a:ext cx="5325710" cy="549583"/>
            <a:chOff x="757647" y="1021854"/>
            <a:chExt cx="5325710" cy="54958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09501F8-710E-4D07-191D-A96E38245920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2170EA-1B34-6248-05C7-D3213905297A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E4034BC6-C2D3-C11D-D4EC-D91B6051416F}"/>
              </a:ext>
            </a:extLst>
          </p:cNvPr>
          <p:cNvSpPr/>
          <p:nvPr userDrawn="1"/>
        </p:nvSpPr>
        <p:spPr>
          <a:xfrm>
            <a:off x="199419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726ADB9-4B12-25E5-D0CB-F7BD29E51D7D}"/>
              </a:ext>
            </a:extLst>
          </p:cNvPr>
          <p:cNvSpPr/>
          <p:nvPr userDrawn="1"/>
        </p:nvSpPr>
        <p:spPr>
          <a:xfrm>
            <a:off x="4876102" y="3616960"/>
            <a:ext cx="4267898" cy="2600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9B3034-CA84-5134-BBFF-E62332F74037}"/>
              </a:ext>
            </a:extLst>
          </p:cNvPr>
          <p:cNvSpPr txBox="1"/>
          <p:nvPr userDrawn="1"/>
        </p:nvSpPr>
        <p:spPr>
          <a:xfrm>
            <a:off x="55557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2DC13D-C6C8-1599-62FA-B357BC1A4866}"/>
              </a:ext>
            </a:extLst>
          </p:cNvPr>
          <p:cNvSpPr txBox="1"/>
          <p:nvPr userDrawn="1"/>
        </p:nvSpPr>
        <p:spPr>
          <a:xfrm>
            <a:off x="55557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00B5A-597D-1AB4-4EF1-CA53E781C125}"/>
              </a:ext>
            </a:extLst>
          </p:cNvPr>
          <p:cNvSpPr txBox="1"/>
          <p:nvPr userDrawn="1"/>
        </p:nvSpPr>
        <p:spPr>
          <a:xfrm>
            <a:off x="55556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0C05D-1E90-0602-49A1-8A1743452AE4}"/>
              </a:ext>
            </a:extLst>
          </p:cNvPr>
          <p:cNvSpPr txBox="1"/>
          <p:nvPr userDrawn="1"/>
        </p:nvSpPr>
        <p:spPr>
          <a:xfrm>
            <a:off x="586484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5436B4-6AFB-79CD-A9BB-A5BEC0E24117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8FB4FB-1032-2A75-A140-55787D4904E8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F7527D4-AFBD-EF66-D18E-9701D6DA2422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F0DE2A-9348-647F-72C6-9AB792876608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FE428A-C69C-E6D0-409C-478EB3CD65E0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16DB18A-7015-9E44-A8F5-FF928E2FFE79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B222679E-976B-E14A-0E04-4F59D9BC0163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EE29ED1-4510-51AE-25F8-32BFE1CB8ED5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1EF8E-97E1-4021-9FEC-5841BB6268C0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FC71595B-2011-4FBF-6885-00E3C44825D6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C804CFE-AB66-52E2-E3D0-8FE90FA4F14B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42CCC9-76A3-1CF8-20F1-FFC1CCDE209A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2001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AA5249-F57E-6BB2-9C60-8DA3D5F8041E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D30D65-C7CA-4150-BB4F-596A1BF0AEFA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C93375-4131-920B-199C-9B9451B77C09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4DFD94-C2D4-9A17-E9D8-AB469FBBB797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E73377-BCED-C673-C01F-9532F37E976C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2D26CD19-AEB0-D1D8-FC32-DEBC17769BCB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AE3BC1E-D571-E9BB-6DA2-7C6D45EA96CE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A8DB38-927E-6193-1DA7-9249611F70EA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B6E8B842-F4D1-DE8D-38BD-AFE0066563ED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CE0DED8A-65CF-9805-FB31-950C05DDAF58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Hierarchy Tree Road – Slide Template</a:t>
            </a:r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BFF77B3B-7448-8319-4485-90C0F0376D11}"/>
              </a:ext>
            </a:extLst>
          </p:cNvPr>
          <p:cNvSpPr/>
          <p:nvPr/>
        </p:nvSpPr>
        <p:spPr>
          <a:xfrm>
            <a:off x="4951759" y="2275594"/>
            <a:ext cx="3668375" cy="707383"/>
          </a:xfrm>
          <a:custGeom>
            <a:avLst/>
            <a:gdLst>
              <a:gd name="connsiteX0" fmla="*/ 370020 w 4440248"/>
              <a:gd name="connsiteY0" fmla="*/ 0 h 856225"/>
              <a:gd name="connsiteX1" fmla="*/ 376698 w 4440248"/>
              <a:gd name="connsiteY1" fmla="*/ 0 h 856225"/>
              <a:gd name="connsiteX2" fmla="*/ 1396264 w 4440248"/>
              <a:gd name="connsiteY2" fmla="*/ 0 h 856225"/>
              <a:gd name="connsiteX3" fmla="*/ 4051157 w 4440248"/>
              <a:gd name="connsiteY3" fmla="*/ 0 h 856225"/>
              <a:gd name="connsiteX4" fmla="*/ 4440248 w 4440248"/>
              <a:gd name="connsiteY4" fmla="*/ 389144 h 856225"/>
              <a:gd name="connsiteX5" fmla="*/ 4436444 w 4440248"/>
              <a:gd name="connsiteY5" fmla="*/ 389144 h 856225"/>
              <a:gd name="connsiteX6" fmla="*/ 4047353 w 4440248"/>
              <a:gd name="connsiteY6" fmla="*/ 778274 h 856225"/>
              <a:gd name="connsiteX7" fmla="*/ 1396264 w 4440248"/>
              <a:gd name="connsiteY7" fmla="*/ 778274 h 856225"/>
              <a:gd name="connsiteX8" fmla="*/ 1396264 w 4440248"/>
              <a:gd name="connsiteY8" fmla="*/ 778381 h 856225"/>
              <a:gd name="connsiteX9" fmla="*/ 379813 w 4440248"/>
              <a:gd name="connsiteY9" fmla="*/ 778381 h 856225"/>
              <a:gd name="connsiteX10" fmla="*/ 0 w 4440248"/>
              <a:gd name="connsiteY10" fmla="*/ 856225 h 856225"/>
              <a:gd name="connsiteX11" fmla="*/ 0 w 4440248"/>
              <a:gd name="connsiteY11" fmla="*/ 778274 h 856225"/>
              <a:gd name="connsiteX12" fmla="*/ 0 w 4440248"/>
              <a:gd name="connsiteY12" fmla="*/ 382960 h 856225"/>
              <a:gd name="connsiteX13" fmla="*/ 0 w 4440248"/>
              <a:gd name="connsiteY13" fmla="*/ 370059 h 856225"/>
              <a:gd name="connsiteX14" fmla="*/ 370020 w 4440248"/>
              <a:gd name="connsiteY14" fmla="*/ 0 h 85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40248" h="856225">
                <a:moveTo>
                  <a:pt x="370020" y="0"/>
                </a:moveTo>
                <a:lnTo>
                  <a:pt x="376698" y="0"/>
                </a:lnTo>
                <a:lnTo>
                  <a:pt x="1396264" y="0"/>
                </a:lnTo>
                <a:lnTo>
                  <a:pt x="4051157" y="0"/>
                </a:lnTo>
                <a:cubicBezTo>
                  <a:pt x="4264787" y="0"/>
                  <a:pt x="4440248" y="175500"/>
                  <a:pt x="4440248" y="389144"/>
                </a:cubicBezTo>
                <a:lnTo>
                  <a:pt x="4436444" y="389144"/>
                </a:lnTo>
                <a:cubicBezTo>
                  <a:pt x="4436444" y="602774"/>
                  <a:pt x="4260970" y="778274"/>
                  <a:pt x="4047353" y="778274"/>
                </a:cubicBezTo>
                <a:lnTo>
                  <a:pt x="1396264" y="778274"/>
                </a:lnTo>
                <a:lnTo>
                  <a:pt x="1396264" y="778381"/>
                </a:lnTo>
                <a:lnTo>
                  <a:pt x="379813" y="778381"/>
                </a:lnTo>
                <a:cubicBezTo>
                  <a:pt x="245940" y="778381"/>
                  <a:pt x="115193" y="806405"/>
                  <a:pt x="0" y="856225"/>
                </a:cubicBezTo>
                <a:lnTo>
                  <a:pt x="0" y="778274"/>
                </a:lnTo>
                <a:lnTo>
                  <a:pt x="0" y="382960"/>
                </a:lnTo>
                <a:lnTo>
                  <a:pt x="0" y="370059"/>
                </a:lnTo>
                <a:cubicBezTo>
                  <a:pt x="0" y="167867"/>
                  <a:pt x="164037" y="0"/>
                  <a:pt x="370020" y="0"/>
                </a:cubicBezTo>
                <a:close/>
              </a:path>
            </a:pathLst>
          </a:custGeom>
          <a:solidFill>
            <a:schemeClr val="accent2"/>
          </a:solidFill>
          <a:ln w="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400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6B023B24-584E-4AB1-903A-256F4F242544}"/>
              </a:ext>
            </a:extLst>
          </p:cNvPr>
          <p:cNvSpPr/>
          <p:nvPr/>
        </p:nvSpPr>
        <p:spPr>
          <a:xfrm>
            <a:off x="523866" y="2959549"/>
            <a:ext cx="3668375" cy="707383"/>
          </a:xfrm>
          <a:custGeom>
            <a:avLst/>
            <a:gdLst>
              <a:gd name="connsiteX0" fmla="*/ 389091 w 4440248"/>
              <a:gd name="connsiteY0" fmla="*/ 0 h 856225"/>
              <a:gd name="connsiteX1" fmla="*/ 3034624 w 4440248"/>
              <a:gd name="connsiteY1" fmla="*/ 0 h 856225"/>
              <a:gd name="connsiteX2" fmla="*/ 4060442 w 4440248"/>
              <a:gd name="connsiteY2" fmla="*/ 0 h 856225"/>
              <a:gd name="connsiteX3" fmla="*/ 4070229 w 4440248"/>
              <a:gd name="connsiteY3" fmla="*/ 0 h 856225"/>
              <a:gd name="connsiteX4" fmla="*/ 4440248 w 4440248"/>
              <a:gd name="connsiteY4" fmla="*/ 370059 h 856225"/>
              <a:gd name="connsiteX5" fmla="*/ 4438254 w 4440248"/>
              <a:gd name="connsiteY5" fmla="*/ 370059 h 856225"/>
              <a:gd name="connsiteX6" fmla="*/ 4440248 w 4440248"/>
              <a:gd name="connsiteY6" fmla="*/ 379850 h 856225"/>
              <a:gd name="connsiteX7" fmla="*/ 4440248 w 4440248"/>
              <a:gd name="connsiteY7" fmla="*/ 856225 h 856225"/>
              <a:gd name="connsiteX8" fmla="*/ 4060442 w 4440248"/>
              <a:gd name="connsiteY8" fmla="*/ 778390 h 856225"/>
              <a:gd name="connsiteX9" fmla="*/ 3034624 w 4440248"/>
              <a:gd name="connsiteY9" fmla="*/ 778390 h 856225"/>
              <a:gd name="connsiteX10" fmla="*/ 3034624 w 4440248"/>
              <a:gd name="connsiteY10" fmla="*/ 778274 h 856225"/>
              <a:gd name="connsiteX11" fmla="*/ 389091 w 4440248"/>
              <a:gd name="connsiteY11" fmla="*/ 778274 h 856225"/>
              <a:gd name="connsiteX12" fmla="*/ 0 w 4440248"/>
              <a:gd name="connsiteY12" fmla="*/ 389131 h 856225"/>
              <a:gd name="connsiteX13" fmla="*/ 389091 w 4440248"/>
              <a:gd name="connsiteY13" fmla="*/ 0 h 85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40248" h="856225">
                <a:moveTo>
                  <a:pt x="389091" y="0"/>
                </a:moveTo>
                <a:lnTo>
                  <a:pt x="3034624" y="0"/>
                </a:lnTo>
                <a:lnTo>
                  <a:pt x="4060442" y="0"/>
                </a:lnTo>
                <a:lnTo>
                  <a:pt x="4070229" y="0"/>
                </a:lnTo>
                <a:cubicBezTo>
                  <a:pt x="4272408" y="0"/>
                  <a:pt x="4440248" y="164050"/>
                  <a:pt x="4440248" y="370059"/>
                </a:cubicBezTo>
                <a:lnTo>
                  <a:pt x="4438254" y="370059"/>
                </a:lnTo>
                <a:lnTo>
                  <a:pt x="4440248" y="379850"/>
                </a:lnTo>
                <a:lnTo>
                  <a:pt x="4440248" y="856225"/>
                </a:lnTo>
                <a:cubicBezTo>
                  <a:pt x="4325065" y="806415"/>
                  <a:pt x="4194305" y="778390"/>
                  <a:pt x="4060442" y="778390"/>
                </a:cubicBezTo>
                <a:lnTo>
                  <a:pt x="3034624" y="778390"/>
                </a:lnTo>
                <a:lnTo>
                  <a:pt x="3034624" y="778274"/>
                </a:lnTo>
                <a:lnTo>
                  <a:pt x="389091" y="778274"/>
                </a:lnTo>
                <a:cubicBezTo>
                  <a:pt x="175474" y="778274"/>
                  <a:pt x="0" y="602774"/>
                  <a:pt x="0" y="389131"/>
                </a:cubicBezTo>
                <a:cubicBezTo>
                  <a:pt x="0" y="175487"/>
                  <a:pt x="175474" y="0"/>
                  <a:pt x="389091" y="0"/>
                </a:cubicBezTo>
                <a:close/>
              </a:path>
            </a:pathLst>
          </a:custGeom>
          <a:solidFill>
            <a:schemeClr val="accent5"/>
          </a:solidFill>
          <a:ln w="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400"/>
          </a:p>
        </p:txBody>
      </p:sp>
      <p:sp>
        <p:nvSpPr>
          <p:cNvPr id="85" name="Freeform 84">
            <a:extLst>
              <a:ext uri="{FF2B5EF4-FFF2-40B4-BE49-F238E27FC236}">
                <a16:creationId xmlns:a16="http://schemas.microsoft.com/office/drawing/2014/main" id="{80E17E49-CAEC-F38B-86F6-FFB4876CFB64}"/>
              </a:ext>
            </a:extLst>
          </p:cNvPr>
          <p:cNvSpPr/>
          <p:nvPr/>
        </p:nvSpPr>
        <p:spPr>
          <a:xfrm>
            <a:off x="4951759" y="3652954"/>
            <a:ext cx="3668375" cy="642972"/>
          </a:xfrm>
          <a:custGeom>
            <a:avLst/>
            <a:gdLst>
              <a:gd name="connsiteX0" fmla="*/ 337068 w 337357"/>
              <a:gd name="connsiteY0" fmla="*/ 29565 h 59130"/>
              <a:gd name="connsiteX1" fmla="*/ 337068 w 337357"/>
              <a:gd name="connsiteY1" fmla="*/ 29565 h 59130"/>
              <a:gd name="connsiteX2" fmla="*/ 307506 w 337357"/>
              <a:gd name="connsiteY2" fmla="*/ 59131 h 59130"/>
              <a:gd name="connsiteX3" fmla="*/ 0 w 337357"/>
              <a:gd name="connsiteY3" fmla="*/ 59131 h 59130"/>
              <a:gd name="connsiteX4" fmla="*/ 0 w 337357"/>
              <a:gd name="connsiteY4" fmla="*/ 28116 h 59130"/>
              <a:gd name="connsiteX5" fmla="*/ 28113 w 337357"/>
              <a:gd name="connsiteY5" fmla="*/ 0 h 59130"/>
              <a:gd name="connsiteX6" fmla="*/ 307795 w 337357"/>
              <a:gd name="connsiteY6" fmla="*/ 0 h 59130"/>
              <a:gd name="connsiteX7" fmla="*/ 337357 w 337357"/>
              <a:gd name="connsiteY7" fmla="*/ 29565 h 59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7357" h="59130">
                <a:moveTo>
                  <a:pt x="337068" y="29565"/>
                </a:moveTo>
                <a:lnTo>
                  <a:pt x="337068" y="29565"/>
                </a:lnTo>
                <a:cubicBezTo>
                  <a:pt x="337068" y="45797"/>
                  <a:pt x="323736" y="59131"/>
                  <a:pt x="307506" y="59131"/>
                </a:cubicBezTo>
                <a:lnTo>
                  <a:pt x="0" y="59131"/>
                </a:lnTo>
                <a:lnTo>
                  <a:pt x="0" y="28116"/>
                </a:lnTo>
                <a:cubicBezTo>
                  <a:pt x="0" y="12754"/>
                  <a:pt x="12463" y="0"/>
                  <a:pt x="28113" y="0"/>
                </a:cubicBezTo>
                <a:lnTo>
                  <a:pt x="307795" y="0"/>
                </a:lnTo>
                <a:cubicBezTo>
                  <a:pt x="324026" y="0"/>
                  <a:pt x="337357" y="13333"/>
                  <a:pt x="337357" y="29565"/>
                </a:cubicBezTo>
                <a:close/>
              </a:path>
            </a:pathLst>
          </a:custGeom>
          <a:solidFill>
            <a:schemeClr val="accent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87" name="Freeform 86">
            <a:extLst>
              <a:ext uri="{FF2B5EF4-FFF2-40B4-BE49-F238E27FC236}">
                <a16:creationId xmlns:a16="http://schemas.microsoft.com/office/drawing/2014/main" id="{2E2D257F-06FE-0139-87F5-BC2FA54DF8DE}"/>
              </a:ext>
            </a:extLst>
          </p:cNvPr>
          <p:cNvSpPr/>
          <p:nvPr/>
        </p:nvSpPr>
        <p:spPr>
          <a:xfrm>
            <a:off x="523866" y="4336909"/>
            <a:ext cx="3668375" cy="642972"/>
          </a:xfrm>
          <a:custGeom>
            <a:avLst/>
            <a:gdLst>
              <a:gd name="connsiteX0" fmla="*/ 337068 w 337357"/>
              <a:gd name="connsiteY0" fmla="*/ 28116 h 59130"/>
              <a:gd name="connsiteX1" fmla="*/ 337068 w 337357"/>
              <a:gd name="connsiteY1" fmla="*/ 59131 h 59130"/>
              <a:gd name="connsiteX2" fmla="*/ 29562 w 337357"/>
              <a:gd name="connsiteY2" fmla="*/ 59131 h 59130"/>
              <a:gd name="connsiteX3" fmla="*/ 0 w 337357"/>
              <a:gd name="connsiteY3" fmla="*/ 29566 h 59130"/>
              <a:gd name="connsiteX4" fmla="*/ 0 w 337357"/>
              <a:gd name="connsiteY4" fmla="*/ 29566 h 59130"/>
              <a:gd name="connsiteX5" fmla="*/ 29562 w 337357"/>
              <a:gd name="connsiteY5" fmla="*/ 0 h 59130"/>
              <a:gd name="connsiteX6" fmla="*/ 309244 w 337357"/>
              <a:gd name="connsiteY6" fmla="*/ 0 h 59130"/>
              <a:gd name="connsiteX7" fmla="*/ 337357 w 337357"/>
              <a:gd name="connsiteY7" fmla="*/ 28116 h 59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7357" h="59130">
                <a:moveTo>
                  <a:pt x="337068" y="28116"/>
                </a:moveTo>
                <a:lnTo>
                  <a:pt x="337068" y="59131"/>
                </a:lnTo>
                <a:lnTo>
                  <a:pt x="29562" y="59131"/>
                </a:lnTo>
                <a:cubicBezTo>
                  <a:pt x="13332" y="59131"/>
                  <a:pt x="0" y="45797"/>
                  <a:pt x="0" y="29566"/>
                </a:cubicBezTo>
                <a:lnTo>
                  <a:pt x="0" y="29566"/>
                </a:lnTo>
                <a:cubicBezTo>
                  <a:pt x="0" y="13333"/>
                  <a:pt x="13332" y="0"/>
                  <a:pt x="29562" y="0"/>
                </a:cubicBezTo>
                <a:lnTo>
                  <a:pt x="309244" y="0"/>
                </a:lnTo>
                <a:cubicBezTo>
                  <a:pt x="324605" y="0"/>
                  <a:pt x="337357" y="12464"/>
                  <a:pt x="337357" y="28116"/>
                </a:cubicBezTo>
                <a:close/>
              </a:path>
            </a:pathLst>
          </a:custGeom>
          <a:solidFill>
            <a:schemeClr val="accent4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pic>
        <p:nvPicPr>
          <p:cNvPr id="89" name="Graphic 88" descr="Bullseye with solid fill">
            <a:extLst>
              <a:ext uri="{FF2B5EF4-FFF2-40B4-BE49-F238E27FC236}">
                <a16:creationId xmlns:a16="http://schemas.microsoft.com/office/drawing/2014/main" id="{DDEE4ECE-6CF2-9FE0-ECE0-E0E7D64B53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76685" y="3817321"/>
            <a:ext cx="314235" cy="314235"/>
          </a:xfrm>
          <a:prstGeom prst="rect">
            <a:avLst/>
          </a:prstGeom>
        </p:spPr>
      </p:pic>
      <p:pic>
        <p:nvPicPr>
          <p:cNvPr id="90" name="Graphic 89" descr="Hourglass 30% with solid fill">
            <a:extLst>
              <a:ext uri="{FF2B5EF4-FFF2-40B4-BE49-F238E27FC236}">
                <a16:creationId xmlns:a16="http://schemas.microsoft.com/office/drawing/2014/main" id="{E4E8CA8C-0D58-5A84-FEEA-5B8868B736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76685" y="2439961"/>
            <a:ext cx="314235" cy="314235"/>
          </a:xfrm>
          <a:prstGeom prst="rect">
            <a:avLst/>
          </a:prstGeom>
        </p:spPr>
      </p:pic>
      <p:pic>
        <p:nvPicPr>
          <p:cNvPr id="91" name="Graphic 90" descr="Lightbulb with solid fill">
            <a:extLst>
              <a:ext uri="{FF2B5EF4-FFF2-40B4-BE49-F238E27FC236}">
                <a16:creationId xmlns:a16="http://schemas.microsoft.com/office/drawing/2014/main" id="{5417CD14-29AD-EDAF-75E0-E381C057D5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2117" y="3123916"/>
            <a:ext cx="314235" cy="314235"/>
          </a:xfrm>
          <a:prstGeom prst="rect">
            <a:avLst/>
          </a:prstGeom>
        </p:spPr>
      </p:pic>
      <p:pic>
        <p:nvPicPr>
          <p:cNvPr id="92" name="Graphic 91" descr="Research with solid fill">
            <a:extLst>
              <a:ext uri="{FF2B5EF4-FFF2-40B4-BE49-F238E27FC236}">
                <a16:creationId xmlns:a16="http://schemas.microsoft.com/office/drawing/2014/main" id="{224FE293-F020-7827-4B1B-814CF35E710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12117" y="4501276"/>
            <a:ext cx="314235" cy="314235"/>
          </a:xfrm>
          <a:prstGeom prst="rect">
            <a:avLst/>
          </a:prstGeom>
        </p:spPr>
      </p:pic>
      <p:sp>
        <p:nvSpPr>
          <p:cNvPr id="93" name="TextBox 92">
            <a:extLst>
              <a:ext uri="{FF2B5EF4-FFF2-40B4-BE49-F238E27FC236}">
                <a16:creationId xmlns:a16="http://schemas.microsoft.com/office/drawing/2014/main" id="{C6CF40A3-0F97-CC9F-3CBC-DF24427C2C99}"/>
              </a:ext>
            </a:extLst>
          </p:cNvPr>
          <p:cNvSpPr txBox="1"/>
          <p:nvPr/>
        </p:nvSpPr>
        <p:spPr>
          <a:xfrm>
            <a:off x="1004099" y="4454976"/>
            <a:ext cx="3103054" cy="40683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viverra. 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B7B6325-4A9E-E4CA-F753-4C61F6C926A2}"/>
              </a:ext>
            </a:extLst>
          </p:cNvPr>
          <p:cNvSpPr txBox="1"/>
          <p:nvPr/>
        </p:nvSpPr>
        <p:spPr>
          <a:xfrm>
            <a:off x="1004099" y="3077615"/>
            <a:ext cx="3103054" cy="40683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viverra. 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A7BB9442-EE8D-678D-D1A8-DC23E81DEA6A}"/>
              </a:ext>
            </a:extLst>
          </p:cNvPr>
          <p:cNvSpPr txBox="1"/>
          <p:nvPr/>
        </p:nvSpPr>
        <p:spPr>
          <a:xfrm>
            <a:off x="5035366" y="3771021"/>
            <a:ext cx="3103054" cy="40683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viverra. 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B49314E-9C58-39A0-4E1E-74CCE1348D88}"/>
              </a:ext>
            </a:extLst>
          </p:cNvPr>
          <p:cNvSpPr txBox="1"/>
          <p:nvPr/>
        </p:nvSpPr>
        <p:spPr>
          <a:xfrm>
            <a:off x="5035366" y="2393660"/>
            <a:ext cx="3103054" cy="40683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viverra. 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E563761-53DA-0C11-871C-1C1D370DED33}"/>
              </a:ext>
            </a:extLst>
          </p:cNvPr>
          <p:cNvSpPr txBox="1"/>
          <p:nvPr/>
        </p:nvSpPr>
        <p:spPr>
          <a:xfrm>
            <a:off x="688041" y="3691662"/>
            <a:ext cx="1978862" cy="45769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89BF4DB-08B2-AAD0-0A6C-3D0A5B893B12}"/>
              </a:ext>
            </a:extLst>
          </p:cNvPr>
          <p:cNvSpPr txBox="1"/>
          <p:nvPr/>
        </p:nvSpPr>
        <p:spPr>
          <a:xfrm>
            <a:off x="688041" y="2321165"/>
            <a:ext cx="1978862" cy="45769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5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AC32BA46-3BDC-07F7-ED15-AA133CDA0ACD}"/>
              </a:ext>
            </a:extLst>
          </p:cNvPr>
          <p:cNvSpPr txBox="1"/>
          <p:nvPr/>
        </p:nvSpPr>
        <p:spPr>
          <a:xfrm>
            <a:off x="6486540" y="3023127"/>
            <a:ext cx="1978862" cy="45769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2F641597-5E52-CD57-3489-D77BED51DB2B}"/>
              </a:ext>
            </a:extLst>
          </p:cNvPr>
          <p:cNvSpPr txBox="1"/>
          <p:nvPr/>
        </p:nvSpPr>
        <p:spPr>
          <a:xfrm>
            <a:off x="6486540" y="1652631"/>
            <a:ext cx="1978862" cy="45769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accent2">
                    <a:lumMod val="75000"/>
                  </a:schemeClr>
                </a:solidFill>
              </a:rPr>
              <a:t>Lorem Ipsum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C49D5CC-221E-541D-68AA-C8649980D5E2}"/>
              </a:ext>
            </a:extLst>
          </p:cNvPr>
          <p:cNvGrpSpPr/>
          <p:nvPr/>
        </p:nvGrpSpPr>
        <p:grpSpPr>
          <a:xfrm>
            <a:off x="2783509" y="1610762"/>
            <a:ext cx="3583287" cy="4794319"/>
            <a:chOff x="2783509" y="1610762"/>
            <a:chExt cx="3583287" cy="4794319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4104CC8-E247-203B-D819-0FDA69D1EE92}"/>
                </a:ext>
              </a:extLst>
            </p:cNvPr>
            <p:cNvSpPr/>
            <p:nvPr/>
          </p:nvSpPr>
          <p:spPr>
            <a:xfrm>
              <a:off x="2786662" y="1610762"/>
              <a:ext cx="3580134" cy="4692168"/>
            </a:xfrm>
            <a:custGeom>
              <a:avLst/>
              <a:gdLst>
                <a:gd name="connsiteX0" fmla="*/ 2464497 w 3580134"/>
                <a:gd name="connsiteY0" fmla="*/ 0 h 4692168"/>
                <a:gd name="connsiteX1" fmla="*/ 3576991 w 3580134"/>
                <a:gd name="connsiteY1" fmla="*/ 0 h 4692168"/>
                <a:gd name="connsiteX2" fmla="*/ 3576991 w 3580134"/>
                <a:gd name="connsiteY2" fmla="*/ 586243 h 4692168"/>
                <a:gd name="connsiteX3" fmla="*/ 2464497 w 3580134"/>
                <a:gd name="connsiteY3" fmla="*/ 586243 h 4692168"/>
                <a:gd name="connsiteX4" fmla="*/ 2467650 w 3580134"/>
                <a:gd name="connsiteY4" fmla="*/ 589396 h 4692168"/>
                <a:gd name="connsiteX5" fmla="*/ 2083161 w 3580134"/>
                <a:gd name="connsiteY5" fmla="*/ 973918 h 4692168"/>
                <a:gd name="connsiteX6" fmla="*/ 2083161 w 3580134"/>
                <a:gd name="connsiteY6" fmla="*/ 1453010 h 4692168"/>
                <a:gd name="connsiteX7" fmla="*/ 2467650 w 3580134"/>
                <a:gd name="connsiteY7" fmla="*/ 1374207 h 4692168"/>
                <a:gd name="connsiteX8" fmla="*/ 3580134 w 3580134"/>
                <a:gd name="connsiteY8" fmla="*/ 1374207 h 4692168"/>
                <a:gd name="connsiteX9" fmla="*/ 3580134 w 3580134"/>
                <a:gd name="connsiteY9" fmla="*/ 1960450 h 4692168"/>
                <a:gd name="connsiteX10" fmla="*/ 2467650 w 3580134"/>
                <a:gd name="connsiteY10" fmla="*/ 1960450 h 4692168"/>
                <a:gd name="connsiteX11" fmla="*/ 2083161 w 3580134"/>
                <a:gd name="connsiteY11" fmla="*/ 2344982 h 4692168"/>
                <a:gd name="connsiteX12" fmla="*/ 2083161 w 3580134"/>
                <a:gd name="connsiteY12" fmla="*/ 3896360 h 4692168"/>
                <a:gd name="connsiteX13" fmla="*/ 2083161 w 3580134"/>
                <a:gd name="connsiteY13" fmla="*/ 4119478 h 4692168"/>
                <a:gd name="connsiteX14" fmla="*/ 2083161 w 3580134"/>
                <a:gd name="connsiteY14" fmla="*/ 4692168 h 4692168"/>
                <a:gd name="connsiteX15" fmla="*/ 1496973 w 3580134"/>
                <a:gd name="connsiteY15" fmla="*/ 4692168 h 4692168"/>
                <a:gd name="connsiteX16" fmla="*/ 1496973 w 3580134"/>
                <a:gd name="connsiteY16" fmla="*/ 4119478 h 4692168"/>
                <a:gd name="connsiteX17" fmla="*/ 1496973 w 3580134"/>
                <a:gd name="connsiteY17" fmla="*/ 3896360 h 4692168"/>
                <a:gd name="connsiteX18" fmla="*/ 1496973 w 3580134"/>
                <a:gd name="connsiteY18" fmla="*/ 3032091 h 4692168"/>
                <a:gd name="connsiteX19" fmla="*/ 1112495 w 3580134"/>
                <a:gd name="connsiteY19" fmla="*/ 2647559 h 4692168"/>
                <a:gd name="connsiteX20" fmla="*/ 0 w 3580134"/>
                <a:gd name="connsiteY20" fmla="*/ 2647559 h 4692168"/>
                <a:gd name="connsiteX21" fmla="*/ 0 w 3580134"/>
                <a:gd name="connsiteY21" fmla="*/ 2061316 h 4692168"/>
                <a:gd name="connsiteX22" fmla="*/ 1112495 w 3580134"/>
                <a:gd name="connsiteY22" fmla="*/ 2061316 h 4692168"/>
                <a:gd name="connsiteX23" fmla="*/ 1496973 w 3580134"/>
                <a:gd name="connsiteY23" fmla="*/ 2140108 h 4692168"/>
                <a:gd name="connsiteX24" fmla="*/ 1496973 w 3580134"/>
                <a:gd name="connsiteY24" fmla="*/ 1657874 h 4692168"/>
                <a:gd name="connsiteX25" fmla="*/ 1112495 w 3580134"/>
                <a:gd name="connsiteY25" fmla="*/ 1273352 h 4692168"/>
                <a:gd name="connsiteX26" fmla="*/ 0 w 3580134"/>
                <a:gd name="connsiteY26" fmla="*/ 1273352 h 4692168"/>
                <a:gd name="connsiteX27" fmla="*/ 0 w 3580134"/>
                <a:gd name="connsiteY27" fmla="*/ 687098 h 4692168"/>
                <a:gd name="connsiteX28" fmla="*/ 1112495 w 3580134"/>
                <a:gd name="connsiteY28" fmla="*/ 687098 h 4692168"/>
                <a:gd name="connsiteX29" fmla="*/ 1515883 w 3580134"/>
                <a:gd name="connsiteY29" fmla="*/ 775361 h 4692168"/>
                <a:gd name="connsiteX30" fmla="*/ 2464497 w 3580134"/>
                <a:gd name="connsiteY30" fmla="*/ 0 h 4692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580134" h="4692168">
                  <a:moveTo>
                    <a:pt x="2464497" y="0"/>
                  </a:moveTo>
                  <a:lnTo>
                    <a:pt x="3576991" y="0"/>
                  </a:lnTo>
                  <a:lnTo>
                    <a:pt x="3576991" y="586243"/>
                  </a:lnTo>
                  <a:lnTo>
                    <a:pt x="2464497" y="586243"/>
                  </a:lnTo>
                  <a:lnTo>
                    <a:pt x="2467650" y="589396"/>
                  </a:lnTo>
                  <a:cubicBezTo>
                    <a:pt x="2256491" y="589396"/>
                    <a:pt x="2083161" y="762748"/>
                    <a:pt x="2083161" y="973918"/>
                  </a:cubicBezTo>
                  <a:lnTo>
                    <a:pt x="2083161" y="1453010"/>
                  </a:lnTo>
                  <a:cubicBezTo>
                    <a:pt x="2199773" y="1402577"/>
                    <a:pt x="2332129" y="1374207"/>
                    <a:pt x="2467650" y="1374207"/>
                  </a:cubicBezTo>
                  <a:lnTo>
                    <a:pt x="3580134" y="1374207"/>
                  </a:lnTo>
                  <a:lnTo>
                    <a:pt x="3580134" y="1960450"/>
                  </a:lnTo>
                  <a:lnTo>
                    <a:pt x="2467650" y="1960450"/>
                  </a:lnTo>
                  <a:cubicBezTo>
                    <a:pt x="2256491" y="1960450"/>
                    <a:pt x="2083161" y="2133812"/>
                    <a:pt x="2083161" y="2344982"/>
                  </a:cubicBezTo>
                  <a:lnTo>
                    <a:pt x="2083161" y="3896360"/>
                  </a:lnTo>
                  <a:lnTo>
                    <a:pt x="2083161" y="4119478"/>
                  </a:lnTo>
                  <a:lnTo>
                    <a:pt x="2083161" y="4692168"/>
                  </a:lnTo>
                  <a:lnTo>
                    <a:pt x="1496973" y="4692168"/>
                  </a:lnTo>
                  <a:lnTo>
                    <a:pt x="1496973" y="4119478"/>
                  </a:lnTo>
                  <a:lnTo>
                    <a:pt x="1496973" y="3896360"/>
                  </a:lnTo>
                  <a:lnTo>
                    <a:pt x="1496973" y="3032091"/>
                  </a:lnTo>
                  <a:cubicBezTo>
                    <a:pt x="1496973" y="2820910"/>
                    <a:pt x="1323643" y="2647559"/>
                    <a:pt x="1112495" y="2647559"/>
                  </a:cubicBezTo>
                  <a:lnTo>
                    <a:pt x="0" y="2647559"/>
                  </a:lnTo>
                  <a:lnTo>
                    <a:pt x="0" y="2061316"/>
                  </a:lnTo>
                  <a:lnTo>
                    <a:pt x="1112495" y="2061316"/>
                  </a:lnTo>
                  <a:cubicBezTo>
                    <a:pt x="1248005" y="2061316"/>
                    <a:pt x="1380372" y="2089686"/>
                    <a:pt x="1496973" y="2140108"/>
                  </a:cubicBezTo>
                  <a:lnTo>
                    <a:pt x="1496973" y="1657874"/>
                  </a:lnTo>
                  <a:cubicBezTo>
                    <a:pt x="1496973" y="1446703"/>
                    <a:pt x="1323643" y="1273352"/>
                    <a:pt x="1112495" y="1273352"/>
                  </a:cubicBezTo>
                  <a:lnTo>
                    <a:pt x="0" y="1273352"/>
                  </a:lnTo>
                  <a:lnTo>
                    <a:pt x="0" y="687098"/>
                  </a:lnTo>
                  <a:lnTo>
                    <a:pt x="1112495" y="687098"/>
                  </a:lnTo>
                  <a:cubicBezTo>
                    <a:pt x="1254312" y="687098"/>
                    <a:pt x="1392975" y="718621"/>
                    <a:pt x="1515883" y="775361"/>
                  </a:cubicBezTo>
                  <a:cubicBezTo>
                    <a:pt x="1604124" y="334100"/>
                    <a:pt x="1998062" y="0"/>
                    <a:pt x="2464497" y="0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400" dirty="0"/>
            </a:p>
          </p:txBody>
        </p:sp>
        <p:grpSp>
          <p:nvGrpSpPr>
            <p:cNvPr id="233" name="Group 232">
              <a:extLst>
                <a:ext uri="{FF2B5EF4-FFF2-40B4-BE49-F238E27FC236}">
                  <a16:creationId xmlns:a16="http://schemas.microsoft.com/office/drawing/2014/main" id="{1AFF2685-E1A5-C573-A0BF-71FCC02E7488}"/>
                </a:ext>
              </a:extLst>
            </p:cNvPr>
            <p:cNvGrpSpPr/>
            <p:nvPr/>
          </p:nvGrpSpPr>
          <p:grpSpPr>
            <a:xfrm>
              <a:off x="2783509" y="1876090"/>
              <a:ext cx="3580134" cy="4528991"/>
              <a:chOff x="2783509" y="1876090"/>
              <a:chExt cx="3580134" cy="4528991"/>
            </a:xfrm>
          </p:grpSpPr>
          <p:sp>
            <p:nvSpPr>
              <p:cNvPr id="234" name="Freeform 57">
                <a:extLst>
                  <a:ext uri="{FF2B5EF4-FFF2-40B4-BE49-F238E27FC236}">
                    <a16:creationId xmlns:a16="http://schemas.microsoft.com/office/drawing/2014/main" id="{258D7A4A-B6F7-DE41-BDC6-913DF0401215}"/>
                  </a:ext>
                </a:extLst>
              </p:cNvPr>
              <p:cNvSpPr/>
              <p:nvPr/>
            </p:nvSpPr>
            <p:spPr>
              <a:xfrm>
                <a:off x="4557413" y="5673857"/>
                <a:ext cx="28359" cy="85099"/>
              </a:xfrm>
              <a:custGeom>
                <a:avLst/>
                <a:gdLst>
                  <a:gd name="connsiteX0" fmla="*/ 0 w 2608"/>
                  <a:gd name="connsiteY0" fmla="*/ 0 h 7826"/>
                  <a:gd name="connsiteX1" fmla="*/ 0 w 2608"/>
                  <a:gd name="connsiteY1" fmla="*/ 7826 h 7826"/>
                  <a:gd name="connsiteX2" fmla="*/ 0 w 2608"/>
                  <a:gd name="connsiteY2" fmla="*/ 7826 h 7826"/>
                  <a:gd name="connsiteX3" fmla="*/ 2608 w 2608"/>
                  <a:gd name="connsiteY3" fmla="*/ 7826 h 7826"/>
                  <a:gd name="connsiteX4" fmla="*/ 2608 w 2608"/>
                  <a:gd name="connsiteY4" fmla="*/ 7826 h 7826"/>
                  <a:gd name="connsiteX5" fmla="*/ 2608 w 2608"/>
                  <a:gd name="connsiteY5" fmla="*/ 0 h 7826"/>
                  <a:gd name="connsiteX6" fmla="*/ 2608 w 2608"/>
                  <a:gd name="connsiteY6" fmla="*/ 0 h 7826"/>
                  <a:gd name="connsiteX7" fmla="*/ 0 w 2608"/>
                  <a:gd name="connsiteY7" fmla="*/ 0 h 7826"/>
                  <a:gd name="connsiteX8" fmla="*/ 0 w 2608"/>
                  <a:gd name="connsiteY8" fmla="*/ 0 h 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" h="7826">
                    <a:moveTo>
                      <a:pt x="0" y="0"/>
                    </a:moveTo>
                    <a:lnTo>
                      <a:pt x="0" y="7826"/>
                    </a:lnTo>
                    <a:lnTo>
                      <a:pt x="0" y="7826"/>
                    </a:lnTo>
                    <a:lnTo>
                      <a:pt x="2608" y="7826"/>
                    </a:lnTo>
                    <a:lnTo>
                      <a:pt x="2608" y="7826"/>
                    </a:lnTo>
                    <a:lnTo>
                      <a:pt x="2608" y="0"/>
                    </a:lnTo>
                    <a:lnTo>
                      <a:pt x="260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35" name="Freeform 60">
                <a:extLst>
                  <a:ext uri="{FF2B5EF4-FFF2-40B4-BE49-F238E27FC236}">
                    <a16:creationId xmlns:a16="http://schemas.microsoft.com/office/drawing/2014/main" id="{761EB7A9-402D-0C40-2786-F18D3F83B450}"/>
                  </a:ext>
                </a:extLst>
              </p:cNvPr>
              <p:cNvSpPr/>
              <p:nvPr/>
            </p:nvSpPr>
            <p:spPr>
              <a:xfrm>
                <a:off x="4557413" y="5844066"/>
                <a:ext cx="28359" cy="88252"/>
              </a:xfrm>
              <a:custGeom>
                <a:avLst/>
                <a:gdLst>
                  <a:gd name="connsiteX0" fmla="*/ 0 w 2608"/>
                  <a:gd name="connsiteY0" fmla="*/ 0 h 8116"/>
                  <a:gd name="connsiteX1" fmla="*/ 0 w 2608"/>
                  <a:gd name="connsiteY1" fmla="*/ 7826 h 8116"/>
                  <a:gd name="connsiteX2" fmla="*/ 0 w 2608"/>
                  <a:gd name="connsiteY2" fmla="*/ 8116 h 8116"/>
                  <a:gd name="connsiteX3" fmla="*/ 2608 w 2608"/>
                  <a:gd name="connsiteY3" fmla="*/ 8116 h 8116"/>
                  <a:gd name="connsiteX4" fmla="*/ 2608 w 2608"/>
                  <a:gd name="connsiteY4" fmla="*/ 7826 h 8116"/>
                  <a:gd name="connsiteX5" fmla="*/ 2608 w 2608"/>
                  <a:gd name="connsiteY5" fmla="*/ 0 h 8116"/>
                  <a:gd name="connsiteX6" fmla="*/ 2608 w 2608"/>
                  <a:gd name="connsiteY6" fmla="*/ 0 h 8116"/>
                  <a:gd name="connsiteX7" fmla="*/ 0 w 2608"/>
                  <a:gd name="connsiteY7" fmla="*/ 0 h 8116"/>
                  <a:gd name="connsiteX8" fmla="*/ 0 w 2608"/>
                  <a:gd name="connsiteY8" fmla="*/ 0 h 8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" h="8116">
                    <a:moveTo>
                      <a:pt x="0" y="0"/>
                    </a:moveTo>
                    <a:lnTo>
                      <a:pt x="0" y="7826"/>
                    </a:lnTo>
                    <a:lnTo>
                      <a:pt x="0" y="8116"/>
                    </a:lnTo>
                    <a:lnTo>
                      <a:pt x="2608" y="8116"/>
                    </a:lnTo>
                    <a:lnTo>
                      <a:pt x="2608" y="7826"/>
                    </a:lnTo>
                    <a:lnTo>
                      <a:pt x="2608" y="0"/>
                    </a:lnTo>
                    <a:lnTo>
                      <a:pt x="260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36" name="Freeform 63">
                <a:extLst>
                  <a:ext uri="{FF2B5EF4-FFF2-40B4-BE49-F238E27FC236}">
                    <a16:creationId xmlns:a16="http://schemas.microsoft.com/office/drawing/2014/main" id="{4BEA6A5F-9798-DC6A-0F6F-368BB33149BC}"/>
                  </a:ext>
                </a:extLst>
              </p:cNvPr>
              <p:cNvSpPr/>
              <p:nvPr/>
            </p:nvSpPr>
            <p:spPr>
              <a:xfrm>
                <a:off x="4557413" y="6017417"/>
                <a:ext cx="28359" cy="85099"/>
              </a:xfrm>
              <a:custGeom>
                <a:avLst/>
                <a:gdLst>
                  <a:gd name="connsiteX0" fmla="*/ 0 w 2608"/>
                  <a:gd name="connsiteY0" fmla="*/ 0 h 7826"/>
                  <a:gd name="connsiteX1" fmla="*/ 0 w 2608"/>
                  <a:gd name="connsiteY1" fmla="*/ 7826 h 7826"/>
                  <a:gd name="connsiteX2" fmla="*/ 0 w 2608"/>
                  <a:gd name="connsiteY2" fmla="*/ 7826 h 7826"/>
                  <a:gd name="connsiteX3" fmla="*/ 2608 w 2608"/>
                  <a:gd name="connsiteY3" fmla="*/ 7826 h 7826"/>
                  <a:gd name="connsiteX4" fmla="*/ 2608 w 2608"/>
                  <a:gd name="connsiteY4" fmla="*/ 7826 h 7826"/>
                  <a:gd name="connsiteX5" fmla="*/ 2608 w 2608"/>
                  <a:gd name="connsiteY5" fmla="*/ 0 h 7826"/>
                  <a:gd name="connsiteX6" fmla="*/ 2608 w 2608"/>
                  <a:gd name="connsiteY6" fmla="*/ 0 h 7826"/>
                  <a:gd name="connsiteX7" fmla="*/ 0 w 2608"/>
                  <a:gd name="connsiteY7" fmla="*/ 0 h 7826"/>
                  <a:gd name="connsiteX8" fmla="*/ 0 w 2608"/>
                  <a:gd name="connsiteY8" fmla="*/ 0 h 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" h="7826">
                    <a:moveTo>
                      <a:pt x="0" y="0"/>
                    </a:moveTo>
                    <a:lnTo>
                      <a:pt x="0" y="7826"/>
                    </a:lnTo>
                    <a:lnTo>
                      <a:pt x="0" y="7826"/>
                    </a:lnTo>
                    <a:lnTo>
                      <a:pt x="2608" y="7826"/>
                    </a:lnTo>
                    <a:lnTo>
                      <a:pt x="2608" y="7826"/>
                    </a:lnTo>
                    <a:lnTo>
                      <a:pt x="2608" y="0"/>
                    </a:lnTo>
                    <a:lnTo>
                      <a:pt x="260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37" name="Freeform 65">
                <a:extLst>
                  <a:ext uri="{FF2B5EF4-FFF2-40B4-BE49-F238E27FC236}">
                    <a16:creationId xmlns:a16="http://schemas.microsoft.com/office/drawing/2014/main" id="{33FDE449-31FE-3F4F-B7CF-DEEAC8AF27C5}"/>
                  </a:ext>
                </a:extLst>
              </p:cNvPr>
              <p:cNvSpPr/>
              <p:nvPr/>
            </p:nvSpPr>
            <p:spPr>
              <a:xfrm>
                <a:off x="4557413" y="6187615"/>
                <a:ext cx="28359" cy="88252"/>
              </a:xfrm>
              <a:custGeom>
                <a:avLst/>
                <a:gdLst>
                  <a:gd name="connsiteX0" fmla="*/ 0 w 2608"/>
                  <a:gd name="connsiteY0" fmla="*/ 0 h 8116"/>
                  <a:gd name="connsiteX1" fmla="*/ 0 w 2608"/>
                  <a:gd name="connsiteY1" fmla="*/ 7826 h 8116"/>
                  <a:gd name="connsiteX2" fmla="*/ 0 w 2608"/>
                  <a:gd name="connsiteY2" fmla="*/ 8116 h 8116"/>
                  <a:gd name="connsiteX3" fmla="*/ 2608 w 2608"/>
                  <a:gd name="connsiteY3" fmla="*/ 8116 h 8116"/>
                  <a:gd name="connsiteX4" fmla="*/ 2608 w 2608"/>
                  <a:gd name="connsiteY4" fmla="*/ 7826 h 8116"/>
                  <a:gd name="connsiteX5" fmla="*/ 2608 w 2608"/>
                  <a:gd name="connsiteY5" fmla="*/ 0 h 8116"/>
                  <a:gd name="connsiteX6" fmla="*/ 2608 w 2608"/>
                  <a:gd name="connsiteY6" fmla="*/ 0 h 8116"/>
                  <a:gd name="connsiteX7" fmla="*/ 0 w 2608"/>
                  <a:gd name="connsiteY7" fmla="*/ 0 h 8116"/>
                  <a:gd name="connsiteX8" fmla="*/ 0 w 2608"/>
                  <a:gd name="connsiteY8" fmla="*/ 0 h 8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" h="8116">
                    <a:moveTo>
                      <a:pt x="0" y="0"/>
                    </a:moveTo>
                    <a:lnTo>
                      <a:pt x="0" y="7826"/>
                    </a:lnTo>
                    <a:lnTo>
                      <a:pt x="0" y="8116"/>
                    </a:lnTo>
                    <a:lnTo>
                      <a:pt x="2608" y="8116"/>
                    </a:lnTo>
                    <a:lnTo>
                      <a:pt x="2608" y="7826"/>
                    </a:lnTo>
                    <a:lnTo>
                      <a:pt x="2608" y="0"/>
                    </a:lnTo>
                    <a:lnTo>
                      <a:pt x="260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38" name="Freeform 66">
                <a:extLst>
                  <a:ext uri="{FF2B5EF4-FFF2-40B4-BE49-F238E27FC236}">
                    <a16:creationId xmlns:a16="http://schemas.microsoft.com/office/drawing/2014/main" id="{A063D0E4-2FC0-68BC-9694-DE7C7AE463DE}"/>
                  </a:ext>
                </a:extLst>
              </p:cNvPr>
              <p:cNvSpPr/>
              <p:nvPr/>
            </p:nvSpPr>
            <p:spPr>
              <a:xfrm>
                <a:off x="4557413" y="6360966"/>
                <a:ext cx="28359" cy="44115"/>
              </a:xfrm>
              <a:custGeom>
                <a:avLst/>
                <a:gdLst>
                  <a:gd name="connsiteX0" fmla="*/ 0 w 2608"/>
                  <a:gd name="connsiteY0" fmla="*/ 0 h 4057"/>
                  <a:gd name="connsiteX1" fmla="*/ 2608 w 2608"/>
                  <a:gd name="connsiteY1" fmla="*/ 0 h 4057"/>
                  <a:gd name="connsiteX2" fmla="*/ 2608 w 2608"/>
                  <a:gd name="connsiteY2" fmla="*/ 4058 h 4057"/>
                  <a:gd name="connsiteX3" fmla="*/ 0 w 2608"/>
                  <a:gd name="connsiteY3" fmla="*/ 4058 h 4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08" h="4057">
                    <a:moveTo>
                      <a:pt x="0" y="0"/>
                    </a:moveTo>
                    <a:lnTo>
                      <a:pt x="2608" y="0"/>
                    </a:lnTo>
                    <a:lnTo>
                      <a:pt x="2608" y="4058"/>
                    </a:lnTo>
                    <a:lnTo>
                      <a:pt x="0" y="4058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39" name="Freeform 4">
                <a:extLst>
                  <a:ext uri="{FF2B5EF4-FFF2-40B4-BE49-F238E27FC236}">
                    <a16:creationId xmlns:a16="http://schemas.microsoft.com/office/drawing/2014/main" id="{5B118AEB-1BB0-97D2-39AC-95725F20A61C}"/>
                  </a:ext>
                </a:extLst>
              </p:cNvPr>
              <p:cNvSpPr/>
              <p:nvPr/>
            </p:nvSpPr>
            <p:spPr>
              <a:xfrm>
                <a:off x="4601935" y="2248009"/>
                <a:ext cx="63025" cy="91395"/>
              </a:xfrm>
              <a:custGeom>
                <a:avLst/>
                <a:gdLst>
                  <a:gd name="connsiteX0" fmla="*/ 5507 w 5796"/>
                  <a:gd name="connsiteY0" fmla="*/ 1159 h 8405"/>
                  <a:gd name="connsiteX1" fmla="*/ 3188 w 5796"/>
                  <a:gd name="connsiteY1" fmla="*/ 0 h 8405"/>
                  <a:gd name="connsiteX2" fmla="*/ 0 w 5796"/>
                  <a:gd name="connsiteY2" fmla="*/ 7536 h 8405"/>
                  <a:gd name="connsiteX3" fmla="*/ 2609 w 5796"/>
                  <a:gd name="connsiteY3" fmla="*/ 8406 h 8405"/>
                  <a:gd name="connsiteX4" fmla="*/ 5797 w 5796"/>
                  <a:gd name="connsiteY4" fmla="*/ 1449 h 8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96" h="8405">
                    <a:moveTo>
                      <a:pt x="5507" y="1159"/>
                    </a:moveTo>
                    <a:lnTo>
                      <a:pt x="3188" y="0"/>
                    </a:lnTo>
                    <a:cubicBezTo>
                      <a:pt x="2029" y="2319"/>
                      <a:pt x="870" y="4927"/>
                      <a:pt x="0" y="7536"/>
                    </a:cubicBezTo>
                    <a:lnTo>
                      <a:pt x="2609" y="8406"/>
                    </a:lnTo>
                    <a:cubicBezTo>
                      <a:pt x="3478" y="6087"/>
                      <a:pt x="4637" y="3478"/>
                      <a:pt x="5797" y="1449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40" name="Freeform 5">
                <a:extLst>
                  <a:ext uri="{FF2B5EF4-FFF2-40B4-BE49-F238E27FC236}">
                    <a16:creationId xmlns:a16="http://schemas.microsoft.com/office/drawing/2014/main" id="{0FCA0D22-37D9-A34D-084B-1A8E9B6499AD}"/>
                  </a:ext>
                </a:extLst>
              </p:cNvPr>
              <p:cNvSpPr/>
              <p:nvPr/>
            </p:nvSpPr>
            <p:spPr>
              <a:xfrm>
                <a:off x="5629342" y="1876090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41" name="Freeform 6">
                <a:extLst>
                  <a:ext uri="{FF2B5EF4-FFF2-40B4-BE49-F238E27FC236}">
                    <a16:creationId xmlns:a16="http://schemas.microsoft.com/office/drawing/2014/main" id="{352B3CF4-AC5F-E2D0-5F37-298FB43E97BF}"/>
                  </a:ext>
                </a:extLst>
              </p:cNvPr>
              <p:cNvSpPr/>
              <p:nvPr/>
            </p:nvSpPr>
            <p:spPr>
              <a:xfrm>
                <a:off x="5459155" y="1876090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42" name="Freeform 7">
                <a:extLst>
                  <a:ext uri="{FF2B5EF4-FFF2-40B4-BE49-F238E27FC236}">
                    <a16:creationId xmlns:a16="http://schemas.microsoft.com/office/drawing/2014/main" id="{CE5DA487-C2D7-14D8-14DD-28E5706877E1}"/>
                  </a:ext>
                </a:extLst>
              </p:cNvPr>
              <p:cNvSpPr/>
              <p:nvPr/>
            </p:nvSpPr>
            <p:spPr>
              <a:xfrm>
                <a:off x="4680727" y="2103028"/>
                <a:ext cx="75639" cy="85088"/>
              </a:xfrm>
              <a:custGeom>
                <a:avLst/>
                <a:gdLst>
                  <a:gd name="connsiteX0" fmla="*/ 6956 w 6956"/>
                  <a:gd name="connsiteY0" fmla="*/ 1739 h 7825"/>
                  <a:gd name="connsiteX1" fmla="*/ 4928 w 6956"/>
                  <a:gd name="connsiteY1" fmla="*/ 0 h 7825"/>
                  <a:gd name="connsiteX2" fmla="*/ 0 w 6956"/>
                  <a:gd name="connsiteY2" fmla="*/ 6377 h 7825"/>
                  <a:gd name="connsiteX3" fmla="*/ 2029 w 6956"/>
                  <a:gd name="connsiteY3" fmla="*/ 7826 h 7825"/>
                  <a:gd name="connsiteX4" fmla="*/ 6956 w 6956"/>
                  <a:gd name="connsiteY4" fmla="*/ 1739 h 7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56" h="7825">
                    <a:moveTo>
                      <a:pt x="6956" y="1739"/>
                    </a:moveTo>
                    <a:lnTo>
                      <a:pt x="4928" y="0"/>
                    </a:lnTo>
                    <a:cubicBezTo>
                      <a:pt x="3188" y="2029"/>
                      <a:pt x="1449" y="4058"/>
                      <a:pt x="0" y="6377"/>
                    </a:cubicBezTo>
                    <a:lnTo>
                      <a:pt x="2029" y="7826"/>
                    </a:lnTo>
                    <a:cubicBezTo>
                      <a:pt x="3478" y="5797"/>
                      <a:pt x="5217" y="3768"/>
                      <a:pt x="6956" y="1739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43" name="Freeform 8">
                <a:extLst>
                  <a:ext uri="{FF2B5EF4-FFF2-40B4-BE49-F238E27FC236}">
                    <a16:creationId xmlns:a16="http://schemas.microsoft.com/office/drawing/2014/main" id="{3461DDFB-CDFA-E06D-BF40-07C0E88539D0}"/>
                  </a:ext>
                </a:extLst>
              </p:cNvPr>
              <p:cNvSpPr/>
              <p:nvPr/>
            </p:nvSpPr>
            <p:spPr>
              <a:xfrm>
                <a:off x="5112496" y="1876090"/>
                <a:ext cx="88231" cy="40973"/>
              </a:xfrm>
              <a:custGeom>
                <a:avLst/>
                <a:gdLst>
                  <a:gd name="connsiteX0" fmla="*/ 8115 w 8114"/>
                  <a:gd name="connsiteY0" fmla="*/ 2609 h 3768"/>
                  <a:gd name="connsiteX1" fmla="*/ 8115 w 8114"/>
                  <a:gd name="connsiteY1" fmla="*/ 0 h 3768"/>
                  <a:gd name="connsiteX2" fmla="*/ 0 w 8114"/>
                  <a:gd name="connsiteY2" fmla="*/ 1159 h 3768"/>
                  <a:gd name="connsiteX3" fmla="*/ 580 w 8114"/>
                  <a:gd name="connsiteY3" fmla="*/ 3768 h 3768"/>
                  <a:gd name="connsiteX4" fmla="*/ 8115 w 8114"/>
                  <a:gd name="connsiteY4" fmla="*/ 2609 h 3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14" h="3768">
                    <a:moveTo>
                      <a:pt x="8115" y="2609"/>
                    </a:moveTo>
                    <a:lnTo>
                      <a:pt x="8115" y="0"/>
                    </a:lnTo>
                    <a:cubicBezTo>
                      <a:pt x="5216" y="0"/>
                      <a:pt x="2608" y="580"/>
                      <a:pt x="0" y="1159"/>
                    </a:cubicBezTo>
                    <a:lnTo>
                      <a:pt x="580" y="3768"/>
                    </a:lnTo>
                    <a:cubicBezTo>
                      <a:pt x="3188" y="3189"/>
                      <a:pt x="5797" y="2899"/>
                      <a:pt x="8115" y="2609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44" name="Freeform 9">
                <a:extLst>
                  <a:ext uri="{FF2B5EF4-FFF2-40B4-BE49-F238E27FC236}">
                    <a16:creationId xmlns:a16="http://schemas.microsoft.com/office/drawing/2014/main" id="{BFB9CD07-F902-3EA7-AC44-19858A5924F1}"/>
                  </a:ext>
                </a:extLst>
              </p:cNvPr>
              <p:cNvSpPr/>
              <p:nvPr/>
            </p:nvSpPr>
            <p:spPr>
              <a:xfrm>
                <a:off x="4800481" y="1989559"/>
                <a:ext cx="85088" cy="75639"/>
              </a:xfrm>
              <a:custGeom>
                <a:avLst/>
                <a:gdLst>
                  <a:gd name="connsiteX0" fmla="*/ 7825 w 7825"/>
                  <a:gd name="connsiteY0" fmla="*/ 2319 h 6956"/>
                  <a:gd name="connsiteX1" fmla="*/ 6376 w 7825"/>
                  <a:gd name="connsiteY1" fmla="*/ 0 h 6956"/>
                  <a:gd name="connsiteX2" fmla="*/ 0 w 7825"/>
                  <a:gd name="connsiteY2" fmla="*/ 4927 h 6956"/>
                  <a:gd name="connsiteX3" fmla="*/ 1739 w 7825"/>
                  <a:gd name="connsiteY3" fmla="*/ 6956 h 6956"/>
                  <a:gd name="connsiteX4" fmla="*/ 7825 w 7825"/>
                  <a:gd name="connsiteY4" fmla="*/ 2319 h 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25" h="6956">
                    <a:moveTo>
                      <a:pt x="7825" y="2319"/>
                    </a:moveTo>
                    <a:lnTo>
                      <a:pt x="6376" y="0"/>
                    </a:lnTo>
                    <a:cubicBezTo>
                      <a:pt x="4058" y="1449"/>
                      <a:pt x="2029" y="3188"/>
                      <a:pt x="0" y="4927"/>
                    </a:cubicBezTo>
                    <a:lnTo>
                      <a:pt x="1739" y="6956"/>
                    </a:lnTo>
                    <a:cubicBezTo>
                      <a:pt x="3768" y="5217"/>
                      <a:pt x="5797" y="3768"/>
                      <a:pt x="7825" y="2319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45" name="Freeform 10">
                <a:extLst>
                  <a:ext uri="{FF2B5EF4-FFF2-40B4-BE49-F238E27FC236}">
                    <a16:creationId xmlns:a16="http://schemas.microsoft.com/office/drawing/2014/main" id="{DD8D062E-79B4-290D-D20A-B54E6F744715}"/>
                  </a:ext>
                </a:extLst>
              </p:cNvPr>
              <p:cNvSpPr/>
              <p:nvPr/>
            </p:nvSpPr>
            <p:spPr>
              <a:xfrm>
                <a:off x="5285825" y="1876090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46" name="Freeform 11">
                <a:extLst>
                  <a:ext uri="{FF2B5EF4-FFF2-40B4-BE49-F238E27FC236}">
                    <a16:creationId xmlns:a16="http://schemas.microsoft.com/office/drawing/2014/main" id="{E320EE3E-E565-9063-FB23-A86F4DA52774}"/>
                  </a:ext>
                </a:extLst>
              </p:cNvPr>
              <p:cNvSpPr/>
              <p:nvPr/>
            </p:nvSpPr>
            <p:spPr>
              <a:xfrm>
                <a:off x="4945462" y="1910767"/>
                <a:ext cx="91384" cy="59872"/>
              </a:xfrm>
              <a:custGeom>
                <a:avLst/>
                <a:gdLst>
                  <a:gd name="connsiteX0" fmla="*/ 8405 w 8404"/>
                  <a:gd name="connsiteY0" fmla="*/ 2608 h 5506"/>
                  <a:gd name="connsiteX1" fmla="*/ 7535 w 8404"/>
                  <a:gd name="connsiteY1" fmla="*/ 0 h 5506"/>
                  <a:gd name="connsiteX2" fmla="*/ 0 w 8404"/>
                  <a:gd name="connsiteY2" fmla="*/ 3188 h 5506"/>
                  <a:gd name="connsiteX3" fmla="*/ 1159 w 8404"/>
                  <a:gd name="connsiteY3" fmla="*/ 5507 h 5506"/>
                  <a:gd name="connsiteX4" fmla="*/ 8405 w 8404"/>
                  <a:gd name="connsiteY4" fmla="*/ 2608 h 5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04" h="5506">
                    <a:moveTo>
                      <a:pt x="8405" y="2608"/>
                    </a:moveTo>
                    <a:lnTo>
                      <a:pt x="7535" y="0"/>
                    </a:lnTo>
                    <a:cubicBezTo>
                      <a:pt x="4927" y="869"/>
                      <a:pt x="2608" y="2029"/>
                      <a:pt x="0" y="3188"/>
                    </a:cubicBezTo>
                    <a:lnTo>
                      <a:pt x="1159" y="5507"/>
                    </a:lnTo>
                    <a:cubicBezTo>
                      <a:pt x="3478" y="4348"/>
                      <a:pt x="5797" y="3478"/>
                      <a:pt x="8405" y="2608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47" name="Freeform 12">
                <a:extLst>
                  <a:ext uri="{FF2B5EF4-FFF2-40B4-BE49-F238E27FC236}">
                    <a16:creationId xmlns:a16="http://schemas.microsoft.com/office/drawing/2014/main" id="{B67754D0-A74C-6A5A-79E9-AFD9F4B31447}"/>
                  </a:ext>
                </a:extLst>
              </p:cNvPr>
              <p:cNvSpPr/>
              <p:nvPr/>
            </p:nvSpPr>
            <p:spPr>
              <a:xfrm>
                <a:off x="4557820" y="2758613"/>
                <a:ext cx="28359" cy="85099"/>
              </a:xfrm>
              <a:custGeom>
                <a:avLst/>
                <a:gdLst>
                  <a:gd name="connsiteX0" fmla="*/ 0 w 2608"/>
                  <a:gd name="connsiteY0" fmla="*/ 0 h 7826"/>
                  <a:gd name="connsiteX1" fmla="*/ 2608 w 2608"/>
                  <a:gd name="connsiteY1" fmla="*/ 0 h 7826"/>
                  <a:gd name="connsiteX2" fmla="*/ 2608 w 2608"/>
                  <a:gd name="connsiteY2" fmla="*/ 7826 h 7826"/>
                  <a:gd name="connsiteX3" fmla="*/ 0 w 2608"/>
                  <a:gd name="connsiteY3" fmla="*/ 7826 h 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08" h="7826">
                    <a:moveTo>
                      <a:pt x="0" y="0"/>
                    </a:moveTo>
                    <a:lnTo>
                      <a:pt x="2608" y="0"/>
                    </a:lnTo>
                    <a:lnTo>
                      <a:pt x="2608" y="7826"/>
                    </a:lnTo>
                    <a:lnTo>
                      <a:pt x="0" y="782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48" name="Freeform 13">
                <a:extLst>
                  <a:ext uri="{FF2B5EF4-FFF2-40B4-BE49-F238E27FC236}">
                    <a16:creationId xmlns:a16="http://schemas.microsoft.com/office/drawing/2014/main" id="{6D41EC62-DF4C-7BA0-9FB3-8E990D5CB59B}"/>
                  </a:ext>
                </a:extLst>
              </p:cNvPr>
              <p:cNvSpPr/>
              <p:nvPr/>
            </p:nvSpPr>
            <p:spPr>
              <a:xfrm>
                <a:off x="6146187" y="1876090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49" name="Freeform 14">
                <a:extLst>
                  <a:ext uri="{FF2B5EF4-FFF2-40B4-BE49-F238E27FC236}">
                    <a16:creationId xmlns:a16="http://schemas.microsoft.com/office/drawing/2014/main" id="{F99560AF-9259-91D4-F414-72D2B2FBF088}"/>
                  </a:ext>
                </a:extLst>
              </p:cNvPr>
              <p:cNvSpPr/>
              <p:nvPr/>
            </p:nvSpPr>
            <p:spPr>
              <a:xfrm>
                <a:off x="5802671" y="1876090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50" name="Freeform 15">
                <a:extLst>
                  <a:ext uri="{FF2B5EF4-FFF2-40B4-BE49-F238E27FC236}">
                    <a16:creationId xmlns:a16="http://schemas.microsoft.com/office/drawing/2014/main" id="{9FE2DCB9-BC1A-CBB8-E2C2-3F853A831A62}"/>
                  </a:ext>
                </a:extLst>
              </p:cNvPr>
              <p:cNvSpPr/>
              <p:nvPr/>
            </p:nvSpPr>
            <p:spPr>
              <a:xfrm>
                <a:off x="4557820" y="2931964"/>
                <a:ext cx="28359" cy="85099"/>
              </a:xfrm>
              <a:custGeom>
                <a:avLst/>
                <a:gdLst>
                  <a:gd name="connsiteX0" fmla="*/ 0 w 2608"/>
                  <a:gd name="connsiteY0" fmla="*/ 0 h 7826"/>
                  <a:gd name="connsiteX1" fmla="*/ 2608 w 2608"/>
                  <a:gd name="connsiteY1" fmla="*/ 0 h 7826"/>
                  <a:gd name="connsiteX2" fmla="*/ 2608 w 2608"/>
                  <a:gd name="connsiteY2" fmla="*/ 7826 h 7826"/>
                  <a:gd name="connsiteX3" fmla="*/ 0 w 2608"/>
                  <a:gd name="connsiteY3" fmla="*/ 7826 h 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08" h="7826">
                    <a:moveTo>
                      <a:pt x="0" y="0"/>
                    </a:moveTo>
                    <a:lnTo>
                      <a:pt x="2608" y="0"/>
                    </a:lnTo>
                    <a:lnTo>
                      <a:pt x="2608" y="7826"/>
                    </a:lnTo>
                    <a:lnTo>
                      <a:pt x="0" y="782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51" name="Freeform 16">
                <a:extLst>
                  <a:ext uri="{FF2B5EF4-FFF2-40B4-BE49-F238E27FC236}">
                    <a16:creationId xmlns:a16="http://schemas.microsoft.com/office/drawing/2014/main" id="{887032D5-F4A4-A452-2AF7-90DEB0D02CA0}"/>
                  </a:ext>
                </a:extLst>
              </p:cNvPr>
              <p:cNvSpPr/>
              <p:nvPr/>
            </p:nvSpPr>
            <p:spPr>
              <a:xfrm>
                <a:off x="4560973" y="2411900"/>
                <a:ext cx="40962" cy="88252"/>
              </a:xfrm>
              <a:custGeom>
                <a:avLst/>
                <a:gdLst>
                  <a:gd name="connsiteX0" fmla="*/ 3767 w 3767"/>
                  <a:gd name="connsiteY0" fmla="*/ 580 h 8116"/>
                  <a:gd name="connsiteX1" fmla="*/ 1159 w 3767"/>
                  <a:gd name="connsiteY1" fmla="*/ 0 h 8116"/>
                  <a:gd name="connsiteX2" fmla="*/ 0 w 3767"/>
                  <a:gd name="connsiteY2" fmla="*/ 8116 h 8116"/>
                  <a:gd name="connsiteX3" fmla="*/ 2608 w 3767"/>
                  <a:gd name="connsiteY3" fmla="*/ 8116 h 8116"/>
                  <a:gd name="connsiteX4" fmla="*/ 3767 w 3767"/>
                  <a:gd name="connsiteY4" fmla="*/ 580 h 8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67" h="8116">
                    <a:moveTo>
                      <a:pt x="3767" y="580"/>
                    </a:moveTo>
                    <a:lnTo>
                      <a:pt x="1159" y="0"/>
                    </a:lnTo>
                    <a:cubicBezTo>
                      <a:pt x="580" y="2609"/>
                      <a:pt x="0" y="5218"/>
                      <a:pt x="0" y="8116"/>
                    </a:cubicBezTo>
                    <a:lnTo>
                      <a:pt x="2608" y="8116"/>
                    </a:lnTo>
                    <a:cubicBezTo>
                      <a:pt x="2608" y="5797"/>
                      <a:pt x="3188" y="3189"/>
                      <a:pt x="3767" y="580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52" name="Freeform 17">
                <a:extLst>
                  <a:ext uri="{FF2B5EF4-FFF2-40B4-BE49-F238E27FC236}">
                    <a16:creationId xmlns:a16="http://schemas.microsoft.com/office/drawing/2014/main" id="{47006EC3-333C-F576-347C-D5991E97867A}"/>
                  </a:ext>
                </a:extLst>
              </p:cNvPr>
              <p:cNvSpPr/>
              <p:nvPr/>
            </p:nvSpPr>
            <p:spPr>
              <a:xfrm>
                <a:off x="5976011" y="1876090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53" name="Freeform 18">
                <a:extLst>
                  <a:ext uri="{FF2B5EF4-FFF2-40B4-BE49-F238E27FC236}">
                    <a16:creationId xmlns:a16="http://schemas.microsoft.com/office/drawing/2014/main" id="{3B26669A-3F73-0072-762A-A8B3A95D49AE}"/>
                  </a:ext>
                </a:extLst>
              </p:cNvPr>
              <p:cNvSpPr/>
              <p:nvPr/>
            </p:nvSpPr>
            <p:spPr>
              <a:xfrm>
                <a:off x="4557820" y="2588404"/>
                <a:ext cx="28359" cy="85099"/>
              </a:xfrm>
              <a:custGeom>
                <a:avLst/>
                <a:gdLst>
                  <a:gd name="connsiteX0" fmla="*/ 0 w 2608"/>
                  <a:gd name="connsiteY0" fmla="*/ 0 h 7826"/>
                  <a:gd name="connsiteX1" fmla="*/ 2608 w 2608"/>
                  <a:gd name="connsiteY1" fmla="*/ 0 h 7826"/>
                  <a:gd name="connsiteX2" fmla="*/ 2608 w 2608"/>
                  <a:gd name="connsiteY2" fmla="*/ 7826 h 7826"/>
                  <a:gd name="connsiteX3" fmla="*/ 0 w 2608"/>
                  <a:gd name="connsiteY3" fmla="*/ 7826 h 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08" h="7826">
                    <a:moveTo>
                      <a:pt x="0" y="0"/>
                    </a:moveTo>
                    <a:lnTo>
                      <a:pt x="2608" y="0"/>
                    </a:lnTo>
                    <a:lnTo>
                      <a:pt x="2608" y="7826"/>
                    </a:lnTo>
                    <a:lnTo>
                      <a:pt x="0" y="782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54" name="Freeform 19">
                <a:extLst>
                  <a:ext uri="{FF2B5EF4-FFF2-40B4-BE49-F238E27FC236}">
                    <a16:creationId xmlns:a16="http://schemas.microsoft.com/office/drawing/2014/main" id="{068A86CD-AF5C-DA85-1115-83A17228F1EA}"/>
                  </a:ext>
                </a:extLst>
              </p:cNvPr>
              <p:cNvSpPr/>
              <p:nvPr/>
            </p:nvSpPr>
            <p:spPr>
              <a:xfrm>
                <a:off x="6319528" y="1876090"/>
                <a:ext cx="44115" cy="28359"/>
              </a:xfrm>
              <a:custGeom>
                <a:avLst/>
                <a:gdLst>
                  <a:gd name="connsiteX0" fmla="*/ 0 w 4057"/>
                  <a:gd name="connsiteY0" fmla="*/ 0 h 2608"/>
                  <a:gd name="connsiteX1" fmla="*/ 4057 w 4057"/>
                  <a:gd name="connsiteY1" fmla="*/ 0 h 2608"/>
                  <a:gd name="connsiteX2" fmla="*/ 4057 w 4057"/>
                  <a:gd name="connsiteY2" fmla="*/ 2609 h 2608"/>
                  <a:gd name="connsiteX3" fmla="*/ 0 w 4057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57" h="2608">
                    <a:moveTo>
                      <a:pt x="0" y="0"/>
                    </a:moveTo>
                    <a:lnTo>
                      <a:pt x="4057" y="0"/>
                    </a:lnTo>
                    <a:lnTo>
                      <a:pt x="4057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55" name="Freeform 20">
                <a:extLst>
                  <a:ext uri="{FF2B5EF4-FFF2-40B4-BE49-F238E27FC236}">
                    <a16:creationId xmlns:a16="http://schemas.microsoft.com/office/drawing/2014/main" id="{B078D5E9-2BE5-4955-630B-9BDFD67699E5}"/>
                  </a:ext>
                </a:extLst>
              </p:cNvPr>
              <p:cNvSpPr/>
              <p:nvPr/>
            </p:nvSpPr>
            <p:spPr>
              <a:xfrm>
                <a:off x="2783509" y="2560045"/>
                <a:ext cx="44115" cy="28359"/>
              </a:xfrm>
              <a:custGeom>
                <a:avLst/>
                <a:gdLst>
                  <a:gd name="connsiteX0" fmla="*/ 0 w 4057"/>
                  <a:gd name="connsiteY0" fmla="*/ 0 h 2608"/>
                  <a:gd name="connsiteX1" fmla="*/ 4057 w 4057"/>
                  <a:gd name="connsiteY1" fmla="*/ 0 h 2608"/>
                  <a:gd name="connsiteX2" fmla="*/ 4057 w 4057"/>
                  <a:gd name="connsiteY2" fmla="*/ 2609 h 2608"/>
                  <a:gd name="connsiteX3" fmla="*/ 0 w 4057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57" h="2608">
                    <a:moveTo>
                      <a:pt x="0" y="0"/>
                    </a:moveTo>
                    <a:lnTo>
                      <a:pt x="4057" y="0"/>
                    </a:lnTo>
                    <a:lnTo>
                      <a:pt x="4057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56" name="Freeform 21">
                <a:extLst>
                  <a:ext uri="{FF2B5EF4-FFF2-40B4-BE49-F238E27FC236}">
                    <a16:creationId xmlns:a16="http://schemas.microsoft.com/office/drawing/2014/main" id="{5C9F4A64-FE89-52FA-502A-2BD250329CBF}"/>
                  </a:ext>
                </a:extLst>
              </p:cNvPr>
              <p:cNvSpPr/>
              <p:nvPr/>
            </p:nvSpPr>
            <p:spPr>
              <a:xfrm>
                <a:off x="3262546" y="2560045"/>
                <a:ext cx="88241" cy="28359"/>
              </a:xfrm>
              <a:custGeom>
                <a:avLst/>
                <a:gdLst>
                  <a:gd name="connsiteX0" fmla="*/ 0 w 8115"/>
                  <a:gd name="connsiteY0" fmla="*/ 0 h 2608"/>
                  <a:gd name="connsiteX1" fmla="*/ 8115 w 8115"/>
                  <a:gd name="connsiteY1" fmla="*/ 0 h 2608"/>
                  <a:gd name="connsiteX2" fmla="*/ 8115 w 8115"/>
                  <a:gd name="connsiteY2" fmla="*/ 2609 h 2608"/>
                  <a:gd name="connsiteX3" fmla="*/ 0 w 811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115" h="2608">
                    <a:moveTo>
                      <a:pt x="0" y="0"/>
                    </a:moveTo>
                    <a:lnTo>
                      <a:pt x="8115" y="0"/>
                    </a:lnTo>
                    <a:lnTo>
                      <a:pt x="811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57" name="Freeform 22">
                <a:extLst>
                  <a:ext uri="{FF2B5EF4-FFF2-40B4-BE49-F238E27FC236}">
                    <a16:creationId xmlns:a16="http://schemas.microsoft.com/office/drawing/2014/main" id="{8A7CA388-A388-61CE-E347-2494C5618E3D}"/>
                  </a:ext>
                </a:extLst>
              </p:cNvPr>
              <p:cNvSpPr/>
              <p:nvPr/>
            </p:nvSpPr>
            <p:spPr>
              <a:xfrm>
                <a:off x="3959028" y="2563199"/>
                <a:ext cx="91384" cy="40973"/>
              </a:xfrm>
              <a:custGeom>
                <a:avLst/>
                <a:gdLst>
                  <a:gd name="connsiteX0" fmla="*/ 0 w 8404"/>
                  <a:gd name="connsiteY0" fmla="*/ 2609 h 3768"/>
                  <a:gd name="connsiteX1" fmla="*/ 7825 w 8404"/>
                  <a:gd name="connsiteY1" fmla="*/ 3768 h 3768"/>
                  <a:gd name="connsiteX2" fmla="*/ 8405 w 8404"/>
                  <a:gd name="connsiteY2" fmla="*/ 1159 h 3768"/>
                  <a:gd name="connsiteX3" fmla="*/ 290 w 8404"/>
                  <a:gd name="connsiteY3" fmla="*/ 0 h 3768"/>
                  <a:gd name="connsiteX4" fmla="*/ 290 w 8404"/>
                  <a:gd name="connsiteY4" fmla="*/ 2609 h 3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04" h="3768">
                    <a:moveTo>
                      <a:pt x="0" y="2609"/>
                    </a:moveTo>
                    <a:cubicBezTo>
                      <a:pt x="2608" y="2609"/>
                      <a:pt x="5217" y="3188"/>
                      <a:pt x="7825" y="3768"/>
                    </a:cubicBezTo>
                    <a:lnTo>
                      <a:pt x="8405" y="1159"/>
                    </a:lnTo>
                    <a:cubicBezTo>
                      <a:pt x="5797" y="580"/>
                      <a:pt x="2898" y="0"/>
                      <a:pt x="290" y="0"/>
                    </a:cubicBezTo>
                    <a:lnTo>
                      <a:pt x="29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58" name="Freeform 23">
                <a:extLst>
                  <a:ext uri="{FF2B5EF4-FFF2-40B4-BE49-F238E27FC236}">
                    <a16:creationId xmlns:a16="http://schemas.microsoft.com/office/drawing/2014/main" id="{0878C6BC-33A1-D270-225C-FFD9AECA034D}"/>
                  </a:ext>
                </a:extLst>
              </p:cNvPr>
              <p:cNvSpPr/>
              <p:nvPr/>
            </p:nvSpPr>
            <p:spPr>
              <a:xfrm>
                <a:off x="4274186" y="2682964"/>
                <a:ext cx="85088" cy="78792"/>
              </a:xfrm>
              <a:custGeom>
                <a:avLst/>
                <a:gdLst>
                  <a:gd name="connsiteX0" fmla="*/ 0 w 7825"/>
                  <a:gd name="connsiteY0" fmla="*/ 2319 h 7246"/>
                  <a:gd name="connsiteX1" fmla="*/ 6087 w 7825"/>
                  <a:gd name="connsiteY1" fmla="*/ 7246 h 7246"/>
                  <a:gd name="connsiteX2" fmla="*/ 7825 w 7825"/>
                  <a:gd name="connsiteY2" fmla="*/ 5217 h 7246"/>
                  <a:gd name="connsiteX3" fmla="*/ 1449 w 7825"/>
                  <a:gd name="connsiteY3" fmla="*/ 0 h 7246"/>
                  <a:gd name="connsiteX4" fmla="*/ 0 w 7825"/>
                  <a:gd name="connsiteY4" fmla="*/ 2029 h 7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25" h="7246">
                    <a:moveTo>
                      <a:pt x="0" y="2319"/>
                    </a:moveTo>
                    <a:cubicBezTo>
                      <a:pt x="2029" y="3768"/>
                      <a:pt x="4057" y="5507"/>
                      <a:pt x="6087" y="7246"/>
                    </a:cubicBezTo>
                    <a:lnTo>
                      <a:pt x="7825" y="5217"/>
                    </a:lnTo>
                    <a:cubicBezTo>
                      <a:pt x="5797" y="3478"/>
                      <a:pt x="3768" y="1739"/>
                      <a:pt x="1449" y="0"/>
                    </a:cubicBezTo>
                    <a:lnTo>
                      <a:pt x="0" y="202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59" name="Freeform 24">
                <a:extLst>
                  <a:ext uri="{FF2B5EF4-FFF2-40B4-BE49-F238E27FC236}">
                    <a16:creationId xmlns:a16="http://schemas.microsoft.com/office/drawing/2014/main" id="{EAD669D0-ABFC-AE0E-3A02-F098218BDE7F}"/>
                  </a:ext>
                </a:extLst>
              </p:cNvPr>
              <p:cNvSpPr/>
              <p:nvPr/>
            </p:nvSpPr>
            <p:spPr>
              <a:xfrm>
                <a:off x="3086053" y="2560045"/>
                <a:ext cx="88241" cy="28359"/>
              </a:xfrm>
              <a:custGeom>
                <a:avLst/>
                <a:gdLst>
                  <a:gd name="connsiteX0" fmla="*/ 0 w 8115"/>
                  <a:gd name="connsiteY0" fmla="*/ 0 h 2608"/>
                  <a:gd name="connsiteX1" fmla="*/ 8115 w 8115"/>
                  <a:gd name="connsiteY1" fmla="*/ 0 h 2608"/>
                  <a:gd name="connsiteX2" fmla="*/ 8115 w 8115"/>
                  <a:gd name="connsiteY2" fmla="*/ 2609 h 2608"/>
                  <a:gd name="connsiteX3" fmla="*/ 0 w 811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115" h="2608">
                    <a:moveTo>
                      <a:pt x="0" y="0"/>
                    </a:moveTo>
                    <a:lnTo>
                      <a:pt x="8115" y="0"/>
                    </a:lnTo>
                    <a:lnTo>
                      <a:pt x="811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60" name="Freeform 25">
                <a:extLst>
                  <a:ext uri="{FF2B5EF4-FFF2-40B4-BE49-F238E27FC236}">
                    <a16:creationId xmlns:a16="http://schemas.microsoft.com/office/drawing/2014/main" id="{8F31BB0F-B128-3A11-8EA7-EAA29FC04BD2}"/>
                  </a:ext>
                </a:extLst>
              </p:cNvPr>
              <p:cNvSpPr/>
              <p:nvPr/>
            </p:nvSpPr>
            <p:spPr>
              <a:xfrm>
                <a:off x="3609205" y="2560045"/>
                <a:ext cx="88241" cy="28359"/>
              </a:xfrm>
              <a:custGeom>
                <a:avLst/>
                <a:gdLst>
                  <a:gd name="connsiteX0" fmla="*/ 0 w 8115"/>
                  <a:gd name="connsiteY0" fmla="*/ 0 h 2608"/>
                  <a:gd name="connsiteX1" fmla="*/ 8115 w 8115"/>
                  <a:gd name="connsiteY1" fmla="*/ 0 h 2608"/>
                  <a:gd name="connsiteX2" fmla="*/ 8115 w 8115"/>
                  <a:gd name="connsiteY2" fmla="*/ 2609 h 2608"/>
                  <a:gd name="connsiteX3" fmla="*/ 0 w 811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115" h="2608">
                    <a:moveTo>
                      <a:pt x="0" y="0"/>
                    </a:moveTo>
                    <a:lnTo>
                      <a:pt x="8115" y="0"/>
                    </a:lnTo>
                    <a:lnTo>
                      <a:pt x="811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61" name="Freeform 26">
                <a:extLst>
                  <a:ext uri="{FF2B5EF4-FFF2-40B4-BE49-F238E27FC236}">
                    <a16:creationId xmlns:a16="http://schemas.microsoft.com/office/drawing/2014/main" id="{E538D36F-31FA-D8F7-F911-355F01E2FA33}"/>
                  </a:ext>
                </a:extLst>
              </p:cNvPr>
              <p:cNvSpPr/>
              <p:nvPr/>
            </p:nvSpPr>
            <p:spPr>
              <a:xfrm>
                <a:off x="4400247" y="2802739"/>
                <a:ext cx="75628" cy="88252"/>
              </a:xfrm>
              <a:custGeom>
                <a:avLst/>
                <a:gdLst>
                  <a:gd name="connsiteX0" fmla="*/ 0 w 6955"/>
                  <a:gd name="connsiteY0" fmla="*/ 1739 h 8116"/>
                  <a:gd name="connsiteX1" fmla="*/ 4637 w 6955"/>
                  <a:gd name="connsiteY1" fmla="*/ 8116 h 8116"/>
                  <a:gd name="connsiteX2" fmla="*/ 6956 w 6955"/>
                  <a:gd name="connsiteY2" fmla="*/ 6667 h 8116"/>
                  <a:gd name="connsiteX3" fmla="*/ 2029 w 6955"/>
                  <a:gd name="connsiteY3" fmla="*/ 0 h 8116"/>
                  <a:gd name="connsiteX4" fmla="*/ 0 w 6955"/>
                  <a:gd name="connsiteY4" fmla="*/ 1739 h 8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55" h="8116">
                    <a:moveTo>
                      <a:pt x="0" y="1739"/>
                    </a:moveTo>
                    <a:cubicBezTo>
                      <a:pt x="1739" y="3768"/>
                      <a:pt x="3188" y="5797"/>
                      <a:pt x="4637" y="8116"/>
                    </a:cubicBezTo>
                    <a:lnTo>
                      <a:pt x="6956" y="6667"/>
                    </a:lnTo>
                    <a:cubicBezTo>
                      <a:pt x="5506" y="4348"/>
                      <a:pt x="3768" y="2319"/>
                      <a:pt x="2029" y="0"/>
                    </a:cubicBezTo>
                    <a:lnTo>
                      <a:pt x="0" y="173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62" name="Freeform 27">
                <a:extLst>
                  <a:ext uri="{FF2B5EF4-FFF2-40B4-BE49-F238E27FC236}">
                    <a16:creationId xmlns:a16="http://schemas.microsoft.com/office/drawing/2014/main" id="{FAD7C2AB-33D0-961F-ED5D-D3B3DD9F7724}"/>
                  </a:ext>
                </a:extLst>
              </p:cNvPr>
              <p:cNvSpPr/>
              <p:nvPr/>
            </p:nvSpPr>
            <p:spPr>
              <a:xfrm>
                <a:off x="4122909" y="2604172"/>
                <a:ext cx="91395" cy="59872"/>
              </a:xfrm>
              <a:custGeom>
                <a:avLst/>
                <a:gdLst>
                  <a:gd name="connsiteX0" fmla="*/ 0 w 8405"/>
                  <a:gd name="connsiteY0" fmla="*/ 2319 h 5506"/>
                  <a:gd name="connsiteX1" fmla="*/ 7246 w 8405"/>
                  <a:gd name="connsiteY1" fmla="*/ 5507 h 5506"/>
                  <a:gd name="connsiteX2" fmla="*/ 8405 w 8405"/>
                  <a:gd name="connsiteY2" fmla="*/ 3188 h 5506"/>
                  <a:gd name="connsiteX3" fmla="*/ 870 w 8405"/>
                  <a:gd name="connsiteY3" fmla="*/ 0 h 5506"/>
                  <a:gd name="connsiteX4" fmla="*/ 0 w 8405"/>
                  <a:gd name="connsiteY4" fmla="*/ 2608 h 5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05" h="5506">
                    <a:moveTo>
                      <a:pt x="0" y="2319"/>
                    </a:moveTo>
                    <a:cubicBezTo>
                      <a:pt x="2319" y="3188"/>
                      <a:pt x="4927" y="4348"/>
                      <a:pt x="7246" y="5507"/>
                    </a:cubicBezTo>
                    <a:lnTo>
                      <a:pt x="8405" y="3188"/>
                    </a:lnTo>
                    <a:cubicBezTo>
                      <a:pt x="6087" y="2029"/>
                      <a:pt x="3478" y="869"/>
                      <a:pt x="870" y="0"/>
                    </a:cubicBezTo>
                    <a:lnTo>
                      <a:pt x="0" y="2608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63" name="Freeform 28">
                <a:extLst>
                  <a:ext uri="{FF2B5EF4-FFF2-40B4-BE49-F238E27FC236}">
                    <a16:creationId xmlns:a16="http://schemas.microsoft.com/office/drawing/2014/main" id="{40A0A9C9-22F0-C035-07EF-660F4D7C6D09}"/>
                  </a:ext>
                </a:extLst>
              </p:cNvPr>
              <p:cNvSpPr/>
              <p:nvPr/>
            </p:nvSpPr>
            <p:spPr>
              <a:xfrm>
                <a:off x="3435876" y="2560045"/>
                <a:ext cx="88241" cy="28359"/>
              </a:xfrm>
              <a:custGeom>
                <a:avLst/>
                <a:gdLst>
                  <a:gd name="connsiteX0" fmla="*/ 0 w 8115"/>
                  <a:gd name="connsiteY0" fmla="*/ 0 h 2608"/>
                  <a:gd name="connsiteX1" fmla="*/ 8115 w 8115"/>
                  <a:gd name="connsiteY1" fmla="*/ 0 h 2608"/>
                  <a:gd name="connsiteX2" fmla="*/ 8115 w 8115"/>
                  <a:gd name="connsiteY2" fmla="*/ 2609 h 2608"/>
                  <a:gd name="connsiteX3" fmla="*/ 0 w 811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115" h="2608">
                    <a:moveTo>
                      <a:pt x="0" y="0"/>
                    </a:moveTo>
                    <a:lnTo>
                      <a:pt x="8115" y="0"/>
                    </a:lnTo>
                    <a:lnTo>
                      <a:pt x="811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64" name="Freeform 29">
                <a:extLst>
                  <a:ext uri="{FF2B5EF4-FFF2-40B4-BE49-F238E27FC236}">
                    <a16:creationId xmlns:a16="http://schemas.microsoft.com/office/drawing/2014/main" id="{BD3CB9A5-14EE-D458-4610-ECEC7AB3D564}"/>
                  </a:ext>
                </a:extLst>
              </p:cNvPr>
              <p:cNvSpPr/>
              <p:nvPr/>
            </p:nvSpPr>
            <p:spPr>
              <a:xfrm>
                <a:off x="2912723" y="2560045"/>
                <a:ext cx="88241" cy="28359"/>
              </a:xfrm>
              <a:custGeom>
                <a:avLst/>
                <a:gdLst>
                  <a:gd name="connsiteX0" fmla="*/ 0 w 8115"/>
                  <a:gd name="connsiteY0" fmla="*/ 0 h 2608"/>
                  <a:gd name="connsiteX1" fmla="*/ 8115 w 8115"/>
                  <a:gd name="connsiteY1" fmla="*/ 0 h 2608"/>
                  <a:gd name="connsiteX2" fmla="*/ 8115 w 8115"/>
                  <a:gd name="connsiteY2" fmla="*/ 2609 h 2608"/>
                  <a:gd name="connsiteX3" fmla="*/ 0 w 811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115" h="2608">
                    <a:moveTo>
                      <a:pt x="0" y="0"/>
                    </a:moveTo>
                    <a:lnTo>
                      <a:pt x="8115" y="0"/>
                    </a:lnTo>
                    <a:lnTo>
                      <a:pt x="811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65" name="Freeform 30">
                <a:extLst>
                  <a:ext uri="{FF2B5EF4-FFF2-40B4-BE49-F238E27FC236}">
                    <a16:creationId xmlns:a16="http://schemas.microsoft.com/office/drawing/2014/main" id="{147B9B65-038F-F152-A9B8-6B08665EFE6F}"/>
                  </a:ext>
                </a:extLst>
              </p:cNvPr>
              <p:cNvSpPr/>
              <p:nvPr/>
            </p:nvSpPr>
            <p:spPr>
              <a:xfrm>
                <a:off x="4557820" y="3275513"/>
                <a:ext cx="28359" cy="110305"/>
              </a:xfrm>
              <a:custGeom>
                <a:avLst/>
                <a:gdLst>
                  <a:gd name="connsiteX0" fmla="*/ 2608 w 2608"/>
                  <a:gd name="connsiteY0" fmla="*/ 8116 h 10144"/>
                  <a:gd name="connsiteX1" fmla="*/ 2608 w 2608"/>
                  <a:gd name="connsiteY1" fmla="*/ 2029 h 10144"/>
                  <a:gd name="connsiteX2" fmla="*/ 2608 w 2608"/>
                  <a:gd name="connsiteY2" fmla="*/ 0 h 10144"/>
                  <a:gd name="connsiteX3" fmla="*/ 0 w 2608"/>
                  <a:gd name="connsiteY3" fmla="*/ 0 h 10144"/>
                  <a:gd name="connsiteX4" fmla="*/ 0 w 2608"/>
                  <a:gd name="connsiteY4" fmla="*/ 2029 h 10144"/>
                  <a:gd name="connsiteX5" fmla="*/ 0 w 2608"/>
                  <a:gd name="connsiteY5" fmla="*/ 8116 h 10144"/>
                  <a:gd name="connsiteX6" fmla="*/ 0 w 2608"/>
                  <a:gd name="connsiteY6" fmla="*/ 10145 h 10144"/>
                  <a:gd name="connsiteX7" fmla="*/ 2608 w 2608"/>
                  <a:gd name="connsiteY7" fmla="*/ 10145 h 10144"/>
                  <a:gd name="connsiteX8" fmla="*/ 2608 w 2608"/>
                  <a:gd name="connsiteY8" fmla="*/ 8116 h 10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" h="10144">
                    <a:moveTo>
                      <a:pt x="2608" y="8116"/>
                    </a:moveTo>
                    <a:lnTo>
                      <a:pt x="2608" y="2029"/>
                    </a:lnTo>
                    <a:lnTo>
                      <a:pt x="2608" y="0"/>
                    </a:lnTo>
                    <a:lnTo>
                      <a:pt x="0" y="0"/>
                    </a:lnTo>
                    <a:lnTo>
                      <a:pt x="0" y="2029"/>
                    </a:lnTo>
                    <a:lnTo>
                      <a:pt x="0" y="8116"/>
                    </a:lnTo>
                    <a:lnTo>
                      <a:pt x="0" y="10145"/>
                    </a:lnTo>
                    <a:lnTo>
                      <a:pt x="2608" y="10145"/>
                    </a:lnTo>
                    <a:lnTo>
                      <a:pt x="2608" y="811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66" name="Freeform 42">
                <a:extLst>
                  <a:ext uri="{FF2B5EF4-FFF2-40B4-BE49-F238E27FC236}">
                    <a16:creationId xmlns:a16="http://schemas.microsoft.com/office/drawing/2014/main" id="{9942841A-2955-7696-523F-BCC5DA31C86A}"/>
                  </a:ext>
                </a:extLst>
              </p:cNvPr>
              <p:cNvSpPr/>
              <p:nvPr/>
            </p:nvSpPr>
            <p:spPr>
              <a:xfrm>
                <a:off x="4557820" y="3647432"/>
                <a:ext cx="28359" cy="88241"/>
              </a:xfrm>
              <a:custGeom>
                <a:avLst/>
                <a:gdLst>
                  <a:gd name="connsiteX0" fmla="*/ 0 w 2608"/>
                  <a:gd name="connsiteY0" fmla="*/ 0 h 8115"/>
                  <a:gd name="connsiteX1" fmla="*/ 2608 w 2608"/>
                  <a:gd name="connsiteY1" fmla="*/ 0 h 8115"/>
                  <a:gd name="connsiteX2" fmla="*/ 2608 w 2608"/>
                  <a:gd name="connsiteY2" fmla="*/ 8116 h 8115"/>
                  <a:gd name="connsiteX3" fmla="*/ 0 w 2608"/>
                  <a:gd name="connsiteY3" fmla="*/ 8116 h 8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08" h="8115">
                    <a:moveTo>
                      <a:pt x="0" y="0"/>
                    </a:moveTo>
                    <a:lnTo>
                      <a:pt x="2608" y="0"/>
                    </a:lnTo>
                    <a:lnTo>
                      <a:pt x="2608" y="8116"/>
                    </a:lnTo>
                    <a:lnTo>
                      <a:pt x="0" y="811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67" name="Freeform 43">
                <a:extLst>
                  <a:ext uri="{FF2B5EF4-FFF2-40B4-BE49-F238E27FC236}">
                    <a16:creationId xmlns:a16="http://schemas.microsoft.com/office/drawing/2014/main" id="{B2E5D329-D46C-679E-B5BC-0B356AE74B08}"/>
                  </a:ext>
                </a:extLst>
              </p:cNvPr>
              <p:cNvSpPr/>
              <p:nvPr/>
            </p:nvSpPr>
            <p:spPr>
              <a:xfrm>
                <a:off x="4491631" y="2954027"/>
                <a:ext cx="59882" cy="91395"/>
              </a:xfrm>
              <a:custGeom>
                <a:avLst/>
                <a:gdLst>
                  <a:gd name="connsiteX0" fmla="*/ 5507 w 5507"/>
                  <a:gd name="connsiteY0" fmla="*/ 7536 h 8405"/>
                  <a:gd name="connsiteX1" fmla="*/ 2319 w 5507"/>
                  <a:gd name="connsiteY1" fmla="*/ 0 h 8405"/>
                  <a:gd name="connsiteX2" fmla="*/ 0 w 5507"/>
                  <a:gd name="connsiteY2" fmla="*/ 1159 h 8405"/>
                  <a:gd name="connsiteX3" fmla="*/ 2898 w 5507"/>
                  <a:gd name="connsiteY3" fmla="*/ 8406 h 8405"/>
                  <a:gd name="connsiteX4" fmla="*/ 5507 w 5507"/>
                  <a:gd name="connsiteY4" fmla="*/ 7536 h 8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07" h="8405">
                    <a:moveTo>
                      <a:pt x="5507" y="7536"/>
                    </a:moveTo>
                    <a:cubicBezTo>
                      <a:pt x="4637" y="4927"/>
                      <a:pt x="3768" y="2319"/>
                      <a:pt x="2319" y="0"/>
                    </a:cubicBezTo>
                    <a:lnTo>
                      <a:pt x="0" y="1159"/>
                    </a:lnTo>
                    <a:cubicBezTo>
                      <a:pt x="1160" y="3478"/>
                      <a:pt x="2029" y="6087"/>
                      <a:pt x="2898" y="8406"/>
                    </a:cubicBezTo>
                    <a:lnTo>
                      <a:pt x="5507" y="753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68" name="Freeform 44">
                <a:extLst>
                  <a:ext uri="{FF2B5EF4-FFF2-40B4-BE49-F238E27FC236}">
                    <a16:creationId xmlns:a16="http://schemas.microsoft.com/office/drawing/2014/main" id="{BE327968-612C-1B47-C9E5-58C4C8263224}"/>
                  </a:ext>
                </a:extLst>
              </p:cNvPr>
              <p:cNvSpPr/>
              <p:nvPr/>
            </p:nvSpPr>
            <p:spPr>
              <a:xfrm>
                <a:off x="4545217" y="3105315"/>
                <a:ext cx="40962" cy="110305"/>
              </a:xfrm>
              <a:custGeom>
                <a:avLst/>
                <a:gdLst>
                  <a:gd name="connsiteX0" fmla="*/ 1159 w 3767"/>
                  <a:gd name="connsiteY0" fmla="*/ 9855 h 10144"/>
                  <a:gd name="connsiteX1" fmla="*/ 3767 w 3767"/>
                  <a:gd name="connsiteY1" fmla="*/ 9855 h 10144"/>
                  <a:gd name="connsiteX2" fmla="*/ 3767 w 3767"/>
                  <a:gd name="connsiteY2" fmla="*/ 7826 h 10144"/>
                  <a:gd name="connsiteX3" fmla="*/ 3767 w 3767"/>
                  <a:gd name="connsiteY3" fmla="*/ 7826 h 10144"/>
                  <a:gd name="connsiteX4" fmla="*/ 3767 w 3767"/>
                  <a:gd name="connsiteY4" fmla="*/ 0 h 10144"/>
                  <a:gd name="connsiteX5" fmla="*/ 1159 w 3767"/>
                  <a:gd name="connsiteY5" fmla="*/ 0 h 10144"/>
                  <a:gd name="connsiteX6" fmla="*/ 1159 w 3767"/>
                  <a:gd name="connsiteY6" fmla="*/ 2029 h 10144"/>
                  <a:gd name="connsiteX7" fmla="*/ 0 w 3767"/>
                  <a:gd name="connsiteY7" fmla="*/ 2029 h 10144"/>
                  <a:gd name="connsiteX8" fmla="*/ 869 w 3767"/>
                  <a:gd name="connsiteY8" fmla="*/ 10145 h 10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767" h="10144">
                    <a:moveTo>
                      <a:pt x="1159" y="9855"/>
                    </a:moveTo>
                    <a:lnTo>
                      <a:pt x="3767" y="9855"/>
                    </a:lnTo>
                    <a:cubicBezTo>
                      <a:pt x="3767" y="8986"/>
                      <a:pt x="3767" y="8406"/>
                      <a:pt x="3767" y="7826"/>
                    </a:cubicBezTo>
                    <a:lnTo>
                      <a:pt x="3767" y="7826"/>
                    </a:lnTo>
                    <a:lnTo>
                      <a:pt x="3767" y="0"/>
                    </a:lnTo>
                    <a:lnTo>
                      <a:pt x="1159" y="0"/>
                    </a:lnTo>
                    <a:lnTo>
                      <a:pt x="1159" y="2029"/>
                    </a:lnTo>
                    <a:lnTo>
                      <a:pt x="0" y="2029"/>
                    </a:lnTo>
                    <a:cubicBezTo>
                      <a:pt x="580" y="4928"/>
                      <a:pt x="869" y="7537"/>
                      <a:pt x="869" y="10145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69" name="Freeform 45">
                <a:extLst>
                  <a:ext uri="{FF2B5EF4-FFF2-40B4-BE49-F238E27FC236}">
                    <a16:creationId xmlns:a16="http://schemas.microsoft.com/office/drawing/2014/main" id="{930754D2-B4E3-BC23-29FF-10D5E4F6FD34}"/>
                  </a:ext>
                </a:extLst>
              </p:cNvPr>
              <p:cNvSpPr/>
              <p:nvPr/>
            </p:nvSpPr>
            <p:spPr>
              <a:xfrm>
                <a:off x="3785699" y="2560045"/>
                <a:ext cx="88241" cy="28359"/>
              </a:xfrm>
              <a:custGeom>
                <a:avLst/>
                <a:gdLst>
                  <a:gd name="connsiteX0" fmla="*/ 0 w 8115"/>
                  <a:gd name="connsiteY0" fmla="*/ 0 h 2608"/>
                  <a:gd name="connsiteX1" fmla="*/ 8115 w 8115"/>
                  <a:gd name="connsiteY1" fmla="*/ 0 h 2608"/>
                  <a:gd name="connsiteX2" fmla="*/ 8115 w 8115"/>
                  <a:gd name="connsiteY2" fmla="*/ 2609 h 2608"/>
                  <a:gd name="connsiteX3" fmla="*/ 0 w 811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115" h="2608">
                    <a:moveTo>
                      <a:pt x="0" y="0"/>
                    </a:moveTo>
                    <a:lnTo>
                      <a:pt x="8115" y="0"/>
                    </a:lnTo>
                    <a:lnTo>
                      <a:pt x="811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70" name="Freeform 46">
                <a:extLst>
                  <a:ext uri="{FF2B5EF4-FFF2-40B4-BE49-F238E27FC236}">
                    <a16:creationId xmlns:a16="http://schemas.microsoft.com/office/drawing/2014/main" id="{6686064F-2113-9FEC-B275-D125B535320B}"/>
                  </a:ext>
                </a:extLst>
              </p:cNvPr>
              <p:cNvSpPr/>
              <p:nvPr/>
            </p:nvSpPr>
            <p:spPr>
              <a:xfrm>
                <a:off x="4557820" y="3448864"/>
                <a:ext cx="28359" cy="110305"/>
              </a:xfrm>
              <a:custGeom>
                <a:avLst/>
                <a:gdLst>
                  <a:gd name="connsiteX0" fmla="*/ 2608 w 2608"/>
                  <a:gd name="connsiteY0" fmla="*/ 4058 h 10144"/>
                  <a:gd name="connsiteX1" fmla="*/ 2608 w 2608"/>
                  <a:gd name="connsiteY1" fmla="*/ 2319 h 10144"/>
                  <a:gd name="connsiteX2" fmla="*/ 2608 w 2608"/>
                  <a:gd name="connsiteY2" fmla="*/ 0 h 10144"/>
                  <a:gd name="connsiteX3" fmla="*/ 0 w 2608"/>
                  <a:gd name="connsiteY3" fmla="*/ 0 h 10144"/>
                  <a:gd name="connsiteX4" fmla="*/ 0 w 2608"/>
                  <a:gd name="connsiteY4" fmla="*/ 2319 h 10144"/>
                  <a:gd name="connsiteX5" fmla="*/ 0 w 2608"/>
                  <a:gd name="connsiteY5" fmla="*/ 4058 h 10144"/>
                  <a:gd name="connsiteX6" fmla="*/ 0 w 2608"/>
                  <a:gd name="connsiteY6" fmla="*/ 10145 h 10144"/>
                  <a:gd name="connsiteX7" fmla="*/ 2608 w 2608"/>
                  <a:gd name="connsiteY7" fmla="*/ 10145 h 10144"/>
                  <a:gd name="connsiteX8" fmla="*/ 2608 w 2608"/>
                  <a:gd name="connsiteY8" fmla="*/ 4058 h 10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" h="10144">
                    <a:moveTo>
                      <a:pt x="2608" y="4058"/>
                    </a:moveTo>
                    <a:lnTo>
                      <a:pt x="2608" y="2319"/>
                    </a:lnTo>
                    <a:lnTo>
                      <a:pt x="2608" y="0"/>
                    </a:lnTo>
                    <a:lnTo>
                      <a:pt x="0" y="0"/>
                    </a:lnTo>
                    <a:lnTo>
                      <a:pt x="0" y="2319"/>
                    </a:lnTo>
                    <a:lnTo>
                      <a:pt x="0" y="4058"/>
                    </a:lnTo>
                    <a:lnTo>
                      <a:pt x="0" y="10145"/>
                    </a:lnTo>
                    <a:lnTo>
                      <a:pt x="2608" y="10145"/>
                    </a:lnTo>
                    <a:lnTo>
                      <a:pt x="2608" y="4058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71" name="Freeform 47">
                <a:extLst>
                  <a:ext uri="{FF2B5EF4-FFF2-40B4-BE49-F238E27FC236}">
                    <a16:creationId xmlns:a16="http://schemas.microsoft.com/office/drawing/2014/main" id="{715590C2-2AB4-ABD0-AB2C-761E08289FA0}"/>
                  </a:ext>
                </a:extLst>
              </p:cNvPr>
              <p:cNvSpPr/>
              <p:nvPr/>
            </p:nvSpPr>
            <p:spPr>
              <a:xfrm>
                <a:off x="2783509" y="3931099"/>
                <a:ext cx="44115" cy="28359"/>
              </a:xfrm>
              <a:custGeom>
                <a:avLst/>
                <a:gdLst>
                  <a:gd name="connsiteX0" fmla="*/ 0 w 4057"/>
                  <a:gd name="connsiteY0" fmla="*/ 0 h 2608"/>
                  <a:gd name="connsiteX1" fmla="*/ 4057 w 4057"/>
                  <a:gd name="connsiteY1" fmla="*/ 0 h 2608"/>
                  <a:gd name="connsiteX2" fmla="*/ 4057 w 4057"/>
                  <a:gd name="connsiteY2" fmla="*/ 2609 h 2608"/>
                  <a:gd name="connsiteX3" fmla="*/ 0 w 4057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57" h="2608">
                    <a:moveTo>
                      <a:pt x="0" y="0"/>
                    </a:moveTo>
                    <a:lnTo>
                      <a:pt x="4057" y="0"/>
                    </a:lnTo>
                    <a:lnTo>
                      <a:pt x="4057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72" name="Freeform 48">
                <a:extLst>
                  <a:ext uri="{FF2B5EF4-FFF2-40B4-BE49-F238E27FC236}">
                    <a16:creationId xmlns:a16="http://schemas.microsoft.com/office/drawing/2014/main" id="{C2481002-F93F-4942-8E4F-FFAF35BF001F}"/>
                  </a:ext>
                </a:extLst>
              </p:cNvPr>
              <p:cNvSpPr/>
              <p:nvPr/>
            </p:nvSpPr>
            <p:spPr>
              <a:xfrm>
                <a:off x="3940119" y="3931099"/>
                <a:ext cx="88241" cy="40962"/>
              </a:xfrm>
              <a:custGeom>
                <a:avLst/>
                <a:gdLst>
                  <a:gd name="connsiteX0" fmla="*/ 0 w 8115"/>
                  <a:gd name="connsiteY0" fmla="*/ 2899 h 3767"/>
                  <a:gd name="connsiteX1" fmla="*/ 7536 w 8115"/>
                  <a:gd name="connsiteY1" fmla="*/ 3768 h 3767"/>
                  <a:gd name="connsiteX2" fmla="*/ 8115 w 8115"/>
                  <a:gd name="connsiteY2" fmla="*/ 1159 h 3767"/>
                  <a:gd name="connsiteX3" fmla="*/ 0 w 8115"/>
                  <a:gd name="connsiteY3" fmla="*/ 0 h 3767"/>
                  <a:gd name="connsiteX4" fmla="*/ 0 w 8115"/>
                  <a:gd name="connsiteY4" fmla="*/ 2609 h 3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15" h="3767">
                    <a:moveTo>
                      <a:pt x="0" y="2899"/>
                    </a:moveTo>
                    <a:cubicBezTo>
                      <a:pt x="2609" y="2899"/>
                      <a:pt x="5217" y="3478"/>
                      <a:pt x="7536" y="3768"/>
                    </a:cubicBezTo>
                    <a:lnTo>
                      <a:pt x="8115" y="1159"/>
                    </a:lnTo>
                    <a:cubicBezTo>
                      <a:pt x="5507" y="580"/>
                      <a:pt x="2898" y="290"/>
                      <a:pt x="0" y="0"/>
                    </a:cubicBez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73" name="Freeform 49">
                <a:extLst>
                  <a:ext uri="{FF2B5EF4-FFF2-40B4-BE49-F238E27FC236}">
                    <a16:creationId xmlns:a16="http://schemas.microsoft.com/office/drawing/2014/main" id="{665DF39A-F7EC-8477-48C5-A971C3CEFF65}"/>
                  </a:ext>
                </a:extLst>
              </p:cNvPr>
              <p:cNvSpPr/>
              <p:nvPr/>
            </p:nvSpPr>
            <p:spPr>
              <a:xfrm>
                <a:off x="4107152" y="3968918"/>
                <a:ext cx="91395" cy="56729"/>
              </a:xfrm>
              <a:custGeom>
                <a:avLst/>
                <a:gdLst>
                  <a:gd name="connsiteX0" fmla="*/ 0 w 8405"/>
                  <a:gd name="connsiteY0" fmla="*/ 2319 h 5217"/>
                  <a:gd name="connsiteX1" fmla="*/ 7246 w 8405"/>
                  <a:gd name="connsiteY1" fmla="*/ 5218 h 5217"/>
                  <a:gd name="connsiteX2" fmla="*/ 8405 w 8405"/>
                  <a:gd name="connsiteY2" fmla="*/ 2899 h 5217"/>
                  <a:gd name="connsiteX3" fmla="*/ 870 w 8405"/>
                  <a:gd name="connsiteY3" fmla="*/ 0 h 5217"/>
                  <a:gd name="connsiteX4" fmla="*/ 0 w 8405"/>
                  <a:gd name="connsiteY4" fmla="*/ 2609 h 5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05" h="5217">
                    <a:moveTo>
                      <a:pt x="0" y="2319"/>
                    </a:moveTo>
                    <a:cubicBezTo>
                      <a:pt x="2319" y="3188"/>
                      <a:pt x="4927" y="4058"/>
                      <a:pt x="7246" y="5218"/>
                    </a:cubicBezTo>
                    <a:lnTo>
                      <a:pt x="8405" y="2899"/>
                    </a:lnTo>
                    <a:cubicBezTo>
                      <a:pt x="6087" y="1739"/>
                      <a:pt x="3478" y="580"/>
                      <a:pt x="870" y="0"/>
                    </a:cubicBez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74" name="Freeform 50">
                <a:extLst>
                  <a:ext uri="{FF2B5EF4-FFF2-40B4-BE49-F238E27FC236}">
                    <a16:creationId xmlns:a16="http://schemas.microsoft.com/office/drawing/2014/main" id="{FA9478E2-EC82-C96C-2765-8B9BD6EFABAE}"/>
                  </a:ext>
                </a:extLst>
              </p:cNvPr>
              <p:cNvSpPr/>
              <p:nvPr/>
            </p:nvSpPr>
            <p:spPr>
              <a:xfrm>
                <a:off x="3599756" y="3931099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75" name="Freeform 51">
                <a:extLst>
                  <a:ext uri="{FF2B5EF4-FFF2-40B4-BE49-F238E27FC236}">
                    <a16:creationId xmlns:a16="http://schemas.microsoft.com/office/drawing/2014/main" id="{F0515D36-FA67-0466-BB8D-2E15E705D4F5}"/>
                  </a:ext>
                </a:extLst>
              </p:cNvPr>
              <p:cNvSpPr/>
              <p:nvPr/>
            </p:nvSpPr>
            <p:spPr>
              <a:xfrm>
                <a:off x="3082899" y="3931099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76" name="Freeform 52">
                <a:extLst>
                  <a:ext uri="{FF2B5EF4-FFF2-40B4-BE49-F238E27FC236}">
                    <a16:creationId xmlns:a16="http://schemas.microsoft.com/office/drawing/2014/main" id="{4D87191A-FEE9-0336-FAEE-4347F82F83F6}"/>
                  </a:ext>
                </a:extLst>
              </p:cNvPr>
              <p:cNvSpPr/>
              <p:nvPr/>
            </p:nvSpPr>
            <p:spPr>
              <a:xfrm>
                <a:off x="3769943" y="3931099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77" name="Freeform 53">
                <a:extLst>
                  <a:ext uri="{FF2B5EF4-FFF2-40B4-BE49-F238E27FC236}">
                    <a16:creationId xmlns:a16="http://schemas.microsoft.com/office/drawing/2014/main" id="{B5ECDE6E-BFBC-EBBC-2436-E8BA6412AE00}"/>
                  </a:ext>
                </a:extLst>
              </p:cNvPr>
              <p:cNvSpPr/>
              <p:nvPr/>
            </p:nvSpPr>
            <p:spPr>
              <a:xfrm>
                <a:off x="3256240" y="3931099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78" name="Freeform 54">
                <a:extLst>
                  <a:ext uri="{FF2B5EF4-FFF2-40B4-BE49-F238E27FC236}">
                    <a16:creationId xmlns:a16="http://schemas.microsoft.com/office/drawing/2014/main" id="{E885336E-489F-561A-1F34-6A6CF753DD32}"/>
                  </a:ext>
                </a:extLst>
              </p:cNvPr>
              <p:cNvSpPr/>
              <p:nvPr/>
            </p:nvSpPr>
            <p:spPr>
              <a:xfrm>
                <a:off x="3426416" y="3931099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79" name="Freeform 55">
                <a:extLst>
                  <a:ext uri="{FF2B5EF4-FFF2-40B4-BE49-F238E27FC236}">
                    <a16:creationId xmlns:a16="http://schemas.microsoft.com/office/drawing/2014/main" id="{367C5B2D-4EBE-42FD-E5FB-3F0D687622ED}"/>
                  </a:ext>
                </a:extLst>
              </p:cNvPr>
              <p:cNvSpPr/>
              <p:nvPr/>
            </p:nvSpPr>
            <p:spPr>
              <a:xfrm>
                <a:off x="4482181" y="4299864"/>
                <a:ext cx="59872" cy="88252"/>
              </a:xfrm>
              <a:custGeom>
                <a:avLst/>
                <a:gdLst>
                  <a:gd name="connsiteX0" fmla="*/ 2318 w 5506"/>
                  <a:gd name="connsiteY0" fmla="*/ 0 h 8116"/>
                  <a:gd name="connsiteX1" fmla="*/ 0 w 5506"/>
                  <a:gd name="connsiteY1" fmla="*/ 1159 h 8116"/>
                  <a:gd name="connsiteX2" fmla="*/ 3188 w 5506"/>
                  <a:gd name="connsiteY2" fmla="*/ 8116 h 8116"/>
                  <a:gd name="connsiteX3" fmla="*/ 5506 w 5506"/>
                  <a:gd name="connsiteY3" fmla="*/ 7246 h 8116"/>
                  <a:gd name="connsiteX4" fmla="*/ 2318 w 5506"/>
                  <a:gd name="connsiteY4" fmla="*/ 0 h 8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06" h="8116">
                    <a:moveTo>
                      <a:pt x="2318" y="0"/>
                    </a:moveTo>
                    <a:lnTo>
                      <a:pt x="0" y="1159"/>
                    </a:lnTo>
                    <a:cubicBezTo>
                      <a:pt x="1159" y="3478"/>
                      <a:pt x="2318" y="5797"/>
                      <a:pt x="3188" y="8116"/>
                    </a:cubicBezTo>
                    <a:lnTo>
                      <a:pt x="5506" y="7246"/>
                    </a:lnTo>
                    <a:cubicBezTo>
                      <a:pt x="4637" y="4638"/>
                      <a:pt x="3478" y="2319"/>
                      <a:pt x="231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80" name="Freeform 56">
                <a:extLst>
                  <a:ext uri="{FF2B5EF4-FFF2-40B4-BE49-F238E27FC236}">
                    <a16:creationId xmlns:a16="http://schemas.microsoft.com/office/drawing/2014/main" id="{B4B5F41C-3292-02F2-0871-89CCB8D7A359}"/>
                  </a:ext>
                </a:extLst>
              </p:cNvPr>
              <p:cNvSpPr/>
              <p:nvPr/>
            </p:nvSpPr>
            <p:spPr>
              <a:xfrm>
                <a:off x="4557820" y="4807315"/>
                <a:ext cx="28359" cy="88252"/>
              </a:xfrm>
              <a:custGeom>
                <a:avLst/>
                <a:gdLst>
                  <a:gd name="connsiteX0" fmla="*/ 0 w 2608"/>
                  <a:gd name="connsiteY0" fmla="*/ 0 h 8116"/>
                  <a:gd name="connsiteX1" fmla="*/ 0 w 2608"/>
                  <a:gd name="connsiteY1" fmla="*/ 7826 h 8116"/>
                  <a:gd name="connsiteX2" fmla="*/ 0 w 2608"/>
                  <a:gd name="connsiteY2" fmla="*/ 8116 h 8116"/>
                  <a:gd name="connsiteX3" fmla="*/ 2608 w 2608"/>
                  <a:gd name="connsiteY3" fmla="*/ 8116 h 8116"/>
                  <a:gd name="connsiteX4" fmla="*/ 2608 w 2608"/>
                  <a:gd name="connsiteY4" fmla="*/ 7826 h 8116"/>
                  <a:gd name="connsiteX5" fmla="*/ 2608 w 2608"/>
                  <a:gd name="connsiteY5" fmla="*/ 0 h 8116"/>
                  <a:gd name="connsiteX6" fmla="*/ 2608 w 2608"/>
                  <a:gd name="connsiteY6" fmla="*/ 0 h 8116"/>
                  <a:gd name="connsiteX7" fmla="*/ 0 w 2608"/>
                  <a:gd name="connsiteY7" fmla="*/ 0 h 8116"/>
                  <a:gd name="connsiteX8" fmla="*/ 0 w 2608"/>
                  <a:gd name="connsiteY8" fmla="*/ 0 h 8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" h="8116">
                    <a:moveTo>
                      <a:pt x="0" y="0"/>
                    </a:moveTo>
                    <a:lnTo>
                      <a:pt x="0" y="7826"/>
                    </a:lnTo>
                    <a:lnTo>
                      <a:pt x="0" y="8116"/>
                    </a:lnTo>
                    <a:lnTo>
                      <a:pt x="2608" y="8116"/>
                    </a:lnTo>
                    <a:lnTo>
                      <a:pt x="2608" y="7826"/>
                    </a:lnTo>
                    <a:lnTo>
                      <a:pt x="2608" y="0"/>
                    </a:lnTo>
                    <a:lnTo>
                      <a:pt x="260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81" name="Freeform 57">
                <a:extLst>
                  <a:ext uri="{FF2B5EF4-FFF2-40B4-BE49-F238E27FC236}">
                    <a16:creationId xmlns:a16="http://schemas.microsoft.com/office/drawing/2014/main" id="{87C920E9-2495-CBEA-5B03-C071BCC786C3}"/>
                  </a:ext>
                </a:extLst>
              </p:cNvPr>
              <p:cNvSpPr/>
              <p:nvPr/>
            </p:nvSpPr>
            <p:spPr>
              <a:xfrm>
                <a:off x="4557820" y="4980666"/>
                <a:ext cx="28359" cy="85099"/>
              </a:xfrm>
              <a:custGeom>
                <a:avLst/>
                <a:gdLst>
                  <a:gd name="connsiteX0" fmla="*/ 0 w 2608"/>
                  <a:gd name="connsiteY0" fmla="*/ 0 h 7826"/>
                  <a:gd name="connsiteX1" fmla="*/ 0 w 2608"/>
                  <a:gd name="connsiteY1" fmla="*/ 7826 h 7826"/>
                  <a:gd name="connsiteX2" fmla="*/ 0 w 2608"/>
                  <a:gd name="connsiteY2" fmla="*/ 7826 h 7826"/>
                  <a:gd name="connsiteX3" fmla="*/ 2608 w 2608"/>
                  <a:gd name="connsiteY3" fmla="*/ 7826 h 7826"/>
                  <a:gd name="connsiteX4" fmla="*/ 2608 w 2608"/>
                  <a:gd name="connsiteY4" fmla="*/ 7826 h 7826"/>
                  <a:gd name="connsiteX5" fmla="*/ 2608 w 2608"/>
                  <a:gd name="connsiteY5" fmla="*/ 0 h 7826"/>
                  <a:gd name="connsiteX6" fmla="*/ 2608 w 2608"/>
                  <a:gd name="connsiteY6" fmla="*/ 0 h 7826"/>
                  <a:gd name="connsiteX7" fmla="*/ 0 w 2608"/>
                  <a:gd name="connsiteY7" fmla="*/ 0 h 7826"/>
                  <a:gd name="connsiteX8" fmla="*/ 0 w 2608"/>
                  <a:gd name="connsiteY8" fmla="*/ 0 h 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" h="7826">
                    <a:moveTo>
                      <a:pt x="0" y="0"/>
                    </a:moveTo>
                    <a:lnTo>
                      <a:pt x="0" y="7826"/>
                    </a:lnTo>
                    <a:lnTo>
                      <a:pt x="0" y="7826"/>
                    </a:lnTo>
                    <a:lnTo>
                      <a:pt x="2608" y="7826"/>
                    </a:lnTo>
                    <a:lnTo>
                      <a:pt x="2608" y="7826"/>
                    </a:lnTo>
                    <a:lnTo>
                      <a:pt x="2608" y="0"/>
                    </a:lnTo>
                    <a:lnTo>
                      <a:pt x="260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82" name="Freeform 58">
                <a:extLst>
                  <a:ext uri="{FF2B5EF4-FFF2-40B4-BE49-F238E27FC236}">
                    <a16:creationId xmlns:a16="http://schemas.microsoft.com/office/drawing/2014/main" id="{F4A2B7E2-A0AB-46D2-259F-AE7DA40D22A5}"/>
                  </a:ext>
                </a:extLst>
              </p:cNvPr>
              <p:cNvSpPr/>
              <p:nvPr/>
            </p:nvSpPr>
            <p:spPr>
              <a:xfrm>
                <a:off x="4557820" y="4637117"/>
                <a:ext cx="28359" cy="85088"/>
              </a:xfrm>
              <a:custGeom>
                <a:avLst/>
                <a:gdLst>
                  <a:gd name="connsiteX0" fmla="*/ 0 w 2608"/>
                  <a:gd name="connsiteY0" fmla="*/ 0 h 7825"/>
                  <a:gd name="connsiteX1" fmla="*/ 0 w 2608"/>
                  <a:gd name="connsiteY1" fmla="*/ 7826 h 7825"/>
                  <a:gd name="connsiteX2" fmla="*/ 0 w 2608"/>
                  <a:gd name="connsiteY2" fmla="*/ 7826 h 7825"/>
                  <a:gd name="connsiteX3" fmla="*/ 2608 w 2608"/>
                  <a:gd name="connsiteY3" fmla="*/ 7826 h 7825"/>
                  <a:gd name="connsiteX4" fmla="*/ 2608 w 2608"/>
                  <a:gd name="connsiteY4" fmla="*/ 7826 h 7825"/>
                  <a:gd name="connsiteX5" fmla="*/ 2608 w 2608"/>
                  <a:gd name="connsiteY5" fmla="*/ 0 h 7825"/>
                  <a:gd name="connsiteX6" fmla="*/ 2608 w 2608"/>
                  <a:gd name="connsiteY6" fmla="*/ 0 h 7825"/>
                  <a:gd name="connsiteX7" fmla="*/ 0 w 2608"/>
                  <a:gd name="connsiteY7" fmla="*/ 0 h 7825"/>
                  <a:gd name="connsiteX8" fmla="*/ 0 w 2608"/>
                  <a:gd name="connsiteY8" fmla="*/ 0 h 7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" h="7825">
                    <a:moveTo>
                      <a:pt x="0" y="0"/>
                    </a:moveTo>
                    <a:lnTo>
                      <a:pt x="0" y="7826"/>
                    </a:lnTo>
                    <a:lnTo>
                      <a:pt x="0" y="7826"/>
                    </a:lnTo>
                    <a:lnTo>
                      <a:pt x="2608" y="7826"/>
                    </a:lnTo>
                    <a:lnTo>
                      <a:pt x="2608" y="7826"/>
                    </a:lnTo>
                    <a:lnTo>
                      <a:pt x="2608" y="0"/>
                    </a:lnTo>
                    <a:lnTo>
                      <a:pt x="260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83" name="Freeform 59">
                <a:extLst>
                  <a:ext uri="{FF2B5EF4-FFF2-40B4-BE49-F238E27FC236}">
                    <a16:creationId xmlns:a16="http://schemas.microsoft.com/office/drawing/2014/main" id="{8E2C79B4-673A-C4E2-C37B-738127667156}"/>
                  </a:ext>
                </a:extLst>
              </p:cNvPr>
              <p:cNvSpPr/>
              <p:nvPr/>
            </p:nvSpPr>
            <p:spPr>
              <a:xfrm>
                <a:off x="4538910" y="4463766"/>
                <a:ext cx="47269" cy="88241"/>
              </a:xfrm>
              <a:custGeom>
                <a:avLst/>
                <a:gdLst>
                  <a:gd name="connsiteX0" fmla="*/ 2609 w 4347"/>
                  <a:gd name="connsiteY0" fmla="*/ 0 h 8115"/>
                  <a:gd name="connsiteX1" fmla="*/ 0 w 4347"/>
                  <a:gd name="connsiteY1" fmla="*/ 580 h 8115"/>
                  <a:gd name="connsiteX2" fmla="*/ 1160 w 4347"/>
                  <a:gd name="connsiteY2" fmla="*/ 8116 h 8115"/>
                  <a:gd name="connsiteX3" fmla="*/ 1739 w 4347"/>
                  <a:gd name="connsiteY3" fmla="*/ 8116 h 8115"/>
                  <a:gd name="connsiteX4" fmla="*/ 4347 w 4347"/>
                  <a:gd name="connsiteY4" fmla="*/ 8116 h 8115"/>
                  <a:gd name="connsiteX5" fmla="*/ 4347 w 4347"/>
                  <a:gd name="connsiteY5" fmla="*/ 290 h 8115"/>
                  <a:gd name="connsiteX6" fmla="*/ 2609 w 4347"/>
                  <a:gd name="connsiteY6" fmla="*/ 290 h 8115"/>
                  <a:gd name="connsiteX7" fmla="*/ 2609 w 4347"/>
                  <a:gd name="connsiteY7" fmla="*/ 290 h 8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347" h="8115">
                    <a:moveTo>
                      <a:pt x="2609" y="0"/>
                    </a:moveTo>
                    <a:lnTo>
                      <a:pt x="0" y="580"/>
                    </a:lnTo>
                    <a:cubicBezTo>
                      <a:pt x="580" y="3188"/>
                      <a:pt x="1160" y="5507"/>
                      <a:pt x="1160" y="8116"/>
                    </a:cubicBezTo>
                    <a:lnTo>
                      <a:pt x="1739" y="8116"/>
                    </a:lnTo>
                    <a:cubicBezTo>
                      <a:pt x="1739" y="8116"/>
                      <a:pt x="4347" y="8116"/>
                      <a:pt x="4347" y="8116"/>
                    </a:cubicBezTo>
                    <a:lnTo>
                      <a:pt x="4347" y="290"/>
                    </a:lnTo>
                    <a:lnTo>
                      <a:pt x="2609" y="290"/>
                    </a:lnTo>
                    <a:cubicBezTo>
                      <a:pt x="2609" y="290"/>
                      <a:pt x="2609" y="290"/>
                      <a:pt x="2609" y="290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84" name="Freeform 60">
                <a:extLst>
                  <a:ext uri="{FF2B5EF4-FFF2-40B4-BE49-F238E27FC236}">
                    <a16:creationId xmlns:a16="http://schemas.microsoft.com/office/drawing/2014/main" id="{2CD28F79-A6F9-63A8-9AC6-9F0A6FB9A788}"/>
                  </a:ext>
                </a:extLst>
              </p:cNvPr>
              <p:cNvSpPr/>
              <p:nvPr/>
            </p:nvSpPr>
            <p:spPr>
              <a:xfrm>
                <a:off x="4557820" y="5150875"/>
                <a:ext cx="28359" cy="88252"/>
              </a:xfrm>
              <a:custGeom>
                <a:avLst/>
                <a:gdLst>
                  <a:gd name="connsiteX0" fmla="*/ 0 w 2608"/>
                  <a:gd name="connsiteY0" fmla="*/ 0 h 8116"/>
                  <a:gd name="connsiteX1" fmla="*/ 0 w 2608"/>
                  <a:gd name="connsiteY1" fmla="*/ 7826 h 8116"/>
                  <a:gd name="connsiteX2" fmla="*/ 0 w 2608"/>
                  <a:gd name="connsiteY2" fmla="*/ 8116 h 8116"/>
                  <a:gd name="connsiteX3" fmla="*/ 2608 w 2608"/>
                  <a:gd name="connsiteY3" fmla="*/ 8116 h 8116"/>
                  <a:gd name="connsiteX4" fmla="*/ 2608 w 2608"/>
                  <a:gd name="connsiteY4" fmla="*/ 7826 h 8116"/>
                  <a:gd name="connsiteX5" fmla="*/ 2608 w 2608"/>
                  <a:gd name="connsiteY5" fmla="*/ 0 h 8116"/>
                  <a:gd name="connsiteX6" fmla="*/ 2608 w 2608"/>
                  <a:gd name="connsiteY6" fmla="*/ 0 h 8116"/>
                  <a:gd name="connsiteX7" fmla="*/ 0 w 2608"/>
                  <a:gd name="connsiteY7" fmla="*/ 0 h 8116"/>
                  <a:gd name="connsiteX8" fmla="*/ 0 w 2608"/>
                  <a:gd name="connsiteY8" fmla="*/ 0 h 8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" h="8116">
                    <a:moveTo>
                      <a:pt x="0" y="0"/>
                    </a:moveTo>
                    <a:lnTo>
                      <a:pt x="0" y="7826"/>
                    </a:lnTo>
                    <a:lnTo>
                      <a:pt x="0" y="8116"/>
                    </a:lnTo>
                    <a:lnTo>
                      <a:pt x="2608" y="8116"/>
                    </a:lnTo>
                    <a:lnTo>
                      <a:pt x="2608" y="7826"/>
                    </a:lnTo>
                    <a:lnTo>
                      <a:pt x="2608" y="0"/>
                    </a:lnTo>
                    <a:lnTo>
                      <a:pt x="260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85" name="Freeform 61">
                <a:extLst>
                  <a:ext uri="{FF2B5EF4-FFF2-40B4-BE49-F238E27FC236}">
                    <a16:creationId xmlns:a16="http://schemas.microsoft.com/office/drawing/2014/main" id="{5C20F03D-24FD-C806-432C-09A001049108}"/>
                  </a:ext>
                </a:extLst>
              </p:cNvPr>
              <p:cNvSpPr/>
              <p:nvPr/>
            </p:nvSpPr>
            <p:spPr>
              <a:xfrm>
                <a:off x="2912723" y="3931099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86" name="Freeform 62">
                <a:extLst>
                  <a:ext uri="{FF2B5EF4-FFF2-40B4-BE49-F238E27FC236}">
                    <a16:creationId xmlns:a16="http://schemas.microsoft.com/office/drawing/2014/main" id="{54432E47-7694-624A-E39D-3DA6493034E9}"/>
                  </a:ext>
                </a:extLst>
              </p:cNvPr>
              <p:cNvSpPr/>
              <p:nvPr/>
            </p:nvSpPr>
            <p:spPr>
              <a:xfrm>
                <a:off x="4255265" y="4041414"/>
                <a:ext cx="85088" cy="75639"/>
              </a:xfrm>
              <a:custGeom>
                <a:avLst/>
                <a:gdLst>
                  <a:gd name="connsiteX0" fmla="*/ 0 w 7825"/>
                  <a:gd name="connsiteY0" fmla="*/ 2319 h 6956"/>
                  <a:gd name="connsiteX1" fmla="*/ 6087 w 7825"/>
                  <a:gd name="connsiteY1" fmla="*/ 6957 h 6956"/>
                  <a:gd name="connsiteX2" fmla="*/ 7826 w 7825"/>
                  <a:gd name="connsiteY2" fmla="*/ 4927 h 6956"/>
                  <a:gd name="connsiteX3" fmla="*/ 1449 w 7825"/>
                  <a:gd name="connsiteY3" fmla="*/ 0 h 6956"/>
                  <a:gd name="connsiteX4" fmla="*/ 0 w 7825"/>
                  <a:gd name="connsiteY4" fmla="*/ 2319 h 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25" h="6956">
                    <a:moveTo>
                      <a:pt x="0" y="2319"/>
                    </a:moveTo>
                    <a:cubicBezTo>
                      <a:pt x="2029" y="3768"/>
                      <a:pt x="4347" y="5217"/>
                      <a:pt x="6087" y="6957"/>
                    </a:cubicBezTo>
                    <a:lnTo>
                      <a:pt x="7826" y="4927"/>
                    </a:lnTo>
                    <a:cubicBezTo>
                      <a:pt x="5797" y="3188"/>
                      <a:pt x="3478" y="1449"/>
                      <a:pt x="1449" y="0"/>
                    </a:cubicBezTo>
                    <a:lnTo>
                      <a:pt x="0" y="231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87" name="Freeform 63">
                <a:extLst>
                  <a:ext uri="{FF2B5EF4-FFF2-40B4-BE49-F238E27FC236}">
                    <a16:creationId xmlns:a16="http://schemas.microsoft.com/office/drawing/2014/main" id="{E43DD003-ABC5-13AC-C249-49A97DF081A1}"/>
                  </a:ext>
                </a:extLst>
              </p:cNvPr>
              <p:cNvSpPr/>
              <p:nvPr/>
            </p:nvSpPr>
            <p:spPr>
              <a:xfrm>
                <a:off x="4557820" y="5324226"/>
                <a:ext cx="28359" cy="85099"/>
              </a:xfrm>
              <a:custGeom>
                <a:avLst/>
                <a:gdLst>
                  <a:gd name="connsiteX0" fmla="*/ 0 w 2608"/>
                  <a:gd name="connsiteY0" fmla="*/ 0 h 7826"/>
                  <a:gd name="connsiteX1" fmla="*/ 0 w 2608"/>
                  <a:gd name="connsiteY1" fmla="*/ 7826 h 7826"/>
                  <a:gd name="connsiteX2" fmla="*/ 0 w 2608"/>
                  <a:gd name="connsiteY2" fmla="*/ 7826 h 7826"/>
                  <a:gd name="connsiteX3" fmla="*/ 2608 w 2608"/>
                  <a:gd name="connsiteY3" fmla="*/ 7826 h 7826"/>
                  <a:gd name="connsiteX4" fmla="*/ 2608 w 2608"/>
                  <a:gd name="connsiteY4" fmla="*/ 7826 h 7826"/>
                  <a:gd name="connsiteX5" fmla="*/ 2608 w 2608"/>
                  <a:gd name="connsiteY5" fmla="*/ 0 h 7826"/>
                  <a:gd name="connsiteX6" fmla="*/ 2608 w 2608"/>
                  <a:gd name="connsiteY6" fmla="*/ 0 h 7826"/>
                  <a:gd name="connsiteX7" fmla="*/ 0 w 2608"/>
                  <a:gd name="connsiteY7" fmla="*/ 0 h 7826"/>
                  <a:gd name="connsiteX8" fmla="*/ 0 w 2608"/>
                  <a:gd name="connsiteY8" fmla="*/ 0 h 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" h="7826">
                    <a:moveTo>
                      <a:pt x="0" y="0"/>
                    </a:moveTo>
                    <a:lnTo>
                      <a:pt x="0" y="7826"/>
                    </a:lnTo>
                    <a:lnTo>
                      <a:pt x="0" y="7826"/>
                    </a:lnTo>
                    <a:lnTo>
                      <a:pt x="2608" y="7826"/>
                    </a:lnTo>
                    <a:lnTo>
                      <a:pt x="2608" y="7826"/>
                    </a:lnTo>
                    <a:lnTo>
                      <a:pt x="2608" y="0"/>
                    </a:lnTo>
                    <a:lnTo>
                      <a:pt x="260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88" name="Freeform 64">
                <a:extLst>
                  <a:ext uri="{FF2B5EF4-FFF2-40B4-BE49-F238E27FC236}">
                    <a16:creationId xmlns:a16="http://schemas.microsoft.com/office/drawing/2014/main" id="{2B3F7DC1-B26E-E56A-B36F-0650D7E74DC1}"/>
                  </a:ext>
                </a:extLst>
              </p:cNvPr>
              <p:cNvSpPr/>
              <p:nvPr/>
            </p:nvSpPr>
            <p:spPr>
              <a:xfrm>
                <a:off x="4384490" y="4154883"/>
                <a:ext cx="75628" cy="85088"/>
              </a:xfrm>
              <a:custGeom>
                <a:avLst/>
                <a:gdLst>
                  <a:gd name="connsiteX0" fmla="*/ 0 w 6955"/>
                  <a:gd name="connsiteY0" fmla="*/ 1739 h 7825"/>
                  <a:gd name="connsiteX1" fmla="*/ 4927 w 6955"/>
                  <a:gd name="connsiteY1" fmla="*/ 7826 h 7825"/>
                  <a:gd name="connsiteX2" fmla="*/ 6956 w 6955"/>
                  <a:gd name="connsiteY2" fmla="*/ 6377 h 7825"/>
                  <a:gd name="connsiteX3" fmla="*/ 2029 w 6955"/>
                  <a:gd name="connsiteY3" fmla="*/ 0 h 7825"/>
                  <a:gd name="connsiteX4" fmla="*/ 0 w 6955"/>
                  <a:gd name="connsiteY4" fmla="*/ 1739 h 7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55" h="7825">
                    <a:moveTo>
                      <a:pt x="0" y="1739"/>
                    </a:moveTo>
                    <a:cubicBezTo>
                      <a:pt x="1739" y="3768"/>
                      <a:pt x="3478" y="5797"/>
                      <a:pt x="4927" y="7826"/>
                    </a:cubicBezTo>
                    <a:lnTo>
                      <a:pt x="6956" y="6377"/>
                    </a:lnTo>
                    <a:cubicBezTo>
                      <a:pt x="5506" y="4058"/>
                      <a:pt x="3768" y="2029"/>
                      <a:pt x="2029" y="0"/>
                    </a:cubicBezTo>
                    <a:lnTo>
                      <a:pt x="0" y="173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89" name="Freeform 65">
                <a:extLst>
                  <a:ext uri="{FF2B5EF4-FFF2-40B4-BE49-F238E27FC236}">
                    <a16:creationId xmlns:a16="http://schemas.microsoft.com/office/drawing/2014/main" id="{70EDC190-138F-6EDD-B8DC-3F553112AF9B}"/>
                  </a:ext>
                </a:extLst>
              </p:cNvPr>
              <p:cNvSpPr/>
              <p:nvPr/>
            </p:nvSpPr>
            <p:spPr>
              <a:xfrm>
                <a:off x="4557820" y="5494424"/>
                <a:ext cx="28359" cy="88252"/>
              </a:xfrm>
              <a:custGeom>
                <a:avLst/>
                <a:gdLst>
                  <a:gd name="connsiteX0" fmla="*/ 0 w 2608"/>
                  <a:gd name="connsiteY0" fmla="*/ 0 h 8116"/>
                  <a:gd name="connsiteX1" fmla="*/ 0 w 2608"/>
                  <a:gd name="connsiteY1" fmla="*/ 7826 h 8116"/>
                  <a:gd name="connsiteX2" fmla="*/ 0 w 2608"/>
                  <a:gd name="connsiteY2" fmla="*/ 8116 h 8116"/>
                  <a:gd name="connsiteX3" fmla="*/ 2608 w 2608"/>
                  <a:gd name="connsiteY3" fmla="*/ 8116 h 8116"/>
                  <a:gd name="connsiteX4" fmla="*/ 2608 w 2608"/>
                  <a:gd name="connsiteY4" fmla="*/ 7826 h 8116"/>
                  <a:gd name="connsiteX5" fmla="*/ 2608 w 2608"/>
                  <a:gd name="connsiteY5" fmla="*/ 0 h 8116"/>
                  <a:gd name="connsiteX6" fmla="*/ 2608 w 2608"/>
                  <a:gd name="connsiteY6" fmla="*/ 0 h 8116"/>
                  <a:gd name="connsiteX7" fmla="*/ 0 w 2608"/>
                  <a:gd name="connsiteY7" fmla="*/ 0 h 8116"/>
                  <a:gd name="connsiteX8" fmla="*/ 0 w 2608"/>
                  <a:gd name="connsiteY8" fmla="*/ 0 h 8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" h="8116">
                    <a:moveTo>
                      <a:pt x="0" y="0"/>
                    </a:moveTo>
                    <a:lnTo>
                      <a:pt x="0" y="7826"/>
                    </a:lnTo>
                    <a:lnTo>
                      <a:pt x="0" y="8116"/>
                    </a:lnTo>
                    <a:lnTo>
                      <a:pt x="2608" y="8116"/>
                    </a:lnTo>
                    <a:lnTo>
                      <a:pt x="2608" y="7826"/>
                    </a:lnTo>
                    <a:lnTo>
                      <a:pt x="2608" y="0"/>
                    </a:lnTo>
                    <a:lnTo>
                      <a:pt x="260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90" name="Freeform 67">
                <a:extLst>
                  <a:ext uri="{FF2B5EF4-FFF2-40B4-BE49-F238E27FC236}">
                    <a16:creationId xmlns:a16="http://schemas.microsoft.com/office/drawing/2014/main" id="{4C46DFF6-95F4-E175-0315-E642EC05FCB0}"/>
                  </a:ext>
                </a:extLst>
              </p:cNvPr>
              <p:cNvSpPr/>
              <p:nvPr/>
            </p:nvSpPr>
            <p:spPr>
              <a:xfrm>
                <a:off x="6149341" y="3247143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91" name="Freeform 68">
                <a:extLst>
                  <a:ext uri="{FF2B5EF4-FFF2-40B4-BE49-F238E27FC236}">
                    <a16:creationId xmlns:a16="http://schemas.microsoft.com/office/drawing/2014/main" id="{246BA7C7-61D8-4537-0A5A-2B8211658086}"/>
                  </a:ext>
                </a:extLst>
              </p:cNvPr>
              <p:cNvSpPr/>
              <p:nvPr/>
            </p:nvSpPr>
            <p:spPr>
              <a:xfrm>
                <a:off x="5805824" y="3247143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92" name="Freeform 69">
                <a:extLst>
                  <a:ext uri="{FF2B5EF4-FFF2-40B4-BE49-F238E27FC236}">
                    <a16:creationId xmlns:a16="http://schemas.microsoft.com/office/drawing/2014/main" id="{B58B9B4F-9212-3C5C-F6C3-6FD40E2450E8}"/>
                  </a:ext>
                </a:extLst>
              </p:cNvPr>
              <p:cNvSpPr/>
              <p:nvPr/>
            </p:nvSpPr>
            <p:spPr>
              <a:xfrm>
                <a:off x="5976011" y="3247143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93" name="Freeform 70">
                <a:extLst>
                  <a:ext uri="{FF2B5EF4-FFF2-40B4-BE49-F238E27FC236}">
                    <a16:creationId xmlns:a16="http://schemas.microsoft.com/office/drawing/2014/main" id="{C1E4B459-3E55-3698-4FCD-127CA0636DFD}"/>
                  </a:ext>
                </a:extLst>
              </p:cNvPr>
              <p:cNvSpPr/>
              <p:nvPr/>
            </p:nvSpPr>
            <p:spPr>
              <a:xfrm>
                <a:off x="4601935" y="3612766"/>
                <a:ext cx="59882" cy="88241"/>
              </a:xfrm>
              <a:custGeom>
                <a:avLst/>
                <a:gdLst>
                  <a:gd name="connsiteX0" fmla="*/ 0 w 5507"/>
                  <a:gd name="connsiteY0" fmla="*/ 7246 h 8115"/>
                  <a:gd name="connsiteX1" fmla="*/ 2319 w 5507"/>
                  <a:gd name="connsiteY1" fmla="*/ 8116 h 8115"/>
                  <a:gd name="connsiteX2" fmla="*/ 5507 w 5507"/>
                  <a:gd name="connsiteY2" fmla="*/ 1159 h 8115"/>
                  <a:gd name="connsiteX3" fmla="*/ 3188 w 5507"/>
                  <a:gd name="connsiteY3" fmla="*/ 0 h 8115"/>
                  <a:gd name="connsiteX4" fmla="*/ 0 w 5507"/>
                  <a:gd name="connsiteY4" fmla="*/ 7246 h 8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07" h="8115">
                    <a:moveTo>
                      <a:pt x="0" y="7246"/>
                    </a:moveTo>
                    <a:lnTo>
                      <a:pt x="2319" y="8116"/>
                    </a:lnTo>
                    <a:cubicBezTo>
                      <a:pt x="3188" y="5797"/>
                      <a:pt x="4347" y="3478"/>
                      <a:pt x="5507" y="1159"/>
                    </a:cubicBezTo>
                    <a:lnTo>
                      <a:pt x="3188" y="0"/>
                    </a:lnTo>
                    <a:cubicBezTo>
                      <a:pt x="2029" y="2319"/>
                      <a:pt x="870" y="4927"/>
                      <a:pt x="0" y="7246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94" name="Freeform 71">
                <a:extLst>
                  <a:ext uri="{FF2B5EF4-FFF2-40B4-BE49-F238E27FC236}">
                    <a16:creationId xmlns:a16="http://schemas.microsoft.com/office/drawing/2014/main" id="{E4A07D79-C85B-C953-00B5-AECE66075D54}"/>
                  </a:ext>
                </a:extLst>
              </p:cNvPr>
              <p:cNvSpPr/>
              <p:nvPr/>
            </p:nvSpPr>
            <p:spPr>
              <a:xfrm>
                <a:off x="5288979" y="3247143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95" name="Freeform 72">
                <a:extLst>
                  <a:ext uri="{FF2B5EF4-FFF2-40B4-BE49-F238E27FC236}">
                    <a16:creationId xmlns:a16="http://schemas.microsoft.com/office/drawing/2014/main" id="{E32F8185-CDD6-46F4-C1A2-B320F90F0518}"/>
                  </a:ext>
                </a:extLst>
              </p:cNvPr>
              <p:cNvSpPr/>
              <p:nvPr/>
            </p:nvSpPr>
            <p:spPr>
              <a:xfrm>
                <a:off x="4683881" y="3467774"/>
                <a:ext cx="75628" cy="85099"/>
              </a:xfrm>
              <a:custGeom>
                <a:avLst/>
                <a:gdLst>
                  <a:gd name="connsiteX0" fmla="*/ 0 w 6955"/>
                  <a:gd name="connsiteY0" fmla="*/ 6377 h 7826"/>
                  <a:gd name="connsiteX1" fmla="*/ 2029 w 6955"/>
                  <a:gd name="connsiteY1" fmla="*/ 7826 h 7826"/>
                  <a:gd name="connsiteX2" fmla="*/ 6956 w 6955"/>
                  <a:gd name="connsiteY2" fmla="*/ 1739 h 7826"/>
                  <a:gd name="connsiteX3" fmla="*/ 4927 w 6955"/>
                  <a:gd name="connsiteY3" fmla="*/ 0 h 7826"/>
                  <a:gd name="connsiteX4" fmla="*/ 0 w 6955"/>
                  <a:gd name="connsiteY4" fmla="*/ 6377 h 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55" h="7826">
                    <a:moveTo>
                      <a:pt x="0" y="6377"/>
                    </a:moveTo>
                    <a:lnTo>
                      <a:pt x="2029" y="7826"/>
                    </a:lnTo>
                    <a:cubicBezTo>
                      <a:pt x="3478" y="5797"/>
                      <a:pt x="5217" y="3768"/>
                      <a:pt x="6956" y="1739"/>
                    </a:cubicBezTo>
                    <a:lnTo>
                      <a:pt x="4927" y="0"/>
                    </a:lnTo>
                    <a:cubicBezTo>
                      <a:pt x="3188" y="2029"/>
                      <a:pt x="1449" y="4058"/>
                      <a:pt x="0" y="6377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96" name="Freeform 73">
                <a:extLst>
                  <a:ext uri="{FF2B5EF4-FFF2-40B4-BE49-F238E27FC236}">
                    <a16:creationId xmlns:a16="http://schemas.microsoft.com/office/drawing/2014/main" id="{3ECAF5A8-8E14-1D1B-FCDE-51844054ACBB}"/>
                  </a:ext>
                </a:extLst>
              </p:cNvPr>
              <p:cNvSpPr/>
              <p:nvPr/>
            </p:nvSpPr>
            <p:spPr>
              <a:xfrm>
                <a:off x="5462308" y="3247143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97" name="Freeform 74">
                <a:extLst>
                  <a:ext uri="{FF2B5EF4-FFF2-40B4-BE49-F238E27FC236}">
                    <a16:creationId xmlns:a16="http://schemas.microsoft.com/office/drawing/2014/main" id="{216AEBED-79D2-81D3-06F0-FB92DA7D831B}"/>
                  </a:ext>
                </a:extLst>
              </p:cNvPr>
              <p:cNvSpPr/>
              <p:nvPr/>
            </p:nvSpPr>
            <p:spPr>
              <a:xfrm>
                <a:off x="4948605" y="3278667"/>
                <a:ext cx="91395" cy="59882"/>
              </a:xfrm>
              <a:custGeom>
                <a:avLst/>
                <a:gdLst>
                  <a:gd name="connsiteX0" fmla="*/ 0 w 8405"/>
                  <a:gd name="connsiteY0" fmla="*/ 3189 h 5507"/>
                  <a:gd name="connsiteX1" fmla="*/ 1160 w 8405"/>
                  <a:gd name="connsiteY1" fmla="*/ 5507 h 5507"/>
                  <a:gd name="connsiteX2" fmla="*/ 8405 w 8405"/>
                  <a:gd name="connsiteY2" fmla="*/ 2609 h 5507"/>
                  <a:gd name="connsiteX3" fmla="*/ 7536 w 8405"/>
                  <a:gd name="connsiteY3" fmla="*/ 0 h 5507"/>
                  <a:gd name="connsiteX4" fmla="*/ 0 w 8405"/>
                  <a:gd name="connsiteY4" fmla="*/ 2899 h 5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05" h="5507">
                    <a:moveTo>
                      <a:pt x="0" y="3189"/>
                    </a:moveTo>
                    <a:lnTo>
                      <a:pt x="1160" y="5507"/>
                    </a:lnTo>
                    <a:cubicBezTo>
                      <a:pt x="3478" y="4348"/>
                      <a:pt x="5797" y="3478"/>
                      <a:pt x="8405" y="2609"/>
                    </a:cubicBezTo>
                    <a:lnTo>
                      <a:pt x="7536" y="0"/>
                    </a:lnTo>
                    <a:cubicBezTo>
                      <a:pt x="4928" y="870"/>
                      <a:pt x="2609" y="1739"/>
                      <a:pt x="0" y="2899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98" name="Freeform 75">
                <a:extLst>
                  <a:ext uri="{FF2B5EF4-FFF2-40B4-BE49-F238E27FC236}">
                    <a16:creationId xmlns:a16="http://schemas.microsoft.com/office/drawing/2014/main" id="{37845100-3544-200B-4C6F-6046A07A6976}"/>
                  </a:ext>
                </a:extLst>
              </p:cNvPr>
              <p:cNvSpPr/>
              <p:nvPr/>
            </p:nvSpPr>
            <p:spPr>
              <a:xfrm>
                <a:off x="4803645" y="3357459"/>
                <a:ext cx="85088" cy="75639"/>
              </a:xfrm>
              <a:custGeom>
                <a:avLst/>
                <a:gdLst>
                  <a:gd name="connsiteX0" fmla="*/ 0 w 7825"/>
                  <a:gd name="connsiteY0" fmla="*/ 4928 h 6956"/>
                  <a:gd name="connsiteX1" fmla="*/ 1739 w 7825"/>
                  <a:gd name="connsiteY1" fmla="*/ 6957 h 6956"/>
                  <a:gd name="connsiteX2" fmla="*/ 7825 w 7825"/>
                  <a:gd name="connsiteY2" fmla="*/ 2319 h 6956"/>
                  <a:gd name="connsiteX3" fmla="*/ 6376 w 7825"/>
                  <a:gd name="connsiteY3" fmla="*/ 0 h 6956"/>
                  <a:gd name="connsiteX4" fmla="*/ 0 w 7825"/>
                  <a:gd name="connsiteY4" fmla="*/ 4928 h 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25" h="6956">
                    <a:moveTo>
                      <a:pt x="0" y="4928"/>
                    </a:moveTo>
                    <a:lnTo>
                      <a:pt x="1739" y="6957"/>
                    </a:lnTo>
                    <a:cubicBezTo>
                      <a:pt x="3768" y="5218"/>
                      <a:pt x="5797" y="3768"/>
                      <a:pt x="7825" y="2319"/>
                    </a:cubicBezTo>
                    <a:lnTo>
                      <a:pt x="6376" y="0"/>
                    </a:lnTo>
                    <a:cubicBezTo>
                      <a:pt x="4057" y="1449"/>
                      <a:pt x="2029" y="3189"/>
                      <a:pt x="0" y="4928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99" name="Freeform 76">
                <a:extLst>
                  <a:ext uri="{FF2B5EF4-FFF2-40B4-BE49-F238E27FC236}">
                    <a16:creationId xmlns:a16="http://schemas.microsoft.com/office/drawing/2014/main" id="{A8B7F5B0-7047-DEC4-EC9C-D51983FE2F07}"/>
                  </a:ext>
                </a:extLst>
              </p:cNvPr>
              <p:cNvSpPr/>
              <p:nvPr/>
            </p:nvSpPr>
            <p:spPr>
              <a:xfrm>
                <a:off x="5115638" y="3250297"/>
                <a:ext cx="88241" cy="37819"/>
              </a:xfrm>
              <a:custGeom>
                <a:avLst/>
                <a:gdLst>
                  <a:gd name="connsiteX0" fmla="*/ 0 w 8115"/>
                  <a:gd name="connsiteY0" fmla="*/ 869 h 3478"/>
                  <a:gd name="connsiteX1" fmla="*/ 580 w 8115"/>
                  <a:gd name="connsiteY1" fmla="*/ 3478 h 3478"/>
                  <a:gd name="connsiteX2" fmla="*/ 8115 w 8115"/>
                  <a:gd name="connsiteY2" fmla="*/ 2608 h 3478"/>
                  <a:gd name="connsiteX3" fmla="*/ 8115 w 8115"/>
                  <a:gd name="connsiteY3" fmla="*/ 0 h 3478"/>
                  <a:gd name="connsiteX4" fmla="*/ 0 w 8115"/>
                  <a:gd name="connsiteY4" fmla="*/ 1159 h 3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15" h="3478">
                    <a:moveTo>
                      <a:pt x="0" y="869"/>
                    </a:moveTo>
                    <a:lnTo>
                      <a:pt x="580" y="3478"/>
                    </a:lnTo>
                    <a:cubicBezTo>
                      <a:pt x="3188" y="2899"/>
                      <a:pt x="5797" y="2608"/>
                      <a:pt x="8115" y="2608"/>
                    </a:cubicBezTo>
                    <a:lnTo>
                      <a:pt x="8115" y="0"/>
                    </a:lnTo>
                    <a:cubicBezTo>
                      <a:pt x="5217" y="0"/>
                      <a:pt x="2609" y="580"/>
                      <a:pt x="0" y="1159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300" name="Freeform 77">
                <a:extLst>
                  <a:ext uri="{FF2B5EF4-FFF2-40B4-BE49-F238E27FC236}">
                    <a16:creationId xmlns:a16="http://schemas.microsoft.com/office/drawing/2014/main" id="{82E75F48-FFA3-D7CA-90A1-26E88FCD1250}"/>
                  </a:ext>
                </a:extLst>
              </p:cNvPr>
              <p:cNvSpPr/>
              <p:nvPr/>
            </p:nvSpPr>
            <p:spPr>
              <a:xfrm>
                <a:off x="4557820" y="4293568"/>
                <a:ext cx="28359" cy="85099"/>
              </a:xfrm>
              <a:custGeom>
                <a:avLst/>
                <a:gdLst>
                  <a:gd name="connsiteX0" fmla="*/ 0 w 2608"/>
                  <a:gd name="connsiteY0" fmla="*/ 0 h 7826"/>
                  <a:gd name="connsiteX1" fmla="*/ 2608 w 2608"/>
                  <a:gd name="connsiteY1" fmla="*/ 0 h 7826"/>
                  <a:gd name="connsiteX2" fmla="*/ 2608 w 2608"/>
                  <a:gd name="connsiteY2" fmla="*/ 7826 h 7826"/>
                  <a:gd name="connsiteX3" fmla="*/ 0 w 2608"/>
                  <a:gd name="connsiteY3" fmla="*/ 7826 h 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08" h="7826">
                    <a:moveTo>
                      <a:pt x="0" y="0"/>
                    </a:moveTo>
                    <a:lnTo>
                      <a:pt x="2608" y="0"/>
                    </a:lnTo>
                    <a:lnTo>
                      <a:pt x="2608" y="7826"/>
                    </a:lnTo>
                    <a:lnTo>
                      <a:pt x="0" y="782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301" name="Freeform 78">
                <a:extLst>
                  <a:ext uri="{FF2B5EF4-FFF2-40B4-BE49-F238E27FC236}">
                    <a16:creationId xmlns:a16="http://schemas.microsoft.com/office/drawing/2014/main" id="{7C3D484A-8587-C49C-92FE-5EFAF307BCF9}"/>
                  </a:ext>
                </a:extLst>
              </p:cNvPr>
              <p:cNvSpPr/>
              <p:nvPr/>
            </p:nvSpPr>
            <p:spPr>
              <a:xfrm>
                <a:off x="5632495" y="3247143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302" name="Freeform 79">
                <a:extLst>
                  <a:ext uri="{FF2B5EF4-FFF2-40B4-BE49-F238E27FC236}">
                    <a16:creationId xmlns:a16="http://schemas.microsoft.com/office/drawing/2014/main" id="{2661CE2F-40AB-F8D3-190A-6EBCF94A7F7E}"/>
                  </a:ext>
                </a:extLst>
              </p:cNvPr>
              <p:cNvSpPr/>
              <p:nvPr/>
            </p:nvSpPr>
            <p:spPr>
              <a:xfrm>
                <a:off x="4557820" y="4123360"/>
                <a:ext cx="28359" cy="85099"/>
              </a:xfrm>
              <a:custGeom>
                <a:avLst/>
                <a:gdLst>
                  <a:gd name="connsiteX0" fmla="*/ 0 w 2608"/>
                  <a:gd name="connsiteY0" fmla="*/ 0 h 7826"/>
                  <a:gd name="connsiteX1" fmla="*/ 2608 w 2608"/>
                  <a:gd name="connsiteY1" fmla="*/ 0 h 7826"/>
                  <a:gd name="connsiteX2" fmla="*/ 2608 w 2608"/>
                  <a:gd name="connsiteY2" fmla="*/ 7826 h 7826"/>
                  <a:gd name="connsiteX3" fmla="*/ 0 w 2608"/>
                  <a:gd name="connsiteY3" fmla="*/ 7826 h 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08" h="7826">
                    <a:moveTo>
                      <a:pt x="0" y="0"/>
                    </a:moveTo>
                    <a:lnTo>
                      <a:pt x="2608" y="0"/>
                    </a:lnTo>
                    <a:lnTo>
                      <a:pt x="2608" y="7826"/>
                    </a:lnTo>
                    <a:lnTo>
                      <a:pt x="0" y="782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303" name="Freeform 80">
                <a:extLst>
                  <a:ext uri="{FF2B5EF4-FFF2-40B4-BE49-F238E27FC236}">
                    <a16:creationId xmlns:a16="http://schemas.microsoft.com/office/drawing/2014/main" id="{F0DEB24A-1319-3CFF-C163-3B48CC71D725}"/>
                  </a:ext>
                </a:extLst>
              </p:cNvPr>
              <p:cNvSpPr/>
              <p:nvPr/>
            </p:nvSpPr>
            <p:spPr>
              <a:xfrm>
                <a:off x="4557820" y="3779811"/>
                <a:ext cx="47269" cy="88252"/>
              </a:xfrm>
              <a:custGeom>
                <a:avLst/>
                <a:gdLst>
                  <a:gd name="connsiteX0" fmla="*/ 870 w 4347"/>
                  <a:gd name="connsiteY0" fmla="*/ 4058 h 8116"/>
                  <a:gd name="connsiteX1" fmla="*/ 0 w 4347"/>
                  <a:gd name="connsiteY1" fmla="*/ 4058 h 8116"/>
                  <a:gd name="connsiteX2" fmla="*/ 0 w 4347"/>
                  <a:gd name="connsiteY2" fmla="*/ 8116 h 8116"/>
                  <a:gd name="connsiteX3" fmla="*/ 2898 w 4347"/>
                  <a:gd name="connsiteY3" fmla="*/ 8116 h 8116"/>
                  <a:gd name="connsiteX4" fmla="*/ 4347 w 4347"/>
                  <a:gd name="connsiteY4" fmla="*/ 580 h 8116"/>
                  <a:gd name="connsiteX5" fmla="*/ 1739 w 4347"/>
                  <a:gd name="connsiteY5" fmla="*/ 0 h 8116"/>
                  <a:gd name="connsiteX6" fmla="*/ 870 w 4347"/>
                  <a:gd name="connsiteY6" fmla="*/ 4348 h 8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347" h="8116">
                    <a:moveTo>
                      <a:pt x="870" y="4058"/>
                    </a:moveTo>
                    <a:lnTo>
                      <a:pt x="0" y="4058"/>
                    </a:lnTo>
                    <a:lnTo>
                      <a:pt x="0" y="8116"/>
                    </a:lnTo>
                    <a:lnTo>
                      <a:pt x="2898" y="8116"/>
                    </a:lnTo>
                    <a:cubicBezTo>
                      <a:pt x="2898" y="5507"/>
                      <a:pt x="3478" y="3188"/>
                      <a:pt x="4347" y="580"/>
                    </a:cubicBezTo>
                    <a:lnTo>
                      <a:pt x="1739" y="0"/>
                    </a:lnTo>
                    <a:cubicBezTo>
                      <a:pt x="1449" y="1449"/>
                      <a:pt x="1159" y="2899"/>
                      <a:pt x="870" y="4348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304" name="Freeform 81">
                <a:extLst>
                  <a:ext uri="{FF2B5EF4-FFF2-40B4-BE49-F238E27FC236}">
                    <a16:creationId xmlns:a16="http://schemas.microsoft.com/office/drawing/2014/main" id="{8D858EC8-6F8D-A4AF-6115-B7A7A8CD7CDB}"/>
                  </a:ext>
                </a:extLst>
              </p:cNvPr>
              <p:cNvSpPr/>
              <p:nvPr/>
            </p:nvSpPr>
            <p:spPr>
              <a:xfrm>
                <a:off x="4557820" y="3950008"/>
                <a:ext cx="28359" cy="85099"/>
              </a:xfrm>
              <a:custGeom>
                <a:avLst/>
                <a:gdLst>
                  <a:gd name="connsiteX0" fmla="*/ 0 w 2608"/>
                  <a:gd name="connsiteY0" fmla="*/ 0 h 7826"/>
                  <a:gd name="connsiteX1" fmla="*/ 2608 w 2608"/>
                  <a:gd name="connsiteY1" fmla="*/ 0 h 7826"/>
                  <a:gd name="connsiteX2" fmla="*/ 2608 w 2608"/>
                  <a:gd name="connsiteY2" fmla="*/ 7826 h 7826"/>
                  <a:gd name="connsiteX3" fmla="*/ 0 w 2608"/>
                  <a:gd name="connsiteY3" fmla="*/ 7826 h 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08" h="7826">
                    <a:moveTo>
                      <a:pt x="0" y="0"/>
                    </a:moveTo>
                    <a:lnTo>
                      <a:pt x="2608" y="0"/>
                    </a:lnTo>
                    <a:lnTo>
                      <a:pt x="2608" y="7826"/>
                    </a:lnTo>
                    <a:lnTo>
                      <a:pt x="0" y="782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305" name="Freeform 82">
                <a:extLst>
                  <a:ext uri="{FF2B5EF4-FFF2-40B4-BE49-F238E27FC236}">
                    <a16:creationId xmlns:a16="http://schemas.microsoft.com/office/drawing/2014/main" id="{A7F2B75D-5E19-8508-242A-FB242CACF982}"/>
                  </a:ext>
                </a:extLst>
              </p:cNvPr>
              <p:cNvSpPr/>
              <p:nvPr/>
            </p:nvSpPr>
            <p:spPr>
              <a:xfrm>
                <a:off x="6319528" y="3247143"/>
                <a:ext cx="44115" cy="28359"/>
              </a:xfrm>
              <a:custGeom>
                <a:avLst/>
                <a:gdLst>
                  <a:gd name="connsiteX0" fmla="*/ 0 w 4057"/>
                  <a:gd name="connsiteY0" fmla="*/ 0 h 2608"/>
                  <a:gd name="connsiteX1" fmla="*/ 4057 w 4057"/>
                  <a:gd name="connsiteY1" fmla="*/ 0 h 2608"/>
                  <a:gd name="connsiteX2" fmla="*/ 4057 w 4057"/>
                  <a:gd name="connsiteY2" fmla="*/ 2609 h 2608"/>
                  <a:gd name="connsiteX3" fmla="*/ 0 w 4057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57" h="2608">
                    <a:moveTo>
                      <a:pt x="0" y="0"/>
                    </a:moveTo>
                    <a:lnTo>
                      <a:pt x="4057" y="0"/>
                    </a:lnTo>
                    <a:lnTo>
                      <a:pt x="4057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2604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Hierarchy Tree Road – Slide Template</a:t>
            </a:r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BFF77B3B-7448-8319-4485-90C0F0376D11}"/>
              </a:ext>
            </a:extLst>
          </p:cNvPr>
          <p:cNvSpPr/>
          <p:nvPr/>
        </p:nvSpPr>
        <p:spPr>
          <a:xfrm>
            <a:off x="4951759" y="2275594"/>
            <a:ext cx="3668375" cy="707383"/>
          </a:xfrm>
          <a:custGeom>
            <a:avLst/>
            <a:gdLst>
              <a:gd name="connsiteX0" fmla="*/ 370020 w 4440248"/>
              <a:gd name="connsiteY0" fmla="*/ 0 h 856225"/>
              <a:gd name="connsiteX1" fmla="*/ 376698 w 4440248"/>
              <a:gd name="connsiteY1" fmla="*/ 0 h 856225"/>
              <a:gd name="connsiteX2" fmla="*/ 1396264 w 4440248"/>
              <a:gd name="connsiteY2" fmla="*/ 0 h 856225"/>
              <a:gd name="connsiteX3" fmla="*/ 4051157 w 4440248"/>
              <a:gd name="connsiteY3" fmla="*/ 0 h 856225"/>
              <a:gd name="connsiteX4" fmla="*/ 4440248 w 4440248"/>
              <a:gd name="connsiteY4" fmla="*/ 389144 h 856225"/>
              <a:gd name="connsiteX5" fmla="*/ 4436444 w 4440248"/>
              <a:gd name="connsiteY5" fmla="*/ 389144 h 856225"/>
              <a:gd name="connsiteX6" fmla="*/ 4047353 w 4440248"/>
              <a:gd name="connsiteY6" fmla="*/ 778274 h 856225"/>
              <a:gd name="connsiteX7" fmla="*/ 1396264 w 4440248"/>
              <a:gd name="connsiteY7" fmla="*/ 778274 h 856225"/>
              <a:gd name="connsiteX8" fmla="*/ 1396264 w 4440248"/>
              <a:gd name="connsiteY8" fmla="*/ 778381 h 856225"/>
              <a:gd name="connsiteX9" fmla="*/ 379813 w 4440248"/>
              <a:gd name="connsiteY9" fmla="*/ 778381 h 856225"/>
              <a:gd name="connsiteX10" fmla="*/ 0 w 4440248"/>
              <a:gd name="connsiteY10" fmla="*/ 856225 h 856225"/>
              <a:gd name="connsiteX11" fmla="*/ 0 w 4440248"/>
              <a:gd name="connsiteY11" fmla="*/ 778274 h 856225"/>
              <a:gd name="connsiteX12" fmla="*/ 0 w 4440248"/>
              <a:gd name="connsiteY12" fmla="*/ 382960 h 856225"/>
              <a:gd name="connsiteX13" fmla="*/ 0 w 4440248"/>
              <a:gd name="connsiteY13" fmla="*/ 370059 h 856225"/>
              <a:gd name="connsiteX14" fmla="*/ 370020 w 4440248"/>
              <a:gd name="connsiteY14" fmla="*/ 0 h 85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40248" h="856225">
                <a:moveTo>
                  <a:pt x="370020" y="0"/>
                </a:moveTo>
                <a:lnTo>
                  <a:pt x="376698" y="0"/>
                </a:lnTo>
                <a:lnTo>
                  <a:pt x="1396264" y="0"/>
                </a:lnTo>
                <a:lnTo>
                  <a:pt x="4051157" y="0"/>
                </a:lnTo>
                <a:cubicBezTo>
                  <a:pt x="4264787" y="0"/>
                  <a:pt x="4440248" y="175500"/>
                  <a:pt x="4440248" y="389144"/>
                </a:cubicBezTo>
                <a:lnTo>
                  <a:pt x="4436444" y="389144"/>
                </a:lnTo>
                <a:cubicBezTo>
                  <a:pt x="4436444" y="602774"/>
                  <a:pt x="4260970" y="778274"/>
                  <a:pt x="4047353" y="778274"/>
                </a:cubicBezTo>
                <a:lnTo>
                  <a:pt x="1396264" y="778274"/>
                </a:lnTo>
                <a:lnTo>
                  <a:pt x="1396264" y="778381"/>
                </a:lnTo>
                <a:lnTo>
                  <a:pt x="379813" y="778381"/>
                </a:lnTo>
                <a:cubicBezTo>
                  <a:pt x="245940" y="778381"/>
                  <a:pt x="115193" y="806405"/>
                  <a:pt x="0" y="856225"/>
                </a:cubicBezTo>
                <a:lnTo>
                  <a:pt x="0" y="778274"/>
                </a:lnTo>
                <a:lnTo>
                  <a:pt x="0" y="382960"/>
                </a:lnTo>
                <a:lnTo>
                  <a:pt x="0" y="370059"/>
                </a:lnTo>
                <a:cubicBezTo>
                  <a:pt x="0" y="167867"/>
                  <a:pt x="164037" y="0"/>
                  <a:pt x="370020" y="0"/>
                </a:cubicBezTo>
                <a:close/>
              </a:path>
            </a:pathLst>
          </a:custGeom>
          <a:solidFill>
            <a:schemeClr val="accent2"/>
          </a:solidFill>
          <a:ln w="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400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6B023B24-584E-4AB1-903A-256F4F242544}"/>
              </a:ext>
            </a:extLst>
          </p:cNvPr>
          <p:cNvSpPr/>
          <p:nvPr/>
        </p:nvSpPr>
        <p:spPr>
          <a:xfrm>
            <a:off x="523866" y="2959549"/>
            <a:ext cx="3668375" cy="707383"/>
          </a:xfrm>
          <a:custGeom>
            <a:avLst/>
            <a:gdLst>
              <a:gd name="connsiteX0" fmla="*/ 389091 w 4440248"/>
              <a:gd name="connsiteY0" fmla="*/ 0 h 856225"/>
              <a:gd name="connsiteX1" fmla="*/ 3034624 w 4440248"/>
              <a:gd name="connsiteY1" fmla="*/ 0 h 856225"/>
              <a:gd name="connsiteX2" fmla="*/ 4060442 w 4440248"/>
              <a:gd name="connsiteY2" fmla="*/ 0 h 856225"/>
              <a:gd name="connsiteX3" fmla="*/ 4070229 w 4440248"/>
              <a:gd name="connsiteY3" fmla="*/ 0 h 856225"/>
              <a:gd name="connsiteX4" fmla="*/ 4440248 w 4440248"/>
              <a:gd name="connsiteY4" fmla="*/ 370059 h 856225"/>
              <a:gd name="connsiteX5" fmla="*/ 4438254 w 4440248"/>
              <a:gd name="connsiteY5" fmla="*/ 370059 h 856225"/>
              <a:gd name="connsiteX6" fmla="*/ 4440248 w 4440248"/>
              <a:gd name="connsiteY6" fmla="*/ 379850 h 856225"/>
              <a:gd name="connsiteX7" fmla="*/ 4440248 w 4440248"/>
              <a:gd name="connsiteY7" fmla="*/ 856225 h 856225"/>
              <a:gd name="connsiteX8" fmla="*/ 4060442 w 4440248"/>
              <a:gd name="connsiteY8" fmla="*/ 778390 h 856225"/>
              <a:gd name="connsiteX9" fmla="*/ 3034624 w 4440248"/>
              <a:gd name="connsiteY9" fmla="*/ 778390 h 856225"/>
              <a:gd name="connsiteX10" fmla="*/ 3034624 w 4440248"/>
              <a:gd name="connsiteY10" fmla="*/ 778274 h 856225"/>
              <a:gd name="connsiteX11" fmla="*/ 389091 w 4440248"/>
              <a:gd name="connsiteY11" fmla="*/ 778274 h 856225"/>
              <a:gd name="connsiteX12" fmla="*/ 0 w 4440248"/>
              <a:gd name="connsiteY12" fmla="*/ 389131 h 856225"/>
              <a:gd name="connsiteX13" fmla="*/ 389091 w 4440248"/>
              <a:gd name="connsiteY13" fmla="*/ 0 h 85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40248" h="856225">
                <a:moveTo>
                  <a:pt x="389091" y="0"/>
                </a:moveTo>
                <a:lnTo>
                  <a:pt x="3034624" y="0"/>
                </a:lnTo>
                <a:lnTo>
                  <a:pt x="4060442" y="0"/>
                </a:lnTo>
                <a:lnTo>
                  <a:pt x="4070229" y="0"/>
                </a:lnTo>
                <a:cubicBezTo>
                  <a:pt x="4272408" y="0"/>
                  <a:pt x="4440248" y="164050"/>
                  <a:pt x="4440248" y="370059"/>
                </a:cubicBezTo>
                <a:lnTo>
                  <a:pt x="4438254" y="370059"/>
                </a:lnTo>
                <a:lnTo>
                  <a:pt x="4440248" y="379850"/>
                </a:lnTo>
                <a:lnTo>
                  <a:pt x="4440248" y="856225"/>
                </a:lnTo>
                <a:cubicBezTo>
                  <a:pt x="4325065" y="806415"/>
                  <a:pt x="4194305" y="778390"/>
                  <a:pt x="4060442" y="778390"/>
                </a:cubicBezTo>
                <a:lnTo>
                  <a:pt x="3034624" y="778390"/>
                </a:lnTo>
                <a:lnTo>
                  <a:pt x="3034624" y="778274"/>
                </a:lnTo>
                <a:lnTo>
                  <a:pt x="389091" y="778274"/>
                </a:lnTo>
                <a:cubicBezTo>
                  <a:pt x="175474" y="778274"/>
                  <a:pt x="0" y="602774"/>
                  <a:pt x="0" y="389131"/>
                </a:cubicBezTo>
                <a:cubicBezTo>
                  <a:pt x="0" y="175487"/>
                  <a:pt x="175474" y="0"/>
                  <a:pt x="389091" y="0"/>
                </a:cubicBezTo>
                <a:close/>
              </a:path>
            </a:pathLst>
          </a:custGeom>
          <a:solidFill>
            <a:schemeClr val="accent5"/>
          </a:solidFill>
          <a:ln w="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400"/>
          </a:p>
        </p:txBody>
      </p:sp>
      <p:sp>
        <p:nvSpPr>
          <p:cNvPr id="85" name="Freeform 84">
            <a:extLst>
              <a:ext uri="{FF2B5EF4-FFF2-40B4-BE49-F238E27FC236}">
                <a16:creationId xmlns:a16="http://schemas.microsoft.com/office/drawing/2014/main" id="{80E17E49-CAEC-F38B-86F6-FFB4876CFB64}"/>
              </a:ext>
            </a:extLst>
          </p:cNvPr>
          <p:cNvSpPr/>
          <p:nvPr/>
        </p:nvSpPr>
        <p:spPr>
          <a:xfrm>
            <a:off x="4951759" y="3652954"/>
            <a:ext cx="3668375" cy="642972"/>
          </a:xfrm>
          <a:custGeom>
            <a:avLst/>
            <a:gdLst>
              <a:gd name="connsiteX0" fmla="*/ 337068 w 337357"/>
              <a:gd name="connsiteY0" fmla="*/ 29565 h 59130"/>
              <a:gd name="connsiteX1" fmla="*/ 337068 w 337357"/>
              <a:gd name="connsiteY1" fmla="*/ 29565 h 59130"/>
              <a:gd name="connsiteX2" fmla="*/ 307506 w 337357"/>
              <a:gd name="connsiteY2" fmla="*/ 59131 h 59130"/>
              <a:gd name="connsiteX3" fmla="*/ 0 w 337357"/>
              <a:gd name="connsiteY3" fmla="*/ 59131 h 59130"/>
              <a:gd name="connsiteX4" fmla="*/ 0 w 337357"/>
              <a:gd name="connsiteY4" fmla="*/ 28116 h 59130"/>
              <a:gd name="connsiteX5" fmla="*/ 28113 w 337357"/>
              <a:gd name="connsiteY5" fmla="*/ 0 h 59130"/>
              <a:gd name="connsiteX6" fmla="*/ 307795 w 337357"/>
              <a:gd name="connsiteY6" fmla="*/ 0 h 59130"/>
              <a:gd name="connsiteX7" fmla="*/ 337357 w 337357"/>
              <a:gd name="connsiteY7" fmla="*/ 29565 h 59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7357" h="59130">
                <a:moveTo>
                  <a:pt x="337068" y="29565"/>
                </a:moveTo>
                <a:lnTo>
                  <a:pt x="337068" y="29565"/>
                </a:lnTo>
                <a:cubicBezTo>
                  <a:pt x="337068" y="45797"/>
                  <a:pt x="323736" y="59131"/>
                  <a:pt x="307506" y="59131"/>
                </a:cubicBezTo>
                <a:lnTo>
                  <a:pt x="0" y="59131"/>
                </a:lnTo>
                <a:lnTo>
                  <a:pt x="0" y="28116"/>
                </a:lnTo>
                <a:cubicBezTo>
                  <a:pt x="0" y="12754"/>
                  <a:pt x="12463" y="0"/>
                  <a:pt x="28113" y="0"/>
                </a:cubicBezTo>
                <a:lnTo>
                  <a:pt x="307795" y="0"/>
                </a:lnTo>
                <a:cubicBezTo>
                  <a:pt x="324026" y="0"/>
                  <a:pt x="337357" y="13333"/>
                  <a:pt x="337357" y="29565"/>
                </a:cubicBezTo>
                <a:close/>
              </a:path>
            </a:pathLst>
          </a:custGeom>
          <a:solidFill>
            <a:schemeClr val="accent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87" name="Freeform 86">
            <a:extLst>
              <a:ext uri="{FF2B5EF4-FFF2-40B4-BE49-F238E27FC236}">
                <a16:creationId xmlns:a16="http://schemas.microsoft.com/office/drawing/2014/main" id="{2E2D257F-06FE-0139-87F5-BC2FA54DF8DE}"/>
              </a:ext>
            </a:extLst>
          </p:cNvPr>
          <p:cNvSpPr/>
          <p:nvPr/>
        </p:nvSpPr>
        <p:spPr>
          <a:xfrm>
            <a:off x="523866" y="4336909"/>
            <a:ext cx="3668375" cy="642972"/>
          </a:xfrm>
          <a:custGeom>
            <a:avLst/>
            <a:gdLst>
              <a:gd name="connsiteX0" fmla="*/ 337068 w 337357"/>
              <a:gd name="connsiteY0" fmla="*/ 28116 h 59130"/>
              <a:gd name="connsiteX1" fmla="*/ 337068 w 337357"/>
              <a:gd name="connsiteY1" fmla="*/ 59131 h 59130"/>
              <a:gd name="connsiteX2" fmla="*/ 29562 w 337357"/>
              <a:gd name="connsiteY2" fmla="*/ 59131 h 59130"/>
              <a:gd name="connsiteX3" fmla="*/ 0 w 337357"/>
              <a:gd name="connsiteY3" fmla="*/ 29566 h 59130"/>
              <a:gd name="connsiteX4" fmla="*/ 0 w 337357"/>
              <a:gd name="connsiteY4" fmla="*/ 29566 h 59130"/>
              <a:gd name="connsiteX5" fmla="*/ 29562 w 337357"/>
              <a:gd name="connsiteY5" fmla="*/ 0 h 59130"/>
              <a:gd name="connsiteX6" fmla="*/ 309244 w 337357"/>
              <a:gd name="connsiteY6" fmla="*/ 0 h 59130"/>
              <a:gd name="connsiteX7" fmla="*/ 337357 w 337357"/>
              <a:gd name="connsiteY7" fmla="*/ 28116 h 59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7357" h="59130">
                <a:moveTo>
                  <a:pt x="337068" y="28116"/>
                </a:moveTo>
                <a:lnTo>
                  <a:pt x="337068" y="59131"/>
                </a:lnTo>
                <a:lnTo>
                  <a:pt x="29562" y="59131"/>
                </a:lnTo>
                <a:cubicBezTo>
                  <a:pt x="13332" y="59131"/>
                  <a:pt x="0" y="45797"/>
                  <a:pt x="0" y="29566"/>
                </a:cubicBezTo>
                <a:lnTo>
                  <a:pt x="0" y="29566"/>
                </a:lnTo>
                <a:cubicBezTo>
                  <a:pt x="0" y="13333"/>
                  <a:pt x="13332" y="0"/>
                  <a:pt x="29562" y="0"/>
                </a:cubicBezTo>
                <a:lnTo>
                  <a:pt x="309244" y="0"/>
                </a:lnTo>
                <a:cubicBezTo>
                  <a:pt x="324605" y="0"/>
                  <a:pt x="337357" y="12464"/>
                  <a:pt x="337357" y="28116"/>
                </a:cubicBezTo>
                <a:close/>
              </a:path>
            </a:pathLst>
          </a:custGeom>
          <a:solidFill>
            <a:schemeClr val="accent4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pic>
        <p:nvPicPr>
          <p:cNvPr id="89" name="Graphic 88" descr="Bullseye with solid fill">
            <a:extLst>
              <a:ext uri="{FF2B5EF4-FFF2-40B4-BE49-F238E27FC236}">
                <a16:creationId xmlns:a16="http://schemas.microsoft.com/office/drawing/2014/main" id="{DDEE4ECE-6CF2-9FE0-ECE0-E0E7D64B53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76685" y="3817321"/>
            <a:ext cx="314235" cy="314235"/>
          </a:xfrm>
          <a:prstGeom prst="rect">
            <a:avLst/>
          </a:prstGeom>
        </p:spPr>
      </p:pic>
      <p:pic>
        <p:nvPicPr>
          <p:cNvPr id="90" name="Graphic 89" descr="Hourglass 30% with solid fill">
            <a:extLst>
              <a:ext uri="{FF2B5EF4-FFF2-40B4-BE49-F238E27FC236}">
                <a16:creationId xmlns:a16="http://schemas.microsoft.com/office/drawing/2014/main" id="{E4E8CA8C-0D58-5A84-FEEA-5B8868B736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76685" y="2439961"/>
            <a:ext cx="314235" cy="314235"/>
          </a:xfrm>
          <a:prstGeom prst="rect">
            <a:avLst/>
          </a:prstGeom>
        </p:spPr>
      </p:pic>
      <p:pic>
        <p:nvPicPr>
          <p:cNvPr id="91" name="Graphic 90" descr="Lightbulb with solid fill">
            <a:extLst>
              <a:ext uri="{FF2B5EF4-FFF2-40B4-BE49-F238E27FC236}">
                <a16:creationId xmlns:a16="http://schemas.microsoft.com/office/drawing/2014/main" id="{5417CD14-29AD-EDAF-75E0-E381C057D5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2117" y="3123916"/>
            <a:ext cx="314235" cy="314235"/>
          </a:xfrm>
          <a:prstGeom prst="rect">
            <a:avLst/>
          </a:prstGeom>
        </p:spPr>
      </p:pic>
      <p:pic>
        <p:nvPicPr>
          <p:cNvPr id="92" name="Graphic 91" descr="Research with solid fill">
            <a:extLst>
              <a:ext uri="{FF2B5EF4-FFF2-40B4-BE49-F238E27FC236}">
                <a16:creationId xmlns:a16="http://schemas.microsoft.com/office/drawing/2014/main" id="{224FE293-F020-7827-4B1B-814CF35E710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12117" y="4501276"/>
            <a:ext cx="314235" cy="314235"/>
          </a:xfrm>
          <a:prstGeom prst="rect">
            <a:avLst/>
          </a:prstGeom>
        </p:spPr>
      </p:pic>
      <p:sp>
        <p:nvSpPr>
          <p:cNvPr id="93" name="TextBox 92">
            <a:extLst>
              <a:ext uri="{FF2B5EF4-FFF2-40B4-BE49-F238E27FC236}">
                <a16:creationId xmlns:a16="http://schemas.microsoft.com/office/drawing/2014/main" id="{C6CF40A3-0F97-CC9F-3CBC-DF24427C2C99}"/>
              </a:ext>
            </a:extLst>
          </p:cNvPr>
          <p:cNvSpPr txBox="1"/>
          <p:nvPr/>
        </p:nvSpPr>
        <p:spPr>
          <a:xfrm>
            <a:off x="1004099" y="4454976"/>
            <a:ext cx="3103054" cy="40683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viverra. 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B7B6325-4A9E-E4CA-F753-4C61F6C926A2}"/>
              </a:ext>
            </a:extLst>
          </p:cNvPr>
          <p:cNvSpPr txBox="1"/>
          <p:nvPr/>
        </p:nvSpPr>
        <p:spPr>
          <a:xfrm>
            <a:off x="1004099" y="3077615"/>
            <a:ext cx="3103054" cy="40683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viverra. 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A7BB9442-EE8D-678D-D1A8-DC23E81DEA6A}"/>
              </a:ext>
            </a:extLst>
          </p:cNvPr>
          <p:cNvSpPr txBox="1"/>
          <p:nvPr/>
        </p:nvSpPr>
        <p:spPr>
          <a:xfrm>
            <a:off x="5035366" y="3771021"/>
            <a:ext cx="3103054" cy="40683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viverra. 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B49314E-9C58-39A0-4E1E-74CCE1348D88}"/>
              </a:ext>
            </a:extLst>
          </p:cNvPr>
          <p:cNvSpPr txBox="1"/>
          <p:nvPr/>
        </p:nvSpPr>
        <p:spPr>
          <a:xfrm>
            <a:off x="5035366" y="2393660"/>
            <a:ext cx="3103054" cy="40683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viverra. 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E563761-53DA-0C11-871C-1C1D370DED33}"/>
              </a:ext>
            </a:extLst>
          </p:cNvPr>
          <p:cNvSpPr txBox="1"/>
          <p:nvPr/>
        </p:nvSpPr>
        <p:spPr>
          <a:xfrm>
            <a:off x="688041" y="3691662"/>
            <a:ext cx="1978862" cy="45769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89BF4DB-08B2-AAD0-0A6C-3D0A5B893B12}"/>
              </a:ext>
            </a:extLst>
          </p:cNvPr>
          <p:cNvSpPr txBox="1"/>
          <p:nvPr/>
        </p:nvSpPr>
        <p:spPr>
          <a:xfrm>
            <a:off x="688041" y="2321165"/>
            <a:ext cx="1978862" cy="45769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AC32BA46-3BDC-07F7-ED15-AA133CDA0ACD}"/>
              </a:ext>
            </a:extLst>
          </p:cNvPr>
          <p:cNvSpPr txBox="1"/>
          <p:nvPr/>
        </p:nvSpPr>
        <p:spPr>
          <a:xfrm>
            <a:off x="6486540" y="3023127"/>
            <a:ext cx="1978862" cy="45769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2F641597-5E52-CD57-3489-D77BED51DB2B}"/>
              </a:ext>
            </a:extLst>
          </p:cNvPr>
          <p:cNvSpPr txBox="1"/>
          <p:nvPr/>
        </p:nvSpPr>
        <p:spPr>
          <a:xfrm>
            <a:off x="6486540" y="1652631"/>
            <a:ext cx="1978862" cy="45769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accent2"/>
                </a:solidFill>
              </a:rPr>
              <a:t>Lorem Ipsum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221F81A-5100-B0D8-8791-155CFD4E7A5F}"/>
              </a:ext>
            </a:extLst>
          </p:cNvPr>
          <p:cNvGrpSpPr/>
          <p:nvPr/>
        </p:nvGrpSpPr>
        <p:grpSpPr>
          <a:xfrm>
            <a:off x="2783509" y="1610762"/>
            <a:ext cx="3583287" cy="4794319"/>
            <a:chOff x="2783509" y="1610762"/>
            <a:chExt cx="3583287" cy="4794319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4104CC8-E247-203B-D819-0FDA69D1EE92}"/>
                </a:ext>
              </a:extLst>
            </p:cNvPr>
            <p:cNvSpPr/>
            <p:nvPr/>
          </p:nvSpPr>
          <p:spPr>
            <a:xfrm>
              <a:off x="2786662" y="1610762"/>
              <a:ext cx="3580134" cy="4692168"/>
            </a:xfrm>
            <a:custGeom>
              <a:avLst/>
              <a:gdLst>
                <a:gd name="connsiteX0" fmla="*/ 2464497 w 3580134"/>
                <a:gd name="connsiteY0" fmla="*/ 0 h 4692168"/>
                <a:gd name="connsiteX1" fmla="*/ 3576991 w 3580134"/>
                <a:gd name="connsiteY1" fmla="*/ 0 h 4692168"/>
                <a:gd name="connsiteX2" fmla="*/ 3576991 w 3580134"/>
                <a:gd name="connsiteY2" fmla="*/ 586243 h 4692168"/>
                <a:gd name="connsiteX3" fmla="*/ 2464497 w 3580134"/>
                <a:gd name="connsiteY3" fmla="*/ 586243 h 4692168"/>
                <a:gd name="connsiteX4" fmla="*/ 2467650 w 3580134"/>
                <a:gd name="connsiteY4" fmla="*/ 589396 h 4692168"/>
                <a:gd name="connsiteX5" fmla="*/ 2083161 w 3580134"/>
                <a:gd name="connsiteY5" fmla="*/ 973918 h 4692168"/>
                <a:gd name="connsiteX6" fmla="*/ 2083161 w 3580134"/>
                <a:gd name="connsiteY6" fmla="*/ 1453010 h 4692168"/>
                <a:gd name="connsiteX7" fmla="*/ 2467650 w 3580134"/>
                <a:gd name="connsiteY7" fmla="*/ 1374207 h 4692168"/>
                <a:gd name="connsiteX8" fmla="*/ 3580134 w 3580134"/>
                <a:gd name="connsiteY8" fmla="*/ 1374207 h 4692168"/>
                <a:gd name="connsiteX9" fmla="*/ 3580134 w 3580134"/>
                <a:gd name="connsiteY9" fmla="*/ 1960450 h 4692168"/>
                <a:gd name="connsiteX10" fmla="*/ 2467650 w 3580134"/>
                <a:gd name="connsiteY10" fmla="*/ 1960450 h 4692168"/>
                <a:gd name="connsiteX11" fmla="*/ 2083161 w 3580134"/>
                <a:gd name="connsiteY11" fmla="*/ 2344982 h 4692168"/>
                <a:gd name="connsiteX12" fmla="*/ 2083161 w 3580134"/>
                <a:gd name="connsiteY12" fmla="*/ 3896360 h 4692168"/>
                <a:gd name="connsiteX13" fmla="*/ 2083161 w 3580134"/>
                <a:gd name="connsiteY13" fmla="*/ 4119478 h 4692168"/>
                <a:gd name="connsiteX14" fmla="*/ 2083161 w 3580134"/>
                <a:gd name="connsiteY14" fmla="*/ 4692168 h 4692168"/>
                <a:gd name="connsiteX15" fmla="*/ 1496973 w 3580134"/>
                <a:gd name="connsiteY15" fmla="*/ 4692168 h 4692168"/>
                <a:gd name="connsiteX16" fmla="*/ 1496973 w 3580134"/>
                <a:gd name="connsiteY16" fmla="*/ 4119478 h 4692168"/>
                <a:gd name="connsiteX17" fmla="*/ 1496973 w 3580134"/>
                <a:gd name="connsiteY17" fmla="*/ 3896360 h 4692168"/>
                <a:gd name="connsiteX18" fmla="*/ 1496973 w 3580134"/>
                <a:gd name="connsiteY18" fmla="*/ 3032091 h 4692168"/>
                <a:gd name="connsiteX19" fmla="*/ 1112495 w 3580134"/>
                <a:gd name="connsiteY19" fmla="*/ 2647559 h 4692168"/>
                <a:gd name="connsiteX20" fmla="*/ 0 w 3580134"/>
                <a:gd name="connsiteY20" fmla="*/ 2647559 h 4692168"/>
                <a:gd name="connsiteX21" fmla="*/ 0 w 3580134"/>
                <a:gd name="connsiteY21" fmla="*/ 2061316 h 4692168"/>
                <a:gd name="connsiteX22" fmla="*/ 1112495 w 3580134"/>
                <a:gd name="connsiteY22" fmla="*/ 2061316 h 4692168"/>
                <a:gd name="connsiteX23" fmla="*/ 1496973 w 3580134"/>
                <a:gd name="connsiteY23" fmla="*/ 2140108 h 4692168"/>
                <a:gd name="connsiteX24" fmla="*/ 1496973 w 3580134"/>
                <a:gd name="connsiteY24" fmla="*/ 1657874 h 4692168"/>
                <a:gd name="connsiteX25" fmla="*/ 1112495 w 3580134"/>
                <a:gd name="connsiteY25" fmla="*/ 1273352 h 4692168"/>
                <a:gd name="connsiteX26" fmla="*/ 0 w 3580134"/>
                <a:gd name="connsiteY26" fmla="*/ 1273352 h 4692168"/>
                <a:gd name="connsiteX27" fmla="*/ 0 w 3580134"/>
                <a:gd name="connsiteY27" fmla="*/ 687098 h 4692168"/>
                <a:gd name="connsiteX28" fmla="*/ 1112495 w 3580134"/>
                <a:gd name="connsiteY28" fmla="*/ 687098 h 4692168"/>
                <a:gd name="connsiteX29" fmla="*/ 1515883 w 3580134"/>
                <a:gd name="connsiteY29" fmla="*/ 775361 h 4692168"/>
                <a:gd name="connsiteX30" fmla="*/ 2464497 w 3580134"/>
                <a:gd name="connsiteY30" fmla="*/ 0 h 4692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580134" h="4692168">
                  <a:moveTo>
                    <a:pt x="2464497" y="0"/>
                  </a:moveTo>
                  <a:lnTo>
                    <a:pt x="3576991" y="0"/>
                  </a:lnTo>
                  <a:lnTo>
                    <a:pt x="3576991" y="586243"/>
                  </a:lnTo>
                  <a:lnTo>
                    <a:pt x="2464497" y="586243"/>
                  </a:lnTo>
                  <a:lnTo>
                    <a:pt x="2467650" y="589396"/>
                  </a:lnTo>
                  <a:cubicBezTo>
                    <a:pt x="2256491" y="589396"/>
                    <a:pt x="2083161" y="762748"/>
                    <a:pt x="2083161" y="973918"/>
                  </a:cubicBezTo>
                  <a:lnTo>
                    <a:pt x="2083161" y="1453010"/>
                  </a:lnTo>
                  <a:cubicBezTo>
                    <a:pt x="2199773" y="1402577"/>
                    <a:pt x="2332129" y="1374207"/>
                    <a:pt x="2467650" y="1374207"/>
                  </a:cubicBezTo>
                  <a:lnTo>
                    <a:pt x="3580134" y="1374207"/>
                  </a:lnTo>
                  <a:lnTo>
                    <a:pt x="3580134" y="1960450"/>
                  </a:lnTo>
                  <a:lnTo>
                    <a:pt x="2467650" y="1960450"/>
                  </a:lnTo>
                  <a:cubicBezTo>
                    <a:pt x="2256491" y="1960450"/>
                    <a:pt x="2083161" y="2133812"/>
                    <a:pt x="2083161" y="2344982"/>
                  </a:cubicBezTo>
                  <a:lnTo>
                    <a:pt x="2083161" y="3896360"/>
                  </a:lnTo>
                  <a:lnTo>
                    <a:pt x="2083161" y="4119478"/>
                  </a:lnTo>
                  <a:lnTo>
                    <a:pt x="2083161" y="4692168"/>
                  </a:lnTo>
                  <a:lnTo>
                    <a:pt x="1496973" y="4692168"/>
                  </a:lnTo>
                  <a:lnTo>
                    <a:pt x="1496973" y="4119478"/>
                  </a:lnTo>
                  <a:lnTo>
                    <a:pt x="1496973" y="3896360"/>
                  </a:lnTo>
                  <a:lnTo>
                    <a:pt x="1496973" y="3032091"/>
                  </a:lnTo>
                  <a:cubicBezTo>
                    <a:pt x="1496973" y="2820910"/>
                    <a:pt x="1323643" y="2647559"/>
                    <a:pt x="1112495" y="2647559"/>
                  </a:cubicBezTo>
                  <a:lnTo>
                    <a:pt x="0" y="2647559"/>
                  </a:lnTo>
                  <a:lnTo>
                    <a:pt x="0" y="2061316"/>
                  </a:lnTo>
                  <a:lnTo>
                    <a:pt x="1112495" y="2061316"/>
                  </a:lnTo>
                  <a:cubicBezTo>
                    <a:pt x="1248005" y="2061316"/>
                    <a:pt x="1380372" y="2089686"/>
                    <a:pt x="1496973" y="2140108"/>
                  </a:cubicBezTo>
                  <a:lnTo>
                    <a:pt x="1496973" y="1657874"/>
                  </a:lnTo>
                  <a:cubicBezTo>
                    <a:pt x="1496973" y="1446703"/>
                    <a:pt x="1323643" y="1273352"/>
                    <a:pt x="1112495" y="1273352"/>
                  </a:cubicBezTo>
                  <a:lnTo>
                    <a:pt x="0" y="1273352"/>
                  </a:lnTo>
                  <a:lnTo>
                    <a:pt x="0" y="687098"/>
                  </a:lnTo>
                  <a:lnTo>
                    <a:pt x="1112495" y="687098"/>
                  </a:lnTo>
                  <a:cubicBezTo>
                    <a:pt x="1254312" y="687098"/>
                    <a:pt x="1392975" y="718621"/>
                    <a:pt x="1515883" y="775361"/>
                  </a:cubicBezTo>
                  <a:cubicBezTo>
                    <a:pt x="1604124" y="334100"/>
                    <a:pt x="1998062" y="0"/>
                    <a:pt x="2464497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grpSp>
          <p:nvGrpSpPr>
            <p:cNvPr id="233" name="Group 232">
              <a:extLst>
                <a:ext uri="{FF2B5EF4-FFF2-40B4-BE49-F238E27FC236}">
                  <a16:creationId xmlns:a16="http://schemas.microsoft.com/office/drawing/2014/main" id="{1AFF2685-E1A5-C573-A0BF-71FCC02E7488}"/>
                </a:ext>
              </a:extLst>
            </p:cNvPr>
            <p:cNvGrpSpPr/>
            <p:nvPr/>
          </p:nvGrpSpPr>
          <p:grpSpPr>
            <a:xfrm>
              <a:off x="2783509" y="1876090"/>
              <a:ext cx="3580134" cy="4528991"/>
              <a:chOff x="2783509" y="1876090"/>
              <a:chExt cx="3580134" cy="4528991"/>
            </a:xfrm>
          </p:grpSpPr>
          <p:sp>
            <p:nvSpPr>
              <p:cNvPr id="234" name="Freeform 57">
                <a:extLst>
                  <a:ext uri="{FF2B5EF4-FFF2-40B4-BE49-F238E27FC236}">
                    <a16:creationId xmlns:a16="http://schemas.microsoft.com/office/drawing/2014/main" id="{258D7A4A-B6F7-DE41-BDC6-913DF0401215}"/>
                  </a:ext>
                </a:extLst>
              </p:cNvPr>
              <p:cNvSpPr/>
              <p:nvPr/>
            </p:nvSpPr>
            <p:spPr>
              <a:xfrm>
                <a:off x="4557413" y="5673857"/>
                <a:ext cx="28359" cy="85099"/>
              </a:xfrm>
              <a:custGeom>
                <a:avLst/>
                <a:gdLst>
                  <a:gd name="connsiteX0" fmla="*/ 0 w 2608"/>
                  <a:gd name="connsiteY0" fmla="*/ 0 h 7826"/>
                  <a:gd name="connsiteX1" fmla="*/ 0 w 2608"/>
                  <a:gd name="connsiteY1" fmla="*/ 7826 h 7826"/>
                  <a:gd name="connsiteX2" fmla="*/ 0 w 2608"/>
                  <a:gd name="connsiteY2" fmla="*/ 7826 h 7826"/>
                  <a:gd name="connsiteX3" fmla="*/ 2608 w 2608"/>
                  <a:gd name="connsiteY3" fmla="*/ 7826 h 7826"/>
                  <a:gd name="connsiteX4" fmla="*/ 2608 w 2608"/>
                  <a:gd name="connsiteY4" fmla="*/ 7826 h 7826"/>
                  <a:gd name="connsiteX5" fmla="*/ 2608 w 2608"/>
                  <a:gd name="connsiteY5" fmla="*/ 0 h 7826"/>
                  <a:gd name="connsiteX6" fmla="*/ 2608 w 2608"/>
                  <a:gd name="connsiteY6" fmla="*/ 0 h 7826"/>
                  <a:gd name="connsiteX7" fmla="*/ 0 w 2608"/>
                  <a:gd name="connsiteY7" fmla="*/ 0 h 7826"/>
                  <a:gd name="connsiteX8" fmla="*/ 0 w 2608"/>
                  <a:gd name="connsiteY8" fmla="*/ 0 h 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" h="7826">
                    <a:moveTo>
                      <a:pt x="0" y="0"/>
                    </a:moveTo>
                    <a:lnTo>
                      <a:pt x="0" y="7826"/>
                    </a:lnTo>
                    <a:lnTo>
                      <a:pt x="0" y="7826"/>
                    </a:lnTo>
                    <a:lnTo>
                      <a:pt x="2608" y="7826"/>
                    </a:lnTo>
                    <a:lnTo>
                      <a:pt x="2608" y="7826"/>
                    </a:lnTo>
                    <a:lnTo>
                      <a:pt x="2608" y="0"/>
                    </a:lnTo>
                    <a:lnTo>
                      <a:pt x="260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35" name="Freeform 60">
                <a:extLst>
                  <a:ext uri="{FF2B5EF4-FFF2-40B4-BE49-F238E27FC236}">
                    <a16:creationId xmlns:a16="http://schemas.microsoft.com/office/drawing/2014/main" id="{761EB7A9-402D-0C40-2786-F18D3F83B450}"/>
                  </a:ext>
                </a:extLst>
              </p:cNvPr>
              <p:cNvSpPr/>
              <p:nvPr/>
            </p:nvSpPr>
            <p:spPr>
              <a:xfrm>
                <a:off x="4557413" y="5844066"/>
                <a:ext cx="28359" cy="88252"/>
              </a:xfrm>
              <a:custGeom>
                <a:avLst/>
                <a:gdLst>
                  <a:gd name="connsiteX0" fmla="*/ 0 w 2608"/>
                  <a:gd name="connsiteY0" fmla="*/ 0 h 8116"/>
                  <a:gd name="connsiteX1" fmla="*/ 0 w 2608"/>
                  <a:gd name="connsiteY1" fmla="*/ 7826 h 8116"/>
                  <a:gd name="connsiteX2" fmla="*/ 0 w 2608"/>
                  <a:gd name="connsiteY2" fmla="*/ 8116 h 8116"/>
                  <a:gd name="connsiteX3" fmla="*/ 2608 w 2608"/>
                  <a:gd name="connsiteY3" fmla="*/ 8116 h 8116"/>
                  <a:gd name="connsiteX4" fmla="*/ 2608 w 2608"/>
                  <a:gd name="connsiteY4" fmla="*/ 7826 h 8116"/>
                  <a:gd name="connsiteX5" fmla="*/ 2608 w 2608"/>
                  <a:gd name="connsiteY5" fmla="*/ 0 h 8116"/>
                  <a:gd name="connsiteX6" fmla="*/ 2608 w 2608"/>
                  <a:gd name="connsiteY6" fmla="*/ 0 h 8116"/>
                  <a:gd name="connsiteX7" fmla="*/ 0 w 2608"/>
                  <a:gd name="connsiteY7" fmla="*/ 0 h 8116"/>
                  <a:gd name="connsiteX8" fmla="*/ 0 w 2608"/>
                  <a:gd name="connsiteY8" fmla="*/ 0 h 8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" h="8116">
                    <a:moveTo>
                      <a:pt x="0" y="0"/>
                    </a:moveTo>
                    <a:lnTo>
                      <a:pt x="0" y="7826"/>
                    </a:lnTo>
                    <a:lnTo>
                      <a:pt x="0" y="8116"/>
                    </a:lnTo>
                    <a:lnTo>
                      <a:pt x="2608" y="8116"/>
                    </a:lnTo>
                    <a:lnTo>
                      <a:pt x="2608" y="7826"/>
                    </a:lnTo>
                    <a:lnTo>
                      <a:pt x="2608" y="0"/>
                    </a:lnTo>
                    <a:lnTo>
                      <a:pt x="260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36" name="Freeform 63">
                <a:extLst>
                  <a:ext uri="{FF2B5EF4-FFF2-40B4-BE49-F238E27FC236}">
                    <a16:creationId xmlns:a16="http://schemas.microsoft.com/office/drawing/2014/main" id="{4BEA6A5F-9798-DC6A-0F6F-368BB33149BC}"/>
                  </a:ext>
                </a:extLst>
              </p:cNvPr>
              <p:cNvSpPr/>
              <p:nvPr/>
            </p:nvSpPr>
            <p:spPr>
              <a:xfrm>
                <a:off x="4557413" y="6017417"/>
                <a:ext cx="28359" cy="85099"/>
              </a:xfrm>
              <a:custGeom>
                <a:avLst/>
                <a:gdLst>
                  <a:gd name="connsiteX0" fmla="*/ 0 w 2608"/>
                  <a:gd name="connsiteY0" fmla="*/ 0 h 7826"/>
                  <a:gd name="connsiteX1" fmla="*/ 0 w 2608"/>
                  <a:gd name="connsiteY1" fmla="*/ 7826 h 7826"/>
                  <a:gd name="connsiteX2" fmla="*/ 0 w 2608"/>
                  <a:gd name="connsiteY2" fmla="*/ 7826 h 7826"/>
                  <a:gd name="connsiteX3" fmla="*/ 2608 w 2608"/>
                  <a:gd name="connsiteY3" fmla="*/ 7826 h 7826"/>
                  <a:gd name="connsiteX4" fmla="*/ 2608 w 2608"/>
                  <a:gd name="connsiteY4" fmla="*/ 7826 h 7826"/>
                  <a:gd name="connsiteX5" fmla="*/ 2608 w 2608"/>
                  <a:gd name="connsiteY5" fmla="*/ 0 h 7826"/>
                  <a:gd name="connsiteX6" fmla="*/ 2608 w 2608"/>
                  <a:gd name="connsiteY6" fmla="*/ 0 h 7826"/>
                  <a:gd name="connsiteX7" fmla="*/ 0 w 2608"/>
                  <a:gd name="connsiteY7" fmla="*/ 0 h 7826"/>
                  <a:gd name="connsiteX8" fmla="*/ 0 w 2608"/>
                  <a:gd name="connsiteY8" fmla="*/ 0 h 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" h="7826">
                    <a:moveTo>
                      <a:pt x="0" y="0"/>
                    </a:moveTo>
                    <a:lnTo>
                      <a:pt x="0" y="7826"/>
                    </a:lnTo>
                    <a:lnTo>
                      <a:pt x="0" y="7826"/>
                    </a:lnTo>
                    <a:lnTo>
                      <a:pt x="2608" y="7826"/>
                    </a:lnTo>
                    <a:lnTo>
                      <a:pt x="2608" y="7826"/>
                    </a:lnTo>
                    <a:lnTo>
                      <a:pt x="2608" y="0"/>
                    </a:lnTo>
                    <a:lnTo>
                      <a:pt x="260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37" name="Freeform 65">
                <a:extLst>
                  <a:ext uri="{FF2B5EF4-FFF2-40B4-BE49-F238E27FC236}">
                    <a16:creationId xmlns:a16="http://schemas.microsoft.com/office/drawing/2014/main" id="{33FDE449-31FE-3F4F-B7CF-DEEAC8AF27C5}"/>
                  </a:ext>
                </a:extLst>
              </p:cNvPr>
              <p:cNvSpPr/>
              <p:nvPr/>
            </p:nvSpPr>
            <p:spPr>
              <a:xfrm>
                <a:off x="4557413" y="6187615"/>
                <a:ext cx="28359" cy="88252"/>
              </a:xfrm>
              <a:custGeom>
                <a:avLst/>
                <a:gdLst>
                  <a:gd name="connsiteX0" fmla="*/ 0 w 2608"/>
                  <a:gd name="connsiteY0" fmla="*/ 0 h 8116"/>
                  <a:gd name="connsiteX1" fmla="*/ 0 w 2608"/>
                  <a:gd name="connsiteY1" fmla="*/ 7826 h 8116"/>
                  <a:gd name="connsiteX2" fmla="*/ 0 w 2608"/>
                  <a:gd name="connsiteY2" fmla="*/ 8116 h 8116"/>
                  <a:gd name="connsiteX3" fmla="*/ 2608 w 2608"/>
                  <a:gd name="connsiteY3" fmla="*/ 8116 h 8116"/>
                  <a:gd name="connsiteX4" fmla="*/ 2608 w 2608"/>
                  <a:gd name="connsiteY4" fmla="*/ 7826 h 8116"/>
                  <a:gd name="connsiteX5" fmla="*/ 2608 w 2608"/>
                  <a:gd name="connsiteY5" fmla="*/ 0 h 8116"/>
                  <a:gd name="connsiteX6" fmla="*/ 2608 w 2608"/>
                  <a:gd name="connsiteY6" fmla="*/ 0 h 8116"/>
                  <a:gd name="connsiteX7" fmla="*/ 0 w 2608"/>
                  <a:gd name="connsiteY7" fmla="*/ 0 h 8116"/>
                  <a:gd name="connsiteX8" fmla="*/ 0 w 2608"/>
                  <a:gd name="connsiteY8" fmla="*/ 0 h 8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" h="8116">
                    <a:moveTo>
                      <a:pt x="0" y="0"/>
                    </a:moveTo>
                    <a:lnTo>
                      <a:pt x="0" y="7826"/>
                    </a:lnTo>
                    <a:lnTo>
                      <a:pt x="0" y="8116"/>
                    </a:lnTo>
                    <a:lnTo>
                      <a:pt x="2608" y="8116"/>
                    </a:lnTo>
                    <a:lnTo>
                      <a:pt x="2608" y="7826"/>
                    </a:lnTo>
                    <a:lnTo>
                      <a:pt x="2608" y="0"/>
                    </a:lnTo>
                    <a:lnTo>
                      <a:pt x="260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38" name="Freeform 66">
                <a:extLst>
                  <a:ext uri="{FF2B5EF4-FFF2-40B4-BE49-F238E27FC236}">
                    <a16:creationId xmlns:a16="http://schemas.microsoft.com/office/drawing/2014/main" id="{A063D0E4-2FC0-68BC-9694-DE7C7AE463DE}"/>
                  </a:ext>
                </a:extLst>
              </p:cNvPr>
              <p:cNvSpPr/>
              <p:nvPr/>
            </p:nvSpPr>
            <p:spPr>
              <a:xfrm>
                <a:off x="4557413" y="6360966"/>
                <a:ext cx="28359" cy="44115"/>
              </a:xfrm>
              <a:custGeom>
                <a:avLst/>
                <a:gdLst>
                  <a:gd name="connsiteX0" fmla="*/ 0 w 2608"/>
                  <a:gd name="connsiteY0" fmla="*/ 0 h 4057"/>
                  <a:gd name="connsiteX1" fmla="*/ 2608 w 2608"/>
                  <a:gd name="connsiteY1" fmla="*/ 0 h 4057"/>
                  <a:gd name="connsiteX2" fmla="*/ 2608 w 2608"/>
                  <a:gd name="connsiteY2" fmla="*/ 4058 h 4057"/>
                  <a:gd name="connsiteX3" fmla="*/ 0 w 2608"/>
                  <a:gd name="connsiteY3" fmla="*/ 4058 h 4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08" h="4057">
                    <a:moveTo>
                      <a:pt x="0" y="0"/>
                    </a:moveTo>
                    <a:lnTo>
                      <a:pt x="2608" y="0"/>
                    </a:lnTo>
                    <a:lnTo>
                      <a:pt x="2608" y="4058"/>
                    </a:lnTo>
                    <a:lnTo>
                      <a:pt x="0" y="4058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39" name="Freeform 4">
                <a:extLst>
                  <a:ext uri="{FF2B5EF4-FFF2-40B4-BE49-F238E27FC236}">
                    <a16:creationId xmlns:a16="http://schemas.microsoft.com/office/drawing/2014/main" id="{5B118AEB-1BB0-97D2-39AC-95725F20A61C}"/>
                  </a:ext>
                </a:extLst>
              </p:cNvPr>
              <p:cNvSpPr/>
              <p:nvPr/>
            </p:nvSpPr>
            <p:spPr>
              <a:xfrm>
                <a:off x="4601935" y="2248009"/>
                <a:ext cx="63025" cy="91395"/>
              </a:xfrm>
              <a:custGeom>
                <a:avLst/>
                <a:gdLst>
                  <a:gd name="connsiteX0" fmla="*/ 5507 w 5796"/>
                  <a:gd name="connsiteY0" fmla="*/ 1159 h 8405"/>
                  <a:gd name="connsiteX1" fmla="*/ 3188 w 5796"/>
                  <a:gd name="connsiteY1" fmla="*/ 0 h 8405"/>
                  <a:gd name="connsiteX2" fmla="*/ 0 w 5796"/>
                  <a:gd name="connsiteY2" fmla="*/ 7536 h 8405"/>
                  <a:gd name="connsiteX3" fmla="*/ 2609 w 5796"/>
                  <a:gd name="connsiteY3" fmla="*/ 8406 h 8405"/>
                  <a:gd name="connsiteX4" fmla="*/ 5797 w 5796"/>
                  <a:gd name="connsiteY4" fmla="*/ 1449 h 8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96" h="8405">
                    <a:moveTo>
                      <a:pt x="5507" y="1159"/>
                    </a:moveTo>
                    <a:lnTo>
                      <a:pt x="3188" y="0"/>
                    </a:lnTo>
                    <a:cubicBezTo>
                      <a:pt x="2029" y="2319"/>
                      <a:pt x="870" y="4927"/>
                      <a:pt x="0" y="7536"/>
                    </a:cubicBezTo>
                    <a:lnTo>
                      <a:pt x="2609" y="8406"/>
                    </a:lnTo>
                    <a:cubicBezTo>
                      <a:pt x="3478" y="6087"/>
                      <a:pt x="4637" y="3478"/>
                      <a:pt x="5797" y="1449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40" name="Freeform 5">
                <a:extLst>
                  <a:ext uri="{FF2B5EF4-FFF2-40B4-BE49-F238E27FC236}">
                    <a16:creationId xmlns:a16="http://schemas.microsoft.com/office/drawing/2014/main" id="{0FCA0D22-37D9-A34D-084B-1A8E9B6499AD}"/>
                  </a:ext>
                </a:extLst>
              </p:cNvPr>
              <p:cNvSpPr/>
              <p:nvPr/>
            </p:nvSpPr>
            <p:spPr>
              <a:xfrm>
                <a:off x="5629342" y="1876090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41" name="Freeform 6">
                <a:extLst>
                  <a:ext uri="{FF2B5EF4-FFF2-40B4-BE49-F238E27FC236}">
                    <a16:creationId xmlns:a16="http://schemas.microsoft.com/office/drawing/2014/main" id="{352B3CF4-AC5F-E2D0-5F37-298FB43E97BF}"/>
                  </a:ext>
                </a:extLst>
              </p:cNvPr>
              <p:cNvSpPr/>
              <p:nvPr/>
            </p:nvSpPr>
            <p:spPr>
              <a:xfrm>
                <a:off x="5459155" y="1876090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42" name="Freeform 7">
                <a:extLst>
                  <a:ext uri="{FF2B5EF4-FFF2-40B4-BE49-F238E27FC236}">
                    <a16:creationId xmlns:a16="http://schemas.microsoft.com/office/drawing/2014/main" id="{CE5DA487-C2D7-14D8-14DD-28E5706877E1}"/>
                  </a:ext>
                </a:extLst>
              </p:cNvPr>
              <p:cNvSpPr/>
              <p:nvPr/>
            </p:nvSpPr>
            <p:spPr>
              <a:xfrm>
                <a:off x="4680727" y="2103028"/>
                <a:ext cx="75639" cy="85088"/>
              </a:xfrm>
              <a:custGeom>
                <a:avLst/>
                <a:gdLst>
                  <a:gd name="connsiteX0" fmla="*/ 6956 w 6956"/>
                  <a:gd name="connsiteY0" fmla="*/ 1739 h 7825"/>
                  <a:gd name="connsiteX1" fmla="*/ 4928 w 6956"/>
                  <a:gd name="connsiteY1" fmla="*/ 0 h 7825"/>
                  <a:gd name="connsiteX2" fmla="*/ 0 w 6956"/>
                  <a:gd name="connsiteY2" fmla="*/ 6377 h 7825"/>
                  <a:gd name="connsiteX3" fmla="*/ 2029 w 6956"/>
                  <a:gd name="connsiteY3" fmla="*/ 7826 h 7825"/>
                  <a:gd name="connsiteX4" fmla="*/ 6956 w 6956"/>
                  <a:gd name="connsiteY4" fmla="*/ 1739 h 7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56" h="7825">
                    <a:moveTo>
                      <a:pt x="6956" y="1739"/>
                    </a:moveTo>
                    <a:lnTo>
                      <a:pt x="4928" y="0"/>
                    </a:lnTo>
                    <a:cubicBezTo>
                      <a:pt x="3188" y="2029"/>
                      <a:pt x="1449" y="4058"/>
                      <a:pt x="0" y="6377"/>
                    </a:cubicBezTo>
                    <a:lnTo>
                      <a:pt x="2029" y="7826"/>
                    </a:lnTo>
                    <a:cubicBezTo>
                      <a:pt x="3478" y="5797"/>
                      <a:pt x="5217" y="3768"/>
                      <a:pt x="6956" y="1739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43" name="Freeform 8">
                <a:extLst>
                  <a:ext uri="{FF2B5EF4-FFF2-40B4-BE49-F238E27FC236}">
                    <a16:creationId xmlns:a16="http://schemas.microsoft.com/office/drawing/2014/main" id="{3461DDFB-CDFA-E06D-BF40-07C0E88539D0}"/>
                  </a:ext>
                </a:extLst>
              </p:cNvPr>
              <p:cNvSpPr/>
              <p:nvPr/>
            </p:nvSpPr>
            <p:spPr>
              <a:xfrm>
                <a:off x="5112496" y="1876090"/>
                <a:ext cx="88231" cy="40973"/>
              </a:xfrm>
              <a:custGeom>
                <a:avLst/>
                <a:gdLst>
                  <a:gd name="connsiteX0" fmla="*/ 8115 w 8114"/>
                  <a:gd name="connsiteY0" fmla="*/ 2609 h 3768"/>
                  <a:gd name="connsiteX1" fmla="*/ 8115 w 8114"/>
                  <a:gd name="connsiteY1" fmla="*/ 0 h 3768"/>
                  <a:gd name="connsiteX2" fmla="*/ 0 w 8114"/>
                  <a:gd name="connsiteY2" fmla="*/ 1159 h 3768"/>
                  <a:gd name="connsiteX3" fmla="*/ 580 w 8114"/>
                  <a:gd name="connsiteY3" fmla="*/ 3768 h 3768"/>
                  <a:gd name="connsiteX4" fmla="*/ 8115 w 8114"/>
                  <a:gd name="connsiteY4" fmla="*/ 2609 h 3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14" h="3768">
                    <a:moveTo>
                      <a:pt x="8115" y="2609"/>
                    </a:moveTo>
                    <a:lnTo>
                      <a:pt x="8115" y="0"/>
                    </a:lnTo>
                    <a:cubicBezTo>
                      <a:pt x="5216" y="0"/>
                      <a:pt x="2608" y="580"/>
                      <a:pt x="0" y="1159"/>
                    </a:cubicBezTo>
                    <a:lnTo>
                      <a:pt x="580" y="3768"/>
                    </a:lnTo>
                    <a:cubicBezTo>
                      <a:pt x="3188" y="3189"/>
                      <a:pt x="5797" y="2899"/>
                      <a:pt x="8115" y="2609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44" name="Freeform 9">
                <a:extLst>
                  <a:ext uri="{FF2B5EF4-FFF2-40B4-BE49-F238E27FC236}">
                    <a16:creationId xmlns:a16="http://schemas.microsoft.com/office/drawing/2014/main" id="{BFB9CD07-F902-3EA7-AC44-19858A5924F1}"/>
                  </a:ext>
                </a:extLst>
              </p:cNvPr>
              <p:cNvSpPr/>
              <p:nvPr/>
            </p:nvSpPr>
            <p:spPr>
              <a:xfrm>
                <a:off x="4800481" y="1989559"/>
                <a:ext cx="85088" cy="75639"/>
              </a:xfrm>
              <a:custGeom>
                <a:avLst/>
                <a:gdLst>
                  <a:gd name="connsiteX0" fmla="*/ 7825 w 7825"/>
                  <a:gd name="connsiteY0" fmla="*/ 2319 h 6956"/>
                  <a:gd name="connsiteX1" fmla="*/ 6376 w 7825"/>
                  <a:gd name="connsiteY1" fmla="*/ 0 h 6956"/>
                  <a:gd name="connsiteX2" fmla="*/ 0 w 7825"/>
                  <a:gd name="connsiteY2" fmla="*/ 4927 h 6956"/>
                  <a:gd name="connsiteX3" fmla="*/ 1739 w 7825"/>
                  <a:gd name="connsiteY3" fmla="*/ 6956 h 6956"/>
                  <a:gd name="connsiteX4" fmla="*/ 7825 w 7825"/>
                  <a:gd name="connsiteY4" fmla="*/ 2319 h 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25" h="6956">
                    <a:moveTo>
                      <a:pt x="7825" y="2319"/>
                    </a:moveTo>
                    <a:lnTo>
                      <a:pt x="6376" y="0"/>
                    </a:lnTo>
                    <a:cubicBezTo>
                      <a:pt x="4058" y="1449"/>
                      <a:pt x="2029" y="3188"/>
                      <a:pt x="0" y="4927"/>
                    </a:cubicBezTo>
                    <a:lnTo>
                      <a:pt x="1739" y="6956"/>
                    </a:lnTo>
                    <a:cubicBezTo>
                      <a:pt x="3768" y="5217"/>
                      <a:pt x="5797" y="3768"/>
                      <a:pt x="7825" y="2319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45" name="Freeform 10">
                <a:extLst>
                  <a:ext uri="{FF2B5EF4-FFF2-40B4-BE49-F238E27FC236}">
                    <a16:creationId xmlns:a16="http://schemas.microsoft.com/office/drawing/2014/main" id="{DD8D062E-79B4-290D-D20A-B54E6F744715}"/>
                  </a:ext>
                </a:extLst>
              </p:cNvPr>
              <p:cNvSpPr/>
              <p:nvPr/>
            </p:nvSpPr>
            <p:spPr>
              <a:xfrm>
                <a:off x="5285825" y="1876090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46" name="Freeform 11">
                <a:extLst>
                  <a:ext uri="{FF2B5EF4-FFF2-40B4-BE49-F238E27FC236}">
                    <a16:creationId xmlns:a16="http://schemas.microsoft.com/office/drawing/2014/main" id="{E320EE3E-E565-9063-FB23-A86F4DA52774}"/>
                  </a:ext>
                </a:extLst>
              </p:cNvPr>
              <p:cNvSpPr/>
              <p:nvPr/>
            </p:nvSpPr>
            <p:spPr>
              <a:xfrm>
                <a:off x="4945462" y="1910767"/>
                <a:ext cx="91384" cy="59872"/>
              </a:xfrm>
              <a:custGeom>
                <a:avLst/>
                <a:gdLst>
                  <a:gd name="connsiteX0" fmla="*/ 8405 w 8404"/>
                  <a:gd name="connsiteY0" fmla="*/ 2608 h 5506"/>
                  <a:gd name="connsiteX1" fmla="*/ 7535 w 8404"/>
                  <a:gd name="connsiteY1" fmla="*/ 0 h 5506"/>
                  <a:gd name="connsiteX2" fmla="*/ 0 w 8404"/>
                  <a:gd name="connsiteY2" fmla="*/ 3188 h 5506"/>
                  <a:gd name="connsiteX3" fmla="*/ 1159 w 8404"/>
                  <a:gd name="connsiteY3" fmla="*/ 5507 h 5506"/>
                  <a:gd name="connsiteX4" fmla="*/ 8405 w 8404"/>
                  <a:gd name="connsiteY4" fmla="*/ 2608 h 5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04" h="5506">
                    <a:moveTo>
                      <a:pt x="8405" y="2608"/>
                    </a:moveTo>
                    <a:lnTo>
                      <a:pt x="7535" y="0"/>
                    </a:lnTo>
                    <a:cubicBezTo>
                      <a:pt x="4927" y="869"/>
                      <a:pt x="2608" y="2029"/>
                      <a:pt x="0" y="3188"/>
                    </a:cubicBezTo>
                    <a:lnTo>
                      <a:pt x="1159" y="5507"/>
                    </a:lnTo>
                    <a:cubicBezTo>
                      <a:pt x="3478" y="4348"/>
                      <a:pt x="5797" y="3478"/>
                      <a:pt x="8405" y="2608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47" name="Freeform 12">
                <a:extLst>
                  <a:ext uri="{FF2B5EF4-FFF2-40B4-BE49-F238E27FC236}">
                    <a16:creationId xmlns:a16="http://schemas.microsoft.com/office/drawing/2014/main" id="{B67754D0-A74C-6A5A-79E9-AFD9F4B31447}"/>
                  </a:ext>
                </a:extLst>
              </p:cNvPr>
              <p:cNvSpPr/>
              <p:nvPr/>
            </p:nvSpPr>
            <p:spPr>
              <a:xfrm>
                <a:off x="4557820" y="2758613"/>
                <a:ext cx="28359" cy="85099"/>
              </a:xfrm>
              <a:custGeom>
                <a:avLst/>
                <a:gdLst>
                  <a:gd name="connsiteX0" fmla="*/ 0 w 2608"/>
                  <a:gd name="connsiteY0" fmla="*/ 0 h 7826"/>
                  <a:gd name="connsiteX1" fmla="*/ 2608 w 2608"/>
                  <a:gd name="connsiteY1" fmla="*/ 0 h 7826"/>
                  <a:gd name="connsiteX2" fmla="*/ 2608 w 2608"/>
                  <a:gd name="connsiteY2" fmla="*/ 7826 h 7826"/>
                  <a:gd name="connsiteX3" fmla="*/ 0 w 2608"/>
                  <a:gd name="connsiteY3" fmla="*/ 7826 h 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08" h="7826">
                    <a:moveTo>
                      <a:pt x="0" y="0"/>
                    </a:moveTo>
                    <a:lnTo>
                      <a:pt x="2608" y="0"/>
                    </a:lnTo>
                    <a:lnTo>
                      <a:pt x="2608" y="7826"/>
                    </a:lnTo>
                    <a:lnTo>
                      <a:pt x="0" y="782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48" name="Freeform 13">
                <a:extLst>
                  <a:ext uri="{FF2B5EF4-FFF2-40B4-BE49-F238E27FC236}">
                    <a16:creationId xmlns:a16="http://schemas.microsoft.com/office/drawing/2014/main" id="{6D41EC62-DF4C-7BA0-9FB3-8E990D5CB59B}"/>
                  </a:ext>
                </a:extLst>
              </p:cNvPr>
              <p:cNvSpPr/>
              <p:nvPr/>
            </p:nvSpPr>
            <p:spPr>
              <a:xfrm>
                <a:off x="6146187" y="1876090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49" name="Freeform 14">
                <a:extLst>
                  <a:ext uri="{FF2B5EF4-FFF2-40B4-BE49-F238E27FC236}">
                    <a16:creationId xmlns:a16="http://schemas.microsoft.com/office/drawing/2014/main" id="{F99560AF-9259-91D4-F414-72D2B2FBF088}"/>
                  </a:ext>
                </a:extLst>
              </p:cNvPr>
              <p:cNvSpPr/>
              <p:nvPr/>
            </p:nvSpPr>
            <p:spPr>
              <a:xfrm>
                <a:off x="5802671" y="1876090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50" name="Freeform 15">
                <a:extLst>
                  <a:ext uri="{FF2B5EF4-FFF2-40B4-BE49-F238E27FC236}">
                    <a16:creationId xmlns:a16="http://schemas.microsoft.com/office/drawing/2014/main" id="{9FE2DCB9-BC1A-CBB8-E2C2-3F853A831A62}"/>
                  </a:ext>
                </a:extLst>
              </p:cNvPr>
              <p:cNvSpPr/>
              <p:nvPr/>
            </p:nvSpPr>
            <p:spPr>
              <a:xfrm>
                <a:off x="4557820" y="2931964"/>
                <a:ext cx="28359" cy="85099"/>
              </a:xfrm>
              <a:custGeom>
                <a:avLst/>
                <a:gdLst>
                  <a:gd name="connsiteX0" fmla="*/ 0 w 2608"/>
                  <a:gd name="connsiteY0" fmla="*/ 0 h 7826"/>
                  <a:gd name="connsiteX1" fmla="*/ 2608 w 2608"/>
                  <a:gd name="connsiteY1" fmla="*/ 0 h 7826"/>
                  <a:gd name="connsiteX2" fmla="*/ 2608 w 2608"/>
                  <a:gd name="connsiteY2" fmla="*/ 7826 h 7826"/>
                  <a:gd name="connsiteX3" fmla="*/ 0 w 2608"/>
                  <a:gd name="connsiteY3" fmla="*/ 7826 h 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08" h="7826">
                    <a:moveTo>
                      <a:pt x="0" y="0"/>
                    </a:moveTo>
                    <a:lnTo>
                      <a:pt x="2608" y="0"/>
                    </a:lnTo>
                    <a:lnTo>
                      <a:pt x="2608" y="7826"/>
                    </a:lnTo>
                    <a:lnTo>
                      <a:pt x="0" y="782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51" name="Freeform 16">
                <a:extLst>
                  <a:ext uri="{FF2B5EF4-FFF2-40B4-BE49-F238E27FC236}">
                    <a16:creationId xmlns:a16="http://schemas.microsoft.com/office/drawing/2014/main" id="{887032D5-F4A4-A452-2AF7-90DEB0D02CA0}"/>
                  </a:ext>
                </a:extLst>
              </p:cNvPr>
              <p:cNvSpPr/>
              <p:nvPr/>
            </p:nvSpPr>
            <p:spPr>
              <a:xfrm>
                <a:off x="4560973" y="2411900"/>
                <a:ext cx="40962" cy="88252"/>
              </a:xfrm>
              <a:custGeom>
                <a:avLst/>
                <a:gdLst>
                  <a:gd name="connsiteX0" fmla="*/ 3767 w 3767"/>
                  <a:gd name="connsiteY0" fmla="*/ 580 h 8116"/>
                  <a:gd name="connsiteX1" fmla="*/ 1159 w 3767"/>
                  <a:gd name="connsiteY1" fmla="*/ 0 h 8116"/>
                  <a:gd name="connsiteX2" fmla="*/ 0 w 3767"/>
                  <a:gd name="connsiteY2" fmla="*/ 8116 h 8116"/>
                  <a:gd name="connsiteX3" fmla="*/ 2608 w 3767"/>
                  <a:gd name="connsiteY3" fmla="*/ 8116 h 8116"/>
                  <a:gd name="connsiteX4" fmla="*/ 3767 w 3767"/>
                  <a:gd name="connsiteY4" fmla="*/ 580 h 8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67" h="8116">
                    <a:moveTo>
                      <a:pt x="3767" y="580"/>
                    </a:moveTo>
                    <a:lnTo>
                      <a:pt x="1159" y="0"/>
                    </a:lnTo>
                    <a:cubicBezTo>
                      <a:pt x="580" y="2609"/>
                      <a:pt x="0" y="5218"/>
                      <a:pt x="0" y="8116"/>
                    </a:cubicBezTo>
                    <a:lnTo>
                      <a:pt x="2608" y="8116"/>
                    </a:lnTo>
                    <a:cubicBezTo>
                      <a:pt x="2608" y="5797"/>
                      <a:pt x="3188" y="3189"/>
                      <a:pt x="3767" y="580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52" name="Freeform 17">
                <a:extLst>
                  <a:ext uri="{FF2B5EF4-FFF2-40B4-BE49-F238E27FC236}">
                    <a16:creationId xmlns:a16="http://schemas.microsoft.com/office/drawing/2014/main" id="{47006EC3-333C-F576-347C-D5991E97867A}"/>
                  </a:ext>
                </a:extLst>
              </p:cNvPr>
              <p:cNvSpPr/>
              <p:nvPr/>
            </p:nvSpPr>
            <p:spPr>
              <a:xfrm>
                <a:off x="5976011" y="1876090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53" name="Freeform 18">
                <a:extLst>
                  <a:ext uri="{FF2B5EF4-FFF2-40B4-BE49-F238E27FC236}">
                    <a16:creationId xmlns:a16="http://schemas.microsoft.com/office/drawing/2014/main" id="{3B26669A-3F73-0072-762A-A8B3A95D49AE}"/>
                  </a:ext>
                </a:extLst>
              </p:cNvPr>
              <p:cNvSpPr/>
              <p:nvPr/>
            </p:nvSpPr>
            <p:spPr>
              <a:xfrm>
                <a:off x="4557820" y="2588404"/>
                <a:ext cx="28359" cy="85099"/>
              </a:xfrm>
              <a:custGeom>
                <a:avLst/>
                <a:gdLst>
                  <a:gd name="connsiteX0" fmla="*/ 0 w 2608"/>
                  <a:gd name="connsiteY0" fmla="*/ 0 h 7826"/>
                  <a:gd name="connsiteX1" fmla="*/ 2608 w 2608"/>
                  <a:gd name="connsiteY1" fmla="*/ 0 h 7826"/>
                  <a:gd name="connsiteX2" fmla="*/ 2608 w 2608"/>
                  <a:gd name="connsiteY2" fmla="*/ 7826 h 7826"/>
                  <a:gd name="connsiteX3" fmla="*/ 0 w 2608"/>
                  <a:gd name="connsiteY3" fmla="*/ 7826 h 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08" h="7826">
                    <a:moveTo>
                      <a:pt x="0" y="0"/>
                    </a:moveTo>
                    <a:lnTo>
                      <a:pt x="2608" y="0"/>
                    </a:lnTo>
                    <a:lnTo>
                      <a:pt x="2608" y="7826"/>
                    </a:lnTo>
                    <a:lnTo>
                      <a:pt x="0" y="782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54" name="Freeform 19">
                <a:extLst>
                  <a:ext uri="{FF2B5EF4-FFF2-40B4-BE49-F238E27FC236}">
                    <a16:creationId xmlns:a16="http://schemas.microsoft.com/office/drawing/2014/main" id="{068A86CD-AF5C-DA85-1115-83A17228F1EA}"/>
                  </a:ext>
                </a:extLst>
              </p:cNvPr>
              <p:cNvSpPr/>
              <p:nvPr/>
            </p:nvSpPr>
            <p:spPr>
              <a:xfrm>
                <a:off x="6319528" y="1876090"/>
                <a:ext cx="44115" cy="28359"/>
              </a:xfrm>
              <a:custGeom>
                <a:avLst/>
                <a:gdLst>
                  <a:gd name="connsiteX0" fmla="*/ 0 w 4057"/>
                  <a:gd name="connsiteY0" fmla="*/ 0 h 2608"/>
                  <a:gd name="connsiteX1" fmla="*/ 4057 w 4057"/>
                  <a:gd name="connsiteY1" fmla="*/ 0 h 2608"/>
                  <a:gd name="connsiteX2" fmla="*/ 4057 w 4057"/>
                  <a:gd name="connsiteY2" fmla="*/ 2609 h 2608"/>
                  <a:gd name="connsiteX3" fmla="*/ 0 w 4057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57" h="2608">
                    <a:moveTo>
                      <a:pt x="0" y="0"/>
                    </a:moveTo>
                    <a:lnTo>
                      <a:pt x="4057" y="0"/>
                    </a:lnTo>
                    <a:lnTo>
                      <a:pt x="4057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55" name="Freeform 20">
                <a:extLst>
                  <a:ext uri="{FF2B5EF4-FFF2-40B4-BE49-F238E27FC236}">
                    <a16:creationId xmlns:a16="http://schemas.microsoft.com/office/drawing/2014/main" id="{B078D5E9-2BE5-4955-630B-9BDFD67699E5}"/>
                  </a:ext>
                </a:extLst>
              </p:cNvPr>
              <p:cNvSpPr/>
              <p:nvPr/>
            </p:nvSpPr>
            <p:spPr>
              <a:xfrm>
                <a:off x="2783509" y="2560045"/>
                <a:ext cx="44115" cy="28359"/>
              </a:xfrm>
              <a:custGeom>
                <a:avLst/>
                <a:gdLst>
                  <a:gd name="connsiteX0" fmla="*/ 0 w 4057"/>
                  <a:gd name="connsiteY0" fmla="*/ 0 h 2608"/>
                  <a:gd name="connsiteX1" fmla="*/ 4057 w 4057"/>
                  <a:gd name="connsiteY1" fmla="*/ 0 h 2608"/>
                  <a:gd name="connsiteX2" fmla="*/ 4057 w 4057"/>
                  <a:gd name="connsiteY2" fmla="*/ 2609 h 2608"/>
                  <a:gd name="connsiteX3" fmla="*/ 0 w 4057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57" h="2608">
                    <a:moveTo>
                      <a:pt x="0" y="0"/>
                    </a:moveTo>
                    <a:lnTo>
                      <a:pt x="4057" y="0"/>
                    </a:lnTo>
                    <a:lnTo>
                      <a:pt x="4057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56" name="Freeform 21">
                <a:extLst>
                  <a:ext uri="{FF2B5EF4-FFF2-40B4-BE49-F238E27FC236}">
                    <a16:creationId xmlns:a16="http://schemas.microsoft.com/office/drawing/2014/main" id="{5C9F4A64-FE89-52FA-502A-2BD250329CBF}"/>
                  </a:ext>
                </a:extLst>
              </p:cNvPr>
              <p:cNvSpPr/>
              <p:nvPr/>
            </p:nvSpPr>
            <p:spPr>
              <a:xfrm>
                <a:off x="3262546" y="2560045"/>
                <a:ext cx="88241" cy="28359"/>
              </a:xfrm>
              <a:custGeom>
                <a:avLst/>
                <a:gdLst>
                  <a:gd name="connsiteX0" fmla="*/ 0 w 8115"/>
                  <a:gd name="connsiteY0" fmla="*/ 0 h 2608"/>
                  <a:gd name="connsiteX1" fmla="*/ 8115 w 8115"/>
                  <a:gd name="connsiteY1" fmla="*/ 0 h 2608"/>
                  <a:gd name="connsiteX2" fmla="*/ 8115 w 8115"/>
                  <a:gd name="connsiteY2" fmla="*/ 2609 h 2608"/>
                  <a:gd name="connsiteX3" fmla="*/ 0 w 811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115" h="2608">
                    <a:moveTo>
                      <a:pt x="0" y="0"/>
                    </a:moveTo>
                    <a:lnTo>
                      <a:pt x="8115" y="0"/>
                    </a:lnTo>
                    <a:lnTo>
                      <a:pt x="811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57" name="Freeform 22">
                <a:extLst>
                  <a:ext uri="{FF2B5EF4-FFF2-40B4-BE49-F238E27FC236}">
                    <a16:creationId xmlns:a16="http://schemas.microsoft.com/office/drawing/2014/main" id="{8A7CA388-A388-61CE-E347-2494C5618E3D}"/>
                  </a:ext>
                </a:extLst>
              </p:cNvPr>
              <p:cNvSpPr/>
              <p:nvPr/>
            </p:nvSpPr>
            <p:spPr>
              <a:xfrm>
                <a:off x="3959028" y="2563199"/>
                <a:ext cx="91384" cy="40973"/>
              </a:xfrm>
              <a:custGeom>
                <a:avLst/>
                <a:gdLst>
                  <a:gd name="connsiteX0" fmla="*/ 0 w 8404"/>
                  <a:gd name="connsiteY0" fmla="*/ 2609 h 3768"/>
                  <a:gd name="connsiteX1" fmla="*/ 7825 w 8404"/>
                  <a:gd name="connsiteY1" fmla="*/ 3768 h 3768"/>
                  <a:gd name="connsiteX2" fmla="*/ 8405 w 8404"/>
                  <a:gd name="connsiteY2" fmla="*/ 1159 h 3768"/>
                  <a:gd name="connsiteX3" fmla="*/ 290 w 8404"/>
                  <a:gd name="connsiteY3" fmla="*/ 0 h 3768"/>
                  <a:gd name="connsiteX4" fmla="*/ 290 w 8404"/>
                  <a:gd name="connsiteY4" fmla="*/ 2609 h 3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04" h="3768">
                    <a:moveTo>
                      <a:pt x="0" y="2609"/>
                    </a:moveTo>
                    <a:cubicBezTo>
                      <a:pt x="2608" y="2609"/>
                      <a:pt x="5217" y="3188"/>
                      <a:pt x="7825" y="3768"/>
                    </a:cubicBezTo>
                    <a:lnTo>
                      <a:pt x="8405" y="1159"/>
                    </a:lnTo>
                    <a:cubicBezTo>
                      <a:pt x="5797" y="580"/>
                      <a:pt x="2898" y="0"/>
                      <a:pt x="290" y="0"/>
                    </a:cubicBezTo>
                    <a:lnTo>
                      <a:pt x="29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58" name="Freeform 23">
                <a:extLst>
                  <a:ext uri="{FF2B5EF4-FFF2-40B4-BE49-F238E27FC236}">
                    <a16:creationId xmlns:a16="http://schemas.microsoft.com/office/drawing/2014/main" id="{0878C6BC-33A1-D270-225C-FFD9AECA034D}"/>
                  </a:ext>
                </a:extLst>
              </p:cNvPr>
              <p:cNvSpPr/>
              <p:nvPr/>
            </p:nvSpPr>
            <p:spPr>
              <a:xfrm>
                <a:off x="4274186" y="2682964"/>
                <a:ext cx="85088" cy="78792"/>
              </a:xfrm>
              <a:custGeom>
                <a:avLst/>
                <a:gdLst>
                  <a:gd name="connsiteX0" fmla="*/ 0 w 7825"/>
                  <a:gd name="connsiteY0" fmla="*/ 2319 h 7246"/>
                  <a:gd name="connsiteX1" fmla="*/ 6087 w 7825"/>
                  <a:gd name="connsiteY1" fmla="*/ 7246 h 7246"/>
                  <a:gd name="connsiteX2" fmla="*/ 7825 w 7825"/>
                  <a:gd name="connsiteY2" fmla="*/ 5217 h 7246"/>
                  <a:gd name="connsiteX3" fmla="*/ 1449 w 7825"/>
                  <a:gd name="connsiteY3" fmla="*/ 0 h 7246"/>
                  <a:gd name="connsiteX4" fmla="*/ 0 w 7825"/>
                  <a:gd name="connsiteY4" fmla="*/ 2029 h 7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25" h="7246">
                    <a:moveTo>
                      <a:pt x="0" y="2319"/>
                    </a:moveTo>
                    <a:cubicBezTo>
                      <a:pt x="2029" y="3768"/>
                      <a:pt x="4057" y="5507"/>
                      <a:pt x="6087" y="7246"/>
                    </a:cubicBezTo>
                    <a:lnTo>
                      <a:pt x="7825" y="5217"/>
                    </a:lnTo>
                    <a:cubicBezTo>
                      <a:pt x="5797" y="3478"/>
                      <a:pt x="3768" y="1739"/>
                      <a:pt x="1449" y="0"/>
                    </a:cubicBezTo>
                    <a:lnTo>
                      <a:pt x="0" y="202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59" name="Freeform 24">
                <a:extLst>
                  <a:ext uri="{FF2B5EF4-FFF2-40B4-BE49-F238E27FC236}">
                    <a16:creationId xmlns:a16="http://schemas.microsoft.com/office/drawing/2014/main" id="{EAD669D0-ABFC-AE0E-3A02-F098218BDE7F}"/>
                  </a:ext>
                </a:extLst>
              </p:cNvPr>
              <p:cNvSpPr/>
              <p:nvPr/>
            </p:nvSpPr>
            <p:spPr>
              <a:xfrm>
                <a:off x="3086053" y="2560045"/>
                <a:ext cx="88241" cy="28359"/>
              </a:xfrm>
              <a:custGeom>
                <a:avLst/>
                <a:gdLst>
                  <a:gd name="connsiteX0" fmla="*/ 0 w 8115"/>
                  <a:gd name="connsiteY0" fmla="*/ 0 h 2608"/>
                  <a:gd name="connsiteX1" fmla="*/ 8115 w 8115"/>
                  <a:gd name="connsiteY1" fmla="*/ 0 h 2608"/>
                  <a:gd name="connsiteX2" fmla="*/ 8115 w 8115"/>
                  <a:gd name="connsiteY2" fmla="*/ 2609 h 2608"/>
                  <a:gd name="connsiteX3" fmla="*/ 0 w 811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115" h="2608">
                    <a:moveTo>
                      <a:pt x="0" y="0"/>
                    </a:moveTo>
                    <a:lnTo>
                      <a:pt x="8115" y="0"/>
                    </a:lnTo>
                    <a:lnTo>
                      <a:pt x="811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60" name="Freeform 25">
                <a:extLst>
                  <a:ext uri="{FF2B5EF4-FFF2-40B4-BE49-F238E27FC236}">
                    <a16:creationId xmlns:a16="http://schemas.microsoft.com/office/drawing/2014/main" id="{8F31BB0F-B128-3A11-8EA7-EAA29FC04BD2}"/>
                  </a:ext>
                </a:extLst>
              </p:cNvPr>
              <p:cNvSpPr/>
              <p:nvPr/>
            </p:nvSpPr>
            <p:spPr>
              <a:xfrm>
                <a:off x="3609205" y="2560045"/>
                <a:ext cx="88241" cy="28359"/>
              </a:xfrm>
              <a:custGeom>
                <a:avLst/>
                <a:gdLst>
                  <a:gd name="connsiteX0" fmla="*/ 0 w 8115"/>
                  <a:gd name="connsiteY0" fmla="*/ 0 h 2608"/>
                  <a:gd name="connsiteX1" fmla="*/ 8115 w 8115"/>
                  <a:gd name="connsiteY1" fmla="*/ 0 h 2608"/>
                  <a:gd name="connsiteX2" fmla="*/ 8115 w 8115"/>
                  <a:gd name="connsiteY2" fmla="*/ 2609 h 2608"/>
                  <a:gd name="connsiteX3" fmla="*/ 0 w 811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115" h="2608">
                    <a:moveTo>
                      <a:pt x="0" y="0"/>
                    </a:moveTo>
                    <a:lnTo>
                      <a:pt x="8115" y="0"/>
                    </a:lnTo>
                    <a:lnTo>
                      <a:pt x="811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61" name="Freeform 26">
                <a:extLst>
                  <a:ext uri="{FF2B5EF4-FFF2-40B4-BE49-F238E27FC236}">
                    <a16:creationId xmlns:a16="http://schemas.microsoft.com/office/drawing/2014/main" id="{E538D36F-31FA-D8F7-F911-355F01E2FA33}"/>
                  </a:ext>
                </a:extLst>
              </p:cNvPr>
              <p:cNvSpPr/>
              <p:nvPr/>
            </p:nvSpPr>
            <p:spPr>
              <a:xfrm>
                <a:off x="4400247" y="2802739"/>
                <a:ext cx="75628" cy="88252"/>
              </a:xfrm>
              <a:custGeom>
                <a:avLst/>
                <a:gdLst>
                  <a:gd name="connsiteX0" fmla="*/ 0 w 6955"/>
                  <a:gd name="connsiteY0" fmla="*/ 1739 h 8116"/>
                  <a:gd name="connsiteX1" fmla="*/ 4637 w 6955"/>
                  <a:gd name="connsiteY1" fmla="*/ 8116 h 8116"/>
                  <a:gd name="connsiteX2" fmla="*/ 6956 w 6955"/>
                  <a:gd name="connsiteY2" fmla="*/ 6667 h 8116"/>
                  <a:gd name="connsiteX3" fmla="*/ 2029 w 6955"/>
                  <a:gd name="connsiteY3" fmla="*/ 0 h 8116"/>
                  <a:gd name="connsiteX4" fmla="*/ 0 w 6955"/>
                  <a:gd name="connsiteY4" fmla="*/ 1739 h 8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55" h="8116">
                    <a:moveTo>
                      <a:pt x="0" y="1739"/>
                    </a:moveTo>
                    <a:cubicBezTo>
                      <a:pt x="1739" y="3768"/>
                      <a:pt x="3188" y="5797"/>
                      <a:pt x="4637" y="8116"/>
                    </a:cubicBezTo>
                    <a:lnTo>
                      <a:pt x="6956" y="6667"/>
                    </a:lnTo>
                    <a:cubicBezTo>
                      <a:pt x="5506" y="4348"/>
                      <a:pt x="3768" y="2319"/>
                      <a:pt x="2029" y="0"/>
                    </a:cubicBezTo>
                    <a:lnTo>
                      <a:pt x="0" y="173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62" name="Freeform 27">
                <a:extLst>
                  <a:ext uri="{FF2B5EF4-FFF2-40B4-BE49-F238E27FC236}">
                    <a16:creationId xmlns:a16="http://schemas.microsoft.com/office/drawing/2014/main" id="{FAD7C2AB-33D0-961F-ED5D-D3B3DD9F7724}"/>
                  </a:ext>
                </a:extLst>
              </p:cNvPr>
              <p:cNvSpPr/>
              <p:nvPr/>
            </p:nvSpPr>
            <p:spPr>
              <a:xfrm>
                <a:off x="4122909" y="2604172"/>
                <a:ext cx="91395" cy="59872"/>
              </a:xfrm>
              <a:custGeom>
                <a:avLst/>
                <a:gdLst>
                  <a:gd name="connsiteX0" fmla="*/ 0 w 8405"/>
                  <a:gd name="connsiteY0" fmla="*/ 2319 h 5506"/>
                  <a:gd name="connsiteX1" fmla="*/ 7246 w 8405"/>
                  <a:gd name="connsiteY1" fmla="*/ 5507 h 5506"/>
                  <a:gd name="connsiteX2" fmla="*/ 8405 w 8405"/>
                  <a:gd name="connsiteY2" fmla="*/ 3188 h 5506"/>
                  <a:gd name="connsiteX3" fmla="*/ 870 w 8405"/>
                  <a:gd name="connsiteY3" fmla="*/ 0 h 5506"/>
                  <a:gd name="connsiteX4" fmla="*/ 0 w 8405"/>
                  <a:gd name="connsiteY4" fmla="*/ 2608 h 5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05" h="5506">
                    <a:moveTo>
                      <a:pt x="0" y="2319"/>
                    </a:moveTo>
                    <a:cubicBezTo>
                      <a:pt x="2319" y="3188"/>
                      <a:pt x="4927" y="4348"/>
                      <a:pt x="7246" y="5507"/>
                    </a:cubicBezTo>
                    <a:lnTo>
                      <a:pt x="8405" y="3188"/>
                    </a:lnTo>
                    <a:cubicBezTo>
                      <a:pt x="6087" y="2029"/>
                      <a:pt x="3478" y="869"/>
                      <a:pt x="870" y="0"/>
                    </a:cubicBezTo>
                    <a:lnTo>
                      <a:pt x="0" y="2608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63" name="Freeform 28">
                <a:extLst>
                  <a:ext uri="{FF2B5EF4-FFF2-40B4-BE49-F238E27FC236}">
                    <a16:creationId xmlns:a16="http://schemas.microsoft.com/office/drawing/2014/main" id="{40A0A9C9-22F0-C035-07EF-660F4D7C6D09}"/>
                  </a:ext>
                </a:extLst>
              </p:cNvPr>
              <p:cNvSpPr/>
              <p:nvPr/>
            </p:nvSpPr>
            <p:spPr>
              <a:xfrm>
                <a:off x="3435876" y="2560045"/>
                <a:ext cx="88241" cy="28359"/>
              </a:xfrm>
              <a:custGeom>
                <a:avLst/>
                <a:gdLst>
                  <a:gd name="connsiteX0" fmla="*/ 0 w 8115"/>
                  <a:gd name="connsiteY0" fmla="*/ 0 h 2608"/>
                  <a:gd name="connsiteX1" fmla="*/ 8115 w 8115"/>
                  <a:gd name="connsiteY1" fmla="*/ 0 h 2608"/>
                  <a:gd name="connsiteX2" fmla="*/ 8115 w 8115"/>
                  <a:gd name="connsiteY2" fmla="*/ 2609 h 2608"/>
                  <a:gd name="connsiteX3" fmla="*/ 0 w 811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115" h="2608">
                    <a:moveTo>
                      <a:pt x="0" y="0"/>
                    </a:moveTo>
                    <a:lnTo>
                      <a:pt x="8115" y="0"/>
                    </a:lnTo>
                    <a:lnTo>
                      <a:pt x="811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64" name="Freeform 29">
                <a:extLst>
                  <a:ext uri="{FF2B5EF4-FFF2-40B4-BE49-F238E27FC236}">
                    <a16:creationId xmlns:a16="http://schemas.microsoft.com/office/drawing/2014/main" id="{BD3CB9A5-14EE-D458-4610-ECEC7AB3D564}"/>
                  </a:ext>
                </a:extLst>
              </p:cNvPr>
              <p:cNvSpPr/>
              <p:nvPr/>
            </p:nvSpPr>
            <p:spPr>
              <a:xfrm>
                <a:off x="2912723" y="2560045"/>
                <a:ext cx="88241" cy="28359"/>
              </a:xfrm>
              <a:custGeom>
                <a:avLst/>
                <a:gdLst>
                  <a:gd name="connsiteX0" fmla="*/ 0 w 8115"/>
                  <a:gd name="connsiteY0" fmla="*/ 0 h 2608"/>
                  <a:gd name="connsiteX1" fmla="*/ 8115 w 8115"/>
                  <a:gd name="connsiteY1" fmla="*/ 0 h 2608"/>
                  <a:gd name="connsiteX2" fmla="*/ 8115 w 8115"/>
                  <a:gd name="connsiteY2" fmla="*/ 2609 h 2608"/>
                  <a:gd name="connsiteX3" fmla="*/ 0 w 811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115" h="2608">
                    <a:moveTo>
                      <a:pt x="0" y="0"/>
                    </a:moveTo>
                    <a:lnTo>
                      <a:pt x="8115" y="0"/>
                    </a:lnTo>
                    <a:lnTo>
                      <a:pt x="811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65" name="Freeform 30">
                <a:extLst>
                  <a:ext uri="{FF2B5EF4-FFF2-40B4-BE49-F238E27FC236}">
                    <a16:creationId xmlns:a16="http://schemas.microsoft.com/office/drawing/2014/main" id="{147B9B65-038F-F152-A9B8-6B08665EFE6F}"/>
                  </a:ext>
                </a:extLst>
              </p:cNvPr>
              <p:cNvSpPr/>
              <p:nvPr/>
            </p:nvSpPr>
            <p:spPr>
              <a:xfrm>
                <a:off x="4557820" y="3275513"/>
                <a:ext cx="28359" cy="110305"/>
              </a:xfrm>
              <a:custGeom>
                <a:avLst/>
                <a:gdLst>
                  <a:gd name="connsiteX0" fmla="*/ 2608 w 2608"/>
                  <a:gd name="connsiteY0" fmla="*/ 8116 h 10144"/>
                  <a:gd name="connsiteX1" fmla="*/ 2608 w 2608"/>
                  <a:gd name="connsiteY1" fmla="*/ 2029 h 10144"/>
                  <a:gd name="connsiteX2" fmla="*/ 2608 w 2608"/>
                  <a:gd name="connsiteY2" fmla="*/ 0 h 10144"/>
                  <a:gd name="connsiteX3" fmla="*/ 0 w 2608"/>
                  <a:gd name="connsiteY3" fmla="*/ 0 h 10144"/>
                  <a:gd name="connsiteX4" fmla="*/ 0 w 2608"/>
                  <a:gd name="connsiteY4" fmla="*/ 2029 h 10144"/>
                  <a:gd name="connsiteX5" fmla="*/ 0 w 2608"/>
                  <a:gd name="connsiteY5" fmla="*/ 8116 h 10144"/>
                  <a:gd name="connsiteX6" fmla="*/ 0 w 2608"/>
                  <a:gd name="connsiteY6" fmla="*/ 10145 h 10144"/>
                  <a:gd name="connsiteX7" fmla="*/ 2608 w 2608"/>
                  <a:gd name="connsiteY7" fmla="*/ 10145 h 10144"/>
                  <a:gd name="connsiteX8" fmla="*/ 2608 w 2608"/>
                  <a:gd name="connsiteY8" fmla="*/ 8116 h 10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" h="10144">
                    <a:moveTo>
                      <a:pt x="2608" y="8116"/>
                    </a:moveTo>
                    <a:lnTo>
                      <a:pt x="2608" y="2029"/>
                    </a:lnTo>
                    <a:lnTo>
                      <a:pt x="2608" y="0"/>
                    </a:lnTo>
                    <a:lnTo>
                      <a:pt x="0" y="0"/>
                    </a:lnTo>
                    <a:lnTo>
                      <a:pt x="0" y="2029"/>
                    </a:lnTo>
                    <a:lnTo>
                      <a:pt x="0" y="8116"/>
                    </a:lnTo>
                    <a:lnTo>
                      <a:pt x="0" y="10145"/>
                    </a:lnTo>
                    <a:lnTo>
                      <a:pt x="2608" y="10145"/>
                    </a:lnTo>
                    <a:lnTo>
                      <a:pt x="2608" y="811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66" name="Freeform 42">
                <a:extLst>
                  <a:ext uri="{FF2B5EF4-FFF2-40B4-BE49-F238E27FC236}">
                    <a16:creationId xmlns:a16="http://schemas.microsoft.com/office/drawing/2014/main" id="{9942841A-2955-7696-523F-BCC5DA31C86A}"/>
                  </a:ext>
                </a:extLst>
              </p:cNvPr>
              <p:cNvSpPr/>
              <p:nvPr/>
            </p:nvSpPr>
            <p:spPr>
              <a:xfrm>
                <a:off x="4557820" y="3647432"/>
                <a:ext cx="28359" cy="88241"/>
              </a:xfrm>
              <a:custGeom>
                <a:avLst/>
                <a:gdLst>
                  <a:gd name="connsiteX0" fmla="*/ 0 w 2608"/>
                  <a:gd name="connsiteY0" fmla="*/ 0 h 8115"/>
                  <a:gd name="connsiteX1" fmla="*/ 2608 w 2608"/>
                  <a:gd name="connsiteY1" fmla="*/ 0 h 8115"/>
                  <a:gd name="connsiteX2" fmla="*/ 2608 w 2608"/>
                  <a:gd name="connsiteY2" fmla="*/ 8116 h 8115"/>
                  <a:gd name="connsiteX3" fmla="*/ 0 w 2608"/>
                  <a:gd name="connsiteY3" fmla="*/ 8116 h 8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08" h="8115">
                    <a:moveTo>
                      <a:pt x="0" y="0"/>
                    </a:moveTo>
                    <a:lnTo>
                      <a:pt x="2608" y="0"/>
                    </a:lnTo>
                    <a:lnTo>
                      <a:pt x="2608" y="8116"/>
                    </a:lnTo>
                    <a:lnTo>
                      <a:pt x="0" y="811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67" name="Freeform 43">
                <a:extLst>
                  <a:ext uri="{FF2B5EF4-FFF2-40B4-BE49-F238E27FC236}">
                    <a16:creationId xmlns:a16="http://schemas.microsoft.com/office/drawing/2014/main" id="{B2E5D329-D46C-679E-B5BC-0B356AE74B08}"/>
                  </a:ext>
                </a:extLst>
              </p:cNvPr>
              <p:cNvSpPr/>
              <p:nvPr/>
            </p:nvSpPr>
            <p:spPr>
              <a:xfrm>
                <a:off x="4491631" y="2954027"/>
                <a:ext cx="59882" cy="91395"/>
              </a:xfrm>
              <a:custGeom>
                <a:avLst/>
                <a:gdLst>
                  <a:gd name="connsiteX0" fmla="*/ 5507 w 5507"/>
                  <a:gd name="connsiteY0" fmla="*/ 7536 h 8405"/>
                  <a:gd name="connsiteX1" fmla="*/ 2319 w 5507"/>
                  <a:gd name="connsiteY1" fmla="*/ 0 h 8405"/>
                  <a:gd name="connsiteX2" fmla="*/ 0 w 5507"/>
                  <a:gd name="connsiteY2" fmla="*/ 1159 h 8405"/>
                  <a:gd name="connsiteX3" fmla="*/ 2898 w 5507"/>
                  <a:gd name="connsiteY3" fmla="*/ 8406 h 8405"/>
                  <a:gd name="connsiteX4" fmla="*/ 5507 w 5507"/>
                  <a:gd name="connsiteY4" fmla="*/ 7536 h 8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07" h="8405">
                    <a:moveTo>
                      <a:pt x="5507" y="7536"/>
                    </a:moveTo>
                    <a:cubicBezTo>
                      <a:pt x="4637" y="4927"/>
                      <a:pt x="3768" y="2319"/>
                      <a:pt x="2319" y="0"/>
                    </a:cubicBezTo>
                    <a:lnTo>
                      <a:pt x="0" y="1159"/>
                    </a:lnTo>
                    <a:cubicBezTo>
                      <a:pt x="1160" y="3478"/>
                      <a:pt x="2029" y="6087"/>
                      <a:pt x="2898" y="8406"/>
                    </a:cubicBezTo>
                    <a:lnTo>
                      <a:pt x="5507" y="753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68" name="Freeform 44">
                <a:extLst>
                  <a:ext uri="{FF2B5EF4-FFF2-40B4-BE49-F238E27FC236}">
                    <a16:creationId xmlns:a16="http://schemas.microsoft.com/office/drawing/2014/main" id="{BE327968-612C-1B47-C9E5-58C4C8263224}"/>
                  </a:ext>
                </a:extLst>
              </p:cNvPr>
              <p:cNvSpPr/>
              <p:nvPr/>
            </p:nvSpPr>
            <p:spPr>
              <a:xfrm>
                <a:off x="4545217" y="3105315"/>
                <a:ext cx="40962" cy="110305"/>
              </a:xfrm>
              <a:custGeom>
                <a:avLst/>
                <a:gdLst>
                  <a:gd name="connsiteX0" fmla="*/ 1159 w 3767"/>
                  <a:gd name="connsiteY0" fmla="*/ 9855 h 10144"/>
                  <a:gd name="connsiteX1" fmla="*/ 3767 w 3767"/>
                  <a:gd name="connsiteY1" fmla="*/ 9855 h 10144"/>
                  <a:gd name="connsiteX2" fmla="*/ 3767 w 3767"/>
                  <a:gd name="connsiteY2" fmla="*/ 7826 h 10144"/>
                  <a:gd name="connsiteX3" fmla="*/ 3767 w 3767"/>
                  <a:gd name="connsiteY3" fmla="*/ 7826 h 10144"/>
                  <a:gd name="connsiteX4" fmla="*/ 3767 w 3767"/>
                  <a:gd name="connsiteY4" fmla="*/ 0 h 10144"/>
                  <a:gd name="connsiteX5" fmla="*/ 1159 w 3767"/>
                  <a:gd name="connsiteY5" fmla="*/ 0 h 10144"/>
                  <a:gd name="connsiteX6" fmla="*/ 1159 w 3767"/>
                  <a:gd name="connsiteY6" fmla="*/ 2029 h 10144"/>
                  <a:gd name="connsiteX7" fmla="*/ 0 w 3767"/>
                  <a:gd name="connsiteY7" fmla="*/ 2029 h 10144"/>
                  <a:gd name="connsiteX8" fmla="*/ 869 w 3767"/>
                  <a:gd name="connsiteY8" fmla="*/ 10145 h 10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767" h="10144">
                    <a:moveTo>
                      <a:pt x="1159" y="9855"/>
                    </a:moveTo>
                    <a:lnTo>
                      <a:pt x="3767" y="9855"/>
                    </a:lnTo>
                    <a:cubicBezTo>
                      <a:pt x="3767" y="8986"/>
                      <a:pt x="3767" y="8406"/>
                      <a:pt x="3767" y="7826"/>
                    </a:cubicBezTo>
                    <a:lnTo>
                      <a:pt x="3767" y="7826"/>
                    </a:lnTo>
                    <a:lnTo>
                      <a:pt x="3767" y="0"/>
                    </a:lnTo>
                    <a:lnTo>
                      <a:pt x="1159" y="0"/>
                    </a:lnTo>
                    <a:lnTo>
                      <a:pt x="1159" y="2029"/>
                    </a:lnTo>
                    <a:lnTo>
                      <a:pt x="0" y="2029"/>
                    </a:lnTo>
                    <a:cubicBezTo>
                      <a:pt x="580" y="4928"/>
                      <a:pt x="869" y="7537"/>
                      <a:pt x="869" y="10145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69" name="Freeform 45">
                <a:extLst>
                  <a:ext uri="{FF2B5EF4-FFF2-40B4-BE49-F238E27FC236}">
                    <a16:creationId xmlns:a16="http://schemas.microsoft.com/office/drawing/2014/main" id="{930754D2-B4E3-BC23-29FF-10D5E4F6FD34}"/>
                  </a:ext>
                </a:extLst>
              </p:cNvPr>
              <p:cNvSpPr/>
              <p:nvPr/>
            </p:nvSpPr>
            <p:spPr>
              <a:xfrm>
                <a:off x="3785699" y="2560045"/>
                <a:ext cx="88241" cy="28359"/>
              </a:xfrm>
              <a:custGeom>
                <a:avLst/>
                <a:gdLst>
                  <a:gd name="connsiteX0" fmla="*/ 0 w 8115"/>
                  <a:gd name="connsiteY0" fmla="*/ 0 h 2608"/>
                  <a:gd name="connsiteX1" fmla="*/ 8115 w 8115"/>
                  <a:gd name="connsiteY1" fmla="*/ 0 h 2608"/>
                  <a:gd name="connsiteX2" fmla="*/ 8115 w 8115"/>
                  <a:gd name="connsiteY2" fmla="*/ 2609 h 2608"/>
                  <a:gd name="connsiteX3" fmla="*/ 0 w 811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115" h="2608">
                    <a:moveTo>
                      <a:pt x="0" y="0"/>
                    </a:moveTo>
                    <a:lnTo>
                      <a:pt x="8115" y="0"/>
                    </a:lnTo>
                    <a:lnTo>
                      <a:pt x="811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70" name="Freeform 46">
                <a:extLst>
                  <a:ext uri="{FF2B5EF4-FFF2-40B4-BE49-F238E27FC236}">
                    <a16:creationId xmlns:a16="http://schemas.microsoft.com/office/drawing/2014/main" id="{6686064F-2113-9FEC-B275-D125B535320B}"/>
                  </a:ext>
                </a:extLst>
              </p:cNvPr>
              <p:cNvSpPr/>
              <p:nvPr/>
            </p:nvSpPr>
            <p:spPr>
              <a:xfrm>
                <a:off x="4557820" y="3448864"/>
                <a:ext cx="28359" cy="110305"/>
              </a:xfrm>
              <a:custGeom>
                <a:avLst/>
                <a:gdLst>
                  <a:gd name="connsiteX0" fmla="*/ 2608 w 2608"/>
                  <a:gd name="connsiteY0" fmla="*/ 4058 h 10144"/>
                  <a:gd name="connsiteX1" fmla="*/ 2608 w 2608"/>
                  <a:gd name="connsiteY1" fmla="*/ 2319 h 10144"/>
                  <a:gd name="connsiteX2" fmla="*/ 2608 w 2608"/>
                  <a:gd name="connsiteY2" fmla="*/ 0 h 10144"/>
                  <a:gd name="connsiteX3" fmla="*/ 0 w 2608"/>
                  <a:gd name="connsiteY3" fmla="*/ 0 h 10144"/>
                  <a:gd name="connsiteX4" fmla="*/ 0 w 2608"/>
                  <a:gd name="connsiteY4" fmla="*/ 2319 h 10144"/>
                  <a:gd name="connsiteX5" fmla="*/ 0 w 2608"/>
                  <a:gd name="connsiteY5" fmla="*/ 4058 h 10144"/>
                  <a:gd name="connsiteX6" fmla="*/ 0 w 2608"/>
                  <a:gd name="connsiteY6" fmla="*/ 10145 h 10144"/>
                  <a:gd name="connsiteX7" fmla="*/ 2608 w 2608"/>
                  <a:gd name="connsiteY7" fmla="*/ 10145 h 10144"/>
                  <a:gd name="connsiteX8" fmla="*/ 2608 w 2608"/>
                  <a:gd name="connsiteY8" fmla="*/ 4058 h 10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" h="10144">
                    <a:moveTo>
                      <a:pt x="2608" y="4058"/>
                    </a:moveTo>
                    <a:lnTo>
                      <a:pt x="2608" y="2319"/>
                    </a:lnTo>
                    <a:lnTo>
                      <a:pt x="2608" y="0"/>
                    </a:lnTo>
                    <a:lnTo>
                      <a:pt x="0" y="0"/>
                    </a:lnTo>
                    <a:lnTo>
                      <a:pt x="0" y="2319"/>
                    </a:lnTo>
                    <a:lnTo>
                      <a:pt x="0" y="4058"/>
                    </a:lnTo>
                    <a:lnTo>
                      <a:pt x="0" y="10145"/>
                    </a:lnTo>
                    <a:lnTo>
                      <a:pt x="2608" y="10145"/>
                    </a:lnTo>
                    <a:lnTo>
                      <a:pt x="2608" y="4058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71" name="Freeform 47">
                <a:extLst>
                  <a:ext uri="{FF2B5EF4-FFF2-40B4-BE49-F238E27FC236}">
                    <a16:creationId xmlns:a16="http://schemas.microsoft.com/office/drawing/2014/main" id="{715590C2-2AB4-ABD0-AB2C-761E08289FA0}"/>
                  </a:ext>
                </a:extLst>
              </p:cNvPr>
              <p:cNvSpPr/>
              <p:nvPr/>
            </p:nvSpPr>
            <p:spPr>
              <a:xfrm>
                <a:off x="2783509" y="3931099"/>
                <a:ext cx="44115" cy="28359"/>
              </a:xfrm>
              <a:custGeom>
                <a:avLst/>
                <a:gdLst>
                  <a:gd name="connsiteX0" fmla="*/ 0 w 4057"/>
                  <a:gd name="connsiteY0" fmla="*/ 0 h 2608"/>
                  <a:gd name="connsiteX1" fmla="*/ 4057 w 4057"/>
                  <a:gd name="connsiteY1" fmla="*/ 0 h 2608"/>
                  <a:gd name="connsiteX2" fmla="*/ 4057 w 4057"/>
                  <a:gd name="connsiteY2" fmla="*/ 2609 h 2608"/>
                  <a:gd name="connsiteX3" fmla="*/ 0 w 4057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57" h="2608">
                    <a:moveTo>
                      <a:pt x="0" y="0"/>
                    </a:moveTo>
                    <a:lnTo>
                      <a:pt x="4057" y="0"/>
                    </a:lnTo>
                    <a:lnTo>
                      <a:pt x="4057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72" name="Freeform 48">
                <a:extLst>
                  <a:ext uri="{FF2B5EF4-FFF2-40B4-BE49-F238E27FC236}">
                    <a16:creationId xmlns:a16="http://schemas.microsoft.com/office/drawing/2014/main" id="{C2481002-F93F-4942-8E4F-FFAF35BF001F}"/>
                  </a:ext>
                </a:extLst>
              </p:cNvPr>
              <p:cNvSpPr/>
              <p:nvPr/>
            </p:nvSpPr>
            <p:spPr>
              <a:xfrm>
                <a:off x="3940119" y="3931099"/>
                <a:ext cx="88241" cy="40962"/>
              </a:xfrm>
              <a:custGeom>
                <a:avLst/>
                <a:gdLst>
                  <a:gd name="connsiteX0" fmla="*/ 0 w 8115"/>
                  <a:gd name="connsiteY0" fmla="*/ 2899 h 3767"/>
                  <a:gd name="connsiteX1" fmla="*/ 7536 w 8115"/>
                  <a:gd name="connsiteY1" fmla="*/ 3768 h 3767"/>
                  <a:gd name="connsiteX2" fmla="*/ 8115 w 8115"/>
                  <a:gd name="connsiteY2" fmla="*/ 1159 h 3767"/>
                  <a:gd name="connsiteX3" fmla="*/ 0 w 8115"/>
                  <a:gd name="connsiteY3" fmla="*/ 0 h 3767"/>
                  <a:gd name="connsiteX4" fmla="*/ 0 w 8115"/>
                  <a:gd name="connsiteY4" fmla="*/ 2609 h 3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15" h="3767">
                    <a:moveTo>
                      <a:pt x="0" y="2899"/>
                    </a:moveTo>
                    <a:cubicBezTo>
                      <a:pt x="2609" y="2899"/>
                      <a:pt x="5217" y="3478"/>
                      <a:pt x="7536" y="3768"/>
                    </a:cubicBezTo>
                    <a:lnTo>
                      <a:pt x="8115" y="1159"/>
                    </a:lnTo>
                    <a:cubicBezTo>
                      <a:pt x="5507" y="580"/>
                      <a:pt x="2898" y="290"/>
                      <a:pt x="0" y="0"/>
                    </a:cubicBez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73" name="Freeform 49">
                <a:extLst>
                  <a:ext uri="{FF2B5EF4-FFF2-40B4-BE49-F238E27FC236}">
                    <a16:creationId xmlns:a16="http://schemas.microsoft.com/office/drawing/2014/main" id="{665DF39A-F7EC-8477-48C5-A971C3CEFF65}"/>
                  </a:ext>
                </a:extLst>
              </p:cNvPr>
              <p:cNvSpPr/>
              <p:nvPr/>
            </p:nvSpPr>
            <p:spPr>
              <a:xfrm>
                <a:off x="4107152" y="3968918"/>
                <a:ext cx="91395" cy="56729"/>
              </a:xfrm>
              <a:custGeom>
                <a:avLst/>
                <a:gdLst>
                  <a:gd name="connsiteX0" fmla="*/ 0 w 8405"/>
                  <a:gd name="connsiteY0" fmla="*/ 2319 h 5217"/>
                  <a:gd name="connsiteX1" fmla="*/ 7246 w 8405"/>
                  <a:gd name="connsiteY1" fmla="*/ 5218 h 5217"/>
                  <a:gd name="connsiteX2" fmla="*/ 8405 w 8405"/>
                  <a:gd name="connsiteY2" fmla="*/ 2899 h 5217"/>
                  <a:gd name="connsiteX3" fmla="*/ 870 w 8405"/>
                  <a:gd name="connsiteY3" fmla="*/ 0 h 5217"/>
                  <a:gd name="connsiteX4" fmla="*/ 0 w 8405"/>
                  <a:gd name="connsiteY4" fmla="*/ 2609 h 5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05" h="5217">
                    <a:moveTo>
                      <a:pt x="0" y="2319"/>
                    </a:moveTo>
                    <a:cubicBezTo>
                      <a:pt x="2319" y="3188"/>
                      <a:pt x="4927" y="4058"/>
                      <a:pt x="7246" y="5218"/>
                    </a:cubicBezTo>
                    <a:lnTo>
                      <a:pt x="8405" y="2899"/>
                    </a:lnTo>
                    <a:cubicBezTo>
                      <a:pt x="6087" y="1739"/>
                      <a:pt x="3478" y="580"/>
                      <a:pt x="870" y="0"/>
                    </a:cubicBez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74" name="Freeform 50">
                <a:extLst>
                  <a:ext uri="{FF2B5EF4-FFF2-40B4-BE49-F238E27FC236}">
                    <a16:creationId xmlns:a16="http://schemas.microsoft.com/office/drawing/2014/main" id="{FA9478E2-EC82-C96C-2765-8B9BD6EFABAE}"/>
                  </a:ext>
                </a:extLst>
              </p:cNvPr>
              <p:cNvSpPr/>
              <p:nvPr/>
            </p:nvSpPr>
            <p:spPr>
              <a:xfrm>
                <a:off x="3599756" y="3931099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75" name="Freeform 51">
                <a:extLst>
                  <a:ext uri="{FF2B5EF4-FFF2-40B4-BE49-F238E27FC236}">
                    <a16:creationId xmlns:a16="http://schemas.microsoft.com/office/drawing/2014/main" id="{F0515D36-FA67-0466-BB8D-2E15E705D4F5}"/>
                  </a:ext>
                </a:extLst>
              </p:cNvPr>
              <p:cNvSpPr/>
              <p:nvPr/>
            </p:nvSpPr>
            <p:spPr>
              <a:xfrm>
                <a:off x="3082899" y="3931099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76" name="Freeform 52">
                <a:extLst>
                  <a:ext uri="{FF2B5EF4-FFF2-40B4-BE49-F238E27FC236}">
                    <a16:creationId xmlns:a16="http://schemas.microsoft.com/office/drawing/2014/main" id="{4D87191A-FEE9-0336-FAEE-4347F82F83F6}"/>
                  </a:ext>
                </a:extLst>
              </p:cNvPr>
              <p:cNvSpPr/>
              <p:nvPr/>
            </p:nvSpPr>
            <p:spPr>
              <a:xfrm>
                <a:off x="3769943" y="3931099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77" name="Freeform 53">
                <a:extLst>
                  <a:ext uri="{FF2B5EF4-FFF2-40B4-BE49-F238E27FC236}">
                    <a16:creationId xmlns:a16="http://schemas.microsoft.com/office/drawing/2014/main" id="{B5ECDE6E-BFBC-EBBC-2436-E8BA6412AE00}"/>
                  </a:ext>
                </a:extLst>
              </p:cNvPr>
              <p:cNvSpPr/>
              <p:nvPr/>
            </p:nvSpPr>
            <p:spPr>
              <a:xfrm>
                <a:off x="3256240" y="3931099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78" name="Freeform 54">
                <a:extLst>
                  <a:ext uri="{FF2B5EF4-FFF2-40B4-BE49-F238E27FC236}">
                    <a16:creationId xmlns:a16="http://schemas.microsoft.com/office/drawing/2014/main" id="{E885336E-489F-561A-1F34-6A6CF753DD32}"/>
                  </a:ext>
                </a:extLst>
              </p:cNvPr>
              <p:cNvSpPr/>
              <p:nvPr/>
            </p:nvSpPr>
            <p:spPr>
              <a:xfrm>
                <a:off x="3426416" y="3931099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79" name="Freeform 55">
                <a:extLst>
                  <a:ext uri="{FF2B5EF4-FFF2-40B4-BE49-F238E27FC236}">
                    <a16:creationId xmlns:a16="http://schemas.microsoft.com/office/drawing/2014/main" id="{367C5B2D-4EBE-42FD-E5FB-3F0D687622ED}"/>
                  </a:ext>
                </a:extLst>
              </p:cNvPr>
              <p:cNvSpPr/>
              <p:nvPr/>
            </p:nvSpPr>
            <p:spPr>
              <a:xfrm>
                <a:off x="4482181" y="4299864"/>
                <a:ext cx="59872" cy="88252"/>
              </a:xfrm>
              <a:custGeom>
                <a:avLst/>
                <a:gdLst>
                  <a:gd name="connsiteX0" fmla="*/ 2318 w 5506"/>
                  <a:gd name="connsiteY0" fmla="*/ 0 h 8116"/>
                  <a:gd name="connsiteX1" fmla="*/ 0 w 5506"/>
                  <a:gd name="connsiteY1" fmla="*/ 1159 h 8116"/>
                  <a:gd name="connsiteX2" fmla="*/ 3188 w 5506"/>
                  <a:gd name="connsiteY2" fmla="*/ 8116 h 8116"/>
                  <a:gd name="connsiteX3" fmla="*/ 5506 w 5506"/>
                  <a:gd name="connsiteY3" fmla="*/ 7246 h 8116"/>
                  <a:gd name="connsiteX4" fmla="*/ 2318 w 5506"/>
                  <a:gd name="connsiteY4" fmla="*/ 0 h 8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06" h="8116">
                    <a:moveTo>
                      <a:pt x="2318" y="0"/>
                    </a:moveTo>
                    <a:lnTo>
                      <a:pt x="0" y="1159"/>
                    </a:lnTo>
                    <a:cubicBezTo>
                      <a:pt x="1159" y="3478"/>
                      <a:pt x="2318" y="5797"/>
                      <a:pt x="3188" y="8116"/>
                    </a:cubicBezTo>
                    <a:lnTo>
                      <a:pt x="5506" y="7246"/>
                    </a:lnTo>
                    <a:cubicBezTo>
                      <a:pt x="4637" y="4638"/>
                      <a:pt x="3478" y="2319"/>
                      <a:pt x="231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80" name="Freeform 56">
                <a:extLst>
                  <a:ext uri="{FF2B5EF4-FFF2-40B4-BE49-F238E27FC236}">
                    <a16:creationId xmlns:a16="http://schemas.microsoft.com/office/drawing/2014/main" id="{B4B5F41C-3292-02F2-0871-89CCB8D7A359}"/>
                  </a:ext>
                </a:extLst>
              </p:cNvPr>
              <p:cNvSpPr/>
              <p:nvPr/>
            </p:nvSpPr>
            <p:spPr>
              <a:xfrm>
                <a:off x="4557820" y="4807315"/>
                <a:ext cx="28359" cy="88252"/>
              </a:xfrm>
              <a:custGeom>
                <a:avLst/>
                <a:gdLst>
                  <a:gd name="connsiteX0" fmla="*/ 0 w 2608"/>
                  <a:gd name="connsiteY0" fmla="*/ 0 h 8116"/>
                  <a:gd name="connsiteX1" fmla="*/ 0 w 2608"/>
                  <a:gd name="connsiteY1" fmla="*/ 7826 h 8116"/>
                  <a:gd name="connsiteX2" fmla="*/ 0 w 2608"/>
                  <a:gd name="connsiteY2" fmla="*/ 8116 h 8116"/>
                  <a:gd name="connsiteX3" fmla="*/ 2608 w 2608"/>
                  <a:gd name="connsiteY3" fmla="*/ 8116 h 8116"/>
                  <a:gd name="connsiteX4" fmla="*/ 2608 w 2608"/>
                  <a:gd name="connsiteY4" fmla="*/ 7826 h 8116"/>
                  <a:gd name="connsiteX5" fmla="*/ 2608 w 2608"/>
                  <a:gd name="connsiteY5" fmla="*/ 0 h 8116"/>
                  <a:gd name="connsiteX6" fmla="*/ 2608 w 2608"/>
                  <a:gd name="connsiteY6" fmla="*/ 0 h 8116"/>
                  <a:gd name="connsiteX7" fmla="*/ 0 w 2608"/>
                  <a:gd name="connsiteY7" fmla="*/ 0 h 8116"/>
                  <a:gd name="connsiteX8" fmla="*/ 0 w 2608"/>
                  <a:gd name="connsiteY8" fmla="*/ 0 h 8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" h="8116">
                    <a:moveTo>
                      <a:pt x="0" y="0"/>
                    </a:moveTo>
                    <a:lnTo>
                      <a:pt x="0" y="7826"/>
                    </a:lnTo>
                    <a:lnTo>
                      <a:pt x="0" y="8116"/>
                    </a:lnTo>
                    <a:lnTo>
                      <a:pt x="2608" y="8116"/>
                    </a:lnTo>
                    <a:lnTo>
                      <a:pt x="2608" y="7826"/>
                    </a:lnTo>
                    <a:lnTo>
                      <a:pt x="2608" y="0"/>
                    </a:lnTo>
                    <a:lnTo>
                      <a:pt x="260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81" name="Freeform 57">
                <a:extLst>
                  <a:ext uri="{FF2B5EF4-FFF2-40B4-BE49-F238E27FC236}">
                    <a16:creationId xmlns:a16="http://schemas.microsoft.com/office/drawing/2014/main" id="{87C920E9-2495-CBEA-5B03-C071BCC786C3}"/>
                  </a:ext>
                </a:extLst>
              </p:cNvPr>
              <p:cNvSpPr/>
              <p:nvPr/>
            </p:nvSpPr>
            <p:spPr>
              <a:xfrm>
                <a:off x="4557820" y="4980666"/>
                <a:ext cx="28359" cy="85099"/>
              </a:xfrm>
              <a:custGeom>
                <a:avLst/>
                <a:gdLst>
                  <a:gd name="connsiteX0" fmla="*/ 0 w 2608"/>
                  <a:gd name="connsiteY0" fmla="*/ 0 h 7826"/>
                  <a:gd name="connsiteX1" fmla="*/ 0 w 2608"/>
                  <a:gd name="connsiteY1" fmla="*/ 7826 h 7826"/>
                  <a:gd name="connsiteX2" fmla="*/ 0 w 2608"/>
                  <a:gd name="connsiteY2" fmla="*/ 7826 h 7826"/>
                  <a:gd name="connsiteX3" fmla="*/ 2608 w 2608"/>
                  <a:gd name="connsiteY3" fmla="*/ 7826 h 7826"/>
                  <a:gd name="connsiteX4" fmla="*/ 2608 w 2608"/>
                  <a:gd name="connsiteY4" fmla="*/ 7826 h 7826"/>
                  <a:gd name="connsiteX5" fmla="*/ 2608 w 2608"/>
                  <a:gd name="connsiteY5" fmla="*/ 0 h 7826"/>
                  <a:gd name="connsiteX6" fmla="*/ 2608 w 2608"/>
                  <a:gd name="connsiteY6" fmla="*/ 0 h 7826"/>
                  <a:gd name="connsiteX7" fmla="*/ 0 w 2608"/>
                  <a:gd name="connsiteY7" fmla="*/ 0 h 7826"/>
                  <a:gd name="connsiteX8" fmla="*/ 0 w 2608"/>
                  <a:gd name="connsiteY8" fmla="*/ 0 h 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" h="7826">
                    <a:moveTo>
                      <a:pt x="0" y="0"/>
                    </a:moveTo>
                    <a:lnTo>
                      <a:pt x="0" y="7826"/>
                    </a:lnTo>
                    <a:lnTo>
                      <a:pt x="0" y="7826"/>
                    </a:lnTo>
                    <a:lnTo>
                      <a:pt x="2608" y="7826"/>
                    </a:lnTo>
                    <a:lnTo>
                      <a:pt x="2608" y="7826"/>
                    </a:lnTo>
                    <a:lnTo>
                      <a:pt x="2608" y="0"/>
                    </a:lnTo>
                    <a:lnTo>
                      <a:pt x="260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82" name="Freeform 58">
                <a:extLst>
                  <a:ext uri="{FF2B5EF4-FFF2-40B4-BE49-F238E27FC236}">
                    <a16:creationId xmlns:a16="http://schemas.microsoft.com/office/drawing/2014/main" id="{F4A2B7E2-A0AB-46D2-259F-AE7DA40D22A5}"/>
                  </a:ext>
                </a:extLst>
              </p:cNvPr>
              <p:cNvSpPr/>
              <p:nvPr/>
            </p:nvSpPr>
            <p:spPr>
              <a:xfrm>
                <a:off x="4557820" y="4637117"/>
                <a:ext cx="28359" cy="85088"/>
              </a:xfrm>
              <a:custGeom>
                <a:avLst/>
                <a:gdLst>
                  <a:gd name="connsiteX0" fmla="*/ 0 w 2608"/>
                  <a:gd name="connsiteY0" fmla="*/ 0 h 7825"/>
                  <a:gd name="connsiteX1" fmla="*/ 0 w 2608"/>
                  <a:gd name="connsiteY1" fmla="*/ 7826 h 7825"/>
                  <a:gd name="connsiteX2" fmla="*/ 0 w 2608"/>
                  <a:gd name="connsiteY2" fmla="*/ 7826 h 7825"/>
                  <a:gd name="connsiteX3" fmla="*/ 2608 w 2608"/>
                  <a:gd name="connsiteY3" fmla="*/ 7826 h 7825"/>
                  <a:gd name="connsiteX4" fmla="*/ 2608 w 2608"/>
                  <a:gd name="connsiteY4" fmla="*/ 7826 h 7825"/>
                  <a:gd name="connsiteX5" fmla="*/ 2608 w 2608"/>
                  <a:gd name="connsiteY5" fmla="*/ 0 h 7825"/>
                  <a:gd name="connsiteX6" fmla="*/ 2608 w 2608"/>
                  <a:gd name="connsiteY6" fmla="*/ 0 h 7825"/>
                  <a:gd name="connsiteX7" fmla="*/ 0 w 2608"/>
                  <a:gd name="connsiteY7" fmla="*/ 0 h 7825"/>
                  <a:gd name="connsiteX8" fmla="*/ 0 w 2608"/>
                  <a:gd name="connsiteY8" fmla="*/ 0 h 7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" h="7825">
                    <a:moveTo>
                      <a:pt x="0" y="0"/>
                    </a:moveTo>
                    <a:lnTo>
                      <a:pt x="0" y="7826"/>
                    </a:lnTo>
                    <a:lnTo>
                      <a:pt x="0" y="7826"/>
                    </a:lnTo>
                    <a:lnTo>
                      <a:pt x="2608" y="7826"/>
                    </a:lnTo>
                    <a:lnTo>
                      <a:pt x="2608" y="7826"/>
                    </a:lnTo>
                    <a:lnTo>
                      <a:pt x="2608" y="0"/>
                    </a:lnTo>
                    <a:lnTo>
                      <a:pt x="260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83" name="Freeform 59">
                <a:extLst>
                  <a:ext uri="{FF2B5EF4-FFF2-40B4-BE49-F238E27FC236}">
                    <a16:creationId xmlns:a16="http://schemas.microsoft.com/office/drawing/2014/main" id="{8E2C79B4-673A-C4E2-C37B-738127667156}"/>
                  </a:ext>
                </a:extLst>
              </p:cNvPr>
              <p:cNvSpPr/>
              <p:nvPr/>
            </p:nvSpPr>
            <p:spPr>
              <a:xfrm>
                <a:off x="4538910" y="4463766"/>
                <a:ext cx="47269" cy="88241"/>
              </a:xfrm>
              <a:custGeom>
                <a:avLst/>
                <a:gdLst>
                  <a:gd name="connsiteX0" fmla="*/ 2609 w 4347"/>
                  <a:gd name="connsiteY0" fmla="*/ 0 h 8115"/>
                  <a:gd name="connsiteX1" fmla="*/ 0 w 4347"/>
                  <a:gd name="connsiteY1" fmla="*/ 580 h 8115"/>
                  <a:gd name="connsiteX2" fmla="*/ 1160 w 4347"/>
                  <a:gd name="connsiteY2" fmla="*/ 8116 h 8115"/>
                  <a:gd name="connsiteX3" fmla="*/ 1739 w 4347"/>
                  <a:gd name="connsiteY3" fmla="*/ 8116 h 8115"/>
                  <a:gd name="connsiteX4" fmla="*/ 4347 w 4347"/>
                  <a:gd name="connsiteY4" fmla="*/ 8116 h 8115"/>
                  <a:gd name="connsiteX5" fmla="*/ 4347 w 4347"/>
                  <a:gd name="connsiteY5" fmla="*/ 290 h 8115"/>
                  <a:gd name="connsiteX6" fmla="*/ 2609 w 4347"/>
                  <a:gd name="connsiteY6" fmla="*/ 290 h 8115"/>
                  <a:gd name="connsiteX7" fmla="*/ 2609 w 4347"/>
                  <a:gd name="connsiteY7" fmla="*/ 290 h 8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347" h="8115">
                    <a:moveTo>
                      <a:pt x="2609" y="0"/>
                    </a:moveTo>
                    <a:lnTo>
                      <a:pt x="0" y="580"/>
                    </a:lnTo>
                    <a:cubicBezTo>
                      <a:pt x="580" y="3188"/>
                      <a:pt x="1160" y="5507"/>
                      <a:pt x="1160" y="8116"/>
                    </a:cubicBezTo>
                    <a:lnTo>
                      <a:pt x="1739" y="8116"/>
                    </a:lnTo>
                    <a:cubicBezTo>
                      <a:pt x="1739" y="8116"/>
                      <a:pt x="4347" y="8116"/>
                      <a:pt x="4347" y="8116"/>
                    </a:cubicBezTo>
                    <a:lnTo>
                      <a:pt x="4347" y="290"/>
                    </a:lnTo>
                    <a:lnTo>
                      <a:pt x="2609" y="290"/>
                    </a:lnTo>
                    <a:cubicBezTo>
                      <a:pt x="2609" y="290"/>
                      <a:pt x="2609" y="290"/>
                      <a:pt x="2609" y="290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84" name="Freeform 60">
                <a:extLst>
                  <a:ext uri="{FF2B5EF4-FFF2-40B4-BE49-F238E27FC236}">
                    <a16:creationId xmlns:a16="http://schemas.microsoft.com/office/drawing/2014/main" id="{2CD28F79-A6F9-63A8-9AC6-9F0A6FB9A788}"/>
                  </a:ext>
                </a:extLst>
              </p:cNvPr>
              <p:cNvSpPr/>
              <p:nvPr/>
            </p:nvSpPr>
            <p:spPr>
              <a:xfrm>
                <a:off x="4557820" y="5150875"/>
                <a:ext cx="28359" cy="88252"/>
              </a:xfrm>
              <a:custGeom>
                <a:avLst/>
                <a:gdLst>
                  <a:gd name="connsiteX0" fmla="*/ 0 w 2608"/>
                  <a:gd name="connsiteY0" fmla="*/ 0 h 8116"/>
                  <a:gd name="connsiteX1" fmla="*/ 0 w 2608"/>
                  <a:gd name="connsiteY1" fmla="*/ 7826 h 8116"/>
                  <a:gd name="connsiteX2" fmla="*/ 0 w 2608"/>
                  <a:gd name="connsiteY2" fmla="*/ 8116 h 8116"/>
                  <a:gd name="connsiteX3" fmla="*/ 2608 w 2608"/>
                  <a:gd name="connsiteY3" fmla="*/ 8116 h 8116"/>
                  <a:gd name="connsiteX4" fmla="*/ 2608 w 2608"/>
                  <a:gd name="connsiteY4" fmla="*/ 7826 h 8116"/>
                  <a:gd name="connsiteX5" fmla="*/ 2608 w 2608"/>
                  <a:gd name="connsiteY5" fmla="*/ 0 h 8116"/>
                  <a:gd name="connsiteX6" fmla="*/ 2608 w 2608"/>
                  <a:gd name="connsiteY6" fmla="*/ 0 h 8116"/>
                  <a:gd name="connsiteX7" fmla="*/ 0 w 2608"/>
                  <a:gd name="connsiteY7" fmla="*/ 0 h 8116"/>
                  <a:gd name="connsiteX8" fmla="*/ 0 w 2608"/>
                  <a:gd name="connsiteY8" fmla="*/ 0 h 8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" h="8116">
                    <a:moveTo>
                      <a:pt x="0" y="0"/>
                    </a:moveTo>
                    <a:lnTo>
                      <a:pt x="0" y="7826"/>
                    </a:lnTo>
                    <a:lnTo>
                      <a:pt x="0" y="8116"/>
                    </a:lnTo>
                    <a:lnTo>
                      <a:pt x="2608" y="8116"/>
                    </a:lnTo>
                    <a:lnTo>
                      <a:pt x="2608" y="7826"/>
                    </a:lnTo>
                    <a:lnTo>
                      <a:pt x="2608" y="0"/>
                    </a:lnTo>
                    <a:lnTo>
                      <a:pt x="260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85" name="Freeform 61">
                <a:extLst>
                  <a:ext uri="{FF2B5EF4-FFF2-40B4-BE49-F238E27FC236}">
                    <a16:creationId xmlns:a16="http://schemas.microsoft.com/office/drawing/2014/main" id="{5C20F03D-24FD-C806-432C-09A001049108}"/>
                  </a:ext>
                </a:extLst>
              </p:cNvPr>
              <p:cNvSpPr/>
              <p:nvPr/>
            </p:nvSpPr>
            <p:spPr>
              <a:xfrm>
                <a:off x="2912723" y="3931099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86" name="Freeform 62">
                <a:extLst>
                  <a:ext uri="{FF2B5EF4-FFF2-40B4-BE49-F238E27FC236}">
                    <a16:creationId xmlns:a16="http://schemas.microsoft.com/office/drawing/2014/main" id="{54432E47-7694-624A-E39D-3DA6493034E9}"/>
                  </a:ext>
                </a:extLst>
              </p:cNvPr>
              <p:cNvSpPr/>
              <p:nvPr/>
            </p:nvSpPr>
            <p:spPr>
              <a:xfrm>
                <a:off x="4255265" y="4041414"/>
                <a:ext cx="85088" cy="75639"/>
              </a:xfrm>
              <a:custGeom>
                <a:avLst/>
                <a:gdLst>
                  <a:gd name="connsiteX0" fmla="*/ 0 w 7825"/>
                  <a:gd name="connsiteY0" fmla="*/ 2319 h 6956"/>
                  <a:gd name="connsiteX1" fmla="*/ 6087 w 7825"/>
                  <a:gd name="connsiteY1" fmla="*/ 6957 h 6956"/>
                  <a:gd name="connsiteX2" fmla="*/ 7826 w 7825"/>
                  <a:gd name="connsiteY2" fmla="*/ 4927 h 6956"/>
                  <a:gd name="connsiteX3" fmla="*/ 1449 w 7825"/>
                  <a:gd name="connsiteY3" fmla="*/ 0 h 6956"/>
                  <a:gd name="connsiteX4" fmla="*/ 0 w 7825"/>
                  <a:gd name="connsiteY4" fmla="*/ 2319 h 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25" h="6956">
                    <a:moveTo>
                      <a:pt x="0" y="2319"/>
                    </a:moveTo>
                    <a:cubicBezTo>
                      <a:pt x="2029" y="3768"/>
                      <a:pt x="4347" y="5217"/>
                      <a:pt x="6087" y="6957"/>
                    </a:cubicBezTo>
                    <a:lnTo>
                      <a:pt x="7826" y="4927"/>
                    </a:lnTo>
                    <a:cubicBezTo>
                      <a:pt x="5797" y="3188"/>
                      <a:pt x="3478" y="1449"/>
                      <a:pt x="1449" y="0"/>
                    </a:cubicBezTo>
                    <a:lnTo>
                      <a:pt x="0" y="231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87" name="Freeform 63">
                <a:extLst>
                  <a:ext uri="{FF2B5EF4-FFF2-40B4-BE49-F238E27FC236}">
                    <a16:creationId xmlns:a16="http://schemas.microsoft.com/office/drawing/2014/main" id="{E43DD003-ABC5-13AC-C249-49A97DF081A1}"/>
                  </a:ext>
                </a:extLst>
              </p:cNvPr>
              <p:cNvSpPr/>
              <p:nvPr/>
            </p:nvSpPr>
            <p:spPr>
              <a:xfrm>
                <a:off x="4557820" y="5324226"/>
                <a:ext cx="28359" cy="85099"/>
              </a:xfrm>
              <a:custGeom>
                <a:avLst/>
                <a:gdLst>
                  <a:gd name="connsiteX0" fmla="*/ 0 w 2608"/>
                  <a:gd name="connsiteY0" fmla="*/ 0 h 7826"/>
                  <a:gd name="connsiteX1" fmla="*/ 0 w 2608"/>
                  <a:gd name="connsiteY1" fmla="*/ 7826 h 7826"/>
                  <a:gd name="connsiteX2" fmla="*/ 0 w 2608"/>
                  <a:gd name="connsiteY2" fmla="*/ 7826 h 7826"/>
                  <a:gd name="connsiteX3" fmla="*/ 2608 w 2608"/>
                  <a:gd name="connsiteY3" fmla="*/ 7826 h 7826"/>
                  <a:gd name="connsiteX4" fmla="*/ 2608 w 2608"/>
                  <a:gd name="connsiteY4" fmla="*/ 7826 h 7826"/>
                  <a:gd name="connsiteX5" fmla="*/ 2608 w 2608"/>
                  <a:gd name="connsiteY5" fmla="*/ 0 h 7826"/>
                  <a:gd name="connsiteX6" fmla="*/ 2608 w 2608"/>
                  <a:gd name="connsiteY6" fmla="*/ 0 h 7826"/>
                  <a:gd name="connsiteX7" fmla="*/ 0 w 2608"/>
                  <a:gd name="connsiteY7" fmla="*/ 0 h 7826"/>
                  <a:gd name="connsiteX8" fmla="*/ 0 w 2608"/>
                  <a:gd name="connsiteY8" fmla="*/ 0 h 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" h="7826">
                    <a:moveTo>
                      <a:pt x="0" y="0"/>
                    </a:moveTo>
                    <a:lnTo>
                      <a:pt x="0" y="7826"/>
                    </a:lnTo>
                    <a:lnTo>
                      <a:pt x="0" y="7826"/>
                    </a:lnTo>
                    <a:lnTo>
                      <a:pt x="2608" y="7826"/>
                    </a:lnTo>
                    <a:lnTo>
                      <a:pt x="2608" y="7826"/>
                    </a:lnTo>
                    <a:lnTo>
                      <a:pt x="2608" y="0"/>
                    </a:lnTo>
                    <a:lnTo>
                      <a:pt x="260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88" name="Freeform 64">
                <a:extLst>
                  <a:ext uri="{FF2B5EF4-FFF2-40B4-BE49-F238E27FC236}">
                    <a16:creationId xmlns:a16="http://schemas.microsoft.com/office/drawing/2014/main" id="{2B3F7DC1-B26E-E56A-B36F-0650D7E74DC1}"/>
                  </a:ext>
                </a:extLst>
              </p:cNvPr>
              <p:cNvSpPr/>
              <p:nvPr/>
            </p:nvSpPr>
            <p:spPr>
              <a:xfrm>
                <a:off x="4384490" y="4154883"/>
                <a:ext cx="75628" cy="85088"/>
              </a:xfrm>
              <a:custGeom>
                <a:avLst/>
                <a:gdLst>
                  <a:gd name="connsiteX0" fmla="*/ 0 w 6955"/>
                  <a:gd name="connsiteY0" fmla="*/ 1739 h 7825"/>
                  <a:gd name="connsiteX1" fmla="*/ 4927 w 6955"/>
                  <a:gd name="connsiteY1" fmla="*/ 7826 h 7825"/>
                  <a:gd name="connsiteX2" fmla="*/ 6956 w 6955"/>
                  <a:gd name="connsiteY2" fmla="*/ 6377 h 7825"/>
                  <a:gd name="connsiteX3" fmla="*/ 2029 w 6955"/>
                  <a:gd name="connsiteY3" fmla="*/ 0 h 7825"/>
                  <a:gd name="connsiteX4" fmla="*/ 0 w 6955"/>
                  <a:gd name="connsiteY4" fmla="*/ 1739 h 7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55" h="7825">
                    <a:moveTo>
                      <a:pt x="0" y="1739"/>
                    </a:moveTo>
                    <a:cubicBezTo>
                      <a:pt x="1739" y="3768"/>
                      <a:pt x="3478" y="5797"/>
                      <a:pt x="4927" y="7826"/>
                    </a:cubicBezTo>
                    <a:lnTo>
                      <a:pt x="6956" y="6377"/>
                    </a:lnTo>
                    <a:cubicBezTo>
                      <a:pt x="5506" y="4058"/>
                      <a:pt x="3768" y="2029"/>
                      <a:pt x="2029" y="0"/>
                    </a:cubicBezTo>
                    <a:lnTo>
                      <a:pt x="0" y="173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89" name="Freeform 65">
                <a:extLst>
                  <a:ext uri="{FF2B5EF4-FFF2-40B4-BE49-F238E27FC236}">
                    <a16:creationId xmlns:a16="http://schemas.microsoft.com/office/drawing/2014/main" id="{70EDC190-138F-6EDD-B8DC-3F553112AF9B}"/>
                  </a:ext>
                </a:extLst>
              </p:cNvPr>
              <p:cNvSpPr/>
              <p:nvPr/>
            </p:nvSpPr>
            <p:spPr>
              <a:xfrm>
                <a:off x="4557820" y="5494424"/>
                <a:ext cx="28359" cy="88252"/>
              </a:xfrm>
              <a:custGeom>
                <a:avLst/>
                <a:gdLst>
                  <a:gd name="connsiteX0" fmla="*/ 0 w 2608"/>
                  <a:gd name="connsiteY0" fmla="*/ 0 h 8116"/>
                  <a:gd name="connsiteX1" fmla="*/ 0 w 2608"/>
                  <a:gd name="connsiteY1" fmla="*/ 7826 h 8116"/>
                  <a:gd name="connsiteX2" fmla="*/ 0 w 2608"/>
                  <a:gd name="connsiteY2" fmla="*/ 8116 h 8116"/>
                  <a:gd name="connsiteX3" fmla="*/ 2608 w 2608"/>
                  <a:gd name="connsiteY3" fmla="*/ 8116 h 8116"/>
                  <a:gd name="connsiteX4" fmla="*/ 2608 w 2608"/>
                  <a:gd name="connsiteY4" fmla="*/ 7826 h 8116"/>
                  <a:gd name="connsiteX5" fmla="*/ 2608 w 2608"/>
                  <a:gd name="connsiteY5" fmla="*/ 0 h 8116"/>
                  <a:gd name="connsiteX6" fmla="*/ 2608 w 2608"/>
                  <a:gd name="connsiteY6" fmla="*/ 0 h 8116"/>
                  <a:gd name="connsiteX7" fmla="*/ 0 w 2608"/>
                  <a:gd name="connsiteY7" fmla="*/ 0 h 8116"/>
                  <a:gd name="connsiteX8" fmla="*/ 0 w 2608"/>
                  <a:gd name="connsiteY8" fmla="*/ 0 h 8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" h="8116">
                    <a:moveTo>
                      <a:pt x="0" y="0"/>
                    </a:moveTo>
                    <a:lnTo>
                      <a:pt x="0" y="7826"/>
                    </a:lnTo>
                    <a:lnTo>
                      <a:pt x="0" y="8116"/>
                    </a:lnTo>
                    <a:lnTo>
                      <a:pt x="2608" y="8116"/>
                    </a:lnTo>
                    <a:lnTo>
                      <a:pt x="2608" y="7826"/>
                    </a:lnTo>
                    <a:lnTo>
                      <a:pt x="2608" y="0"/>
                    </a:lnTo>
                    <a:lnTo>
                      <a:pt x="260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90" name="Freeform 67">
                <a:extLst>
                  <a:ext uri="{FF2B5EF4-FFF2-40B4-BE49-F238E27FC236}">
                    <a16:creationId xmlns:a16="http://schemas.microsoft.com/office/drawing/2014/main" id="{4C46DFF6-95F4-E175-0315-E642EC05FCB0}"/>
                  </a:ext>
                </a:extLst>
              </p:cNvPr>
              <p:cNvSpPr/>
              <p:nvPr/>
            </p:nvSpPr>
            <p:spPr>
              <a:xfrm>
                <a:off x="6149341" y="3247143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91" name="Freeform 68">
                <a:extLst>
                  <a:ext uri="{FF2B5EF4-FFF2-40B4-BE49-F238E27FC236}">
                    <a16:creationId xmlns:a16="http://schemas.microsoft.com/office/drawing/2014/main" id="{246BA7C7-61D8-4537-0A5A-2B8211658086}"/>
                  </a:ext>
                </a:extLst>
              </p:cNvPr>
              <p:cNvSpPr/>
              <p:nvPr/>
            </p:nvSpPr>
            <p:spPr>
              <a:xfrm>
                <a:off x="5805824" y="3247143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92" name="Freeform 69">
                <a:extLst>
                  <a:ext uri="{FF2B5EF4-FFF2-40B4-BE49-F238E27FC236}">
                    <a16:creationId xmlns:a16="http://schemas.microsoft.com/office/drawing/2014/main" id="{B58B9B4F-9212-3C5C-F6C3-6FD40E2450E8}"/>
                  </a:ext>
                </a:extLst>
              </p:cNvPr>
              <p:cNvSpPr/>
              <p:nvPr/>
            </p:nvSpPr>
            <p:spPr>
              <a:xfrm>
                <a:off x="5976011" y="3247143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93" name="Freeform 70">
                <a:extLst>
                  <a:ext uri="{FF2B5EF4-FFF2-40B4-BE49-F238E27FC236}">
                    <a16:creationId xmlns:a16="http://schemas.microsoft.com/office/drawing/2014/main" id="{C1E4B459-3E55-3698-4FCD-127CA0636DFD}"/>
                  </a:ext>
                </a:extLst>
              </p:cNvPr>
              <p:cNvSpPr/>
              <p:nvPr/>
            </p:nvSpPr>
            <p:spPr>
              <a:xfrm>
                <a:off x="4601935" y="3612766"/>
                <a:ext cx="59882" cy="88241"/>
              </a:xfrm>
              <a:custGeom>
                <a:avLst/>
                <a:gdLst>
                  <a:gd name="connsiteX0" fmla="*/ 0 w 5507"/>
                  <a:gd name="connsiteY0" fmla="*/ 7246 h 8115"/>
                  <a:gd name="connsiteX1" fmla="*/ 2319 w 5507"/>
                  <a:gd name="connsiteY1" fmla="*/ 8116 h 8115"/>
                  <a:gd name="connsiteX2" fmla="*/ 5507 w 5507"/>
                  <a:gd name="connsiteY2" fmla="*/ 1159 h 8115"/>
                  <a:gd name="connsiteX3" fmla="*/ 3188 w 5507"/>
                  <a:gd name="connsiteY3" fmla="*/ 0 h 8115"/>
                  <a:gd name="connsiteX4" fmla="*/ 0 w 5507"/>
                  <a:gd name="connsiteY4" fmla="*/ 7246 h 8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07" h="8115">
                    <a:moveTo>
                      <a:pt x="0" y="7246"/>
                    </a:moveTo>
                    <a:lnTo>
                      <a:pt x="2319" y="8116"/>
                    </a:lnTo>
                    <a:cubicBezTo>
                      <a:pt x="3188" y="5797"/>
                      <a:pt x="4347" y="3478"/>
                      <a:pt x="5507" y="1159"/>
                    </a:cubicBezTo>
                    <a:lnTo>
                      <a:pt x="3188" y="0"/>
                    </a:lnTo>
                    <a:cubicBezTo>
                      <a:pt x="2029" y="2319"/>
                      <a:pt x="870" y="4927"/>
                      <a:pt x="0" y="7246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94" name="Freeform 71">
                <a:extLst>
                  <a:ext uri="{FF2B5EF4-FFF2-40B4-BE49-F238E27FC236}">
                    <a16:creationId xmlns:a16="http://schemas.microsoft.com/office/drawing/2014/main" id="{E4A07D79-C85B-C953-00B5-AECE66075D54}"/>
                  </a:ext>
                </a:extLst>
              </p:cNvPr>
              <p:cNvSpPr/>
              <p:nvPr/>
            </p:nvSpPr>
            <p:spPr>
              <a:xfrm>
                <a:off x="5288979" y="3247143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95" name="Freeform 72">
                <a:extLst>
                  <a:ext uri="{FF2B5EF4-FFF2-40B4-BE49-F238E27FC236}">
                    <a16:creationId xmlns:a16="http://schemas.microsoft.com/office/drawing/2014/main" id="{E32F8185-CDD6-46F4-C1A2-B320F90F0518}"/>
                  </a:ext>
                </a:extLst>
              </p:cNvPr>
              <p:cNvSpPr/>
              <p:nvPr/>
            </p:nvSpPr>
            <p:spPr>
              <a:xfrm>
                <a:off x="4683881" y="3467774"/>
                <a:ext cx="75628" cy="85099"/>
              </a:xfrm>
              <a:custGeom>
                <a:avLst/>
                <a:gdLst>
                  <a:gd name="connsiteX0" fmla="*/ 0 w 6955"/>
                  <a:gd name="connsiteY0" fmla="*/ 6377 h 7826"/>
                  <a:gd name="connsiteX1" fmla="*/ 2029 w 6955"/>
                  <a:gd name="connsiteY1" fmla="*/ 7826 h 7826"/>
                  <a:gd name="connsiteX2" fmla="*/ 6956 w 6955"/>
                  <a:gd name="connsiteY2" fmla="*/ 1739 h 7826"/>
                  <a:gd name="connsiteX3" fmla="*/ 4927 w 6955"/>
                  <a:gd name="connsiteY3" fmla="*/ 0 h 7826"/>
                  <a:gd name="connsiteX4" fmla="*/ 0 w 6955"/>
                  <a:gd name="connsiteY4" fmla="*/ 6377 h 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55" h="7826">
                    <a:moveTo>
                      <a:pt x="0" y="6377"/>
                    </a:moveTo>
                    <a:lnTo>
                      <a:pt x="2029" y="7826"/>
                    </a:lnTo>
                    <a:cubicBezTo>
                      <a:pt x="3478" y="5797"/>
                      <a:pt x="5217" y="3768"/>
                      <a:pt x="6956" y="1739"/>
                    </a:cubicBezTo>
                    <a:lnTo>
                      <a:pt x="4927" y="0"/>
                    </a:lnTo>
                    <a:cubicBezTo>
                      <a:pt x="3188" y="2029"/>
                      <a:pt x="1449" y="4058"/>
                      <a:pt x="0" y="6377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96" name="Freeform 73">
                <a:extLst>
                  <a:ext uri="{FF2B5EF4-FFF2-40B4-BE49-F238E27FC236}">
                    <a16:creationId xmlns:a16="http://schemas.microsoft.com/office/drawing/2014/main" id="{3ECAF5A8-8E14-1D1B-FCDE-51844054ACBB}"/>
                  </a:ext>
                </a:extLst>
              </p:cNvPr>
              <p:cNvSpPr/>
              <p:nvPr/>
            </p:nvSpPr>
            <p:spPr>
              <a:xfrm>
                <a:off x="5462308" y="3247143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97" name="Freeform 74">
                <a:extLst>
                  <a:ext uri="{FF2B5EF4-FFF2-40B4-BE49-F238E27FC236}">
                    <a16:creationId xmlns:a16="http://schemas.microsoft.com/office/drawing/2014/main" id="{216AEBED-79D2-81D3-06F0-FB92DA7D831B}"/>
                  </a:ext>
                </a:extLst>
              </p:cNvPr>
              <p:cNvSpPr/>
              <p:nvPr/>
            </p:nvSpPr>
            <p:spPr>
              <a:xfrm>
                <a:off x="4948605" y="3278667"/>
                <a:ext cx="91395" cy="59882"/>
              </a:xfrm>
              <a:custGeom>
                <a:avLst/>
                <a:gdLst>
                  <a:gd name="connsiteX0" fmla="*/ 0 w 8405"/>
                  <a:gd name="connsiteY0" fmla="*/ 3189 h 5507"/>
                  <a:gd name="connsiteX1" fmla="*/ 1160 w 8405"/>
                  <a:gd name="connsiteY1" fmla="*/ 5507 h 5507"/>
                  <a:gd name="connsiteX2" fmla="*/ 8405 w 8405"/>
                  <a:gd name="connsiteY2" fmla="*/ 2609 h 5507"/>
                  <a:gd name="connsiteX3" fmla="*/ 7536 w 8405"/>
                  <a:gd name="connsiteY3" fmla="*/ 0 h 5507"/>
                  <a:gd name="connsiteX4" fmla="*/ 0 w 8405"/>
                  <a:gd name="connsiteY4" fmla="*/ 2899 h 5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05" h="5507">
                    <a:moveTo>
                      <a:pt x="0" y="3189"/>
                    </a:moveTo>
                    <a:lnTo>
                      <a:pt x="1160" y="5507"/>
                    </a:lnTo>
                    <a:cubicBezTo>
                      <a:pt x="3478" y="4348"/>
                      <a:pt x="5797" y="3478"/>
                      <a:pt x="8405" y="2609"/>
                    </a:cubicBezTo>
                    <a:lnTo>
                      <a:pt x="7536" y="0"/>
                    </a:lnTo>
                    <a:cubicBezTo>
                      <a:pt x="4928" y="870"/>
                      <a:pt x="2609" y="1739"/>
                      <a:pt x="0" y="2899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98" name="Freeform 75">
                <a:extLst>
                  <a:ext uri="{FF2B5EF4-FFF2-40B4-BE49-F238E27FC236}">
                    <a16:creationId xmlns:a16="http://schemas.microsoft.com/office/drawing/2014/main" id="{37845100-3544-200B-4C6F-6046A07A6976}"/>
                  </a:ext>
                </a:extLst>
              </p:cNvPr>
              <p:cNvSpPr/>
              <p:nvPr/>
            </p:nvSpPr>
            <p:spPr>
              <a:xfrm>
                <a:off x="4803645" y="3357459"/>
                <a:ext cx="85088" cy="75639"/>
              </a:xfrm>
              <a:custGeom>
                <a:avLst/>
                <a:gdLst>
                  <a:gd name="connsiteX0" fmla="*/ 0 w 7825"/>
                  <a:gd name="connsiteY0" fmla="*/ 4928 h 6956"/>
                  <a:gd name="connsiteX1" fmla="*/ 1739 w 7825"/>
                  <a:gd name="connsiteY1" fmla="*/ 6957 h 6956"/>
                  <a:gd name="connsiteX2" fmla="*/ 7825 w 7825"/>
                  <a:gd name="connsiteY2" fmla="*/ 2319 h 6956"/>
                  <a:gd name="connsiteX3" fmla="*/ 6376 w 7825"/>
                  <a:gd name="connsiteY3" fmla="*/ 0 h 6956"/>
                  <a:gd name="connsiteX4" fmla="*/ 0 w 7825"/>
                  <a:gd name="connsiteY4" fmla="*/ 4928 h 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25" h="6956">
                    <a:moveTo>
                      <a:pt x="0" y="4928"/>
                    </a:moveTo>
                    <a:lnTo>
                      <a:pt x="1739" y="6957"/>
                    </a:lnTo>
                    <a:cubicBezTo>
                      <a:pt x="3768" y="5218"/>
                      <a:pt x="5797" y="3768"/>
                      <a:pt x="7825" y="2319"/>
                    </a:cubicBezTo>
                    <a:lnTo>
                      <a:pt x="6376" y="0"/>
                    </a:lnTo>
                    <a:cubicBezTo>
                      <a:pt x="4057" y="1449"/>
                      <a:pt x="2029" y="3189"/>
                      <a:pt x="0" y="4928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299" name="Freeform 76">
                <a:extLst>
                  <a:ext uri="{FF2B5EF4-FFF2-40B4-BE49-F238E27FC236}">
                    <a16:creationId xmlns:a16="http://schemas.microsoft.com/office/drawing/2014/main" id="{A8B7F5B0-7047-DEC4-EC9C-D51983FE2F07}"/>
                  </a:ext>
                </a:extLst>
              </p:cNvPr>
              <p:cNvSpPr/>
              <p:nvPr/>
            </p:nvSpPr>
            <p:spPr>
              <a:xfrm>
                <a:off x="5115638" y="3250297"/>
                <a:ext cx="88241" cy="37819"/>
              </a:xfrm>
              <a:custGeom>
                <a:avLst/>
                <a:gdLst>
                  <a:gd name="connsiteX0" fmla="*/ 0 w 8115"/>
                  <a:gd name="connsiteY0" fmla="*/ 869 h 3478"/>
                  <a:gd name="connsiteX1" fmla="*/ 580 w 8115"/>
                  <a:gd name="connsiteY1" fmla="*/ 3478 h 3478"/>
                  <a:gd name="connsiteX2" fmla="*/ 8115 w 8115"/>
                  <a:gd name="connsiteY2" fmla="*/ 2608 h 3478"/>
                  <a:gd name="connsiteX3" fmla="*/ 8115 w 8115"/>
                  <a:gd name="connsiteY3" fmla="*/ 0 h 3478"/>
                  <a:gd name="connsiteX4" fmla="*/ 0 w 8115"/>
                  <a:gd name="connsiteY4" fmla="*/ 1159 h 3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15" h="3478">
                    <a:moveTo>
                      <a:pt x="0" y="869"/>
                    </a:moveTo>
                    <a:lnTo>
                      <a:pt x="580" y="3478"/>
                    </a:lnTo>
                    <a:cubicBezTo>
                      <a:pt x="3188" y="2899"/>
                      <a:pt x="5797" y="2608"/>
                      <a:pt x="8115" y="2608"/>
                    </a:cubicBezTo>
                    <a:lnTo>
                      <a:pt x="8115" y="0"/>
                    </a:lnTo>
                    <a:cubicBezTo>
                      <a:pt x="5217" y="0"/>
                      <a:pt x="2609" y="580"/>
                      <a:pt x="0" y="1159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300" name="Freeform 77">
                <a:extLst>
                  <a:ext uri="{FF2B5EF4-FFF2-40B4-BE49-F238E27FC236}">
                    <a16:creationId xmlns:a16="http://schemas.microsoft.com/office/drawing/2014/main" id="{82E75F48-FFA3-D7CA-90A1-26E88FCD1250}"/>
                  </a:ext>
                </a:extLst>
              </p:cNvPr>
              <p:cNvSpPr/>
              <p:nvPr/>
            </p:nvSpPr>
            <p:spPr>
              <a:xfrm>
                <a:off x="4557820" y="4293568"/>
                <a:ext cx="28359" cy="85099"/>
              </a:xfrm>
              <a:custGeom>
                <a:avLst/>
                <a:gdLst>
                  <a:gd name="connsiteX0" fmla="*/ 0 w 2608"/>
                  <a:gd name="connsiteY0" fmla="*/ 0 h 7826"/>
                  <a:gd name="connsiteX1" fmla="*/ 2608 w 2608"/>
                  <a:gd name="connsiteY1" fmla="*/ 0 h 7826"/>
                  <a:gd name="connsiteX2" fmla="*/ 2608 w 2608"/>
                  <a:gd name="connsiteY2" fmla="*/ 7826 h 7826"/>
                  <a:gd name="connsiteX3" fmla="*/ 0 w 2608"/>
                  <a:gd name="connsiteY3" fmla="*/ 7826 h 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08" h="7826">
                    <a:moveTo>
                      <a:pt x="0" y="0"/>
                    </a:moveTo>
                    <a:lnTo>
                      <a:pt x="2608" y="0"/>
                    </a:lnTo>
                    <a:lnTo>
                      <a:pt x="2608" y="7826"/>
                    </a:lnTo>
                    <a:lnTo>
                      <a:pt x="0" y="782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301" name="Freeform 78">
                <a:extLst>
                  <a:ext uri="{FF2B5EF4-FFF2-40B4-BE49-F238E27FC236}">
                    <a16:creationId xmlns:a16="http://schemas.microsoft.com/office/drawing/2014/main" id="{7C3D484A-8587-C49C-92FE-5EFAF307BCF9}"/>
                  </a:ext>
                </a:extLst>
              </p:cNvPr>
              <p:cNvSpPr/>
              <p:nvPr/>
            </p:nvSpPr>
            <p:spPr>
              <a:xfrm>
                <a:off x="5632495" y="3247143"/>
                <a:ext cx="85088" cy="28359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302" name="Freeform 79">
                <a:extLst>
                  <a:ext uri="{FF2B5EF4-FFF2-40B4-BE49-F238E27FC236}">
                    <a16:creationId xmlns:a16="http://schemas.microsoft.com/office/drawing/2014/main" id="{2661CE2F-40AB-F8D3-190A-6EBCF94A7F7E}"/>
                  </a:ext>
                </a:extLst>
              </p:cNvPr>
              <p:cNvSpPr/>
              <p:nvPr/>
            </p:nvSpPr>
            <p:spPr>
              <a:xfrm>
                <a:off x="4557820" y="4123360"/>
                <a:ext cx="28359" cy="85099"/>
              </a:xfrm>
              <a:custGeom>
                <a:avLst/>
                <a:gdLst>
                  <a:gd name="connsiteX0" fmla="*/ 0 w 2608"/>
                  <a:gd name="connsiteY0" fmla="*/ 0 h 7826"/>
                  <a:gd name="connsiteX1" fmla="*/ 2608 w 2608"/>
                  <a:gd name="connsiteY1" fmla="*/ 0 h 7826"/>
                  <a:gd name="connsiteX2" fmla="*/ 2608 w 2608"/>
                  <a:gd name="connsiteY2" fmla="*/ 7826 h 7826"/>
                  <a:gd name="connsiteX3" fmla="*/ 0 w 2608"/>
                  <a:gd name="connsiteY3" fmla="*/ 7826 h 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08" h="7826">
                    <a:moveTo>
                      <a:pt x="0" y="0"/>
                    </a:moveTo>
                    <a:lnTo>
                      <a:pt x="2608" y="0"/>
                    </a:lnTo>
                    <a:lnTo>
                      <a:pt x="2608" y="7826"/>
                    </a:lnTo>
                    <a:lnTo>
                      <a:pt x="0" y="782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303" name="Freeform 80">
                <a:extLst>
                  <a:ext uri="{FF2B5EF4-FFF2-40B4-BE49-F238E27FC236}">
                    <a16:creationId xmlns:a16="http://schemas.microsoft.com/office/drawing/2014/main" id="{F0DEB24A-1319-3CFF-C163-3B48CC71D725}"/>
                  </a:ext>
                </a:extLst>
              </p:cNvPr>
              <p:cNvSpPr/>
              <p:nvPr/>
            </p:nvSpPr>
            <p:spPr>
              <a:xfrm>
                <a:off x="4557820" y="3779811"/>
                <a:ext cx="47269" cy="88252"/>
              </a:xfrm>
              <a:custGeom>
                <a:avLst/>
                <a:gdLst>
                  <a:gd name="connsiteX0" fmla="*/ 870 w 4347"/>
                  <a:gd name="connsiteY0" fmla="*/ 4058 h 8116"/>
                  <a:gd name="connsiteX1" fmla="*/ 0 w 4347"/>
                  <a:gd name="connsiteY1" fmla="*/ 4058 h 8116"/>
                  <a:gd name="connsiteX2" fmla="*/ 0 w 4347"/>
                  <a:gd name="connsiteY2" fmla="*/ 8116 h 8116"/>
                  <a:gd name="connsiteX3" fmla="*/ 2898 w 4347"/>
                  <a:gd name="connsiteY3" fmla="*/ 8116 h 8116"/>
                  <a:gd name="connsiteX4" fmla="*/ 4347 w 4347"/>
                  <a:gd name="connsiteY4" fmla="*/ 580 h 8116"/>
                  <a:gd name="connsiteX5" fmla="*/ 1739 w 4347"/>
                  <a:gd name="connsiteY5" fmla="*/ 0 h 8116"/>
                  <a:gd name="connsiteX6" fmla="*/ 870 w 4347"/>
                  <a:gd name="connsiteY6" fmla="*/ 4348 h 8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347" h="8116">
                    <a:moveTo>
                      <a:pt x="870" y="4058"/>
                    </a:moveTo>
                    <a:lnTo>
                      <a:pt x="0" y="4058"/>
                    </a:lnTo>
                    <a:lnTo>
                      <a:pt x="0" y="8116"/>
                    </a:lnTo>
                    <a:lnTo>
                      <a:pt x="2898" y="8116"/>
                    </a:lnTo>
                    <a:cubicBezTo>
                      <a:pt x="2898" y="5507"/>
                      <a:pt x="3478" y="3188"/>
                      <a:pt x="4347" y="580"/>
                    </a:cubicBezTo>
                    <a:lnTo>
                      <a:pt x="1739" y="0"/>
                    </a:lnTo>
                    <a:cubicBezTo>
                      <a:pt x="1449" y="1449"/>
                      <a:pt x="1159" y="2899"/>
                      <a:pt x="870" y="4348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304" name="Freeform 81">
                <a:extLst>
                  <a:ext uri="{FF2B5EF4-FFF2-40B4-BE49-F238E27FC236}">
                    <a16:creationId xmlns:a16="http://schemas.microsoft.com/office/drawing/2014/main" id="{8D858EC8-6F8D-A4AF-6115-B7A7A8CD7CDB}"/>
                  </a:ext>
                </a:extLst>
              </p:cNvPr>
              <p:cNvSpPr/>
              <p:nvPr/>
            </p:nvSpPr>
            <p:spPr>
              <a:xfrm>
                <a:off x="4557820" y="3950008"/>
                <a:ext cx="28359" cy="85099"/>
              </a:xfrm>
              <a:custGeom>
                <a:avLst/>
                <a:gdLst>
                  <a:gd name="connsiteX0" fmla="*/ 0 w 2608"/>
                  <a:gd name="connsiteY0" fmla="*/ 0 h 7826"/>
                  <a:gd name="connsiteX1" fmla="*/ 2608 w 2608"/>
                  <a:gd name="connsiteY1" fmla="*/ 0 h 7826"/>
                  <a:gd name="connsiteX2" fmla="*/ 2608 w 2608"/>
                  <a:gd name="connsiteY2" fmla="*/ 7826 h 7826"/>
                  <a:gd name="connsiteX3" fmla="*/ 0 w 2608"/>
                  <a:gd name="connsiteY3" fmla="*/ 7826 h 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08" h="7826">
                    <a:moveTo>
                      <a:pt x="0" y="0"/>
                    </a:moveTo>
                    <a:lnTo>
                      <a:pt x="2608" y="0"/>
                    </a:lnTo>
                    <a:lnTo>
                      <a:pt x="2608" y="7826"/>
                    </a:lnTo>
                    <a:lnTo>
                      <a:pt x="0" y="782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305" name="Freeform 82">
                <a:extLst>
                  <a:ext uri="{FF2B5EF4-FFF2-40B4-BE49-F238E27FC236}">
                    <a16:creationId xmlns:a16="http://schemas.microsoft.com/office/drawing/2014/main" id="{A7F2B75D-5E19-8508-242A-FB242CACF982}"/>
                  </a:ext>
                </a:extLst>
              </p:cNvPr>
              <p:cNvSpPr/>
              <p:nvPr/>
            </p:nvSpPr>
            <p:spPr>
              <a:xfrm>
                <a:off x="6319528" y="3247143"/>
                <a:ext cx="44115" cy="28359"/>
              </a:xfrm>
              <a:custGeom>
                <a:avLst/>
                <a:gdLst>
                  <a:gd name="connsiteX0" fmla="*/ 0 w 4057"/>
                  <a:gd name="connsiteY0" fmla="*/ 0 h 2608"/>
                  <a:gd name="connsiteX1" fmla="*/ 4057 w 4057"/>
                  <a:gd name="connsiteY1" fmla="*/ 0 h 2608"/>
                  <a:gd name="connsiteX2" fmla="*/ 4057 w 4057"/>
                  <a:gd name="connsiteY2" fmla="*/ 2609 h 2608"/>
                  <a:gd name="connsiteX3" fmla="*/ 0 w 4057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57" h="2608">
                    <a:moveTo>
                      <a:pt x="0" y="0"/>
                    </a:moveTo>
                    <a:lnTo>
                      <a:pt x="4057" y="0"/>
                    </a:lnTo>
                    <a:lnTo>
                      <a:pt x="4057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8730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10449</TotalTime>
  <Words>268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Hierarchy Tree Road – Slide Template</vt:lpstr>
      <vt:lpstr>Hierarchy Tree Road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Hierarchy Tree Road</dc:title>
  <dc:creator>PresentationGO.com</dc:creator>
  <dc:description>© Copyright PresentationGO.com - Do not distribute or sale without written permission.</dc:description>
  <cp:lastModifiedBy>Christophe Barroche</cp:lastModifiedBy>
  <cp:revision>27</cp:revision>
  <dcterms:created xsi:type="dcterms:W3CDTF">2014-11-26T05:14:11Z</dcterms:created>
  <dcterms:modified xsi:type="dcterms:W3CDTF">2024-04-24T15:46:21Z</dcterms:modified>
  <cp:category>Graphics &amp; Metaphors</cp:category>
</cp:coreProperties>
</file>