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7" r:id="rId4"/>
    <p:sldId id="37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5AAB"/>
    <a:srgbClr val="F595A6"/>
    <a:srgbClr val="CEBA8B"/>
    <a:srgbClr val="D0BA94"/>
    <a:srgbClr val="941651"/>
    <a:srgbClr val="A26700"/>
    <a:srgbClr val="FF9BA4"/>
    <a:srgbClr val="254470"/>
    <a:srgbClr val="3BC7E2"/>
    <a:srgbClr val="FFDB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1" autoAdjust="0"/>
    <p:restoredTop sz="93929" autoAdjust="0"/>
  </p:normalViewPr>
  <p:slideViewPr>
    <p:cSldViewPr snapToGrid="0" showGuides="1">
      <p:cViewPr varScale="1">
        <p:scale>
          <a:sx n="146" d="100"/>
          <a:sy n="146" d="100"/>
        </p:scale>
        <p:origin x="23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457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12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>
            <a:extLst>
              <a:ext uri="{FF2B5EF4-FFF2-40B4-BE49-F238E27FC236}">
                <a16:creationId xmlns:a16="http://schemas.microsoft.com/office/drawing/2014/main" id="{8E979DDB-B023-AF8D-29B3-2F1C5573B185}"/>
              </a:ext>
            </a:extLst>
          </p:cNvPr>
          <p:cNvSpPr txBox="1"/>
          <p:nvPr userDrawn="1"/>
        </p:nvSpPr>
        <p:spPr>
          <a:xfrm>
            <a:off x="66733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58427C8-62F9-5284-EC34-A0C29C904950}"/>
              </a:ext>
            </a:extLst>
          </p:cNvPr>
          <p:cNvGrpSpPr/>
          <p:nvPr userDrawn="1"/>
        </p:nvGrpSpPr>
        <p:grpSpPr>
          <a:xfrm>
            <a:off x="757647" y="1021854"/>
            <a:ext cx="5325710" cy="549583"/>
            <a:chOff x="757647" y="1021854"/>
            <a:chExt cx="5325710" cy="549583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6341A51E-B330-5634-2944-9901A23126CF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8520326D-AFDD-5C2F-4A54-B8E06FCD7D7B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7" name="Shape">
            <a:extLst>
              <a:ext uri="{FF2B5EF4-FFF2-40B4-BE49-F238E27FC236}">
                <a16:creationId xmlns:a16="http://schemas.microsoft.com/office/drawing/2014/main" id="{85FE9508-C2FE-4A5C-8191-E7D6ADA8BF3D}"/>
              </a:ext>
            </a:extLst>
          </p:cNvPr>
          <p:cNvSpPr/>
          <p:nvPr userDrawn="1"/>
        </p:nvSpPr>
        <p:spPr>
          <a:xfrm>
            <a:off x="210595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6E72AED-CA63-0A16-F72B-0AA6AABB2A20}"/>
              </a:ext>
            </a:extLst>
          </p:cNvPr>
          <p:cNvSpPr/>
          <p:nvPr userDrawn="1"/>
        </p:nvSpPr>
        <p:spPr>
          <a:xfrm>
            <a:off x="7387520" y="3289969"/>
            <a:ext cx="4804480" cy="29278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D3A1F8-18A7-8019-CD07-220896CD697A}"/>
              </a:ext>
            </a:extLst>
          </p:cNvPr>
          <p:cNvSpPr txBox="1"/>
          <p:nvPr userDrawn="1"/>
        </p:nvSpPr>
        <p:spPr>
          <a:xfrm>
            <a:off x="66733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4074D3-C15F-86B5-DBBD-330DAE68E803}"/>
              </a:ext>
            </a:extLst>
          </p:cNvPr>
          <p:cNvSpPr txBox="1"/>
          <p:nvPr userDrawn="1"/>
        </p:nvSpPr>
        <p:spPr>
          <a:xfrm>
            <a:off x="66733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7E23E7F-0841-8741-174F-8067480F4402}"/>
              </a:ext>
            </a:extLst>
          </p:cNvPr>
          <p:cNvSpPr txBox="1"/>
          <p:nvPr userDrawn="1"/>
        </p:nvSpPr>
        <p:spPr>
          <a:xfrm>
            <a:off x="66732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C8D6207-1017-1AFF-E7ED-888C041046B0}"/>
              </a:ext>
            </a:extLst>
          </p:cNvPr>
          <p:cNvSpPr txBox="1"/>
          <p:nvPr userDrawn="1"/>
        </p:nvSpPr>
        <p:spPr>
          <a:xfrm>
            <a:off x="597660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DDC8EC43-F02F-F14D-1C4D-3DD926402B7D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42380E3-5C89-CD99-CE73-F8FB2B0B2EA9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6C1B17E7-B758-E92C-41FE-C3FCB408B5B7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2592DBB0-24EB-F018-C3D8-D6F02FE0B075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A718598-70D7-48B6-C739-86B6B29AA51D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83F2B32-CF9B-039E-6BAD-EACA915072DD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FDA8849F-7D05-A81E-C41D-1977C2174A48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0289A039-CDE0-CE6C-46D3-ECDB687F6BD1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601488E-8FFB-743B-7367-8F280AED5182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7E1C58C8-01AA-AFF0-8E04-8F0DC8543C4A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4DA21CF1-E590-327D-79EB-27F8689C5195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-12701" y="6959601"/>
            <a:ext cx="160390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0" i="0" dirty="0">
                <a:solidFill>
                  <a:srgbClr val="008C58"/>
                </a:solidFill>
                <a:effectLst/>
                <a:latin typeface="+mn-lt"/>
              </a:rPr>
              <a:t>© </a:t>
            </a:r>
            <a:r>
              <a:rPr lang="en-US" sz="1200" b="0" i="0" u="none" strike="noStrike" dirty="0">
                <a:solidFill>
                  <a:srgbClr val="008C58"/>
                </a:solidFill>
                <a:effectLst/>
                <a:latin typeface="+mn-lt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200" dirty="0">
              <a:solidFill>
                <a:srgbClr val="008C58"/>
              </a:solidFill>
              <a:latin typeface="+mn-lt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2EFF1A5-A306-8A52-C88A-8BEF71F01730}"/>
              </a:ext>
            </a:extLst>
          </p:cNvPr>
          <p:cNvGrpSpPr/>
          <p:nvPr userDrawn="1"/>
        </p:nvGrpSpPr>
        <p:grpSpPr>
          <a:xfrm>
            <a:off x="12313760" y="-58780"/>
            <a:ext cx="1738741" cy="604829"/>
            <a:chOff x="-1808527" y="-16654"/>
            <a:chExt cx="1738741" cy="604829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A50FD8E-19D7-5B2F-6254-FB0B4BCB9871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4213115-9842-67D1-D9D6-633479CDE9CB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AEE582F-C1D0-CB4C-7244-58A246DA1C6C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F5C23839-F8D9-FC13-F695-5873F14BAF9B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7" name="Shape">
                <a:extLst>
                  <a:ext uri="{FF2B5EF4-FFF2-40B4-BE49-F238E27FC236}">
                    <a16:creationId xmlns:a16="http://schemas.microsoft.com/office/drawing/2014/main" id="{D2DFAADE-AEEE-67C4-E631-0A26CC2A0487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8" name="Shape">
                <a:extLst>
                  <a:ext uri="{FF2B5EF4-FFF2-40B4-BE49-F238E27FC236}">
                    <a16:creationId xmlns:a16="http://schemas.microsoft.com/office/drawing/2014/main" id="{285A82B9-C48D-490D-BB56-464D7C52CC8C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EFEE98D4-2422-A234-A864-14015CDCC59A}"/>
              </a:ext>
            </a:extLst>
          </p:cNvPr>
          <p:cNvSpPr/>
          <p:nvPr userDrawn="1"/>
        </p:nvSpPr>
        <p:spPr>
          <a:xfrm>
            <a:off x="0" y="188441"/>
            <a:ext cx="680700" cy="4689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19699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EE3EAC94-F2D6-7639-EC34-D395A05EE91D}"/>
              </a:ext>
            </a:extLst>
          </p:cNvPr>
          <p:cNvGrpSpPr/>
          <p:nvPr userDrawn="1"/>
        </p:nvGrpSpPr>
        <p:grpSpPr>
          <a:xfrm>
            <a:off x="3763009" y="6404531"/>
            <a:ext cx="4665981" cy="354850"/>
            <a:chOff x="1714499" y="5181599"/>
            <a:chExt cx="4141472" cy="314961"/>
          </a:xfrm>
        </p:grpSpPr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9D0E6D66-0255-DBE1-A3E9-22CAE68EF038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2203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F7DA369F-8273-A13B-7B94-B212C391EF3A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svg"/><Relationship Id="rId5" Type="http://schemas.openxmlformats.org/officeDocument/2006/relationships/image" Target="../media/image3.png"/><Relationship Id="rId10" Type="http://schemas.openxmlformats.org/officeDocument/2006/relationships/image" Target="../media/image12.svg"/><Relationship Id="rId4" Type="http://schemas.openxmlformats.org/officeDocument/2006/relationships/image" Target="../media/image9.sv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Freeform: Shape 95">
            <a:extLst>
              <a:ext uri="{FF2B5EF4-FFF2-40B4-BE49-F238E27FC236}">
                <a16:creationId xmlns:a16="http://schemas.microsoft.com/office/drawing/2014/main" id="{BFF77B3B-7448-8319-4485-90C0F0376D11}"/>
              </a:ext>
            </a:extLst>
          </p:cNvPr>
          <p:cNvSpPr/>
          <p:nvPr/>
        </p:nvSpPr>
        <p:spPr>
          <a:xfrm>
            <a:off x="6555665" y="2124363"/>
            <a:ext cx="4440248" cy="856225"/>
          </a:xfrm>
          <a:custGeom>
            <a:avLst/>
            <a:gdLst>
              <a:gd name="connsiteX0" fmla="*/ 370020 w 4440248"/>
              <a:gd name="connsiteY0" fmla="*/ 0 h 856225"/>
              <a:gd name="connsiteX1" fmla="*/ 376698 w 4440248"/>
              <a:gd name="connsiteY1" fmla="*/ 0 h 856225"/>
              <a:gd name="connsiteX2" fmla="*/ 1396264 w 4440248"/>
              <a:gd name="connsiteY2" fmla="*/ 0 h 856225"/>
              <a:gd name="connsiteX3" fmla="*/ 4051157 w 4440248"/>
              <a:gd name="connsiteY3" fmla="*/ 0 h 856225"/>
              <a:gd name="connsiteX4" fmla="*/ 4440248 w 4440248"/>
              <a:gd name="connsiteY4" fmla="*/ 389144 h 856225"/>
              <a:gd name="connsiteX5" fmla="*/ 4436444 w 4440248"/>
              <a:gd name="connsiteY5" fmla="*/ 389144 h 856225"/>
              <a:gd name="connsiteX6" fmla="*/ 4047353 w 4440248"/>
              <a:gd name="connsiteY6" fmla="*/ 778274 h 856225"/>
              <a:gd name="connsiteX7" fmla="*/ 1396264 w 4440248"/>
              <a:gd name="connsiteY7" fmla="*/ 778274 h 856225"/>
              <a:gd name="connsiteX8" fmla="*/ 1396264 w 4440248"/>
              <a:gd name="connsiteY8" fmla="*/ 778381 h 856225"/>
              <a:gd name="connsiteX9" fmla="*/ 379813 w 4440248"/>
              <a:gd name="connsiteY9" fmla="*/ 778381 h 856225"/>
              <a:gd name="connsiteX10" fmla="*/ 0 w 4440248"/>
              <a:gd name="connsiteY10" fmla="*/ 856225 h 856225"/>
              <a:gd name="connsiteX11" fmla="*/ 0 w 4440248"/>
              <a:gd name="connsiteY11" fmla="*/ 778274 h 856225"/>
              <a:gd name="connsiteX12" fmla="*/ 0 w 4440248"/>
              <a:gd name="connsiteY12" fmla="*/ 382960 h 856225"/>
              <a:gd name="connsiteX13" fmla="*/ 0 w 4440248"/>
              <a:gd name="connsiteY13" fmla="*/ 370059 h 856225"/>
              <a:gd name="connsiteX14" fmla="*/ 370020 w 4440248"/>
              <a:gd name="connsiteY14" fmla="*/ 0 h 8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40248" h="856225">
                <a:moveTo>
                  <a:pt x="370020" y="0"/>
                </a:moveTo>
                <a:lnTo>
                  <a:pt x="376698" y="0"/>
                </a:lnTo>
                <a:lnTo>
                  <a:pt x="1396264" y="0"/>
                </a:lnTo>
                <a:lnTo>
                  <a:pt x="4051157" y="0"/>
                </a:lnTo>
                <a:cubicBezTo>
                  <a:pt x="4264787" y="0"/>
                  <a:pt x="4440248" y="175500"/>
                  <a:pt x="4440248" y="389144"/>
                </a:cubicBezTo>
                <a:lnTo>
                  <a:pt x="4436444" y="389144"/>
                </a:lnTo>
                <a:cubicBezTo>
                  <a:pt x="4436444" y="602774"/>
                  <a:pt x="4260970" y="778274"/>
                  <a:pt x="4047353" y="778274"/>
                </a:cubicBezTo>
                <a:lnTo>
                  <a:pt x="1396264" y="778274"/>
                </a:lnTo>
                <a:lnTo>
                  <a:pt x="1396264" y="778381"/>
                </a:lnTo>
                <a:lnTo>
                  <a:pt x="379813" y="778381"/>
                </a:lnTo>
                <a:cubicBezTo>
                  <a:pt x="245940" y="778381"/>
                  <a:pt x="115193" y="806405"/>
                  <a:pt x="0" y="856225"/>
                </a:cubicBezTo>
                <a:lnTo>
                  <a:pt x="0" y="778274"/>
                </a:lnTo>
                <a:lnTo>
                  <a:pt x="0" y="382960"/>
                </a:lnTo>
                <a:lnTo>
                  <a:pt x="0" y="370059"/>
                </a:lnTo>
                <a:cubicBezTo>
                  <a:pt x="0" y="167867"/>
                  <a:pt x="164037" y="0"/>
                  <a:pt x="370020" y="0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03" name="Freeform: Shape 102">
            <a:extLst>
              <a:ext uri="{FF2B5EF4-FFF2-40B4-BE49-F238E27FC236}">
                <a16:creationId xmlns:a16="http://schemas.microsoft.com/office/drawing/2014/main" id="{6B023B24-584E-4AB1-903A-256F4F242544}"/>
              </a:ext>
            </a:extLst>
          </p:cNvPr>
          <p:cNvSpPr/>
          <p:nvPr/>
        </p:nvSpPr>
        <p:spPr>
          <a:xfrm>
            <a:off x="1196086" y="2952231"/>
            <a:ext cx="4440248" cy="856225"/>
          </a:xfrm>
          <a:custGeom>
            <a:avLst/>
            <a:gdLst>
              <a:gd name="connsiteX0" fmla="*/ 389091 w 4440248"/>
              <a:gd name="connsiteY0" fmla="*/ 0 h 856225"/>
              <a:gd name="connsiteX1" fmla="*/ 3034624 w 4440248"/>
              <a:gd name="connsiteY1" fmla="*/ 0 h 856225"/>
              <a:gd name="connsiteX2" fmla="*/ 4060442 w 4440248"/>
              <a:gd name="connsiteY2" fmla="*/ 0 h 856225"/>
              <a:gd name="connsiteX3" fmla="*/ 4070229 w 4440248"/>
              <a:gd name="connsiteY3" fmla="*/ 0 h 856225"/>
              <a:gd name="connsiteX4" fmla="*/ 4440248 w 4440248"/>
              <a:gd name="connsiteY4" fmla="*/ 370059 h 856225"/>
              <a:gd name="connsiteX5" fmla="*/ 4438254 w 4440248"/>
              <a:gd name="connsiteY5" fmla="*/ 370059 h 856225"/>
              <a:gd name="connsiteX6" fmla="*/ 4440248 w 4440248"/>
              <a:gd name="connsiteY6" fmla="*/ 379850 h 856225"/>
              <a:gd name="connsiteX7" fmla="*/ 4440248 w 4440248"/>
              <a:gd name="connsiteY7" fmla="*/ 856225 h 856225"/>
              <a:gd name="connsiteX8" fmla="*/ 4060442 w 4440248"/>
              <a:gd name="connsiteY8" fmla="*/ 778390 h 856225"/>
              <a:gd name="connsiteX9" fmla="*/ 3034624 w 4440248"/>
              <a:gd name="connsiteY9" fmla="*/ 778390 h 856225"/>
              <a:gd name="connsiteX10" fmla="*/ 3034624 w 4440248"/>
              <a:gd name="connsiteY10" fmla="*/ 778274 h 856225"/>
              <a:gd name="connsiteX11" fmla="*/ 389091 w 4440248"/>
              <a:gd name="connsiteY11" fmla="*/ 778274 h 856225"/>
              <a:gd name="connsiteX12" fmla="*/ 0 w 4440248"/>
              <a:gd name="connsiteY12" fmla="*/ 389131 h 856225"/>
              <a:gd name="connsiteX13" fmla="*/ 389091 w 4440248"/>
              <a:gd name="connsiteY13" fmla="*/ 0 h 8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40248" h="856225">
                <a:moveTo>
                  <a:pt x="389091" y="0"/>
                </a:moveTo>
                <a:lnTo>
                  <a:pt x="3034624" y="0"/>
                </a:lnTo>
                <a:lnTo>
                  <a:pt x="4060442" y="0"/>
                </a:lnTo>
                <a:lnTo>
                  <a:pt x="4070229" y="0"/>
                </a:lnTo>
                <a:cubicBezTo>
                  <a:pt x="4272408" y="0"/>
                  <a:pt x="4440248" y="164050"/>
                  <a:pt x="4440248" y="370059"/>
                </a:cubicBezTo>
                <a:lnTo>
                  <a:pt x="4438254" y="370059"/>
                </a:lnTo>
                <a:lnTo>
                  <a:pt x="4440248" y="379850"/>
                </a:lnTo>
                <a:lnTo>
                  <a:pt x="4440248" y="856225"/>
                </a:lnTo>
                <a:cubicBezTo>
                  <a:pt x="4325065" y="806415"/>
                  <a:pt x="4194305" y="778390"/>
                  <a:pt x="4060442" y="778390"/>
                </a:cubicBezTo>
                <a:lnTo>
                  <a:pt x="3034624" y="778390"/>
                </a:lnTo>
                <a:lnTo>
                  <a:pt x="3034624" y="778274"/>
                </a:lnTo>
                <a:lnTo>
                  <a:pt x="389091" y="778274"/>
                </a:lnTo>
                <a:cubicBezTo>
                  <a:pt x="175474" y="778274"/>
                  <a:pt x="0" y="602774"/>
                  <a:pt x="0" y="389131"/>
                </a:cubicBezTo>
                <a:cubicBezTo>
                  <a:pt x="0" y="175487"/>
                  <a:pt x="175474" y="0"/>
                  <a:pt x="389091" y="0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Tree Road – Slide Template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5F9946F-CCCF-C5E1-93F1-250224250C72}"/>
              </a:ext>
            </a:extLst>
          </p:cNvPr>
          <p:cNvGrpSpPr/>
          <p:nvPr/>
        </p:nvGrpSpPr>
        <p:grpSpPr>
          <a:xfrm>
            <a:off x="3931188" y="1319642"/>
            <a:ext cx="4337244" cy="4986269"/>
            <a:chOff x="3931188" y="1319642"/>
            <a:chExt cx="4337244" cy="4986269"/>
          </a:xfrm>
        </p:grpSpPr>
        <p:sp>
          <p:nvSpPr>
            <p:cNvPr id="32" name="Freeform 2">
              <a:extLst>
                <a:ext uri="{FF2B5EF4-FFF2-40B4-BE49-F238E27FC236}">
                  <a16:creationId xmlns:a16="http://schemas.microsoft.com/office/drawing/2014/main" id="{2C2AC160-23F2-1BC1-8652-BA43EC1B5E3C}"/>
                </a:ext>
              </a:extLst>
            </p:cNvPr>
            <p:cNvSpPr/>
            <p:nvPr/>
          </p:nvSpPr>
          <p:spPr>
            <a:xfrm>
              <a:off x="3935005" y="1319642"/>
              <a:ext cx="4333427" cy="4986269"/>
            </a:xfrm>
            <a:custGeom>
              <a:avLst/>
              <a:gdLst>
                <a:gd name="connsiteX0" fmla="*/ 226644 w 329241"/>
                <a:gd name="connsiteY0" fmla="*/ 53913 h 378842"/>
                <a:gd name="connsiteX1" fmla="*/ 328953 w 329241"/>
                <a:gd name="connsiteY1" fmla="*/ 53913 h 378842"/>
                <a:gd name="connsiteX2" fmla="*/ 328953 w 329241"/>
                <a:gd name="connsiteY2" fmla="*/ 0 h 378842"/>
                <a:gd name="connsiteX3" fmla="*/ 226644 w 329241"/>
                <a:gd name="connsiteY3" fmla="*/ 0 h 378842"/>
                <a:gd name="connsiteX4" fmla="*/ 139406 w 329241"/>
                <a:gd name="connsiteY4" fmla="*/ 71305 h 378842"/>
                <a:gd name="connsiteX5" fmla="*/ 102309 w 329241"/>
                <a:gd name="connsiteY5" fmla="*/ 63188 h 378842"/>
                <a:gd name="connsiteX6" fmla="*/ 0 w 329241"/>
                <a:gd name="connsiteY6" fmla="*/ 63188 h 378842"/>
                <a:gd name="connsiteX7" fmla="*/ 0 w 329241"/>
                <a:gd name="connsiteY7" fmla="*/ 117102 h 378842"/>
                <a:gd name="connsiteX8" fmla="*/ 102309 w 329241"/>
                <a:gd name="connsiteY8" fmla="*/ 117102 h 378842"/>
                <a:gd name="connsiteX9" fmla="*/ 137667 w 329241"/>
                <a:gd name="connsiteY9" fmla="*/ 152464 h 378842"/>
                <a:gd name="connsiteX10" fmla="*/ 137667 w 329241"/>
                <a:gd name="connsiteY10" fmla="*/ 196812 h 378842"/>
                <a:gd name="connsiteX11" fmla="*/ 102309 w 329241"/>
                <a:gd name="connsiteY11" fmla="*/ 189566 h 378842"/>
                <a:gd name="connsiteX12" fmla="*/ 0 w 329241"/>
                <a:gd name="connsiteY12" fmla="*/ 189566 h 378842"/>
                <a:gd name="connsiteX13" fmla="*/ 0 w 329241"/>
                <a:gd name="connsiteY13" fmla="*/ 243479 h 378842"/>
                <a:gd name="connsiteX14" fmla="*/ 102309 w 329241"/>
                <a:gd name="connsiteY14" fmla="*/ 243479 h 378842"/>
                <a:gd name="connsiteX15" fmla="*/ 137667 w 329241"/>
                <a:gd name="connsiteY15" fmla="*/ 278842 h 378842"/>
                <a:gd name="connsiteX16" fmla="*/ 137667 w 329241"/>
                <a:gd name="connsiteY16" fmla="*/ 378842 h 378842"/>
                <a:gd name="connsiteX17" fmla="*/ 191575 w 329241"/>
                <a:gd name="connsiteY17" fmla="*/ 378842 h 378842"/>
                <a:gd name="connsiteX18" fmla="*/ 191575 w 329241"/>
                <a:gd name="connsiteY18" fmla="*/ 215653 h 378842"/>
                <a:gd name="connsiteX19" fmla="*/ 226934 w 329241"/>
                <a:gd name="connsiteY19" fmla="*/ 180290 h 378842"/>
                <a:gd name="connsiteX20" fmla="*/ 329242 w 329241"/>
                <a:gd name="connsiteY20" fmla="*/ 180290 h 378842"/>
                <a:gd name="connsiteX21" fmla="*/ 329242 w 329241"/>
                <a:gd name="connsiteY21" fmla="*/ 126377 h 378842"/>
                <a:gd name="connsiteX22" fmla="*/ 226934 w 329241"/>
                <a:gd name="connsiteY22" fmla="*/ 126377 h 378842"/>
                <a:gd name="connsiteX23" fmla="*/ 191575 w 329241"/>
                <a:gd name="connsiteY23" fmla="*/ 133624 h 378842"/>
                <a:gd name="connsiteX24" fmla="*/ 191575 w 329241"/>
                <a:gd name="connsiteY24" fmla="*/ 89565 h 378842"/>
                <a:gd name="connsiteX25" fmla="*/ 226934 w 329241"/>
                <a:gd name="connsiteY25" fmla="*/ 54203 h 3788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329241" h="378842">
                  <a:moveTo>
                    <a:pt x="226644" y="53913"/>
                  </a:moveTo>
                  <a:lnTo>
                    <a:pt x="328953" y="53913"/>
                  </a:lnTo>
                  <a:lnTo>
                    <a:pt x="328953" y="0"/>
                  </a:lnTo>
                  <a:lnTo>
                    <a:pt x="226644" y="0"/>
                  </a:lnTo>
                  <a:cubicBezTo>
                    <a:pt x="183749" y="0"/>
                    <a:pt x="147521" y="30725"/>
                    <a:pt x="139406" y="71305"/>
                  </a:cubicBezTo>
                  <a:cubicBezTo>
                    <a:pt x="128103" y="66087"/>
                    <a:pt x="115351" y="63188"/>
                    <a:pt x="102309" y="63188"/>
                  </a:cubicBezTo>
                  <a:lnTo>
                    <a:pt x="0" y="63188"/>
                  </a:lnTo>
                  <a:lnTo>
                    <a:pt x="0" y="117102"/>
                  </a:lnTo>
                  <a:lnTo>
                    <a:pt x="102309" y="117102"/>
                  </a:lnTo>
                  <a:cubicBezTo>
                    <a:pt x="121727" y="117102"/>
                    <a:pt x="137667" y="133044"/>
                    <a:pt x="137667" y="152464"/>
                  </a:cubicBezTo>
                  <a:lnTo>
                    <a:pt x="137667" y="196812"/>
                  </a:lnTo>
                  <a:cubicBezTo>
                    <a:pt x="126944" y="192175"/>
                    <a:pt x="114771" y="189566"/>
                    <a:pt x="102309" y="189566"/>
                  </a:cubicBezTo>
                  <a:lnTo>
                    <a:pt x="0" y="189566"/>
                  </a:lnTo>
                  <a:lnTo>
                    <a:pt x="0" y="243479"/>
                  </a:lnTo>
                  <a:lnTo>
                    <a:pt x="102309" y="243479"/>
                  </a:lnTo>
                  <a:cubicBezTo>
                    <a:pt x="121727" y="243479"/>
                    <a:pt x="137667" y="259421"/>
                    <a:pt x="137667" y="278842"/>
                  </a:cubicBezTo>
                  <a:lnTo>
                    <a:pt x="137667" y="378842"/>
                  </a:lnTo>
                  <a:lnTo>
                    <a:pt x="191575" y="378842"/>
                  </a:lnTo>
                  <a:lnTo>
                    <a:pt x="191575" y="215653"/>
                  </a:lnTo>
                  <a:cubicBezTo>
                    <a:pt x="191575" y="196233"/>
                    <a:pt x="207515" y="180290"/>
                    <a:pt x="226934" y="180290"/>
                  </a:cubicBezTo>
                  <a:lnTo>
                    <a:pt x="329242" y="180290"/>
                  </a:lnTo>
                  <a:lnTo>
                    <a:pt x="329242" y="126377"/>
                  </a:lnTo>
                  <a:lnTo>
                    <a:pt x="226934" y="126377"/>
                  </a:lnTo>
                  <a:cubicBezTo>
                    <a:pt x="214471" y="126377"/>
                    <a:pt x="202299" y="128986"/>
                    <a:pt x="191575" y="133624"/>
                  </a:cubicBezTo>
                  <a:lnTo>
                    <a:pt x="191575" y="89565"/>
                  </a:lnTo>
                  <a:cubicBezTo>
                    <a:pt x="191575" y="70145"/>
                    <a:pt x="207515" y="54203"/>
                    <a:pt x="226934" y="54203"/>
                  </a:cubicBezTo>
                  <a:close/>
                </a:path>
              </a:pathLst>
            </a:custGeom>
            <a:solidFill>
              <a:schemeClr val="tx2"/>
            </a:solidFill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4" name="Graphic 5">
              <a:extLst>
                <a:ext uri="{FF2B5EF4-FFF2-40B4-BE49-F238E27FC236}">
                  <a16:creationId xmlns:a16="http://schemas.microsoft.com/office/drawing/2014/main" id="{ACD04190-66A7-DF02-62D9-8CBD7DD53706}"/>
                </a:ext>
              </a:extLst>
            </p:cNvPr>
            <p:cNvGrpSpPr/>
            <p:nvPr/>
          </p:nvGrpSpPr>
          <p:grpSpPr>
            <a:xfrm>
              <a:off x="3931188" y="1640798"/>
              <a:ext cx="4333440" cy="4642915"/>
              <a:chOff x="8709360" y="3273347"/>
              <a:chExt cx="329242" cy="352755"/>
            </a:xfrm>
            <a:solidFill>
              <a:schemeClr val="bg1"/>
            </a:solidFill>
          </p:grpSpPr>
          <p:sp>
            <p:nvSpPr>
              <p:cNvPr id="5" name="Freeform 4">
                <a:extLst>
                  <a:ext uri="{FF2B5EF4-FFF2-40B4-BE49-F238E27FC236}">
                    <a16:creationId xmlns:a16="http://schemas.microsoft.com/office/drawing/2014/main" id="{5B118AEB-1BB0-97D2-39AC-95725F20A61C}"/>
                  </a:ext>
                </a:extLst>
              </p:cNvPr>
              <p:cNvSpPr/>
              <p:nvPr/>
            </p:nvSpPr>
            <p:spPr>
              <a:xfrm>
                <a:off x="8876589" y="3307550"/>
                <a:ext cx="5796" cy="8405"/>
              </a:xfrm>
              <a:custGeom>
                <a:avLst/>
                <a:gdLst>
                  <a:gd name="connsiteX0" fmla="*/ 5507 w 5796"/>
                  <a:gd name="connsiteY0" fmla="*/ 1159 h 8405"/>
                  <a:gd name="connsiteX1" fmla="*/ 3188 w 5796"/>
                  <a:gd name="connsiteY1" fmla="*/ 0 h 8405"/>
                  <a:gd name="connsiteX2" fmla="*/ 0 w 5796"/>
                  <a:gd name="connsiteY2" fmla="*/ 7536 h 8405"/>
                  <a:gd name="connsiteX3" fmla="*/ 2609 w 5796"/>
                  <a:gd name="connsiteY3" fmla="*/ 8406 h 8405"/>
                  <a:gd name="connsiteX4" fmla="*/ 5797 w 5796"/>
                  <a:gd name="connsiteY4" fmla="*/ 1449 h 8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796" h="8405">
                    <a:moveTo>
                      <a:pt x="5507" y="1159"/>
                    </a:moveTo>
                    <a:lnTo>
                      <a:pt x="3188" y="0"/>
                    </a:lnTo>
                    <a:cubicBezTo>
                      <a:pt x="2029" y="2319"/>
                      <a:pt x="870" y="4927"/>
                      <a:pt x="0" y="7536"/>
                    </a:cubicBezTo>
                    <a:lnTo>
                      <a:pt x="2609" y="8406"/>
                    </a:lnTo>
                    <a:cubicBezTo>
                      <a:pt x="3478" y="6087"/>
                      <a:pt x="4637" y="3478"/>
                      <a:pt x="5797" y="144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" name="Freeform 5">
                <a:extLst>
                  <a:ext uri="{FF2B5EF4-FFF2-40B4-BE49-F238E27FC236}">
                    <a16:creationId xmlns:a16="http://schemas.microsoft.com/office/drawing/2014/main" id="{0FCA0D22-37D9-A34D-084B-1A8E9B6499AD}"/>
                  </a:ext>
                </a:extLst>
              </p:cNvPr>
              <p:cNvSpPr/>
              <p:nvPr/>
            </p:nvSpPr>
            <p:spPr>
              <a:xfrm>
                <a:off x="8971073" y="3273347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" name="Freeform 6">
                <a:extLst>
                  <a:ext uri="{FF2B5EF4-FFF2-40B4-BE49-F238E27FC236}">
                    <a16:creationId xmlns:a16="http://schemas.microsoft.com/office/drawing/2014/main" id="{352B3CF4-AC5F-E2D0-5F37-298FB43E97BF}"/>
                  </a:ext>
                </a:extLst>
              </p:cNvPr>
              <p:cNvSpPr/>
              <p:nvPr/>
            </p:nvSpPr>
            <p:spPr>
              <a:xfrm>
                <a:off x="8955422" y="3273347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" name="Freeform 7">
                <a:extLst>
                  <a:ext uri="{FF2B5EF4-FFF2-40B4-BE49-F238E27FC236}">
                    <a16:creationId xmlns:a16="http://schemas.microsoft.com/office/drawing/2014/main" id="{CE5DA487-C2D7-14D8-14DD-28E5706877E1}"/>
                  </a:ext>
                </a:extLst>
              </p:cNvPr>
              <p:cNvSpPr/>
              <p:nvPr/>
            </p:nvSpPr>
            <p:spPr>
              <a:xfrm>
                <a:off x="8883835" y="3294217"/>
                <a:ext cx="6956" cy="7825"/>
              </a:xfrm>
              <a:custGeom>
                <a:avLst/>
                <a:gdLst>
                  <a:gd name="connsiteX0" fmla="*/ 6956 w 6956"/>
                  <a:gd name="connsiteY0" fmla="*/ 1739 h 7825"/>
                  <a:gd name="connsiteX1" fmla="*/ 4928 w 6956"/>
                  <a:gd name="connsiteY1" fmla="*/ 0 h 7825"/>
                  <a:gd name="connsiteX2" fmla="*/ 0 w 6956"/>
                  <a:gd name="connsiteY2" fmla="*/ 6377 h 7825"/>
                  <a:gd name="connsiteX3" fmla="*/ 2029 w 6956"/>
                  <a:gd name="connsiteY3" fmla="*/ 7826 h 7825"/>
                  <a:gd name="connsiteX4" fmla="*/ 6956 w 6956"/>
                  <a:gd name="connsiteY4" fmla="*/ 1739 h 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6" h="7825">
                    <a:moveTo>
                      <a:pt x="6956" y="1739"/>
                    </a:moveTo>
                    <a:lnTo>
                      <a:pt x="4928" y="0"/>
                    </a:lnTo>
                    <a:cubicBezTo>
                      <a:pt x="3188" y="2029"/>
                      <a:pt x="1449" y="4058"/>
                      <a:pt x="0" y="6377"/>
                    </a:cubicBezTo>
                    <a:lnTo>
                      <a:pt x="2029" y="7826"/>
                    </a:lnTo>
                    <a:cubicBezTo>
                      <a:pt x="3478" y="5797"/>
                      <a:pt x="5217" y="3768"/>
                      <a:pt x="6956" y="173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9" name="Freeform 8">
                <a:extLst>
                  <a:ext uri="{FF2B5EF4-FFF2-40B4-BE49-F238E27FC236}">
                    <a16:creationId xmlns:a16="http://schemas.microsoft.com/office/drawing/2014/main" id="{3461DDFB-CDFA-E06D-BF40-07C0E88539D0}"/>
                  </a:ext>
                </a:extLst>
              </p:cNvPr>
              <p:cNvSpPr/>
              <p:nvPr/>
            </p:nvSpPr>
            <p:spPr>
              <a:xfrm>
                <a:off x="8923542" y="3273347"/>
                <a:ext cx="8114" cy="3768"/>
              </a:xfrm>
              <a:custGeom>
                <a:avLst/>
                <a:gdLst>
                  <a:gd name="connsiteX0" fmla="*/ 8115 w 8114"/>
                  <a:gd name="connsiteY0" fmla="*/ 2609 h 3768"/>
                  <a:gd name="connsiteX1" fmla="*/ 8115 w 8114"/>
                  <a:gd name="connsiteY1" fmla="*/ 0 h 3768"/>
                  <a:gd name="connsiteX2" fmla="*/ 0 w 8114"/>
                  <a:gd name="connsiteY2" fmla="*/ 1159 h 3768"/>
                  <a:gd name="connsiteX3" fmla="*/ 580 w 8114"/>
                  <a:gd name="connsiteY3" fmla="*/ 3768 h 3768"/>
                  <a:gd name="connsiteX4" fmla="*/ 8115 w 8114"/>
                  <a:gd name="connsiteY4" fmla="*/ 2609 h 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14" h="3768">
                    <a:moveTo>
                      <a:pt x="8115" y="2609"/>
                    </a:moveTo>
                    <a:lnTo>
                      <a:pt x="8115" y="0"/>
                    </a:lnTo>
                    <a:cubicBezTo>
                      <a:pt x="5216" y="0"/>
                      <a:pt x="2608" y="580"/>
                      <a:pt x="0" y="1159"/>
                    </a:cubicBezTo>
                    <a:lnTo>
                      <a:pt x="580" y="3768"/>
                    </a:lnTo>
                    <a:cubicBezTo>
                      <a:pt x="3188" y="3189"/>
                      <a:pt x="5797" y="2899"/>
                      <a:pt x="8115" y="260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Freeform 9">
                <a:extLst>
                  <a:ext uri="{FF2B5EF4-FFF2-40B4-BE49-F238E27FC236}">
                    <a16:creationId xmlns:a16="http://schemas.microsoft.com/office/drawing/2014/main" id="{BFB9CD07-F902-3EA7-AC44-19858A5924F1}"/>
                  </a:ext>
                </a:extLst>
              </p:cNvPr>
              <p:cNvSpPr/>
              <p:nvPr/>
            </p:nvSpPr>
            <p:spPr>
              <a:xfrm>
                <a:off x="8894848" y="3283782"/>
                <a:ext cx="7825" cy="6956"/>
              </a:xfrm>
              <a:custGeom>
                <a:avLst/>
                <a:gdLst>
                  <a:gd name="connsiteX0" fmla="*/ 7825 w 7825"/>
                  <a:gd name="connsiteY0" fmla="*/ 2319 h 6956"/>
                  <a:gd name="connsiteX1" fmla="*/ 6376 w 7825"/>
                  <a:gd name="connsiteY1" fmla="*/ 0 h 6956"/>
                  <a:gd name="connsiteX2" fmla="*/ 0 w 7825"/>
                  <a:gd name="connsiteY2" fmla="*/ 4927 h 6956"/>
                  <a:gd name="connsiteX3" fmla="*/ 1739 w 7825"/>
                  <a:gd name="connsiteY3" fmla="*/ 6956 h 6956"/>
                  <a:gd name="connsiteX4" fmla="*/ 7825 w 7825"/>
                  <a:gd name="connsiteY4" fmla="*/ 2319 h 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6956">
                    <a:moveTo>
                      <a:pt x="7825" y="2319"/>
                    </a:moveTo>
                    <a:lnTo>
                      <a:pt x="6376" y="0"/>
                    </a:lnTo>
                    <a:cubicBezTo>
                      <a:pt x="4058" y="1449"/>
                      <a:pt x="2029" y="3188"/>
                      <a:pt x="0" y="4927"/>
                    </a:cubicBezTo>
                    <a:lnTo>
                      <a:pt x="1739" y="6956"/>
                    </a:lnTo>
                    <a:cubicBezTo>
                      <a:pt x="3768" y="5217"/>
                      <a:pt x="5797" y="3768"/>
                      <a:pt x="7825" y="231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" name="Freeform 10">
                <a:extLst>
                  <a:ext uri="{FF2B5EF4-FFF2-40B4-BE49-F238E27FC236}">
                    <a16:creationId xmlns:a16="http://schemas.microsoft.com/office/drawing/2014/main" id="{DD8D062E-79B4-290D-D20A-B54E6F744715}"/>
                  </a:ext>
                </a:extLst>
              </p:cNvPr>
              <p:cNvSpPr/>
              <p:nvPr/>
            </p:nvSpPr>
            <p:spPr>
              <a:xfrm>
                <a:off x="8939482" y="3273347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2" name="Freeform 11">
                <a:extLst>
                  <a:ext uri="{FF2B5EF4-FFF2-40B4-BE49-F238E27FC236}">
                    <a16:creationId xmlns:a16="http://schemas.microsoft.com/office/drawing/2014/main" id="{E320EE3E-E565-9063-FB23-A86F4DA52774}"/>
                  </a:ext>
                </a:extLst>
              </p:cNvPr>
              <p:cNvSpPr/>
              <p:nvPr/>
            </p:nvSpPr>
            <p:spPr>
              <a:xfrm>
                <a:off x="8908181" y="3276536"/>
                <a:ext cx="8404" cy="5506"/>
              </a:xfrm>
              <a:custGeom>
                <a:avLst/>
                <a:gdLst>
                  <a:gd name="connsiteX0" fmla="*/ 8405 w 8404"/>
                  <a:gd name="connsiteY0" fmla="*/ 2608 h 5506"/>
                  <a:gd name="connsiteX1" fmla="*/ 7535 w 8404"/>
                  <a:gd name="connsiteY1" fmla="*/ 0 h 5506"/>
                  <a:gd name="connsiteX2" fmla="*/ 0 w 8404"/>
                  <a:gd name="connsiteY2" fmla="*/ 3188 h 5506"/>
                  <a:gd name="connsiteX3" fmla="*/ 1159 w 8404"/>
                  <a:gd name="connsiteY3" fmla="*/ 5507 h 5506"/>
                  <a:gd name="connsiteX4" fmla="*/ 8405 w 8404"/>
                  <a:gd name="connsiteY4" fmla="*/ 2608 h 5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4" h="5506">
                    <a:moveTo>
                      <a:pt x="8405" y="2608"/>
                    </a:moveTo>
                    <a:lnTo>
                      <a:pt x="7535" y="0"/>
                    </a:lnTo>
                    <a:cubicBezTo>
                      <a:pt x="4927" y="869"/>
                      <a:pt x="2608" y="2029"/>
                      <a:pt x="0" y="3188"/>
                    </a:cubicBezTo>
                    <a:lnTo>
                      <a:pt x="1159" y="5507"/>
                    </a:lnTo>
                    <a:cubicBezTo>
                      <a:pt x="3478" y="4348"/>
                      <a:pt x="5797" y="3478"/>
                      <a:pt x="8405" y="260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Freeform 12">
                <a:extLst>
                  <a:ext uri="{FF2B5EF4-FFF2-40B4-BE49-F238E27FC236}">
                    <a16:creationId xmlns:a16="http://schemas.microsoft.com/office/drawing/2014/main" id="{B67754D0-A74C-6A5A-79E9-AFD9F4B31447}"/>
                  </a:ext>
                </a:extLst>
              </p:cNvPr>
              <p:cNvSpPr/>
              <p:nvPr/>
            </p:nvSpPr>
            <p:spPr>
              <a:xfrm>
                <a:off x="8872532" y="3354507"/>
                <a:ext cx="2608" cy="7826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4" name="Freeform 13">
                <a:extLst>
                  <a:ext uri="{FF2B5EF4-FFF2-40B4-BE49-F238E27FC236}">
                    <a16:creationId xmlns:a16="http://schemas.microsoft.com/office/drawing/2014/main" id="{6D41EC62-DF4C-7BA0-9FB3-8E990D5CB59B}"/>
                  </a:ext>
                </a:extLst>
              </p:cNvPr>
              <p:cNvSpPr/>
              <p:nvPr/>
            </p:nvSpPr>
            <p:spPr>
              <a:xfrm>
                <a:off x="9018604" y="3273347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F99560AF-9259-91D4-F414-72D2B2FBF088}"/>
                  </a:ext>
                </a:extLst>
              </p:cNvPr>
              <p:cNvSpPr/>
              <p:nvPr/>
            </p:nvSpPr>
            <p:spPr>
              <a:xfrm>
                <a:off x="8987013" y="3273347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9FE2DCB9-BC1A-CBB8-E2C2-3F853A831A62}"/>
                  </a:ext>
                </a:extLst>
              </p:cNvPr>
              <p:cNvSpPr/>
              <p:nvPr/>
            </p:nvSpPr>
            <p:spPr>
              <a:xfrm>
                <a:off x="8872532" y="3370449"/>
                <a:ext cx="2608" cy="7826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7" name="Freeform 16">
                <a:extLst>
                  <a:ext uri="{FF2B5EF4-FFF2-40B4-BE49-F238E27FC236}">
                    <a16:creationId xmlns:a16="http://schemas.microsoft.com/office/drawing/2014/main" id="{887032D5-F4A4-A452-2AF7-90DEB0D02CA0}"/>
                  </a:ext>
                </a:extLst>
              </p:cNvPr>
              <p:cNvSpPr/>
              <p:nvPr/>
            </p:nvSpPr>
            <p:spPr>
              <a:xfrm>
                <a:off x="8872822" y="3322622"/>
                <a:ext cx="3767" cy="8116"/>
              </a:xfrm>
              <a:custGeom>
                <a:avLst/>
                <a:gdLst>
                  <a:gd name="connsiteX0" fmla="*/ 3767 w 3767"/>
                  <a:gd name="connsiteY0" fmla="*/ 580 h 8116"/>
                  <a:gd name="connsiteX1" fmla="*/ 1159 w 3767"/>
                  <a:gd name="connsiteY1" fmla="*/ 0 h 8116"/>
                  <a:gd name="connsiteX2" fmla="*/ 0 w 3767"/>
                  <a:gd name="connsiteY2" fmla="*/ 8116 h 8116"/>
                  <a:gd name="connsiteX3" fmla="*/ 2608 w 3767"/>
                  <a:gd name="connsiteY3" fmla="*/ 8116 h 8116"/>
                  <a:gd name="connsiteX4" fmla="*/ 3767 w 3767"/>
                  <a:gd name="connsiteY4" fmla="*/ 58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767" h="8116">
                    <a:moveTo>
                      <a:pt x="3767" y="580"/>
                    </a:moveTo>
                    <a:lnTo>
                      <a:pt x="1159" y="0"/>
                    </a:lnTo>
                    <a:cubicBezTo>
                      <a:pt x="580" y="2609"/>
                      <a:pt x="0" y="5218"/>
                      <a:pt x="0" y="8116"/>
                    </a:cubicBezTo>
                    <a:lnTo>
                      <a:pt x="2608" y="8116"/>
                    </a:lnTo>
                    <a:cubicBezTo>
                      <a:pt x="2608" y="5797"/>
                      <a:pt x="3188" y="3189"/>
                      <a:pt x="3767" y="58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8" name="Freeform 17">
                <a:extLst>
                  <a:ext uri="{FF2B5EF4-FFF2-40B4-BE49-F238E27FC236}">
                    <a16:creationId xmlns:a16="http://schemas.microsoft.com/office/drawing/2014/main" id="{47006EC3-333C-F576-347C-D5991E97867A}"/>
                  </a:ext>
                </a:extLst>
              </p:cNvPr>
              <p:cNvSpPr/>
              <p:nvPr/>
            </p:nvSpPr>
            <p:spPr>
              <a:xfrm>
                <a:off x="9002954" y="3273347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Freeform 18">
                <a:extLst>
                  <a:ext uri="{FF2B5EF4-FFF2-40B4-BE49-F238E27FC236}">
                    <a16:creationId xmlns:a16="http://schemas.microsoft.com/office/drawing/2014/main" id="{3B26669A-3F73-0072-762A-A8B3A95D49AE}"/>
                  </a:ext>
                </a:extLst>
              </p:cNvPr>
              <p:cNvSpPr/>
              <p:nvPr/>
            </p:nvSpPr>
            <p:spPr>
              <a:xfrm>
                <a:off x="8872532" y="3338854"/>
                <a:ext cx="2608" cy="7826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0" name="Freeform 19">
                <a:extLst>
                  <a:ext uri="{FF2B5EF4-FFF2-40B4-BE49-F238E27FC236}">
                    <a16:creationId xmlns:a16="http://schemas.microsoft.com/office/drawing/2014/main" id="{068A86CD-AF5C-DA85-1115-83A17228F1EA}"/>
                  </a:ext>
                </a:extLst>
              </p:cNvPr>
              <p:cNvSpPr/>
              <p:nvPr/>
            </p:nvSpPr>
            <p:spPr>
              <a:xfrm>
                <a:off x="9034545" y="3273347"/>
                <a:ext cx="4057" cy="2608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1" name="Freeform 20">
                <a:extLst>
                  <a:ext uri="{FF2B5EF4-FFF2-40B4-BE49-F238E27FC236}">
                    <a16:creationId xmlns:a16="http://schemas.microsoft.com/office/drawing/2014/main" id="{B078D5E9-2BE5-4955-630B-9BDFD67699E5}"/>
                  </a:ext>
                </a:extLst>
              </p:cNvPr>
              <p:cNvSpPr/>
              <p:nvPr/>
            </p:nvSpPr>
            <p:spPr>
              <a:xfrm>
                <a:off x="8709360" y="3336246"/>
                <a:ext cx="4057" cy="2608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5C9F4A64-FE89-52FA-502A-2BD250329CBF}"/>
                  </a:ext>
                </a:extLst>
              </p:cNvPr>
              <p:cNvSpPr/>
              <p:nvPr/>
            </p:nvSpPr>
            <p:spPr>
              <a:xfrm>
                <a:off x="8753414" y="3336246"/>
                <a:ext cx="8115" cy="2608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8A7CA388-A388-61CE-E347-2494C5618E3D}"/>
                  </a:ext>
                </a:extLst>
              </p:cNvPr>
              <p:cNvSpPr/>
              <p:nvPr/>
            </p:nvSpPr>
            <p:spPr>
              <a:xfrm>
                <a:off x="8817465" y="3336536"/>
                <a:ext cx="8404" cy="3768"/>
              </a:xfrm>
              <a:custGeom>
                <a:avLst/>
                <a:gdLst>
                  <a:gd name="connsiteX0" fmla="*/ 0 w 8404"/>
                  <a:gd name="connsiteY0" fmla="*/ 2609 h 3768"/>
                  <a:gd name="connsiteX1" fmla="*/ 7825 w 8404"/>
                  <a:gd name="connsiteY1" fmla="*/ 3768 h 3768"/>
                  <a:gd name="connsiteX2" fmla="*/ 8405 w 8404"/>
                  <a:gd name="connsiteY2" fmla="*/ 1159 h 3768"/>
                  <a:gd name="connsiteX3" fmla="*/ 290 w 8404"/>
                  <a:gd name="connsiteY3" fmla="*/ 0 h 3768"/>
                  <a:gd name="connsiteX4" fmla="*/ 290 w 8404"/>
                  <a:gd name="connsiteY4" fmla="*/ 2609 h 37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4" h="3768">
                    <a:moveTo>
                      <a:pt x="0" y="2609"/>
                    </a:moveTo>
                    <a:cubicBezTo>
                      <a:pt x="2608" y="2609"/>
                      <a:pt x="5217" y="3188"/>
                      <a:pt x="7825" y="3768"/>
                    </a:cubicBezTo>
                    <a:lnTo>
                      <a:pt x="8405" y="1159"/>
                    </a:lnTo>
                    <a:cubicBezTo>
                      <a:pt x="5797" y="580"/>
                      <a:pt x="2898" y="0"/>
                      <a:pt x="290" y="0"/>
                    </a:cubicBezTo>
                    <a:lnTo>
                      <a:pt x="29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0878C6BC-33A1-D270-225C-FFD9AECA034D}"/>
                  </a:ext>
                </a:extLst>
              </p:cNvPr>
              <p:cNvSpPr/>
              <p:nvPr/>
            </p:nvSpPr>
            <p:spPr>
              <a:xfrm>
                <a:off x="8846448" y="3347550"/>
                <a:ext cx="7825" cy="7246"/>
              </a:xfrm>
              <a:custGeom>
                <a:avLst/>
                <a:gdLst>
                  <a:gd name="connsiteX0" fmla="*/ 0 w 7825"/>
                  <a:gd name="connsiteY0" fmla="*/ 2319 h 7246"/>
                  <a:gd name="connsiteX1" fmla="*/ 6087 w 7825"/>
                  <a:gd name="connsiteY1" fmla="*/ 7246 h 7246"/>
                  <a:gd name="connsiteX2" fmla="*/ 7825 w 7825"/>
                  <a:gd name="connsiteY2" fmla="*/ 5217 h 7246"/>
                  <a:gd name="connsiteX3" fmla="*/ 1449 w 7825"/>
                  <a:gd name="connsiteY3" fmla="*/ 0 h 7246"/>
                  <a:gd name="connsiteX4" fmla="*/ 0 w 7825"/>
                  <a:gd name="connsiteY4" fmla="*/ 2029 h 72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7246">
                    <a:moveTo>
                      <a:pt x="0" y="2319"/>
                    </a:moveTo>
                    <a:cubicBezTo>
                      <a:pt x="2029" y="3768"/>
                      <a:pt x="4057" y="5507"/>
                      <a:pt x="6087" y="7246"/>
                    </a:cubicBezTo>
                    <a:lnTo>
                      <a:pt x="7825" y="5217"/>
                    </a:lnTo>
                    <a:cubicBezTo>
                      <a:pt x="5797" y="3478"/>
                      <a:pt x="3768" y="1739"/>
                      <a:pt x="1449" y="0"/>
                    </a:cubicBezTo>
                    <a:lnTo>
                      <a:pt x="0" y="202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EAD669D0-ABFC-AE0E-3A02-F098218BDE7F}"/>
                  </a:ext>
                </a:extLst>
              </p:cNvPr>
              <p:cNvSpPr/>
              <p:nvPr/>
            </p:nvSpPr>
            <p:spPr>
              <a:xfrm>
                <a:off x="8737183" y="3336246"/>
                <a:ext cx="8115" cy="2608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8F31BB0F-B128-3A11-8EA7-EAA29FC04BD2}"/>
                  </a:ext>
                </a:extLst>
              </p:cNvPr>
              <p:cNvSpPr/>
              <p:nvPr/>
            </p:nvSpPr>
            <p:spPr>
              <a:xfrm>
                <a:off x="8785294" y="3336246"/>
                <a:ext cx="8115" cy="2608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E538D36F-31FA-D8F7-F911-355F01E2FA33}"/>
                  </a:ext>
                </a:extLst>
              </p:cNvPr>
              <p:cNvSpPr/>
              <p:nvPr/>
            </p:nvSpPr>
            <p:spPr>
              <a:xfrm>
                <a:off x="8858041" y="3358565"/>
                <a:ext cx="6955" cy="8116"/>
              </a:xfrm>
              <a:custGeom>
                <a:avLst/>
                <a:gdLst>
                  <a:gd name="connsiteX0" fmla="*/ 0 w 6955"/>
                  <a:gd name="connsiteY0" fmla="*/ 1739 h 8116"/>
                  <a:gd name="connsiteX1" fmla="*/ 4637 w 6955"/>
                  <a:gd name="connsiteY1" fmla="*/ 8116 h 8116"/>
                  <a:gd name="connsiteX2" fmla="*/ 6956 w 6955"/>
                  <a:gd name="connsiteY2" fmla="*/ 6667 h 8116"/>
                  <a:gd name="connsiteX3" fmla="*/ 2029 w 6955"/>
                  <a:gd name="connsiteY3" fmla="*/ 0 h 8116"/>
                  <a:gd name="connsiteX4" fmla="*/ 0 w 6955"/>
                  <a:gd name="connsiteY4" fmla="*/ 1739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5" h="8116">
                    <a:moveTo>
                      <a:pt x="0" y="1739"/>
                    </a:moveTo>
                    <a:cubicBezTo>
                      <a:pt x="1739" y="3768"/>
                      <a:pt x="3188" y="5797"/>
                      <a:pt x="4637" y="8116"/>
                    </a:cubicBezTo>
                    <a:lnTo>
                      <a:pt x="6956" y="6667"/>
                    </a:lnTo>
                    <a:cubicBezTo>
                      <a:pt x="5506" y="4348"/>
                      <a:pt x="3768" y="2319"/>
                      <a:pt x="2029" y="0"/>
                    </a:cubicBezTo>
                    <a:lnTo>
                      <a:pt x="0" y="173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8" name="Freeform 27">
                <a:extLst>
                  <a:ext uri="{FF2B5EF4-FFF2-40B4-BE49-F238E27FC236}">
                    <a16:creationId xmlns:a16="http://schemas.microsoft.com/office/drawing/2014/main" id="{FAD7C2AB-33D0-961F-ED5D-D3B3DD9F7724}"/>
                  </a:ext>
                </a:extLst>
              </p:cNvPr>
              <p:cNvSpPr/>
              <p:nvPr/>
            </p:nvSpPr>
            <p:spPr>
              <a:xfrm>
                <a:off x="8832536" y="3340304"/>
                <a:ext cx="8405" cy="5506"/>
              </a:xfrm>
              <a:custGeom>
                <a:avLst/>
                <a:gdLst>
                  <a:gd name="connsiteX0" fmla="*/ 0 w 8405"/>
                  <a:gd name="connsiteY0" fmla="*/ 2319 h 5506"/>
                  <a:gd name="connsiteX1" fmla="*/ 7246 w 8405"/>
                  <a:gd name="connsiteY1" fmla="*/ 5507 h 5506"/>
                  <a:gd name="connsiteX2" fmla="*/ 8405 w 8405"/>
                  <a:gd name="connsiteY2" fmla="*/ 3188 h 5506"/>
                  <a:gd name="connsiteX3" fmla="*/ 870 w 8405"/>
                  <a:gd name="connsiteY3" fmla="*/ 0 h 5506"/>
                  <a:gd name="connsiteX4" fmla="*/ 0 w 8405"/>
                  <a:gd name="connsiteY4" fmla="*/ 2608 h 55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5" h="5506">
                    <a:moveTo>
                      <a:pt x="0" y="2319"/>
                    </a:moveTo>
                    <a:cubicBezTo>
                      <a:pt x="2319" y="3188"/>
                      <a:pt x="4927" y="4348"/>
                      <a:pt x="7246" y="5507"/>
                    </a:cubicBezTo>
                    <a:lnTo>
                      <a:pt x="8405" y="3188"/>
                    </a:lnTo>
                    <a:cubicBezTo>
                      <a:pt x="6087" y="2029"/>
                      <a:pt x="3478" y="869"/>
                      <a:pt x="870" y="0"/>
                    </a:cubicBezTo>
                    <a:lnTo>
                      <a:pt x="0" y="260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40A0A9C9-22F0-C035-07EF-660F4D7C6D09}"/>
                  </a:ext>
                </a:extLst>
              </p:cNvPr>
              <p:cNvSpPr/>
              <p:nvPr/>
            </p:nvSpPr>
            <p:spPr>
              <a:xfrm>
                <a:off x="8769354" y="3336246"/>
                <a:ext cx="8115" cy="2608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0" name="Freeform 29">
                <a:extLst>
                  <a:ext uri="{FF2B5EF4-FFF2-40B4-BE49-F238E27FC236}">
                    <a16:creationId xmlns:a16="http://schemas.microsoft.com/office/drawing/2014/main" id="{BD3CB9A5-14EE-D458-4610-ECEC7AB3D564}"/>
                  </a:ext>
                </a:extLst>
              </p:cNvPr>
              <p:cNvSpPr/>
              <p:nvPr/>
            </p:nvSpPr>
            <p:spPr>
              <a:xfrm>
                <a:off x="8721243" y="3336246"/>
                <a:ext cx="8115" cy="2608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31" name="Freeform 30">
                <a:extLst>
                  <a:ext uri="{FF2B5EF4-FFF2-40B4-BE49-F238E27FC236}">
                    <a16:creationId xmlns:a16="http://schemas.microsoft.com/office/drawing/2014/main" id="{147B9B65-038F-F152-A9B8-6B08665EFE6F}"/>
                  </a:ext>
                </a:extLst>
              </p:cNvPr>
              <p:cNvSpPr/>
              <p:nvPr/>
            </p:nvSpPr>
            <p:spPr>
              <a:xfrm>
                <a:off x="8872532" y="3402043"/>
                <a:ext cx="2608" cy="10144"/>
              </a:xfrm>
              <a:custGeom>
                <a:avLst/>
                <a:gdLst>
                  <a:gd name="connsiteX0" fmla="*/ 2608 w 2608"/>
                  <a:gd name="connsiteY0" fmla="*/ 8116 h 10144"/>
                  <a:gd name="connsiteX1" fmla="*/ 2608 w 2608"/>
                  <a:gd name="connsiteY1" fmla="*/ 2029 h 10144"/>
                  <a:gd name="connsiteX2" fmla="*/ 2608 w 2608"/>
                  <a:gd name="connsiteY2" fmla="*/ 0 h 10144"/>
                  <a:gd name="connsiteX3" fmla="*/ 0 w 2608"/>
                  <a:gd name="connsiteY3" fmla="*/ 0 h 10144"/>
                  <a:gd name="connsiteX4" fmla="*/ 0 w 2608"/>
                  <a:gd name="connsiteY4" fmla="*/ 2029 h 10144"/>
                  <a:gd name="connsiteX5" fmla="*/ 0 w 2608"/>
                  <a:gd name="connsiteY5" fmla="*/ 8116 h 10144"/>
                  <a:gd name="connsiteX6" fmla="*/ 0 w 2608"/>
                  <a:gd name="connsiteY6" fmla="*/ 10145 h 10144"/>
                  <a:gd name="connsiteX7" fmla="*/ 2608 w 2608"/>
                  <a:gd name="connsiteY7" fmla="*/ 10145 h 10144"/>
                  <a:gd name="connsiteX8" fmla="*/ 2608 w 2608"/>
                  <a:gd name="connsiteY8" fmla="*/ 8116 h 1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10144">
                    <a:moveTo>
                      <a:pt x="2608" y="8116"/>
                    </a:moveTo>
                    <a:lnTo>
                      <a:pt x="2608" y="2029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2029"/>
                    </a:lnTo>
                    <a:lnTo>
                      <a:pt x="0" y="8116"/>
                    </a:lnTo>
                    <a:lnTo>
                      <a:pt x="0" y="10145"/>
                    </a:lnTo>
                    <a:lnTo>
                      <a:pt x="2608" y="10145"/>
                    </a:lnTo>
                    <a:lnTo>
                      <a:pt x="2608" y="811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3" name="Freeform 42">
                <a:extLst>
                  <a:ext uri="{FF2B5EF4-FFF2-40B4-BE49-F238E27FC236}">
                    <a16:creationId xmlns:a16="http://schemas.microsoft.com/office/drawing/2014/main" id="{9942841A-2955-7696-523F-BCC5DA31C86A}"/>
                  </a:ext>
                </a:extLst>
              </p:cNvPr>
              <p:cNvSpPr/>
              <p:nvPr/>
            </p:nvSpPr>
            <p:spPr>
              <a:xfrm>
                <a:off x="8872532" y="3436246"/>
                <a:ext cx="2608" cy="8115"/>
              </a:xfrm>
              <a:custGeom>
                <a:avLst/>
                <a:gdLst>
                  <a:gd name="connsiteX0" fmla="*/ 0 w 2608"/>
                  <a:gd name="connsiteY0" fmla="*/ 0 h 8115"/>
                  <a:gd name="connsiteX1" fmla="*/ 2608 w 2608"/>
                  <a:gd name="connsiteY1" fmla="*/ 0 h 8115"/>
                  <a:gd name="connsiteX2" fmla="*/ 2608 w 2608"/>
                  <a:gd name="connsiteY2" fmla="*/ 8116 h 8115"/>
                  <a:gd name="connsiteX3" fmla="*/ 0 w 2608"/>
                  <a:gd name="connsiteY3" fmla="*/ 8116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8115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8116"/>
                    </a:lnTo>
                    <a:lnTo>
                      <a:pt x="0" y="811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4" name="Freeform 43">
                <a:extLst>
                  <a:ext uri="{FF2B5EF4-FFF2-40B4-BE49-F238E27FC236}">
                    <a16:creationId xmlns:a16="http://schemas.microsoft.com/office/drawing/2014/main" id="{B2E5D329-D46C-679E-B5BC-0B356AE74B08}"/>
                  </a:ext>
                </a:extLst>
              </p:cNvPr>
              <p:cNvSpPr/>
              <p:nvPr/>
            </p:nvSpPr>
            <p:spPr>
              <a:xfrm>
                <a:off x="8866445" y="3372478"/>
                <a:ext cx="5507" cy="8405"/>
              </a:xfrm>
              <a:custGeom>
                <a:avLst/>
                <a:gdLst>
                  <a:gd name="connsiteX0" fmla="*/ 5507 w 5507"/>
                  <a:gd name="connsiteY0" fmla="*/ 7536 h 8405"/>
                  <a:gd name="connsiteX1" fmla="*/ 2319 w 5507"/>
                  <a:gd name="connsiteY1" fmla="*/ 0 h 8405"/>
                  <a:gd name="connsiteX2" fmla="*/ 0 w 5507"/>
                  <a:gd name="connsiteY2" fmla="*/ 1159 h 8405"/>
                  <a:gd name="connsiteX3" fmla="*/ 2898 w 5507"/>
                  <a:gd name="connsiteY3" fmla="*/ 8406 h 8405"/>
                  <a:gd name="connsiteX4" fmla="*/ 5507 w 5507"/>
                  <a:gd name="connsiteY4" fmla="*/ 7536 h 84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07" h="8405">
                    <a:moveTo>
                      <a:pt x="5507" y="7536"/>
                    </a:moveTo>
                    <a:cubicBezTo>
                      <a:pt x="4637" y="4927"/>
                      <a:pt x="3768" y="2319"/>
                      <a:pt x="2319" y="0"/>
                    </a:cubicBezTo>
                    <a:lnTo>
                      <a:pt x="0" y="1159"/>
                    </a:lnTo>
                    <a:cubicBezTo>
                      <a:pt x="1160" y="3478"/>
                      <a:pt x="2029" y="6087"/>
                      <a:pt x="2898" y="8406"/>
                    </a:cubicBezTo>
                    <a:lnTo>
                      <a:pt x="5507" y="753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5" name="Freeform 44">
                <a:extLst>
                  <a:ext uri="{FF2B5EF4-FFF2-40B4-BE49-F238E27FC236}">
                    <a16:creationId xmlns:a16="http://schemas.microsoft.com/office/drawing/2014/main" id="{BE327968-612C-1B47-C9E5-58C4C8263224}"/>
                  </a:ext>
                </a:extLst>
              </p:cNvPr>
              <p:cNvSpPr/>
              <p:nvPr/>
            </p:nvSpPr>
            <p:spPr>
              <a:xfrm>
                <a:off x="8871373" y="3386391"/>
                <a:ext cx="3767" cy="10144"/>
              </a:xfrm>
              <a:custGeom>
                <a:avLst/>
                <a:gdLst>
                  <a:gd name="connsiteX0" fmla="*/ 1159 w 3767"/>
                  <a:gd name="connsiteY0" fmla="*/ 9855 h 10144"/>
                  <a:gd name="connsiteX1" fmla="*/ 3767 w 3767"/>
                  <a:gd name="connsiteY1" fmla="*/ 9855 h 10144"/>
                  <a:gd name="connsiteX2" fmla="*/ 3767 w 3767"/>
                  <a:gd name="connsiteY2" fmla="*/ 7826 h 10144"/>
                  <a:gd name="connsiteX3" fmla="*/ 3767 w 3767"/>
                  <a:gd name="connsiteY3" fmla="*/ 7826 h 10144"/>
                  <a:gd name="connsiteX4" fmla="*/ 3767 w 3767"/>
                  <a:gd name="connsiteY4" fmla="*/ 0 h 10144"/>
                  <a:gd name="connsiteX5" fmla="*/ 1159 w 3767"/>
                  <a:gd name="connsiteY5" fmla="*/ 0 h 10144"/>
                  <a:gd name="connsiteX6" fmla="*/ 1159 w 3767"/>
                  <a:gd name="connsiteY6" fmla="*/ 2029 h 10144"/>
                  <a:gd name="connsiteX7" fmla="*/ 0 w 3767"/>
                  <a:gd name="connsiteY7" fmla="*/ 2029 h 10144"/>
                  <a:gd name="connsiteX8" fmla="*/ 869 w 3767"/>
                  <a:gd name="connsiteY8" fmla="*/ 10145 h 1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767" h="10144">
                    <a:moveTo>
                      <a:pt x="1159" y="9855"/>
                    </a:moveTo>
                    <a:lnTo>
                      <a:pt x="3767" y="9855"/>
                    </a:lnTo>
                    <a:cubicBezTo>
                      <a:pt x="3767" y="8986"/>
                      <a:pt x="3767" y="8406"/>
                      <a:pt x="3767" y="7826"/>
                    </a:cubicBezTo>
                    <a:lnTo>
                      <a:pt x="3767" y="7826"/>
                    </a:lnTo>
                    <a:lnTo>
                      <a:pt x="3767" y="0"/>
                    </a:lnTo>
                    <a:lnTo>
                      <a:pt x="1159" y="0"/>
                    </a:lnTo>
                    <a:lnTo>
                      <a:pt x="1159" y="2029"/>
                    </a:lnTo>
                    <a:lnTo>
                      <a:pt x="0" y="2029"/>
                    </a:lnTo>
                    <a:cubicBezTo>
                      <a:pt x="580" y="4928"/>
                      <a:pt x="869" y="7537"/>
                      <a:pt x="869" y="10145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6" name="Freeform 45">
                <a:extLst>
                  <a:ext uri="{FF2B5EF4-FFF2-40B4-BE49-F238E27FC236}">
                    <a16:creationId xmlns:a16="http://schemas.microsoft.com/office/drawing/2014/main" id="{930754D2-B4E3-BC23-29FF-10D5E4F6FD34}"/>
                  </a:ext>
                </a:extLst>
              </p:cNvPr>
              <p:cNvSpPr/>
              <p:nvPr/>
            </p:nvSpPr>
            <p:spPr>
              <a:xfrm>
                <a:off x="8801525" y="3336246"/>
                <a:ext cx="8115" cy="2608"/>
              </a:xfrm>
              <a:custGeom>
                <a:avLst/>
                <a:gdLst>
                  <a:gd name="connsiteX0" fmla="*/ 0 w 8115"/>
                  <a:gd name="connsiteY0" fmla="*/ 0 h 2608"/>
                  <a:gd name="connsiteX1" fmla="*/ 8115 w 8115"/>
                  <a:gd name="connsiteY1" fmla="*/ 0 h 2608"/>
                  <a:gd name="connsiteX2" fmla="*/ 8115 w 8115"/>
                  <a:gd name="connsiteY2" fmla="*/ 2609 h 2608"/>
                  <a:gd name="connsiteX3" fmla="*/ 0 w 811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115" h="2608">
                    <a:moveTo>
                      <a:pt x="0" y="0"/>
                    </a:moveTo>
                    <a:lnTo>
                      <a:pt x="8115" y="0"/>
                    </a:lnTo>
                    <a:lnTo>
                      <a:pt x="811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7" name="Freeform 46">
                <a:extLst>
                  <a:ext uri="{FF2B5EF4-FFF2-40B4-BE49-F238E27FC236}">
                    <a16:creationId xmlns:a16="http://schemas.microsoft.com/office/drawing/2014/main" id="{6686064F-2113-9FEC-B275-D125B535320B}"/>
                  </a:ext>
                </a:extLst>
              </p:cNvPr>
              <p:cNvSpPr/>
              <p:nvPr/>
            </p:nvSpPr>
            <p:spPr>
              <a:xfrm>
                <a:off x="8872532" y="3417985"/>
                <a:ext cx="2608" cy="10144"/>
              </a:xfrm>
              <a:custGeom>
                <a:avLst/>
                <a:gdLst>
                  <a:gd name="connsiteX0" fmla="*/ 2608 w 2608"/>
                  <a:gd name="connsiteY0" fmla="*/ 4058 h 10144"/>
                  <a:gd name="connsiteX1" fmla="*/ 2608 w 2608"/>
                  <a:gd name="connsiteY1" fmla="*/ 2319 h 10144"/>
                  <a:gd name="connsiteX2" fmla="*/ 2608 w 2608"/>
                  <a:gd name="connsiteY2" fmla="*/ 0 h 10144"/>
                  <a:gd name="connsiteX3" fmla="*/ 0 w 2608"/>
                  <a:gd name="connsiteY3" fmla="*/ 0 h 10144"/>
                  <a:gd name="connsiteX4" fmla="*/ 0 w 2608"/>
                  <a:gd name="connsiteY4" fmla="*/ 2319 h 10144"/>
                  <a:gd name="connsiteX5" fmla="*/ 0 w 2608"/>
                  <a:gd name="connsiteY5" fmla="*/ 4058 h 10144"/>
                  <a:gd name="connsiteX6" fmla="*/ 0 w 2608"/>
                  <a:gd name="connsiteY6" fmla="*/ 10145 h 10144"/>
                  <a:gd name="connsiteX7" fmla="*/ 2608 w 2608"/>
                  <a:gd name="connsiteY7" fmla="*/ 10145 h 10144"/>
                  <a:gd name="connsiteX8" fmla="*/ 2608 w 2608"/>
                  <a:gd name="connsiteY8" fmla="*/ 4058 h 101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10144">
                    <a:moveTo>
                      <a:pt x="2608" y="4058"/>
                    </a:moveTo>
                    <a:lnTo>
                      <a:pt x="2608" y="2319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2319"/>
                    </a:lnTo>
                    <a:lnTo>
                      <a:pt x="0" y="4058"/>
                    </a:lnTo>
                    <a:lnTo>
                      <a:pt x="0" y="10145"/>
                    </a:lnTo>
                    <a:lnTo>
                      <a:pt x="2608" y="10145"/>
                    </a:lnTo>
                    <a:lnTo>
                      <a:pt x="2608" y="40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8" name="Freeform 47">
                <a:extLst>
                  <a:ext uri="{FF2B5EF4-FFF2-40B4-BE49-F238E27FC236}">
                    <a16:creationId xmlns:a16="http://schemas.microsoft.com/office/drawing/2014/main" id="{715590C2-2AB4-ABD0-AB2C-761E08289FA0}"/>
                  </a:ext>
                </a:extLst>
              </p:cNvPr>
              <p:cNvSpPr/>
              <p:nvPr/>
            </p:nvSpPr>
            <p:spPr>
              <a:xfrm>
                <a:off x="8709360" y="3462333"/>
                <a:ext cx="4057" cy="2608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49" name="Freeform 48">
                <a:extLst>
                  <a:ext uri="{FF2B5EF4-FFF2-40B4-BE49-F238E27FC236}">
                    <a16:creationId xmlns:a16="http://schemas.microsoft.com/office/drawing/2014/main" id="{C2481002-F93F-4942-8E4F-FFAF35BF001F}"/>
                  </a:ext>
                </a:extLst>
              </p:cNvPr>
              <p:cNvSpPr/>
              <p:nvPr/>
            </p:nvSpPr>
            <p:spPr>
              <a:xfrm>
                <a:off x="8815726" y="3462333"/>
                <a:ext cx="8115" cy="3767"/>
              </a:xfrm>
              <a:custGeom>
                <a:avLst/>
                <a:gdLst>
                  <a:gd name="connsiteX0" fmla="*/ 0 w 8115"/>
                  <a:gd name="connsiteY0" fmla="*/ 2899 h 3767"/>
                  <a:gd name="connsiteX1" fmla="*/ 7536 w 8115"/>
                  <a:gd name="connsiteY1" fmla="*/ 3768 h 3767"/>
                  <a:gd name="connsiteX2" fmla="*/ 8115 w 8115"/>
                  <a:gd name="connsiteY2" fmla="*/ 1159 h 3767"/>
                  <a:gd name="connsiteX3" fmla="*/ 0 w 8115"/>
                  <a:gd name="connsiteY3" fmla="*/ 0 h 3767"/>
                  <a:gd name="connsiteX4" fmla="*/ 0 w 8115"/>
                  <a:gd name="connsiteY4" fmla="*/ 2609 h 376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15" h="3767">
                    <a:moveTo>
                      <a:pt x="0" y="2899"/>
                    </a:moveTo>
                    <a:cubicBezTo>
                      <a:pt x="2609" y="2899"/>
                      <a:pt x="5217" y="3478"/>
                      <a:pt x="7536" y="3768"/>
                    </a:cubicBezTo>
                    <a:lnTo>
                      <a:pt x="8115" y="1159"/>
                    </a:lnTo>
                    <a:cubicBezTo>
                      <a:pt x="5507" y="580"/>
                      <a:pt x="2898" y="290"/>
                      <a:pt x="0" y="0"/>
                    </a:cubicBez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0" name="Freeform 49">
                <a:extLst>
                  <a:ext uri="{FF2B5EF4-FFF2-40B4-BE49-F238E27FC236}">
                    <a16:creationId xmlns:a16="http://schemas.microsoft.com/office/drawing/2014/main" id="{665DF39A-F7EC-8477-48C5-A971C3CEFF65}"/>
                  </a:ext>
                </a:extLst>
              </p:cNvPr>
              <p:cNvSpPr/>
              <p:nvPr/>
            </p:nvSpPr>
            <p:spPr>
              <a:xfrm>
                <a:off x="8831087" y="3465811"/>
                <a:ext cx="8405" cy="5217"/>
              </a:xfrm>
              <a:custGeom>
                <a:avLst/>
                <a:gdLst>
                  <a:gd name="connsiteX0" fmla="*/ 0 w 8405"/>
                  <a:gd name="connsiteY0" fmla="*/ 2319 h 5217"/>
                  <a:gd name="connsiteX1" fmla="*/ 7246 w 8405"/>
                  <a:gd name="connsiteY1" fmla="*/ 5218 h 5217"/>
                  <a:gd name="connsiteX2" fmla="*/ 8405 w 8405"/>
                  <a:gd name="connsiteY2" fmla="*/ 2899 h 5217"/>
                  <a:gd name="connsiteX3" fmla="*/ 870 w 8405"/>
                  <a:gd name="connsiteY3" fmla="*/ 0 h 5217"/>
                  <a:gd name="connsiteX4" fmla="*/ 0 w 8405"/>
                  <a:gd name="connsiteY4" fmla="*/ 2609 h 52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5" h="5217">
                    <a:moveTo>
                      <a:pt x="0" y="2319"/>
                    </a:moveTo>
                    <a:cubicBezTo>
                      <a:pt x="2319" y="3188"/>
                      <a:pt x="4927" y="4058"/>
                      <a:pt x="7246" y="5218"/>
                    </a:cubicBezTo>
                    <a:lnTo>
                      <a:pt x="8405" y="2899"/>
                    </a:lnTo>
                    <a:cubicBezTo>
                      <a:pt x="6087" y="1739"/>
                      <a:pt x="3478" y="580"/>
                      <a:pt x="870" y="0"/>
                    </a:cubicBez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1" name="Freeform 50">
                <a:extLst>
                  <a:ext uri="{FF2B5EF4-FFF2-40B4-BE49-F238E27FC236}">
                    <a16:creationId xmlns:a16="http://schemas.microsoft.com/office/drawing/2014/main" id="{FA9478E2-EC82-C96C-2765-8B9BD6EFABAE}"/>
                  </a:ext>
                </a:extLst>
              </p:cNvPr>
              <p:cNvSpPr/>
              <p:nvPr/>
            </p:nvSpPr>
            <p:spPr>
              <a:xfrm>
                <a:off x="8784425" y="3462333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2" name="Freeform 51">
                <a:extLst>
                  <a:ext uri="{FF2B5EF4-FFF2-40B4-BE49-F238E27FC236}">
                    <a16:creationId xmlns:a16="http://schemas.microsoft.com/office/drawing/2014/main" id="{F0515D36-FA67-0466-BB8D-2E15E705D4F5}"/>
                  </a:ext>
                </a:extLst>
              </p:cNvPr>
              <p:cNvSpPr/>
              <p:nvPr/>
            </p:nvSpPr>
            <p:spPr>
              <a:xfrm>
                <a:off x="8736893" y="3462333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3" name="Freeform 52">
                <a:extLst>
                  <a:ext uri="{FF2B5EF4-FFF2-40B4-BE49-F238E27FC236}">
                    <a16:creationId xmlns:a16="http://schemas.microsoft.com/office/drawing/2014/main" id="{4D87191A-FEE9-0336-FAEE-4347F82F83F6}"/>
                  </a:ext>
                </a:extLst>
              </p:cNvPr>
              <p:cNvSpPr/>
              <p:nvPr/>
            </p:nvSpPr>
            <p:spPr>
              <a:xfrm>
                <a:off x="8800076" y="3462333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4" name="Freeform 53">
                <a:extLst>
                  <a:ext uri="{FF2B5EF4-FFF2-40B4-BE49-F238E27FC236}">
                    <a16:creationId xmlns:a16="http://schemas.microsoft.com/office/drawing/2014/main" id="{B5ECDE6E-BFBC-EBBC-2436-E8BA6412AE00}"/>
                  </a:ext>
                </a:extLst>
              </p:cNvPr>
              <p:cNvSpPr/>
              <p:nvPr/>
            </p:nvSpPr>
            <p:spPr>
              <a:xfrm>
                <a:off x="8752834" y="3462333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5" name="Freeform 54">
                <a:extLst>
                  <a:ext uri="{FF2B5EF4-FFF2-40B4-BE49-F238E27FC236}">
                    <a16:creationId xmlns:a16="http://schemas.microsoft.com/office/drawing/2014/main" id="{E885336E-489F-561A-1F34-6A6CF753DD32}"/>
                  </a:ext>
                </a:extLst>
              </p:cNvPr>
              <p:cNvSpPr/>
              <p:nvPr/>
            </p:nvSpPr>
            <p:spPr>
              <a:xfrm>
                <a:off x="8768484" y="3462333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6" name="Freeform 55">
                <a:extLst>
                  <a:ext uri="{FF2B5EF4-FFF2-40B4-BE49-F238E27FC236}">
                    <a16:creationId xmlns:a16="http://schemas.microsoft.com/office/drawing/2014/main" id="{367C5B2D-4EBE-42FD-E5FB-3F0D687622ED}"/>
                  </a:ext>
                </a:extLst>
              </p:cNvPr>
              <p:cNvSpPr/>
              <p:nvPr/>
            </p:nvSpPr>
            <p:spPr>
              <a:xfrm>
                <a:off x="8865576" y="3496246"/>
                <a:ext cx="5506" cy="8116"/>
              </a:xfrm>
              <a:custGeom>
                <a:avLst/>
                <a:gdLst>
                  <a:gd name="connsiteX0" fmla="*/ 2318 w 5506"/>
                  <a:gd name="connsiteY0" fmla="*/ 0 h 8116"/>
                  <a:gd name="connsiteX1" fmla="*/ 0 w 5506"/>
                  <a:gd name="connsiteY1" fmla="*/ 1159 h 8116"/>
                  <a:gd name="connsiteX2" fmla="*/ 3188 w 5506"/>
                  <a:gd name="connsiteY2" fmla="*/ 8116 h 8116"/>
                  <a:gd name="connsiteX3" fmla="*/ 5506 w 5506"/>
                  <a:gd name="connsiteY3" fmla="*/ 7246 h 8116"/>
                  <a:gd name="connsiteX4" fmla="*/ 2318 w 5506"/>
                  <a:gd name="connsiteY4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06" h="8116">
                    <a:moveTo>
                      <a:pt x="2318" y="0"/>
                    </a:moveTo>
                    <a:lnTo>
                      <a:pt x="0" y="1159"/>
                    </a:lnTo>
                    <a:cubicBezTo>
                      <a:pt x="1159" y="3478"/>
                      <a:pt x="2318" y="5797"/>
                      <a:pt x="3188" y="8116"/>
                    </a:cubicBezTo>
                    <a:lnTo>
                      <a:pt x="5506" y="7246"/>
                    </a:lnTo>
                    <a:cubicBezTo>
                      <a:pt x="4637" y="4638"/>
                      <a:pt x="3478" y="2319"/>
                      <a:pt x="2318" y="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 56">
                <a:extLst>
                  <a:ext uri="{FF2B5EF4-FFF2-40B4-BE49-F238E27FC236}">
                    <a16:creationId xmlns:a16="http://schemas.microsoft.com/office/drawing/2014/main" id="{B4B5F41C-3292-02F2-0871-89CCB8D7A359}"/>
                  </a:ext>
                </a:extLst>
              </p:cNvPr>
              <p:cNvSpPr/>
              <p:nvPr/>
            </p:nvSpPr>
            <p:spPr>
              <a:xfrm>
                <a:off x="8872532" y="3542913"/>
                <a:ext cx="2608" cy="8116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 57">
                <a:extLst>
                  <a:ext uri="{FF2B5EF4-FFF2-40B4-BE49-F238E27FC236}">
                    <a16:creationId xmlns:a16="http://schemas.microsoft.com/office/drawing/2014/main" id="{87C920E9-2495-CBEA-5B03-C071BCC786C3}"/>
                  </a:ext>
                </a:extLst>
              </p:cNvPr>
              <p:cNvSpPr/>
              <p:nvPr/>
            </p:nvSpPr>
            <p:spPr>
              <a:xfrm>
                <a:off x="8872532" y="3558855"/>
                <a:ext cx="2608" cy="7826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0 w 2608"/>
                  <a:gd name="connsiteY1" fmla="*/ 7826 h 7826"/>
                  <a:gd name="connsiteX2" fmla="*/ 0 w 2608"/>
                  <a:gd name="connsiteY2" fmla="*/ 7826 h 7826"/>
                  <a:gd name="connsiteX3" fmla="*/ 2608 w 2608"/>
                  <a:gd name="connsiteY3" fmla="*/ 7826 h 7826"/>
                  <a:gd name="connsiteX4" fmla="*/ 2608 w 2608"/>
                  <a:gd name="connsiteY4" fmla="*/ 7826 h 7826"/>
                  <a:gd name="connsiteX5" fmla="*/ 2608 w 2608"/>
                  <a:gd name="connsiteY5" fmla="*/ 0 h 7826"/>
                  <a:gd name="connsiteX6" fmla="*/ 2608 w 2608"/>
                  <a:gd name="connsiteY6" fmla="*/ 0 h 7826"/>
                  <a:gd name="connsiteX7" fmla="*/ 0 w 2608"/>
                  <a:gd name="connsiteY7" fmla="*/ 0 h 7826"/>
                  <a:gd name="connsiteX8" fmla="*/ 0 w 2608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 58">
                <a:extLst>
                  <a:ext uri="{FF2B5EF4-FFF2-40B4-BE49-F238E27FC236}">
                    <a16:creationId xmlns:a16="http://schemas.microsoft.com/office/drawing/2014/main" id="{F4A2B7E2-A0AB-46D2-259F-AE7DA40D22A5}"/>
                  </a:ext>
                </a:extLst>
              </p:cNvPr>
              <p:cNvSpPr/>
              <p:nvPr/>
            </p:nvSpPr>
            <p:spPr>
              <a:xfrm>
                <a:off x="8872532" y="3527261"/>
                <a:ext cx="2608" cy="7825"/>
              </a:xfrm>
              <a:custGeom>
                <a:avLst/>
                <a:gdLst>
                  <a:gd name="connsiteX0" fmla="*/ 0 w 2608"/>
                  <a:gd name="connsiteY0" fmla="*/ 0 h 7825"/>
                  <a:gd name="connsiteX1" fmla="*/ 0 w 2608"/>
                  <a:gd name="connsiteY1" fmla="*/ 7826 h 7825"/>
                  <a:gd name="connsiteX2" fmla="*/ 0 w 2608"/>
                  <a:gd name="connsiteY2" fmla="*/ 7826 h 7825"/>
                  <a:gd name="connsiteX3" fmla="*/ 2608 w 2608"/>
                  <a:gd name="connsiteY3" fmla="*/ 7826 h 7825"/>
                  <a:gd name="connsiteX4" fmla="*/ 2608 w 2608"/>
                  <a:gd name="connsiteY4" fmla="*/ 7826 h 7825"/>
                  <a:gd name="connsiteX5" fmla="*/ 2608 w 2608"/>
                  <a:gd name="connsiteY5" fmla="*/ 0 h 7825"/>
                  <a:gd name="connsiteX6" fmla="*/ 2608 w 2608"/>
                  <a:gd name="connsiteY6" fmla="*/ 0 h 7825"/>
                  <a:gd name="connsiteX7" fmla="*/ 0 w 2608"/>
                  <a:gd name="connsiteY7" fmla="*/ 0 h 7825"/>
                  <a:gd name="connsiteX8" fmla="*/ 0 w 2608"/>
                  <a:gd name="connsiteY8" fmla="*/ 0 h 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5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 59">
                <a:extLst>
                  <a:ext uri="{FF2B5EF4-FFF2-40B4-BE49-F238E27FC236}">
                    <a16:creationId xmlns:a16="http://schemas.microsoft.com/office/drawing/2014/main" id="{8E2C79B4-673A-C4E2-C37B-738127667156}"/>
                  </a:ext>
                </a:extLst>
              </p:cNvPr>
              <p:cNvSpPr/>
              <p:nvPr/>
            </p:nvSpPr>
            <p:spPr>
              <a:xfrm>
                <a:off x="8870793" y="3511319"/>
                <a:ext cx="4347" cy="8115"/>
              </a:xfrm>
              <a:custGeom>
                <a:avLst/>
                <a:gdLst>
                  <a:gd name="connsiteX0" fmla="*/ 2609 w 4347"/>
                  <a:gd name="connsiteY0" fmla="*/ 0 h 8115"/>
                  <a:gd name="connsiteX1" fmla="*/ 0 w 4347"/>
                  <a:gd name="connsiteY1" fmla="*/ 580 h 8115"/>
                  <a:gd name="connsiteX2" fmla="*/ 1160 w 4347"/>
                  <a:gd name="connsiteY2" fmla="*/ 8116 h 8115"/>
                  <a:gd name="connsiteX3" fmla="*/ 1739 w 4347"/>
                  <a:gd name="connsiteY3" fmla="*/ 8116 h 8115"/>
                  <a:gd name="connsiteX4" fmla="*/ 4347 w 4347"/>
                  <a:gd name="connsiteY4" fmla="*/ 8116 h 8115"/>
                  <a:gd name="connsiteX5" fmla="*/ 4347 w 4347"/>
                  <a:gd name="connsiteY5" fmla="*/ 290 h 8115"/>
                  <a:gd name="connsiteX6" fmla="*/ 2609 w 4347"/>
                  <a:gd name="connsiteY6" fmla="*/ 290 h 8115"/>
                  <a:gd name="connsiteX7" fmla="*/ 2609 w 4347"/>
                  <a:gd name="connsiteY7" fmla="*/ 290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4347" h="8115">
                    <a:moveTo>
                      <a:pt x="2609" y="0"/>
                    </a:moveTo>
                    <a:lnTo>
                      <a:pt x="0" y="580"/>
                    </a:lnTo>
                    <a:cubicBezTo>
                      <a:pt x="580" y="3188"/>
                      <a:pt x="1160" y="5507"/>
                      <a:pt x="1160" y="8116"/>
                    </a:cubicBezTo>
                    <a:lnTo>
                      <a:pt x="1739" y="8116"/>
                    </a:lnTo>
                    <a:cubicBezTo>
                      <a:pt x="1739" y="8116"/>
                      <a:pt x="4347" y="8116"/>
                      <a:pt x="4347" y="8116"/>
                    </a:cubicBezTo>
                    <a:lnTo>
                      <a:pt x="4347" y="290"/>
                    </a:lnTo>
                    <a:lnTo>
                      <a:pt x="2609" y="290"/>
                    </a:lnTo>
                    <a:cubicBezTo>
                      <a:pt x="2609" y="290"/>
                      <a:pt x="2609" y="290"/>
                      <a:pt x="2609" y="290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 60">
                <a:extLst>
                  <a:ext uri="{FF2B5EF4-FFF2-40B4-BE49-F238E27FC236}">
                    <a16:creationId xmlns:a16="http://schemas.microsoft.com/office/drawing/2014/main" id="{2CD28F79-A6F9-63A8-9AC6-9F0A6FB9A788}"/>
                  </a:ext>
                </a:extLst>
              </p:cNvPr>
              <p:cNvSpPr/>
              <p:nvPr/>
            </p:nvSpPr>
            <p:spPr>
              <a:xfrm>
                <a:off x="8872532" y="3574508"/>
                <a:ext cx="2608" cy="8116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 61">
                <a:extLst>
                  <a:ext uri="{FF2B5EF4-FFF2-40B4-BE49-F238E27FC236}">
                    <a16:creationId xmlns:a16="http://schemas.microsoft.com/office/drawing/2014/main" id="{5C20F03D-24FD-C806-432C-09A001049108}"/>
                  </a:ext>
                </a:extLst>
              </p:cNvPr>
              <p:cNvSpPr/>
              <p:nvPr/>
            </p:nvSpPr>
            <p:spPr>
              <a:xfrm>
                <a:off x="8721243" y="3462333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 62">
                <a:extLst>
                  <a:ext uri="{FF2B5EF4-FFF2-40B4-BE49-F238E27FC236}">
                    <a16:creationId xmlns:a16="http://schemas.microsoft.com/office/drawing/2014/main" id="{54432E47-7694-624A-E39D-3DA6493034E9}"/>
                  </a:ext>
                </a:extLst>
              </p:cNvPr>
              <p:cNvSpPr/>
              <p:nvPr/>
            </p:nvSpPr>
            <p:spPr>
              <a:xfrm>
                <a:off x="8844708" y="3472478"/>
                <a:ext cx="7825" cy="6956"/>
              </a:xfrm>
              <a:custGeom>
                <a:avLst/>
                <a:gdLst>
                  <a:gd name="connsiteX0" fmla="*/ 0 w 7825"/>
                  <a:gd name="connsiteY0" fmla="*/ 2319 h 6956"/>
                  <a:gd name="connsiteX1" fmla="*/ 6087 w 7825"/>
                  <a:gd name="connsiteY1" fmla="*/ 6957 h 6956"/>
                  <a:gd name="connsiteX2" fmla="*/ 7826 w 7825"/>
                  <a:gd name="connsiteY2" fmla="*/ 4927 h 6956"/>
                  <a:gd name="connsiteX3" fmla="*/ 1449 w 7825"/>
                  <a:gd name="connsiteY3" fmla="*/ 0 h 6956"/>
                  <a:gd name="connsiteX4" fmla="*/ 0 w 7825"/>
                  <a:gd name="connsiteY4" fmla="*/ 2319 h 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6956">
                    <a:moveTo>
                      <a:pt x="0" y="2319"/>
                    </a:moveTo>
                    <a:cubicBezTo>
                      <a:pt x="2029" y="3768"/>
                      <a:pt x="4347" y="5217"/>
                      <a:pt x="6087" y="6957"/>
                    </a:cubicBezTo>
                    <a:lnTo>
                      <a:pt x="7826" y="4927"/>
                    </a:lnTo>
                    <a:cubicBezTo>
                      <a:pt x="5797" y="3188"/>
                      <a:pt x="3478" y="1449"/>
                      <a:pt x="1449" y="0"/>
                    </a:cubicBezTo>
                    <a:lnTo>
                      <a:pt x="0" y="231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 63">
                <a:extLst>
                  <a:ext uri="{FF2B5EF4-FFF2-40B4-BE49-F238E27FC236}">
                    <a16:creationId xmlns:a16="http://schemas.microsoft.com/office/drawing/2014/main" id="{E43DD003-ABC5-13AC-C249-49A97DF081A1}"/>
                  </a:ext>
                </a:extLst>
              </p:cNvPr>
              <p:cNvSpPr/>
              <p:nvPr/>
            </p:nvSpPr>
            <p:spPr>
              <a:xfrm>
                <a:off x="8872532" y="3590450"/>
                <a:ext cx="2608" cy="7826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0 w 2608"/>
                  <a:gd name="connsiteY1" fmla="*/ 7826 h 7826"/>
                  <a:gd name="connsiteX2" fmla="*/ 0 w 2608"/>
                  <a:gd name="connsiteY2" fmla="*/ 7826 h 7826"/>
                  <a:gd name="connsiteX3" fmla="*/ 2608 w 2608"/>
                  <a:gd name="connsiteY3" fmla="*/ 7826 h 7826"/>
                  <a:gd name="connsiteX4" fmla="*/ 2608 w 2608"/>
                  <a:gd name="connsiteY4" fmla="*/ 7826 h 7826"/>
                  <a:gd name="connsiteX5" fmla="*/ 2608 w 2608"/>
                  <a:gd name="connsiteY5" fmla="*/ 0 h 7826"/>
                  <a:gd name="connsiteX6" fmla="*/ 2608 w 2608"/>
                  <a:gd name="connsiteY6" fmla="*/ 0 h 7826"/>
                  <a:gd name="connsiteX7" fmla="*/ 0 w 2608"/>
                  <a:gd name="connsiteY7" fmla="*/ 0 h 7826"/>
                  <a:gd name="connsiteX8" fmla="*/ 0 w 2608"/>
                  <a:gd name="connsiteY8" fmla="*/ 0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0" y="7826"/>
                    </a:lnTo>
                    <a:lnTo>
                      <a:pt x="0" y="7826"/>
                    </a:lnTo>
                    <a:lnTo>
                      <a:pt x="2608" y="782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5" name="Freeform 64">
                <a:extLst>
                  <a:ext uri="{FF2B5EF4-FFF2-40B4-BE49-F238E27FC236}">
                    <a16:creationId xmlns:a16="http://schemas.microsoft.com/office/drawing/2014/main" id="{2B3F7DC1-B26E-E56A-B36F-0650D7E74DC1}"/>
                  </a:ext>
                </a:extLst>
              </p:cNvPr>
              <p:cNvSpPr/>
              <p:nvPr/>
            </p:nvSpPr>
            <p:spPr>
              <a:xfrm>
                <a:off x="8856592" y="3482913"/>
                <a:ext cx="6955" cy="7825"/>
              </a:xfrm>
              <a:custGeom>
                <a:avLst/>
                <a:gdLst>
                  <a:gd name="connsiteX0" fmla="*/ 0 w 6955"/>
                  <a:gd name="connsiteY0" fmla="*/ 1739 h 7825"/>
                  <a:gd name="connsiteX1" fmla="*/ 4927 w 6955"/>
                  <a:gd name="connsiteY1" fmla="*/ 7826 h 7825"/>
                  <a:gd name="connsiteX2" fmla="*/ 6956 w 6955"/>
                  <a:gd name="connsiteY2" fmla="*/ 6377 h 7825"/>
                  <a:gd name="connsiteX3" fmla="*/ 2029 w 6955"/>
                  <a:gd name="connsiteY3" fmla="*/ 0 h 7825"/>
                  <a:gd name="connsiteX4" fmla="*/ 0 w 6955"/>
                  <a:gd name="connsiteY4" fmla="*/ 1739 h 7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5" h="7825">
                    <a:moveTo>
                      <a:pt x="0" y="1739"/>
                    </a:moveTo>
                    <a:cubicBezTo>
                      <a:pt x="1739" y="3768"/>
                      <a:pt x="3478" y="5797"/>
                      <a:pt x="4927" y="7826"/>
                    </a:cubicBezTo>
                    <a:lnTo>
                      <a:pt x="6956" y="6377"/>
                    </a:lnTo>
                    <a:cubicBezTo>
                      <a:pt x="5506" y="4058"/>
                      <a:pt x="3768" y="2029"/>
                      <a:pt x="2029" y="0"/>
                    </a:cubicBezTo>
                    <a:lnTo>
                      <a:pt x="0" y="173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6" name="Freeform 65">
                <a:extLst>
                  <a:ext uri="{FF2B5EF4-FFF2-40B4-BE49-F238E27FC236}">
                    <a16:creationId xmlns:a16="http://schemas.microsoft.com/office/drawing/2014/main" id="{70EDC190-138F-6EDD-B8DC-3F553112AF9B}"/>
                  </a:ext>
                </a:extLst>
              </p:cNvPr>
              <p:cNvSpPr/>
              <p:nvPr/>
            </p:nvSpPr>
            <p:spPr>
              <a:xfrm>
                <a:off x="8872532" y="3606102"/>
                <a:ext cx="2608" cy="8116"/>
              </a:xfrm>
              <a:custGeom>
                <a:avLst/>
                <a:gdLst>
                  <a:gd name="connsiteX0" fmla="*/ 0 w 2608"/>
                  <a:gd name="connsiteY0" fmla="*/ 0 h 8116"/>
                  <a:gd name="connsiteX1" fmla="*/ 0 w 2608"/>
                  <a:gd name="connsiteY1" fmla="*/ 7826 h 8116"/>
                  <a:gd name="connsiteX2" fmla="*/ 0 w 2608"/>
                  <a:gd name="connsiteY2" fmla="*/ 8116 h 8116"/>
                  <a:gd name="connsiteX3" fmla="*/ 2608 w 2608"/>
                  <a:gd name="connsiteY3" fmla="*/ 8116 h 8116"/>
                  <a:gd name="connsiteX4" fmla="*/ 2608 w 2608"/>
                  <a:gd name="connsiteY4" fmla="*/ 7826 h 8116"/>
                  <a:gd name="connsiteX5" fmla="*/ 2608 w 2608"/>
                  <a:gd name="connsiteY5" fmla="*/ 0 h 8116"/>
                  <a:gd name="connsiteX6" fmla="*/ 2608 w 2608"/>
                  <a:gd name="connsiteY6" fmla="*/ 0 h 8116"/>
                  <a:gd name="connsiteX7" fmla="*/ 0 w 2608"/>
                  <a:gd name="connsiteY7" fmla="*/ 0 h 8116"/>
                  <a:gd name="connsiteX8" fmla="*/ 0 w 2608"/>
                  <a:gd name="connsiteY8" fmla="*/ 0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608" h="8116">
                    <a:moveTo>
                      <a:pt x="0" y="0"/>
                    </a:moveTo>
                    <a:lnTo>
                      <a:pt x="0" y="7826"/>
                    </a:lnTo>
                    <a:lnTo>
                      <a:pt x="0" y="8116"/>
                    </a:lnTo>
                    <a:lnTo>
                      <a:pt x="2608" y="8116"/>
                    </a:lnTo>
                    <a:lnTo>
                      <a:pt x="2608" y="7826"/>
                    </a:lnTo>
                    <a:lnTo>
                      <a:pt x="2608" y="0"/>
                    </a:lnTo>
                    <a:lnTo>
                      <a:pt x="260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7" name="Freeform 66">
                <a:extLst>
                  <a:ext uri="{FF2B5EF4-FFF2-40B4-BE49-F238E27FC236}">
                    <a16:creationId xmlns:a16="http://schemas.microsoft.com/office/drawing/2014/main" id="{70AB4A83-BDC2-8A61-948D-5F90CB79A79D}"/>
                  </a:ext>
                </a:extLst>
              </p:cNvPr>
              <p:cNvSpPr/>
              <p:nvPr/>
            </p:nvSpPr>
            <p:spPr>
              <a:xfrm>
                <a:off x="8872532" y="3622044"/>
                <a:ext cx="2608" cy="4057"/>
              </a:xfrm>
              <a:custGeom>
                <a:avLst/>
                <a:gdLst>
                  <a:gd name="connsiteX0" fmla="*/ 0 w 2608"/>
                  <a:gd name="connsiteY0" fmla="*/ 0 h 4057"/>
                  <a:gd name="connsiteX1" fmla="*/ 2608 w 2608"/>
                  <a:gd name="connsiteY1" fmla="*/ 0 h 4057"/>
                  <a:gd name="connsiteX2" fmla="*/ 2608 w 2608"/>
                  <a:gd name="connsiteY2" fmla="*/ 4058 h 4057"/>
                  <a:gd name="connsiteX3" fmla="*/ 0 w 2608"/>
                  <a:gd name="connsiteY3" fmla="*/ 4058 h 40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4057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4058"/>
                    </a:lnTo>
                    <a:lnTo>
                      <a:pt x="0" y="4058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8" name="Freeform 67">
                <a:extLst>
                  <a:ext uri="{FF2B5EF4-FFF2-40B4-BE49-F238E27FC236}">
                    <a16:creationId xmlns:a16="http://schemas.microsoft.com/office/drawing/2014/main" id="{4C46DFF6-95F4-E175-0315-E642EC05FCB0}"/>
                  </a:ext>
                </a:extLst>
              </p:cNvPr>
              <p:cNvSpPr/>
              <p:nvPr/>
            </p:nvSpPr>
            <p:spPr>
              <a:xfrm>
                <a:off x="9018894" y="3399434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9" name="Freeform 68">
                <a:extLst>
                  <a:ext uri="{FF2B5EF4-FFF2-40B4-BE49-F238E27FC236}">
                    <a16:creationId xmlns:a16="http://schemas.microsoft.com/office/drawing/2014/main" id="{246BA7C7-61D8-4537-0A5A-2B8211658086}"/>
                  </a:ext>
                </a:extLst>
              </p:cNvPr>
              <p:cNvSpPr/>
              <p:nvPr/>
            </p:nvSpPr>
            <p:spPr>
              <a:xfrm>
                <a:off x="8987303" y="3399434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id="{B58B9B4F-9212-3C5C-F6C3-6FD40E2450E8}"/>
                  </a:ext>
                </a:extLst>
              </p:cNvPr>
              <p:cNvSpPr/>
              <p:nvPr/>
            </p:nvSpPr>
            <p:spPr>
              <a:xfrm>
                <a:off x="9002954" y="3399434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id="{C1E4B459-3E55-3698-4FCD-127CA0636DFD}"/>
                  </a:ext>
                </a:extLst>
              </p:cNvPr>
              <p:cNvSpPr/>
              <p:nvPr/>
            </p:nvSpPr>
            <p:spPr>
              <a:xfrm>
                <a:off x="8876589" y="3433058"/>
                <a:ext cx="5507" cy="8115"/>
              </a:xfrm>
              <a:custGeom>
                <a:avLst/>
                <a:gdLst>
                  <a:gd name="connsiteX0" fmla="*/ 0 w 5507"/>
                  <a:gd name="connsiteY0" fmla="*/ 7246 h 8115"/>
                  <a:gd name="connsiteX1" fmla="*/ 2319 w 5507"/>
                  <a:gd name="connsiteY1" fmla="*/ 8116 h 8115"/>
                  <a:gd name="connsiteX2" fmla="*/ 5507 w 5507"/>
                  <a:gd name="connsiteY2" fmla="*/ 1159 h 8115"/>
                  <a:gd name="connsiteX3" fmla="*/ 3188 w 5507"/>
                  <a:gd name="connsiteY3" fmla="*/ 0 h 8115"/>
                  <a:gd name="connsiteX4" fmla="*/ 0 w 5507"/>
                  <a:gd name="connsiteY4" fmla="*/ 7246 h 81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507" h="8115">
                    <a:moveTo>
                      <a:pt x="0" y="7246"/>
                    </a:moveTo>
                    <a:lnTo>
                      <a:pt x="2319" y="8116"/>
                    </a:lnTo>
                    <a:cubicBezTo>
                      <a:pt x="3188" y="5797"/>
                      <a:pt x="4347" y="3478"/>
                      <a:pt x="5507" y="1159"/>
                    </a:cubicBezTo>
                    <a:lnTo>
                      <a:pt x="3188" y="0"/>
                    </a:lnTo>
                    <a:cubicBezTo>
                      <a:pt x="2029" y="2319"/>
                      <a:pt x="870" y="4927"/>
                      <a:pt x="0" y="7246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id="{E4A07D79-C85B-C953-00B5-AECE66075D54}"/>
                  </a:ext>
                </a:extLst>
              </p:cNvPr>
              <p:cNvSpPr/>
              <p:nvPr/>
            </p:nvSpPr>
            <p:spPr>
              <a:xfrm>
                <a:off x="8939772" y="3399434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3" name="Freeform 72">
                <a:extLst>
                  <a:ext uri="{FF2B5EF4-FFF2-40B4-BE49-F238E27FC236}">
                    <a16:creationId xmlns:a16="http://schemas.microsoft.com/office/drawing/2014/main" id="{E32F8185-CDD6-46F4-C1A2-B320F90F0518}"/>
                  </a:ext>
                </a:extLst>
              </p:cNvPr>
              <p:cNvSpPr/>
              <p:nvPr/>
            </p:nvSpPr>
            <p:spPr>
              <a:xfrm>
                <a:off x="8884125" y="3419724"/>
                <a:ext cx="6955" cy="7826"/>
              </a:xfrm>
              <a:custGeom>
                <a:avLst/>
                <a:gdLst>
                  <a:gd name="connsiteX0" fmla="*/ 0 w 6955"/>
                  <a:gd name="connsiteY0" fmla="*/ 6377 h 7826"/>
                  <a:gd name="connsiteX1" fmla="*/ 2029 w 6955"/>
                  <a:gd name="connsiteY1" fmla="*/ 7826 h 7826"/>
                  <a:gd name="connsiteX2" fmla="*/ 6956 w 6955"/>
                  <a:gd name="connsiteY2" fmla="*/ 1739 h 7826"/>
                  <a:gd name="connsiteX3" fmla="*/ 4927 w 6955"/>
                  <a:gd name="connsiteY3" fmla="*/ 0 h 7826"/>
                  <a:gd name="connsiteX4" fmla="*/ 0 w 6955"/>
                  <a:gd name="connsiteY4" fmla="*/ 6377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6955" h="7826">
                    <a:moveTo>
                      <a:pt x="0" y="6377"/>
                    </a:moveTo>
                    <a:lnTo>
                      <a:pt x="2029" y="7826"/>
                    </a:lnTo>
                    <a:cubicBezTo>
                      <a:pt x="3478" y="5797"/>
                      <a:pt x="5217" y="3768"/>
                      <a:pt x="6956" y="1739"/>
                    </a:cubicBezTo>
                    <a:lnTo>
                      <a:pt x="4927" y="0"/>
                    </a:lnTo>
                    <a:cubicBezTo>
                      <a:pt x="3188" y="2029"/>
                      <a:pt x="1449" y="4058"/>
                      <a:pt x="0" y="6377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4" name="Freeform 73">
                <a:extLst>
                  <a:ext uri="{FF2B5EF4-FFF2-40B4-BE49-F238E27FC236}">
                    <a16:creationId xmlns:a16="http://schemas.microsoft.com/office/drawing/2014/main" id="{3ECAF5A8-8E14-1D1B-FCDE-51844054ACBB}"/>
                  </a:ext>
                </a:extLst>
              </p:cNvPr>
              <p:cNvSpPr/>
              <p:nvPr/>
            </p:nvSpPr>
            <p:spPr>
              <a:xfrm>
                <a:off x="8955712" y="3399434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5" name="Freeform 74">
                <a:extLst>
                  <a:ext uri="{FF2B5EF4-FFF2-40B4-BE49-F238E27FC236}">
                    <a16:creationId xmlns:a16="http://schemas.microsoft.com/office/drawing/2014/main" id="{216AEBED-79D2-81D3-06F0-FB92DA7D831B}"/>
                  </a:ext>
                </a:extLst>
              </p:cNvPr>
              <p:cNvSpPr/>
              <p:nvPr/>
            </p:nvSpPr>
            <p:spPr>
              <a:xfrm>
                <a:off x="8908470" y="3402333"/>
                <a:ext cx="8405" cy="5507"/>
              </a:xfrm>
              <a:custGeom>
                <a:avLst/>
                <a:gdLst>
                  <a:gd name="connsiteX0" fmla="*/ 0 w 8405"/>
                  <a:gd name="connsiteY0" fmla="*/ 3189 h 5507"/>
                  <a:gd name="connsiteX1" fmla="*/ 1160 w 8405"/>
                  <a:gd name="connsiteY1" fmla="*/ 5507 h 5507"/>
                  <a:gd name="connsiteX2" fmla="*/ 8405 w 8405"/>
                  <a:gd name="connsiteY2" fmla="*/ 2609 h 5507"/>
                  <a:gd name="connsiteX3" fmla="*/ 7536 w 8405"/>
                  <a:gd name="connsiteY3" fmla="*/ 0 h 5507"/>
                  <a:gd name="connsiteX4" fmla="*/ 0 w 8405"/>
                  <a:gd name="connsiteY4" fmla="*/ 2899 h 55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405" h="5507">
                    <a:moveTo>
                      <a:pt x="0" y="3189"/>
                    </a:moveTo>
                    <a:lnTo>
                      <a:pt x="1160" y="5507"/>
                    </a:lnTo>
                    <a:cubicBezTo>
                      <a:pt x="3478" y="4348"/>
                      <a:pt x="5797" y="3478"/>
                      <a:pt x="8405" y="2609"/>
                    </a:cubicBezTo>
                    <a:lnTo>
                      <a:pt x="7536" y="0"/>
                    </a:lnTo>
                    <a:cubicBezTo>
                      <a:pt x="4928" y="870"/>
                      <a:pt x="2609" y="1739"/>
                      <a:pt x="0" y="289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6" name="Freeform 75">
                <a:extLst>
                  <a:ext uri="{FF2B5EF4-FFF2-40B4-BE49-F238E27FC236}">
                    <a16:creationId xmlns:a16="http://schemas.microsoft.com/office/drawing/2014/main" id="{37845100-3544-200B-4C6F-6046A07A6976}"/>
                  </a:ext>
                </a:extLst>
              </p:cNvPr>
              <p:cNvSpPr/>
              <p:nvPr/>
            </p:nvSpPr>
            <p:spPr>
              <a:xfrm>
                <a:off x="8895139" y="3409579"/>
                <a:ext cx="7825" cy="6956"/>
              </a:xfrm>
              <a:custGeom>
                <a:avLst/>
                <a:gdLst>
                  <a:gd name="connsiteX0" fmla="*/ 0 w 7825"/>
                  <a:gd name="connsiteY0" fmla="*/ 4928 h 6956"/>
                  <a:gd name="connsiteX1" fmla="*/ 1739 w 7825"/>
                  <a:gd name="connsiteY1" fmla="*/ 6957 h 6956"/>
                  <a:gd name="connsiteX2" fmla="*/ 7825 w 7825"/>
                  <a:gd name="connsiteY2" fmla="*/ 2319 h 6956"/>
                  <a:gd name="connsiteX3" fmla="*/ 6376 w 7825"/>
                  <a:gd name="connsiteY3" fmla="*/ 0 h 6956"/>
                  <a:gd name="connsiteX4" fmla="*/ 0 w 7825"/>
                  <a:gd name="connsiteY4" fmla="*/ 4928 h 6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7825" h="6956">
                    <a:moveTo>
                      <a:pt x="0" y="4928"/>
                    </a:moveTo>
                    <a:lnTo>
                      <a:pt x="1739" y="6957"/>
                    </a:lnTo>
                    <a:cubicBezTo>
                      <a:pt x="3768" y="5218"/>
                      <a:pt x="5797" y="3768"/>
                      <a:pt x="7825" y="2319"/>
                    </a:cubicBezTo>
                    <a:lnTo>
                      <a:pt x="6376" y="0"/>
                    </a:lnTo>
                    <a:cubicBezTo>
                      <a:pt x="4057" y="1449"/>
                      <a:pt x="2029" y="3189"/>
                      <a:pt x="0" y="492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7" name="Freeform 76">
                <a:extLst>
                  <a:ext uri="{FF2B5EF4-FFF2-40B4-BE49-F238E27FC236}">
                    <a16:creationId xmlns:a16="http://schemas.microsoft.com/office/drawing/2014/main" id="{A8B7F5B0-7047-DEC4-EC9C-D51983FE2F07}"/>
                  </a:ext>
                </a:extLst>
              </p:cNvPr>
              <p:cNvSpPr/>
              <p:nvPr/>
            </p:nvSpPr>
            <p:spPr>
              <a:xfrm>
                <a:off x="8923831" y="3399724"/>
                <a:ext cx="8115" cy="3478"/>
              </a:xfrm>
              <a:custGeom>
                <a:avLst/>
                <a:gdLst>
                  <a:gd name="connsiteX0" fmla="*/ 0 w 8115"/>
                  <a:gd name="connsiteY0" fmla="*/ 869 h 3478"/>
                  <a:gd name="connsiteX1" fmla="*/ 580 w 8115"/>
                  <a:gd name="connsiteY1" fmla="*/ 3478 h 3478"/>
                  <a:gd name="connsiteX2" fmla="*/ 8115 w 8115"/>
                  <a:gd name="connsiteY2" fmla="*/ 2608 h 3478"/>
                  <a:gd name="connsiteX3" fmla="*/ 8115 w 8115"/>
                  <a:gd name="connsiteY3" fmla="*/ 0 h 3478"/>
                  <a:gd name="connsiteX4" fmla="*/ 0 w 8115"/>
                  <a:gd name="connsiteY4" fmla="*/ 1159 h 347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115" h="3478">
                    <a:moveTo>
                      <a:pt x="0" y="869"/>
                    </a:moveTo>
                    <a:lnTo>
                      <a:pt x="580" y="3478"/>
                    </a:lnTo>
                    <a:cubicBezTo>
                      <a:pt x="3188" y="2899"/>
                      <a:pt x="5797" y="2608"/>
                      <a:pt x="8115" y="2608"/>
                    </a:cubicBezTo>
                    <a:lnTo>
                      <a:pt x="8115" y="0"/>
                    </a:lnTo>
                    <a:cubicBezTo>
                      <a:pt x="5217" y="0"/>
                      <a:pt x="2609" y="580"/>
                      <a:pt x="0" y="1159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8" name="Freeform 77">
                <a:extLst>
                  <a:ext uri="{FF2B5EF4-FFF2-40B4-BE49-F238E27FC236}">
                    <a16:creationId xmlns:a16="http://schemas.microsoft.com/office/drawing/2014/main" id="{82E75F48-FFA3-D7CA-90A1-26E88FCD1250}"/>
                  </a:ext>
                </a:extLst>
              </p:cNvPr>
              <p:cNvSpPr/>
              <p:nvPr/>
            </p:nvSpPr>
            <p:spPr>
              <a:xfrm>
                <a:off x="8872532" y="3495667"/>
                <a:ext cx="2608" cy="7826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79" name="Freeform 78">
                <a:extLst>
                  <a:ext uri="{FF2B5EF4-FFF2-40B4-BE49-F238E27FC236}">
                    <a16:creationId xmlns:a16="http://schemas.microsoft.com/office/drawing/2014/main" id="{7C3D484A-8587-C49C-92FE-5EFAF307BCF9}"/>
                  </a:ext>
                </a:extLst>
              </p:cNvPr>
              <p:cNvSpPr/>
              <p:nvPr/>
            </p:nvSpPr>
            <p:spPr>
              <a:xfrm>
                <a:off x="8971363" y="3399434"/>
                <a:ext cx="7825" cy="2608"/>
              </a:xfrm>
              <a:custGeom>
                <a:avLst/>
                <a:gdLst>
                  <a:gd name="connsiteX0" fmla="*/ 0 w 7825"/>
                  <a:gd name="connsiteY0" fmla="*/ 0 h 2608"/>
                  <a:gd name="connsiteX1" fmla="*/ 7825 w 7825"/>
                  <a:gd name="connsiteY1" fmla="*/ 0 h 2608"/>
                  <a:gd name="connsiteX2" fmla="*/ 7825 w 7825"/>
                  <a:gd name="connsiteY2" fmla="*/ 2609 h 2608"/>
                  <a:gd name="connsiteX3" fmla="*/ 0 w 7825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7825" h="2608">
                    <a:moveTo>
                      <a:pt x="0" y="0"/>
                    </a:moveTo>
                    <a:lnTo>
                      <a:pt x="7825" y="0"/>
                    </a:lnTo>
                    <a:lnTo>
                      <a:pt x="7825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0" name="Freeform 79">
                <a:extLst>
                  <a:ext uri="{FF2B5EF4-FFF2-40B4-BE49-F238E27FC236}">
                    <a16:creationId xmlns:a16="http://schemas.microsoft.com/office/drawing/2014/main" id="{2661CE2F-40AB-F8D3-190A-6EBCF94A7F7E}"/>
                  </a:ext>
                </a:extLst>
              </p:cNvPr>
              <p:cNvSpPr/>
              <p:nvPr/>
            </p:nvSpPr>
            <p:spPr>
              <a:xfrm>
                <a:off x="8872532" y="3480014"/>
                <a:ext cx="2608" cy="7826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1" name="Freeform 80">
                <a:extLst>
                  <a:ext uri="{FF2B5EF4-FFF2-40B4-BE49-F238E27FC236}">
                    <a16:creationId xmlns:a16="http://schemas.microsoft.com/office/drawing/2014/main" id="{F0DEB24A-1319-3CFF-C163-3B48CC71D725}"/>
                  </a:ext>
                </a:extLst>
              </p:cNvPr>
              <p:cNvSpPr/>
              <p:nvPr/>
            </p:nvSpPr>
            <p:spPr>
              <a:xfrm>
                <a:off x="8872532" y="3448420"/>
                <a:ext cx="4347" cy="8116"/>
              </a:xfrm>
              <a:custGeom>
                <a:avLst/>
                <a:gdLst>
                  <a:gd name="connsiteX0" fmla="*/ 870 w 4347"/>
                  <a:gd name="connsiteY0" fmla="*/ 4058 h 8116"/>
                  <a:gd name="connsiteX1" fmla="*/ 0 w 4347"/>
                  <a:gd name="connsiteY1" fmla="*/ 4058 h 8116"/>
                  <a:gd name="connsiteX2" fmla="*/ 0 w 4347"/>
                  <a:gd name="connsiteY2" fmla="*/ 8116 h 8116"/>
                  <a:gd name="connsiteX3" fmla="*/ 2898 w 4347"/>
                  <a:gd name="connsiteY3" fmla="*/ 8116 h 8116"/>
                  <a:gd name="connsiteX4" fmla="*/ 4347 w 4347"/>
                  <a:gd name="connsiteY4" fmla="*/ 580 h 8116"/>
                  <a:gd name="connsiteX5" fmla="*/ 1739 w 4347"/>
                  <a:gd name="connsiteY5" fmla="*/ 0 h 8116"/>
                  <a:gd name="connsiteX6" fmla="*/ 870 w 4347"/>
                  <a:gd name="connsiteY6" fmla="*/ 4348 h 81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4347" h="8116">
                    <a:moveTo>
                      <a:pt x="870" y="4058"/>
                    </a:moveTo>
                    <a:lnTo>
                      <a:pt x="0" y="4058"/>
                    </a:lnTo>
                    <a:lnTo>
                      <a:pt x="0" y="8116"/>
                    </a:lnTo>
                    <a:lnTo>
                      <a:pt x="2898" y="8116"/>
                    </a:lnTo>
                    <a:cubicBezTo>
                      <a:pt x="2898" y="5507"/>
                      <a:pt x="3478" y="3188"/>
                      <a:pt x="4347" y="580"/>
                    </a:cubicBezTo>
                    <a:lnTo>
                      <a:pt x="1739" y="0"/>
                    </a:lnTo>
                    <a:cubicBezTo>
                      <a:pt x="1449" y="1449"/>
                      <a:pt x="1159" y="2899"/>
                      <a:pt x="870" y="4348"/>
                    </a:cubicBez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2" name="Freeform 81">
                <a:extLst>
                  <a:ext uri="{FF2B5EF4-FFF2-40B4-BE49-F238E27FC236}">
                    <a16:creationId xmlns:a16="http://schemas.microsoft.com/office/drawing/2014/main" id="{8D858EC8-6F8D-A4AF-6115-B7A7A8CD7CDB}"/>
                  </a:ext>
                </a:extLst>
              </p:cNvPr>
              <p:cNvSpPr/>
              <p:nvPr/>
            </p:nvSpPr>
            <p:spPr>
              <a:xfrm>
                <a:off x="8872532" y="3464072"/>
                <a:ext cx="2608" cy="7826"/>
              </a:xfrm>
              <a:custGeom>
                <a:avLst/>
                <a:gdLst>
                  <a:gd name="connsiteX0" fmla="*/ 0 w 2608"/>
                  <a:gd name="connsiteY0" fmla="*/ 0 h 7826"/>
                  <a:gd name="connsiteX1" fmla="*/ 2608 w 2608"/>
                  <a:gd name="connsiteY1" fmla="*/ 0 h 7826"/>
                  <a:gd name="connsiteX2" fmla="*/ 2608 w 2608"/>
                  <a:gd name="connsiteY2" fmla="*/ 7826 h 7826"/>
                  <a:gd name="connsiteX3" fmla="*/ 0 w 2608"/>
                  <a:gd name="connsiteY3" fmla="*/ 7826 h 7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608" h="7826">
                    <a:moveTo>
                      <a:pt x="0" y="0"/>
                    </a:moveTo>
                    <a:lnTo>
                      <a:pt x="2608" y="0"/>
                    </a:lnTo>
                    <a:lnTo>
                      <a:pt x="2608" y="7826"/>
                    </a:lnTo>
                    <a:lnTo>
                      <a:pt x="0" y="7826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83" name="Freeform 82">
                <a:extLst>
                  <a:ext uri="{FF2B5EF4-FFF2-40B4-BE49-F238E27FC236}">
                    <a16:creationId xmlns:a16="http://schemas.microsoft.com/office/drawing/2014/main" id="{A7F2B75D-5E19-8508-242A-FB242CACF982}"/>
                  </a:ext>
                </a:extLst>
              </p:cNvPr>
              <p:cNvSpPr/>
              <p:nvPr/>
            </p:nvSpPr>
            <p:spPr>
              <a:xfrm>
                <a:off x="9034545" y="3399434"/>
                <a:ext cx="4057" cy="2608"/>
              </a:xfrm>
              <a:custGeom>
                <a:avLst/>
                <a:gdLst>
                  <a:gd name="connsiteX0" fmla="*/ 0 w 4057"/>
                  <a:gd name="connsiteY0" fmla="*/ 0 h 2608"/>
                  <a:gd name="connsiteX1" fmla="*/ 4057 w 4057"/>
                  <a:gd name="connsiteY1" fmla="*/ 0 h 2608"/>
                  <a:gd name="connsiteX2" fmla="*/ 4057 w 4057"/>
                  <a:gd name="connsiteY2" fmla="*/ 2609 h 2608"/>
                  <a:gd name="connsiteX3" fmla="*/ 0 w 4057"/>
                  <a:gd name="connsiteY3" fmla="*/ 2609 h 260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057" h="2608">
                    <a:moveTo>
                      <a:pt x="0" y="0"/>
                    </a:moveTo>
                    <a:lnTo>
                      <a:pt x="4057" y="0"/>
                    </a:lnTo>
                    <a:lnTo>
                      <a:pt x="4057" y="2609"/>
                    </a:lnTo>
                    <a:lnTo>
                      <a:pt x="0" y="2609"/>
                    </a:lnTo>
                    <a:close/>
                  </a:path>
                </a:pathLst>
              </a:custGeom>
              <a:grpFill/>
              <a:ln w="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sp>
        <p:nvSpPr>
          <p:cNvPr id="85" name="Freeform 84">
            <a:extLst>
              <a:ext uri="{FF2B5EF4-FFF2-40B4-BE49-F238E27FC236}">
                <a16:creationId xmlns:a16="http://schemas.microsoft.com/office/drawing/2014/main" id="{80E17E49-CAEC-F38B-86F6-FFB4876CFB64}"/>
              </a:ext>
            </a:extLst>
          </p:cNvPr>
          <p:cNvSpPr/>
          <p:nvPr/>
        </p:nvSpPr>
        <p:spPr>
          <a:xfrm>
            <a:off x="6555665" y="3791538"/>
            <a:ext cx="4440248" cy="778261"/>
          </a:xfrm>
          <a:custGeom>
            <a:avLst/>
            <a:gdLst>
              <a:gd name="connsiteX0" fmla="*/ 337068 w 337357"/>
              <a:gd name="connsiteY0" fmla="*/ 29565 h 59130"/>
              <a:gd name="connsiteX1" fmla="*/ 337068 w 337357"/>
              <a:gd name="connsiteY1" fmla="*/ 29565 h 59130"/>
              <a:gd name="connsiteX2" fmla="*/ 307506 w 337357"/>
              <a:gd name="connsiteY2" fmla="*/ 59131 h 59130"/>
              <a:gd name="connsiteX3" fmla="*/ 0 w 337357"/>
              <a:gd name="connsiteY3" fmla="*/ 59131 h 59130"/>
              <a:gd name="connsiteX4" fmla="*/ 0 w 337357"/>
              <a:gd name="connsiteY4" fmla="*/ 28116 h 59130"/>
              <a:gd name="connsiteX5" fmla="*/ 28113 w 337357"/>
              <a:gd name="connsiteY5" fmla="*/ 0 h 59130"/>
              <a:gd name="connsiteX6" fmla="*/ 307795 w 337357"/>
              <a:gd name="connsiteY6" fmla="*/ 0 h 59130"/>
              <a:gd name="connsiteX7" fmla="*/ 337357 w 337357"/>
              <a:gd name="connsiteY7" fmla="*/ 29565 h 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357" h="59130">
                <a:moveTo>
                  <a:pt x="337068" y="29565"/>
                </a:moveTo>
                <a:lnTo>
                  <a:pt x="337068" y="29565"/>
                </a:lnTo>
                <a:cubicBezTo>
                  <a:pt x="337068" y="45797"/>
                  <a:pt x="323736" y="59131"/>
                  <a:pt x="307506" y="59131"/>
                </a:cubicBezTo>
                <a:lnTo>
                  <a:pt x="0" y="59131"/>
                </a:lnTo>
                <a:lnTo>
                  <a:pt x="0" y="28116"/>
                </a:lnTo>
                <a:cubicBezTo>
                  <a:pt x="0" y="12754"/>
                  <a:pt x="12463" y="0"/>
                  <a:pt x="28113" y="0"/>
                </a:cubicBezTo>
                <a:lnTo>
                  <a:pt x="307795" y="0"/>
                </a:lnTo>
                <a:cubicBezTo>
                  <a:pt x="324026" y="0"/>
                  <a:pt x="337357" y="13333"/>
                  <a:pt x="337357" y="29565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2E2D257F-06FE-0139-87F5-BC2FA54DF8DE}"/>
              </a:ext>
            </a:extLst>
          </p:cNvPr>
          <p:cNvSpPr/>
          <p:nvPr/>
        </p:nvSpPr>
        <p:spPr>
          <a:xfrm>
            <a:off x="1196086" y="4619406"/>
            <a:ext cx="4440248" cy="778261"/>
          </a:xfrm>
          <a:custGeom>
            <a:avLst/>
            <a:gdLst>
              <a:gd name="connsiteX0" fmla="*/ 337068 w 337357"/>
              <a:gd name="connsiteY0" fmla="*/ 28116 h 59130"/>
              <a:gd name="connsiteX1" fmla="*/ 337068 w 337357"/>
              <a:gd name="connsiteY1" fmla="*/ 59131 h 59130"/>
              <a:gd name="connsiteX2" fmla="*/ 29562 w 337357"/>
              <a:gd name="connsiteY2" fmla="*/ 59131 h 59130"/>
              <a:gd name="connsiteX3" fmla="*/ 0 w 337357"/>
              <a:gd name="connsiteY3" fmla="*/ 29566 h 59130"/>
              <a:gd name="connsiteX4" fmla="*/ 0 w 337357"/>
              <a:gd name="connsiteY4" fmla="*/ 29566 h 59130"/>
              <a:gd name="connsiteX5" fmla="*/ 29562 w 337357"/>
              <a:gd name="connsiteY5" fmla="*/ 0 h 59130"/>
              <a:gd name="connsiteX6" fmla="*/ 309244 w 337357"/>
              <a:gd name="connsiteY6" fmla="*/ 0 h 59130"/>
              <a:gd name="connsiteX7" fmla="*/ 337357 w 337357"/>
              <a:gd name="connsiteY7" fmla="*/ 28116 h 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357" h="59130">
                <a:moveTo>
                  <a:pt x="337068" y="28116"/>
                </a:moveTo>
                <a:lnTo>
                  <a:pt x="337068" y="59131"/>
                </a:lnTo>
                <a:lnTo>
                  <a:pt x="29562" y="59131"/>
                </a:lnTo>
                <a:cubicBezTo>
                  <a:pt x="13332" y="59131"/>
                  <a:pt x="0" y="45797"/>
                  <a:pt x="0" y="29566"/>
                </a:cubicBezTo>
                <a:lnTo>
                  <a:pt x="0" y="29566"/>
                </a:lnTo>
                <a:cubicBezTo>
                  <a:pt x="0" y="13333"/>
                  <a:pt x="13332" y="0"/>
                  <a:pt x="29562" y="0"/>
                </a:cubicBezTo>
                <a:lnTo>
                  <a:pt x="309244" y="0"/>
                </a:lnTo>
                <a:cubicBezTo>
                  <a:pt x="324605" y="0"/>
                  <a:pt x="337357" y="12464"/>
                  <a:pt x="337357" y="28116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89" name="Graphic 88" descr="Bullseye with solid fill">
            <a:extLst>
              <a:ext uri="{FF2B5EF4-FFF2-40B4-BE49-F238E27FC236}">
                <a16:creationId xmlns:a16="http://schemas.microsoft.com/office/drawing/2014/main" id="{DDEE4ECE-6CF2-9FE0-ECE0-E0E7D64B53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9157" y="3990491"/>
            <a:ext cx="380354" cy="380354"/>
          </a:xfrm>
          <a:prstGeom prst="rect">
            <a:avLst/>
          </a:prstGeom>
        </p:spPr>
      </p:pic>
      <p:pic>
        <p:nvPicPr>
          <p:cNvPr id="90" name="Graphic 89" descr="Hourglass 30% with solid fill">
            <a:extLst>
              <a:ext uri="{FF2B5EF4-FFF2-40B4-BE49-F238E27FC236}">
                <a16:creationId xmlns:a16="http://schemas.microsoft.com/office/drawing/2014/main" id="{E4E8CA8C-0D58-5A84-FEEA-5B8868B736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59157" y="2323316"/>
            <a:ext cx="380354" cy="380354"/>
          </a:xfrm>
          <a:prstGeom prst="rect">
            <a:avLst/>
          </a:prstGeom>
        </p:spPr>
      </p:pic>
      <p:pic>
        <p:nvPicPr>
          <p:cNvPr id="91" name="Graphic 90" descr="Lightbulb with solid fill">
            <a:extLst>
              <a:ext uri="{FF2B5EF4-FFF2-40B4-BE49-F238E27FC236}">
                <a16:creationId xmlns:a16="http://schemas.microsoft.com/office/drawing/2014/main" id="{5417CD14-29AD-EDAF-75E0-E381C057D54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02907" y="3151184"/>
            <a:ext cx="380354" cy="380354"/>
          </a:xfrm>
          <a:prstGeom prst="rect">
            <a:avLst/>
          </a:prstGeom>
        </p:spPr>
      </p:pic>
      <p:pic>
        <p:nvPicPr>
          <p:cNvPr id="92" name="Graphic 91" descr="Research with solid fill">
            <a:extLst>
              <a:ext uri="{FF2B5EF4-FFF2-40B4-BE49-F238E27FC236}">
                <a16:creationId xmlns:a16="http://schemas.microsoft.com/office/drawing/2014/main" id="{224FE293-F020-7827-4B1B-814CF35E710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02907" y="4818359"/>
            <a:ext cx="380354" cy="380354"/>
          </a:xfrm>
          <a:prstGeom prst="rect">
            <a:avLst/>
          </a:prstGeom>
        </p:spPr>
      </p:pic>
      <p:sp>
        <p:nvSpPr>
          <p:cNvPr id="93" name="TextBox 92">
            <a:extLst>
              <a:ext uri="{FF2B5EF4-FFF2-40B4-BE49-F238E27FC236}">
                <a16:creationId xmlns:a16="http://schemas.microsoft.com/office/drawing/2014/main" id="{C6CF40A3-0F97-CC9F-3CBC-DF24427C2C99}"/>
              </a:ext>
            </a:extLst>
          </p:cNvPr>
          <p:cNvSpPr txBox="1"/>
          <p:nvPr/>
        </p:nvSpPr>
        <p:spPr>
          <a:xfrm>
            <a:off x="1777367" y="4777704"/>
            <a:ext cx="375597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5B7B6325-4A9E-E4CA-F753-4C61F6C926A2}"/>
              </a:ext>
            </a:extLst>
          </p:cNvPr>
          <p:cNvSpPr txBox="1"/>
          <p:nvPr/>
        </p:nvSpPr>
        <p:spPr>
          <a:xfrm>
            <a:off x="1777367" y="3110529"/>
            <a:ext cx="375597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A7BB9442-EE8D-678D-D1A8-DC23E81DEA6A}"/>
              </a:ext>
            </a:extLst>
          </p:cNvPr>
          <p:cNvSpPr txBox="1"/>
          <p:nvPr/>
        </p:nvSpPr>
        <p:spPr>
          <a:xfrm>
            <a:off x="6656864" y="3949836"/>
            <a:ext cx="375597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B49314E-9C58-39A0-4E1E-74CCE1348D88}"/>
              </a:ext>
            </a:extLst>
          </p:cNvPr>
          <p:cNvSpPr txBox="1"/>
          <p:nvPr/>
        </p:nvSpPr>
        <p:spPr>
          <a:xfrm>
            <a:off x="6656864" y="2282661"/>
            <a:ext cx="375597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EE563761-53DA-0C11-871C-1C1D370DED33}"/>
              </a:ext>
            </a:extLst>
          </p:cNvPr>
          <p:cNvSpPr txBox="1"/>
          <p:nvPr/>
        </p:nvSpPr>
        <p:spPr>
          <a:xfrm>
            <a:off x="1394806" y="3869168"/>
            <a:ext cx="2395240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8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89BF4DB-08B2-AAD0-0A6C-3D0A5B893B12}"/>
              </a:ext>
            </a:extLst>
          </p:cNvPr>
          <p:cNvSpPr txBox="1"/>
          <p:nvPr/>
        </p:nvSpPr>
        <p:spPr>
          <a:xfrm>
            <a:off x="1394806" y="2210301"/>
            <a:ext cx="2395240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800" b="1" noProof="1">
                <a:solidFill>
                  <a:schemeClr val="accent5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C32BA46-3BDC-07F7-ED15-AA133CDA0ACD}"/>
              </a:ext>
            </a:extLst>
          </p:cNvPr>
          <p:cNvSpPr txBox="1"/>
          <p:nvPr/>
        </p:nvSpPr>
        <p:spPr>
          <a:xfrm>
            <a:off x="8413384" y="3059965"/>
            <a:ext cx="2395240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F641597-5E52-CD57-3489-D77BED51DB2B}"/>
              </a:ext>
            </a:extLst>
          </p:cNvPr>
          <p:cNvSpPr txBox="1"/>
          <p:nvPr/>
        </p:nvSpPr>
        <p:spPr>
          <a:xfrm>
            <a:off x="8413384" y="1401098"/>
            <a:ext cx="2395240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2">
                    <a:lumMod val="75000"/>
                  </a:schemeClr>
                </a:solidFill>
              </a:rPr>
              <a:t>Lorem Ipsum</a:t>
            </a:r>
          </a:p>
        </p:txBody>
      </p:sp>
    </p:spTree>
    <p:extLst>
      <p:ext uri="{BB962C8B-B14F-4D97-AF65-F5344CB8AC3E}">
        <p14:creationId xmlns:p14="http://schemas.microsoft.com/office/powerpoint/2010/main" val="413148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Freeform 2">
            <a:extLst>
              <a:ext uri="{FF2B5EF4-FFF2-40B4-BE49-F238E27FC236}">
                <a16:creationId xmlns:a16="http://schemas.microsoft.com/office/drawing/2014/main" id="{EECEE641-A3BC-7912-CAD0-B47611A094C6}"/>
              </a:ext>
            </a:extLst>
          </p:cNvPr>
          <p:cNvSpPr/>
          <p:nvPr/>
        </p:nvSpPr>
        <p:spPr>
          <a:xfrm>
            <a:off x="3935005" y="1319642"/>
            <a:ext cx="4333427" cy="4986269"/>
          </a:xfrm>
          <a:custGeom>
            <a:avLst/>
            <a:gdLst>
              <a:gd name="connsiteX0" fmla="*/ 226644 w 329241"/>
              <a:gd name="connsiteY0" fmla="*/ 53913 h 378842"/>
              <a:gd name="connsiteX1" fmla="*/ 328953 w 329241"/>
              <a:gd name="connsiteY1" fmla="*/ 53913 h 378842"/>
              <a:gd name="connsiteX2" fmla="*/ 328953 w 329241"/>
              <a:gd name="connsiteY2" fmla="*/ 0 h 378842"/>
              <a:gd name="connsiteX3" fmla="*/ 226644 w 329241"/>
              <a:gd name="connsiteY3" fmla="*/ 0 h 378842"/>
              <a:gd name="connsiteX4" fmla="*/ 139406 w 329241"/>
              <a:gd name="connsiteY4" fmla="*/ 71305 h 378842"/>
              <a:gd name="connsiteX5" fmla="*/ 102309 w 329241"/>
              <a:gd name="connsiteY5" fmla="*/ 63188 h 378842"/>
              <a:gd name="connsiteX6" fmla="*/ 0 w 329241"/>
              <a:gd name="connsiteY6" fmla="*/ 63188 h 378842"/>
              <a:gd name="connsiteX7" fmla="*/ 0 w 329241"/>
              <a:gd name="connsiteY7" fmla="*/ 117102 h 378842"/>
              <a:gd name="connsiteX8" fmla="*/ 102309 w 329241"/>
              <a:gd name="connsiteY8" fmla="*/ 117102 h 378842"/>
              <a:gd name="connsiteX9" fmla="*/ 137667 w 329241"/>
              <a:gd name="connsiteY9" fmla="*/ 152464 h 378842"/>
              <a:gd name="connsiteX10" fmla="*/ 137667 w 329241"/>
              <a:gd name="connsiteY10" fmla="*/ 196812 h 378842"/>
              <a:gd name="connsiteX11" fmla="*/ 102309 w 329241"/>
              <a:gd name="connsiteY11" fmla="*/ 189566 h 378842"/>
              <a:gd name="connsiteX12" fmla="*/ 0 w 329241"/>
              <a:gd name="connsiteY12" fmla="*/ 189566 h 378842"/>
              <a:gd name="connsiteX13" fmla="*/ 0 w 329241"/>
              <a:gd name="connsiteY13" fmla="*/ 243479 h 378842"/>
              <a:gd name="connsiteX14" fmla="*/ 102309 w 329241"/>
              <a:gd name="connsiteY14" fmla="*/ 243479 h 378842"/>
              <a:gd name="connsiteX15" fmla="*/ 137667 w 329241"/>
              <a:gd name="connsiteY15" fmla="*/ 278842 h 378842"/>
              <a:gd name="connsiteX16" fmla="*/ 137667 w 329241"/>
              <a:gd name="connsiteY16" fmla="*/ 378842 h 378842"/>
              <a:gd name="connsiteX17" fmla="*/ 191575 w 329241"/>
              <a:gd name="connsiteY17" fmla="*/ 378842 h 378842"/>
              <a:gd name="connsiteX18" fmla="*/ 191575 w 329241"/>
              <a:gd name="connsiteY18" fmla="*/ 215653 h 378842"/>
              <a:gd name="connsiteX19" fmla="*/ 226934 w 329241"/>
              <a:gd name="connsiteY19" fmla="*/ 180290 h 378842"/>
              <a:gd name="connsiteX20" fmla="*/ 329242 w 329241"/>
              <a:gd name="connsiteY20" fmla="*/ 180290 h 378842"/>
              <a:gd name="connsiteX21" fmla="*/ 329242 w 329241"/>
              <a:gd name="connsiteY21" fmla="*/ 126377 h 378842"/>
              <a:gd name="connsiteX22" fmla="*/ 226934 w 329241"/>
              <a:gd name="connsiteY22" fmla="*/ 126377 h 378842"/>
              <a:gd name="connsiteX23" fmla="*/ 191575 w 329241"/>
              <a:gd name="connsiteY23" fmla="*/ 133624 h 378842"/>
              <a:gd name="connsiteX24" fmla="*/ 191575 w 329241"/>
              <a:gd name="connsiteY24" fmla="*/ 89565 h 378842"/>
              <a:gd name="connsiteX25" fmla="*/ 226934 w 329241"/>
              <a:gd name="connsiteY25" fmla="*/ 54203 h 378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29241" h="378842">
                <a:moveTo>
                  <a:pt x="226644" y="53913"/>
                </a:moveTo>
                <a:lnTo>
                  <a:pt x="328953" y="53913"/>
                </a:lnTo>
                <a:lnTo>
                  <a:pt x="328953" y="0"/>
                </a:lnTo>
                <a:lnTo>
                  <a:pt x="226644" y="0"/>
                </a:lnTo>
                <a:cubicBezTo>
                  <a:pt x="183749" y="0"/>
                  <a:pt x="147521" y="30725"/>
                  <a:pt x="139406" y="71305"/>
                </a:cubicBezTo>
                <a:cubicBezTo>
                  <a:pt x="128103" y="66087"/>
                  <a:pt x="115351" y="63188"/>
                  <a:pt x="102309" y="63188"/>
                </a:cubicBezTo>
                <a:lnTo>
                  <a:pt x="0" y="63188"/>
                </a:lnTo>
                <a:lnTo>
                  <a:pt x="0" y="117102"/>
                </a:lnTo>
                <a:lnTo>
                  <a:pt x="102309" y="117102"/>
                </a:lnTo>
                <a:cubicBezTo>
                  <a:pt x="121727" y="117102"/>
                  <a:pt x="137667" y="133044"/>
                  <a:pt x="137667" y="152464"/>
                </a:cubicBezTo>
                <a:lnTo>
                  <a:pt x="137667" y="196812"/>
                </a:lnTo>
                <a:cubicBezTo>
                  <a:pt x="126944" y="192175"/>
                  <a:pt x="114771" y="189566"/>
                  <a:pt x="102309" y="189566"/>
                </a:cubicBezTo>
                <a:lnTo>
                  <a:pt x="0" y="189566"/>
                </a:lnTo>
                <a:lnTo>
                  <a:pt x="0" y="243479"/>
                </a:lnTo>
                <a:lnTo>
                  <a:pt x="102309" y="243479"/>
                </a:lnTo>
                <a:cubicBezTo>
                  <a:pt x="121727" y="243479"/>
                  <a:pt x="137667" y="259421"/>
                  <a:pt x="137667" y="278842"/>
                </a:cubicBezTo>
                <a:lnTo>
                  <a:pt x="137667" y="378842"/>
                </a:lnTo>
                <a:lnTo>
                  <a:pt x="191575" y="378842"/>
                </a:lnTo>
                <a:lnTo>
                  <a:pt x="191575" y="215653"/>
                </a:lnTo>
                <a:cubicBezTo>
                  <a:pt x="191575" y="196233"/>
                  <a:pt x="207515" y="180290"/>
                  <a:pt x="226934" y="180290"/>
                </a:cubicBezTo>
                <a:lnTo>
                  <a:pt x="329242" y="180290"/>
                </a:lnTo>
                <a:lnTo>
                  <a:pt x="329242" y="126377"/>
                </a:lnTo>
                <a:lnTo>
                  <a:pt x="226934" y="126377"/>
                </a:lnTo>
                <a:cubicBezTo>
                  <a:pt x="214471" y="126377"/>
                  <a:pt x="202299" y="128986"/>
                  <a:pt x="191575" y="133624"/>
                </a:cubicBezTo>
                <a:lnTo>
                  <a:pt x="191575" y="89565"/>
                </a:lnTo>
                <a:cubicBezTo>
                  <a:pt x="191575" y="70145"/>
                  <a:pt x="207515" y="54203"/>
                  <a:pt x="226934" y="54203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Hierarchy Tree Road – Slide Template</a:t>
            </a:r>
          </a:p>
        </p:txBody>
      </p:sp>
      <p:grpSp>
        <p:nvGrpSpPr>
          <p:cNvPr id="4" name="Graphic 5">
            <a:extLst>
              <a:ext uri="{FF2B5EF4-FFF2-40B4-BE49-F238E27FC236}">
                <a16:creationId xmlns:a16="http://schemas.microsoft.com/office/drawing/2014/main" id="{ACD04190-66A7-DF02-62D9-8CBD7DD53706}"/>
              </a:ext>
            </a:extLst>
          </p:cNvPr>
          <p:cNvGrpSpPr/>
          <p:nvPr/>
        </p:nvGrpSpPr>
        <p:grpSpPr>
          <a:xfrm>
            <a:off x="3931188" y="1640798"/>
            <a:ext cx="4333440" cy="4642915"/>
            <a:chOff x="8709360" y="3273347"/>
            <a:chExt cx="329242" cy="352755"/>
          </a:xfrm>
          <a:solidFill>
            <a:schemeClr val="bg1"/>
          </a:solidFill>
        </p:grpSpPr>
        <p:sp>
          <p:nvSpPr>
            <p:cNvPr id="5" name="Freeform 4">
              <a:extLst>
                <a:ext uri="{FF2B5EF4-FFF2-40B4-BE49-F238E27FC236}">
                  <a16:creationId xmlns:a16="http://schemas.microsoft.com/office/drawing/2014/main" id="{5B118AEB-1BB0-97D2-39AC-95725F20A61C}"/>
                </a:ext>
              </a:extLst>
            </p:cNvPr>
            <p:cNvSpPr/>
            <p:nvPr/>
          </p:nvSpPr>
          <p:spPr>
            <a:xfrm>
              <a:off x="8876589" y="3307550"/>
              <a:ext cx="5796" cy="8405"/>
            </a:xfrm>
            <a:custGeom>
              <a:avLst/>
              <a:gdLst>
                <a:gd name="connsiteX0" fmla="*/ 5507 w 5796"/>
                <a:gd name="connsiteY0" fmla="*/ 1159 h 8405"/>
                <a:gd name="connsiteX1" fmla="*/ 3188 w 5796"/>
                <a:gd name="connsiteY1" fmla="*/ 0 h 8405"/>
                <a:gd name="connsiteX2" fmla="*/ 0 w 5796"/>
                <a:gd name="connsiteY2" fmla="*/ 7536 h 8405"/>
                <a:gd name="connsiteX3" fmla="*/ 2609 w 5796"/>
                <a:gd name="connsiteY3" fmla="*/ 8406 h 8405"/>
                <a:gd name="connsiteX4" fmla="*/ 5797 w 5796"/>
                <a:gd name="connsiteY4" fmla="*/ 1449 h 8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96" h="8405">
                  <a:moveTo>
                    <a:pt x="5507" y="1159"/>
                  </a:moveTo>
                  <a:lnTo>
                    <a:pt x="3188" y="0"/>
                  </a:lnTo>
                  <a:cubicBezTo>
                    <a:pt x="2029" y="2319"/>
                    <a:pt x="870" y="4927"/>
                    <a:pt x="0" y="7536"/>
                  </a:cubicBezTo>
                  <a:lnTo>
                    <a:pt x="2609" y="8406"/>
                  </a:lnTo>
                  <a:cubicBezTo>
                    <a:pt x="3478" y="6087"/>
                    <a:pt x="4637" y="3478"/>
                    <a:pt x="5797" y="1449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0FCA0D22-37D9-A34D-084B-1A8E9B6499AD}"/>
                </a:ext>
              </a:extLst>
            </p:cNvPr>
            <p:cNvSpPr/>
            <p:nvPr/>
          </p:nvSpPr>
          <p:spPr>
            <a:xfrm>
              <a:off x="8971073" y="3273347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id="{352B3CF4-AC5F-E2D0-5F37-298FB43E97BF}"/>
                </a:ext>
              </a:extLst>
            </p:cNvPr>
            <p:cNvSpPr/>
            <p:nvPr/>
          </p:nvSpPr>
          <p:spPr>
            <a:xfrm>
              <a:off x="8955422" y="3273347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E5DA487-C2D7-14D8-14DD-28E5706877E1}"/>
                </a:ext>
              </a:extLst>
            </p:cNvPr>
            <p:cNvSpPr/>
            <p:nvPr/>
          </p:nvSpPr>
          <p:spPr>
            <a:xfrm>
              <a:off x="8883835" y="3294217"/>
              <a:ext cx="6956" cy="7825"/>
            </a:xfrm>
            <a:custGeom>
              <a:avLst/>
              <a:gdLst>
                <a:gd name="connsiteX0" fmla="*/ 6956 w 6956"/>
                <a:gd name="connsiteY0" fmla="*/ 1739 h 7825"/>
                <a:gd name="connsiteX1" fmla="*/ 4928 w 6956"/>
                <a:gd name="connsiteY1" fmla="*/ 0 h 7825"/>
                <a:gd name="connsiteX2" fmla="*/ 0 w 6956"/>
                <a:gd name="connsiteY2" fmla="*/ 6377 h 7825"/>
                <a:gd name="connsiteX3" fmla="*/ 2029 w 6956"/>
                <a:gd name="connsiteY3" fmla="*/ 7826 h 7825"/>
                <a:gd name="connsiteX4" fmla="*/ 6956 w 6956"/>
                <a:gd name="connsiteY4" fmla="*/ 173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6" h="7825">
                  <a:moveTo>
                    <a:pt x="6956" y="1739"/>
                  </a:moveTo>
                  <a:lnTo>
                    <a:pt x="4928" y="0"/>
                  </a:lnTo>
                  <a:cubicBezTo>
                    <a:pt x="3188" y="2029"/>
                    <a:pt x="1449" y="4058"/>
                    <a:pt x="0" y="6377"/>
                  </a:cubicBezTo>
                  <a:lnTo>
                    <a:pt x="2029" y="7826"/>
                  </a:lnTo>
                  <a:cubicBezTo>
                    <a:pt x="3478" y="5797"/>
                    <a:pt x="5217" y="3768"/>
                    <a:pt x="6956" y="1739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3461DDFB-CDFA-E06D-BF40-07C0E88539D0}"/>
                </a:ext>
              </a:extLst>
            </p:cNvPr>
            <p:cNvSpPr/>
            <p:nvPr/>
          </p:nvSpPr>
          <p:spPr>
            <a:xfrm>
              <a:off x="8923542" y="3273347"/>
              <a:ext cx="8114" cy="3768"/>
            </a:xfrm>
            <a:custGeom>
              <a:avLst/>
              <a:gdLst>
                <a:gd name="connsiteX0" fmla="*/ 8115 w 8114"/>
                <a:gd name="connsiteY0" fmla="*/ 2609 h 3768"/>
                <a:gd name="connsiteX1" fmla="*/ 8115 w 8114"/>
                <a:gd name="connsiteY1" fmla="*/ 0 h 3768"/>
                <a:gd name="connsiteX2" fmla="*/ 0 w 8114"/>
                <a:gd name="connsiteY2" fmla="*/ 1159 h 3768"/>
                <a:gd name="connsiteX3" fmla="*/ 580 w 8114"/>
                <a:gd name="connsiteY3" fmla="*/ 3768 h 3768"/>
                <a:gd name="connsiteX4" fmla="*/ 8115 w 8114"/>
                <a:gd name="connsiteY4" fmla="*/ 2609 h 3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4" h="3768">
                  <a:moveTo>
                    <a:pt x="8115" y="2609"/>
                  </a:moveTo>
                  <a:lnTo>
                    <a:pt x="8115" y="0"/>
                  </a:lnTo>
                  <a:cubicBezTo>
                    <a:pt x="5216" y="0"/>
                    <a:pt x="2608" y="580"/>
                    <a:pt x="0" y="1159"/>
                  </a:cubicBezTo>
                  <a:lnTo>
                    <a:pt x="580" y="3768"/>
                  </a:lnTo>
                  <a:cubicBezTo>
                    <a:pt x="3188" y="3189"/>
                    <a:pt x="5797" y="2899"/>
                    <a:pt x="8115" y="2609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BFB9CD07-F902-3EA7-AC44-19858A5924F1}"/>
                </a:ext>
              </a:extLst>
            </p:cNvPr>
            <p:cNvSpPr/>
            <p:nvPr/>
          </p:nvSpPr>
          <p:spPr>
            <a:xfrm>
              <a:off x="8894848" y="3283782"/>
              <a:ext cx="7825" cy="6956"/>
            </a:xfrm>
            <a:custGeom>
              <a:avLst/>
              <a:gdLst>
                <a:gd name="connsiteX0" fmla="*/ 7825 w 7825"/>
                <a:gd name="connsiteY0" fmla="*/ 2319 h 6956"/>
                <a:gd name="connsiteX1" fmla="*/ 6376 w 7825"/>
                <a:gd name="connsiteY1" fmla="*/ 0 h 6956"/>
                <a:gd name="connsiteX2" fmla="*/ 0 w 7825"/>
                <a:gd name="connsiteY2" fmla="*/ 4927 h 6956"/>
                <a:gd name="connsiteX3" fmla="*/ 1739 w 7825"/>
                <a:gd name="connsiteY3" fmla="*/ 6956 h 6956"/>
                <a:gd name="connsiteX4" fmla="*/ 7825 w 7825"/>
                <a:gd name="connsiteY4" fmla="*/ 2319 h 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5" h="6956">
                  <a:moveTo>
                    <a:pt x="7825" y="2319"/>
                  </a:moveTo>
                  <a:lnTo>
                    <a:pt x="6376" y="0"/>
                  </a:lnTo>
                  <a:cubicBezTo>
                    <a:pt x="4058" y="1449"/>
                    <a:pt x="2029" y="3188"/>
                    <a:pt x="0" y="4927"/>
                  </a:cubicBezTo>
                  <a:lnTo>
                    <a:pt x="1739" y="6956"/>
                  </a:lnTo>
                  <a:cubicBezTo>
                    <a:pt x="3768" y="5217"/>
                    <a:pt x="5797" y="3768"/>
                    <a:pt x="7825" y="2319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DD8D062E-79B4-290D-D20A-B54E6F744715}"/>
                </a:ext>
              </a:extLst>
            </p:cNvPr>
            <p:cNvSpPr/>
            <p:nvPr/>
          </p:nvSpPr>
          <p:spPr>
            <a:xfrm>
              <a:off x="8939482" y="3273347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E320EE3E-E565-9063-FB23-A86F4DA52774}"/>
                </a:ext>
              </a:extLst>
            </p:cNvPr>
            <p:cNvSpPr/>
            <p:nvPr/>
          </p:nvSpPr>
          <p:spPr>
            <a:xfrm>
              <a:off x="8908181" y="3276536"/>
              <a:ext cx="8404" cy="5506"/>
            </a:xfrm>
            <a:custGeom>
              <a:avLst/>
              <a:gdLst>
                <a:gd name="connsiteX0" fmla="*/ 8405 w 8404"/>
                <a:gd name="connsiteY0" fmla="*/ 2608 h 5506"/>
                <a:gd name="connsiteX1" fmla="*/ 7535 w 8404"/>
                <a:gd name="connsiteY1" fmla="*/ 0 h 5506"/>
                <a:gd name="connsiteX2" fmla="*/ 0 w 8404"/>
                <a:gd name="connsiteY2" fmla="*/ 3188 h 5506"/>
                <a:gd name="connsiteX3" fmla="*/ 1159 w 8404"/>
                <a:gd name="connsiteY3" fmla="*/ 5507 h 5506"/>
                <a:gd name="connsiteX4" fmla="*/ 8405 w 8404"/>
                <a:gd name="connsiteY4" fmla="*/ 2608 h 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04" h="5506">
                  <a:moveTo>
                    <a:pt x="8405" y="2608"/>
                  </a:moveTo>
                  <a:lnTo>
                    <a:pt x="7535" y="0"/>
                  </a:lnTo>
                  <a:cubicBezTo>
                    <a:pt x="4927" y="869"/>
                    <a:pt x="2608" y="2029"/>
                    <a:pt x="0" y="3188"/>
                  </a:cubicBezTo>
                  <a:lnTo>
                    <a:pt x="1159" y="5507"/>
                  </a:lnTo>
                  <a:cubicBezTo>
                    <a:pt x="3478" y="4348"/>
                    <a:pt x="5797" y="3478"/>
                    <a:pt x="8405" y="2608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B67754D0-A74C-6A5A-79E9-AFD9F4B31447}"/>
                </a:ext>
              </a:extLst>
            </p:cNvPr>
            <p:cNvSpPr/>
            <p:nvPr/>
          </p:nvSpPr>
          <p:spPr>
            <a:xfrm>
              <a:off x="8872532" y="3354507"/>
              <a:ext cx="2608" cy="7826"/>
            </a:xfrm>
            <a:custGeom>
              <a:avLst/>
              <a:gdLst>
                <a:gd name="connsiteX0" fmla="*/ 0 w 2608"/>
                <a:gd name="connsiteY0" fmla="*/ 0 h 7826"/>
                <a:gd name="connsiteX1" fmla="*/ 2608 w 2608"/>
                <a:gd name="connsiteY1" fmla="*/ 0 h 7826"/>
                <a:gd name="connsiteX2" fmla="*/ 2608 w 2608"/>
                <a:gd name="connsiteY2" fmla="*/ 7826 h 7826"/>
                <a:gd name="connsiteX3" fmla="*/ 0 w 2608"/>
                <a:gd name="connsiteY3" fmla="*/ 7826 h 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8" h="7826">
                  <a:moveTo>
                    <a:pt x="0" y="0"/>
                  </a:moveTo>
                  <a:lnTo>
                    <a:pt x="2608" y="0"/>
                  </a:lnTo>
                  <a:lnTo>
                    <a:pt x="2608" y="7826"/>
                  </a:lnTo>
                  <a:lnTo>
                    <a:pt x="0" y="7826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6D41EC62-DF4C-7BA0-9FB3-8E990D5CB59B}"/>
                </a:ext>
              </a:extLst>
            </p:cNvPr>
            <p:cNvSpPr/>
            <p:nvPr/>
          </p:nvSpPr>
          <p:spPr>
            <a:xfrm>
              <a:off x="9018604" y="3273347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F99560AF-9259-91D4-F414-72D2B2FBF088}"/>
                </a:ext>
              </a:extLst>
            </p:cNvPr>
            <p:cNvSpPr/>
            <p:nvPr/>
          </p:nvSpPr>
          <p:spPr>
            <a:xfrm>
              <a:off x="8987013" y="3273347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9FE2DCB9-BC1A-CBB8-E2C2-3F853A831A62}"/>
                </a:ext>
              </a:extLst>
            </p:cNvPr>
            <p:cNvSpPr/>
            <p:nvPr/>
          </p:nvSpPr>
          <p:spPr>
            <a:xfrm>
              <a:off x="8872532" y="3370449"/>
              <a:ext cx="2608" cy="7826"/>
            </a:xfrm>
            <a:custGeom>
              <a:avLst/>
              <a:gdLst>
                <a:gd name="connsiteX0" fmla="*/ 0 w 2608"/>
                <a:gd name="connsiteY0" fmla="*/ 0 h 7826"/>
                <a:gd name="connsiteX1" fmla="*/ 2608 w 2608"/>
                <a:gd name="connsiteY1" fmla="*/ 0 h 7826"/>
                <a:gd name="connsiteX2" fmla="*/ 2608 w 2608"/>
                <a:gd name="connsiteY2" fmla="*/ 7826 h 7826"/>
                <a:gd name="connsiteX3" fmla="*/ 0 w 2608"/>
                <a:gd name="connsiteY3" fmla="*/ 7826 h 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8" h="7826">
                  <a:moveTo>
                    <a:pt x="0" y="0"/>
                  </a:moveTo>
                  <a:lnTo>
                    <a:pt x="2608" y="0"/>
                  </a:lnTo>
                  <a:lnTo>
                    <a:pt x="2608" y="7826"/>
                  </a:lnTo>
                  <a:lnTo>
                    <a:pt x="0" y="7826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id="{887032D5-F4A4-A452-2AF7-90DEB0D02CA0}"/>
                </a:ext>
              </a:extLst>
            </p:cNvPr>
            <p:cNvSpPr/>
            <p:nvPr/>
          </p:nvSpPr>
          <p:spPr>
            <a:xfrm>
              <a:off x="8872822" y="3322622"/>
              <a:ext cx="3767" cy="8116"/>
            </a:xfrm>
            <a:custGeom>
              <a:avLst/>
              <a:gdLst>
                <a:gd name="connsiteX0" fmla="*/ 3767 w 3767"/>
                <a:gd name="connsiteY0" fmla="*/ 580 h 8116"/>
                <a:gd name="connsiteX1" fmla="*/ 1159 w 3767"/>
                <a:gd name="connsiteY1" fmla="*/ 0 h 8116"/>
                <a:gd name="connsiteX2" fmla="*/ 0 w 3767"/>
                <a:gd name="connsiteY2" fmla="*/ 8116 h 8116"/>
                <a:gd name="connsiteX3" fmla="*/ 2608 w 3767"/>
                <a:gd name="connsiteY3" fmla="*/ 8116 h 8116"/>
                <a:gd name="connsiteX4" fmla="*/ 3767 w 3767"/>
                <a:gd name="connsiteY4" fmla="*/ 580 h 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7" h="8116">
                  <a:moveTo>
                    <a:pt x="3767" y="580"/>
                  </a:moveTo>
                  <a:lnTo>
                    <a:pt x="1159" y="0"/>
                  </a:lnTo>
                  <a:cubicBezTo>
                    <a:pt x="580" y="2609"/>
                    <a:pt x="0" y="5218"/>
                    <a:pt x="0" y="8116"/>
                  </a:cubicBezTo>
                  <a:lnTo>
                    <a:pt x="2608" y="8116"/>
                  </a:lnTo>
                  <a:cubicBezTo>
                    <a:pt x="2608" y="5797"/>
                    <a:pt x="3188" y="3189"/>
                    <a:pt x="3767" y="58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id="{47006EC3-333C-F576-347C-D5991E97867A}"/>
                </a:ext>
              </a:extLst>
            </p:cNvPr>
            <p:cNvSpPr/>
            <p:nvPr/>
          </p:nvSpPr>
          <p:spPr>
            <a:xfrm>
              <a:off x="9002954" y="3273347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3B26669A-3F73-0072-762A-A8B3A95D49AE}"/>
                </a:ext>
              </a:extLst>
            </p:cNvPr>
            <p:cNvSpPr/>
            <p:nvPr/>
          </p:nvSpPr>
          <p:spPr>
            <a:xfrm>
              <a:off x="8872532" y="3338854"/>
              <a:ext cx="2608" cy="7826"/>
            </a:xfrm>
            <a:custGeom>
              <a:avLst/>
              <a:gdLst>
                <a:gd name="connsiteX0" fmla="*/ 0 w 2608"/>
                <a:gd name="connsiteY0" fmla="*/ 0 h 7826"/>
                <a:gd name="connsiteX1" fmla="*/ 2608 w 2608"/>
                <a:gd name="connsiteY1" fmla="*/ 0 h 7826"/>
                <a:gd name="connsiteX2" fmla="*/ 2608 w 2608"/>
                <a:gd name="connsiteY2" fmla="*/ 7826 h 7826"/>
                <a:gd name="connsiteX3" fmla="*/ 0 w 2608"/>
                <a:gd name="connsiteY3" fmla="*/ 7826 h 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8" h="7826">
                  <a:moveTo>
                    <a:pt x="0" y="0"/>
                  </a:moveTo>
                  <a:lnTo>
                    <a:pt x="2608" y="0"/>
                  </a:lnTo>
                  <a:lnTo>
                    <a:pt x="2608" y="7826"/>
                  </a:lnTo>
                  <a:lnTo>
                    <a:pt x="0" y="7826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id="{068A86CD-AF5C-DA85-1115-83A17228F1EA}"/>
                </a:ext>
              </a:extLst>
            </p:cNvPr>
            <p:cNvSpPr/>
            <p:nvPr/>
          </p:nvSpPr>
          <p:spPr>
            <a:xfrm>
              <a:off x="9034545" y="3273347"/>
              <a:ext cx="4057" cy="2608"/>
            </a:xfrm>
            <a:custGeom>
              <a:avLst/>
              <a:gdLst>
                <a:gd name="connsiteX0" fmla="*/ 0 w 4057"/>
                <a:gd name="connsiteY0" fmla="*/ 0 h 2608"/>
                <a:gd name="connsiteX1" fmla="*/ 4057 w 4057"/>
                <a:gd name="connsiteY1" fmla="*/ 0 h 2608"/>
                <a:gd name="connsiteX2" fmla="*/ 4057 w 4057"/>
                <a:gd name="connsiteY2" fmla="*/ 2609 h 2608"/>
                <a:gd name="connsiteX3" fmla="*/ 0 w 4057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" h="2608">
                  <a:moveTo>
                    <a:pt x="0" y="0"/>
                  </a:moveTo>
                  <a:lnTo>
                    <a:pt x="4057" y="0"/>
                  </a:lnTo>
                  <a:lnTo>
                    <a:pt x="4057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id="{B078D5E9-2BE5-4955-630B-9BDFD67699E5}"/>
                </a:ext>
              </a:extLst>
            </p:cNvPr>
            <p:cNvSpPr/>
            <p:nvPr/>
          </p:nvSpPr>
          <p:spPr>
            <a:xfrm>
              <a:off x="8709360" y="3336246"/>
              <a:ext cx="4057" cy="2608"/>
            </a:xfrm>
            <a:custGeom>
              <a:avLst/>
              <a:gdLst>
                <a:gd name="connsiteX0" fmla="*/ 0 w 4057"/>
                <a:gd name="connsiteY0" fmla="*/ 0 h 2608"/>
                <a:gd name="connsiteX1" fmla="*/ 4057 w 4057"/>
                <a:gd name="connsiteY1" fmla="*/ 0 h 2608"/>
                <a:gd name="connsiteX2" fmla="*/ 4057 w 4057"/>
                <a:gd name="connsiteY2" fmla="*/ 2609 h 2608"/>
                <a:gd name="connsiteX3" fmla="*/ 0 w 4057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" h="2608">
                  <a:moveTo>
                    <a:pt x="0" y="0"/>
                  </a:moveTo>
                  <a:lnTo>
                    <a:pt x="4057" y="0"/>
                  </a:lnTo>
                  <a:lnTo>
                    <a:pt x="4057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id="{5C9F4A64-FE89-52FA-502A-2BD250329CBF}"/>
                </a:ext>
              </a:extLst>
            </p:cNvPr>
            <p:cNvSpPr/>
            <p:nvPr/>
          </p:nvSpPr>
          <p:spPr>
            <a:xfrm>
              <a:off x="8753414" y="3336246"/>
              <a:ext cx="8115" cy="2608"/>
            </a:xfrm>
            <a:custGeom>
              <a:avLst/>
              <a:gdLst>
                <a:gd name="connsiteX0" fmla="*/ 0 w 8115"/>
                <a:gd name="connsiteY0" fmla="*/ 0 h 2608"/>
                <a:gd name="connsiteX1" fmla="*/ 8115 w 8115"/>
                <a:gd name="connsiteY1" fmla="*/ 0 h 2608"/>
                <a:gd name="connsiteX2" fmla="*/ 8115 w 8115"/>
                <a:gd name="connsiteY2" fmla="*/ 2609 h 2608"/>
                <a:gd name="connsiteX3" fmla="*/ 0 w 811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" h="2608">
                  <a:moveTo>
                    <a:pt x="0" y="0"/>
                  </a:moveTo>
                  <a:lnTo>
                    <a:pt x="8115" y="0"/>
                  </a:lnTo>
                  <a:lnTo>
                    <a:pt x="811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id="{8A7CA388-A388-61CE-E347-2494C5618E3D}"/>
                </a:ext>
              </a:extLst>
            </p:cNvPr>
            <p:cNvSpPr/>
            <p:nvPr/>
          </p:nvSpPr>
          <p:spPr>
            <a:xfrm>
              <a:off x="8817465" y="3336536"/>
              <a:ext cx="8404" cy="3768"/>
            </a:xfrm>
            <a:custGeom>
              <a:avLst/>
              <a:gdLst>
                <a:gd name="connsiteX0" fmla="*/ 0 w 8404"/>
                <a:gd name="connsiteY0" fmla="*/ 2609 h 3768"/>
                <a:gd name="connsiteX1" fmla="*/ 7825 w 8404"/>
                <a:gd name="connsiteY1" fmla="*/ 3768 h 3768"/>
                <a:gd name="connsiteX2" fmla="*/ 8405 w 8404"/>
                <a:gd name="connsiteY2" fmla="*/ 1159 h 3768"/>
                <a:gd name="connsiteX3" fmla="*/ 290 w 8404"/>
                <a:gd name="connsiteY3" fmla="*/ 0 h 3768"/>
                <a:gd name="connsiteX4" fmla="*/ 290 w 8404"/>
                <a:gd name="connsiteY4" fmla="*/ 2609 h 37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04" h="3768">
                  <a:moveTo>
                    <a:pt x="0" y="2609"/>
                  </a:moveTo>
                  <a:cubicBezTo>
                    <a:pt x="2608" y="2609"/>
                    <a:pt x="5217" y="3188"/>
                    <a:pt x="7825" y="3768"/>
                  </a:cubicBezTo>
                  <a:lnTo>
                    <a:pt x="8405" y="1159"/>
                  </a:lnTo>
                  <a:cubicBezTo>
                    <a:pt x="5797" y="580"/>
                    <a:pt x="2898" y="0"/>
                    <a:pt x="290" y="0"/>
                  </a:cubicBezTo>
                  <a:lnTo>
                    <a:pt x="29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id="{0878C6BC-33A1-D270-225C-FFD9AECA034D}"/>
                </a:ext>
              </a:extLst>
            </p:cNvPr>
            <p:cNvSpPr/>
            <p:nvPr/>
          </p:nvSpPr>
          <p:spPr>
            <a:xfrm>
              <a:off x="8846448" y="3347550"/>
              <a:ext cx="7825" cy="7246"/>
            </a:xfrm>
            <a:custGeom>
              <a:avLst/>
              <a:gdLst>
                <a:gd name="connsiteX0" fmla="*/ 0 w 7825"/>
                <a:gd name="connsiteY0" fmla="*/ 2319 h 7246"/>
                <a:gd name="connsiteX1" fmla="*/ 6087 w 7825"/>
                <a:gd name="connsiteY1" fmla="*/ 7246 h 7246"/>
                <a:gd name="connsiteX2" fmla="*/ 7825 w 7825"/>
                <a:gd name="connsiteY2" fmla="*/ 5217 h 7246"/>
                <a:gd name="connsiteX3" fmla="*/ 1449 w 7825"/>
                <a:gd name="connsiteY3" fmla="*/ 0 h 7246"/>
                <a:gd name="connsiteX4" fmla="*/ 0 w 7825"/>
                <a:gd name="connsiteY4" fmla="*/ 2029 h 72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5" h="7246">
                  <a:moveTo>
                    <a:pt x="0" y="2319"/>
                  </a:moveTo>
                  <a:cubicBezTo>
                    <a:pt x="2029" y="3768"/>
                    <a:pt x="4057" y="5507"/>
                    <a:pt x="6087" y="7246"/>
                  </a:cubicBezTo>
                  <a:lnTo>
                    <a:pt x="7825" y="5217"/>
                  </a:lnTo>
                  <a:cubicBezTo>
                    <a:pt x="5797" y="3478"/>
                    <a:pt x="3768" y="1739"/>
                    <a:pt x="1449" y="0"/>
                  </a:cubicBezTo>
                  <a:lnTo>
                    <a:pt x="0" y="202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id="{EAD669D0-ABFC-AE0E-3A02-F098218BDE7F}"/>
                </a:ext>
              </a:extLst>
            </p:cNvPr>
            <p:cNvSpPr/>
            <p:nvPr/>
          </p:nvSpPr>
          <p:spPr>
            <a:xfrm>
              <a:off x="8737183" y="3336246"/>
              <a:ext cx="8115" cy="2608"/>
            </a:xfrm>
            <a:custGeom>
              <a:avLst/>
              <a:gdLst>
                <a:gd name="connsiteX0" fmla="*/ 0 w 8115"/>
                <a:gd name="connsiteY0" fmla="*/ 0 h 2608"/>
                <a:gd name="connsiteX1" fmla="*/ 8115 w 8115"/>
                <a:gd name="connsiteY1" fmla="*/ 0 h 2608"/>
                <a:gd name="connsiteX2" fmla="*/ 8115 w 8115"/>
                <a:gd name="connsiteY2" fmla="*/ 2609 h 2608"/>
                <a:gd name="connsiteX3" fmla="*/ 0 w 811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" h="2608">
                  <a:moveTo>
                    <a:pt x="0" y="0"/>
                  </a:moveTo>
                  <a:lnTo>
                    <a:pt x="8115" y="0"/>
                  </a:lnTo>
                  <a:lnTo>
                    <a:pt x="811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id="{8F31BB0F-B128-3A11-8EA7-EAA29FC04BD2}"/>
                </a:ext>
              </a:extLst>
            </p:cNvPr>
            <p:cNvSpPr/>
            <p:nvPr/>
          </p:nvSpPr>
          <p:spPr>
            <a:xfrm>
              <a:off x="8785294" y="3336246"/>
              <a:ext cx="8115" cy="2608"/>
            </a:xfrm>
            <a:custGeom>
              <a:avLst/>
              <a:gdLst>
                <a:gd name="connsiteX0" fmla="*/ 0 w 8115"/>
                <a:gd name="connsiteY0" fmla="*/ 0 h 2608"/>
                <a:gd name="connsiteX1" fmla="*/ 8115 w 8115"/>
                <a:gd name="connsiteY1" fmla="*/ 0 h 2608"/>
                <a:gd name="connsiteX2" fmla="*/ 8115 w 8115"/>
                <a:gd name="connsiteY2" fmla="*/ 2609 h 2608"/>
                <a:gd name="connsiteX3" fmla="*/ 0 w 811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" h="2608">
                  <a:moveTo>
                    <a:pt x="0" y="0"/>
                  </a:moveTo>
                  <a:lnTo>
                    <a:pt x="8115" y="0"/>
                  </a:lnTo>
                  <a:lnTo>
                    <a:pt x="811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id="{E538D36F-31FA-D8F7-F911-355F01E2FA33}"/>
                </a:ext>
              </a:extLst>
            </p:cNvPr>
            <p:cNvSpPr/>
            <p:nvPr/>
          </p:nvSpPr>
          <p:spPr>
            <a:xfrm>
              <a:off x="8858041" y="3358565"/>
              <a:ext cx="6955" cy="8116"/>
            </a:xfrm>
            <a:custGeom>
              <a:avLst/>
              <a:gdLst>
                <a:gd name="connsiteX0" fmla="*/ 0 w 6955"/>
                <a:gd name="connsiteY0" fmla="*/ 1739 h 8116"/>
                <a:gd name="connsiteX1" fmla="*/ 4637 w 6955"/>
                <a:gd name="connsiteY1" fmla="*/ 8116 h 8116"/>
                <a:gd name="connsiteX2" fmla="*/ 6956 w 6955"/>
                <a:gd name="connsiteY2" fmla="*/ 6667 h 8116"/>
                <a:gd name="connsiteX3" fmla="*/ 2029 w 6955"/>
                <a:gd name="connsiteY3" fmla="*/ 0 h 8116"/>
                <a:gd name="connsiteX4" fmla="*/ 0 w 6955"/>
                <a:gd name="connsiteY4" fmla="*/ 1739 h 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5" h="8116">
                  <a:moveTo>
                    <a:pt x="0" y="1739"/>
                  </a:moveTo>
                  <a:cubicBezTo>
                    <a:pt x="1739" y="3768"/>
                    <a:pt x="3188" y="5797"/>
                    <a:pt x="4637" y="8116"/>
                  </a:cubicBezTo>
                  <a:lnTo>
                    <a:pt x="6956" y="6667"/>
                  </a:lnTo>
                  <a:cubicBezTo>
                    <a:pt x="5506" y="4348"/>
                    <a:pt x="3768" y="2319"/>
                    <a:pt x="2029" y="0"/>
                  </a:cubicBezTo>
                  <a:lnTo>
                    <a:pt x="0" y="173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id="{FAD7C2AB-33D0-961F-ED5D-D3B3DD9F7724}"/>
                </a:ext>
              </a:extLst>
            </p:cNvPr>
            <p:cNvSpPr/>
            <p:nvPr/>
          </p:nvSpPr>
          <p:spPr>
            <a:xfrm>
              <a:off x="8832536" y="3340304"/>
              <a:ext cx="8405" cy="5506"/>
            </a:xfrm>
            <a:custGeom>
              <a:avLst/>
              <a:gdLst>
                <a:gd name="connsiteX0" fmla="*/ 0 w 8405"/>
                <a:gd name="connsiteY0" fmla="*/ 2319 h 5506"/>
                <a:gd name="connsiteX1" fmla="*/ 7246 w 8405"/>
                <a:gd name="connsiteY1" fmla="*/ 5507 h 5506"/>
                <a:gd name="connsiteX2" fmla="*/ 8405 w 8405"/>
                <a:gd name="connsiteY2" fmla="*/ 3188 h 5506"/>
                <a:gd name="connsiteX3" fmla="*/ 870 w 8405"/>
                <a:gd name="connsiteY3" fmla="*/ 0 h 5506"/>
                <a:gd name="connsiteX4" fmla="*/ 0 w 8405"/>
                <a:gd name="connsiteY4" fmla="*/ 2608 h 5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05" h="5506">
                  <a:moveTo>
                    <a:pt x="0" y="2319"/>
                  </a:moveTo>
                  <a:cubicBezTo>
                    <a:pt x="2319" y="3188"/>
                    <a:pt x="4927" y="4348"/>
                    <a:pt x="7246" y="5507"/>
                  </a:cubicBezTo>
                  <a:lnTo>
                    <a:pt x="8405" y="3188"/>
                  </a:lnTo>
                  <a:cubicBezTo>
                    <a:pt x="6087" y="2029"/>
                    <a:pt x="3478" y="869"/>
                    <a:pt x="870" y="0"/>
                  </a:cubicBezTo>
                  <a:lnTo>
                    <a:pt x="0" y="2608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id="{40A0A9C9-22F0-C035-07EF-660F4D7C6D09}"/>
                </a:ext>
              </a:extLst>
            </p:cNvPr>
            <p:cNvSpPr/>
            <p:nvPr/>
          </p:nvSpPr>
          <p:spPr>
            <a:xfrm>
              <a:off x="8769354" y="3336246"/>
              <a:ext cx="8115" cy="2608"/>
            </a:xfrm>
            <a:custGeom>
              <a:avLst/>
              <a:gdLst>
                <a:gd name="connsiteX0" fmla="*/ 0 w 8115"/>
                <a:gd name="connsiteY0" fmla="*/ 0 h 2608"/>
                <a:gd name="connsiteX1" fmla="*/ 8115 w 8115"/>
                <a:gd name="connsiteY1" fmla="*/ 0 h 2608"/>
                <a:gd name="connsiteX2" fmla="*/ 8115 w 8115"/>
                <a:gd name="connsiteY2" fmla="*/ 2609 h 2608"/>
                <a:gd name="connsiteX3" fmla="*/ 0 w 811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" h="2608">
                  <a:moveTo>
                    <a:pt x="0" y="0"/>
                  </a:moveTo>
                  <a:lnTo>
                    <a:pt x="8115" y="0"/>
                  </a:lnTo>
                  <a:lnTo>
                    <a:pt x="811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id="{BD3CB9A5-14EE-D458-4610-ECEC7AB3D564}"/>
                </a:ext>
              </a:extLst>
            </p:cNvPr>
            <p:cNvSpPr/>
            <p:nvPr/>
          </p:nvSpPr>
          <p:spPr>
            <a:xfrm>
              <a:off x="8721243" y="3336246"/>
              <a:ext cx="8115" cy="2608"/>
            </a:xfrm>
            <a:custGeom>
              <a:avLst/>
              <a:gdLst>
                <a:gd name="connsiteX0" fmla="*/ 0 w 8115"/>
                <a:gd name="connsiteY0" fmla="*/ 0 h 2608"/>
                <a:gd name="connsiteX1" fmla="*/ 8115 w 8115"/>
                <a:gd name="connsiteY1" fmla="*/ 0 h 2608"/>
                <a:gd name="connsiteX2" fmla="*/ 8115 w 8115"/>
                <a:gd name="connsiteY2" fmla="*/ 2609 h 2608"/>
                <a:gd name="connsiteX3" fmla="*/ 0 w 811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" h="2608">
                  <a:moveTo>
                    <a:pt x="0" y="0"/>
                  </a:moveTo>
                  <a:lnTo>
                    <a:pt x="8115" y="0"/>
                  </a:lnTo>
                  <a:lnTo>
                    <a:pt x="811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id="{147B9B65-038F-F152-A9B8-6B08665EFE6F}"/>
                </a:ext>
              </a:extLst>
            </p:cNvPr>
            <p:cNvSpPr/>
            <p:nvPr/>
          </p:nvSpPr>
          <p:spPr>
            <a:xfrm>
              <a:off x="8872532" y="3402043"/>
              <a:ext cx="2608" cy="10144"/>
            </a:xfrm>
            <a:custGeom>
              <a:avLst/>
              <a:gdLst>
                <a:gd name="connsiteX0" fmla="*/ 2608 w 2608"/>
                <a:gd name="connsiteY0" fmla="*/ 8116 h 10144"/>
                <a:gd name="connsiteX1" fmla="*/ 2608 w 2608"/>
                <a:gd name="connsiteY1" fmla="*/ 2029 h 10144"/>
                <a:gd name="connsiteX2" fmla="*/ 2608 w 2608"/>
                <a:gd name="connsiteY2" fmla="*/ 0 h 10144"/>
                <a:gd name="connsiteX3" fmla="*/ 0 w 2608"/>
                <a:gd name="connsiteY3" fmla="*/ 0 h 10144"/>
                <a:gd name="connsiteX4" fmla="*/ 0 w 2608"/>
                <a:gd name="connsiteY4" fmla="*/ 2029 h 10144"/>
                <a:gd name="connsiteX5" fmla="*/ 0 w 2608"/>
                <a:gd name="connsiteY5" fmla="*/ 8116 h 10144"/>
                <a:gd name="connsiteX6" fmla="*/ 0 w 2608"/>
                <a:gd name="connsiteY6" fmla="*/ 10145 h 10144"/>
                <a:gd name="connsiteX7" fmla="*/ 2608 w 2608"/>
                <a:gd name="connsiteY7" fmla="*/ 10145 h 10144"/>
                <a:gd name="connsiteX8" fmla="*/ 2608 w 2608"/>
                <a:gd name="connsiteY8" fmla="*/ 8116 h 1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8" h="10144">
                  <a:moveTo>
                    <a:pt x="2608" y="8116"/>
                  </a:moveTo>
                  <a:lnTo>
                    <a:pt x="2608" y="2029"/>
                  </a:lnTo>
                  <a:lnTo>
                    <a:pt x="2608" y="0"/>
                  </a:lnTo>
                  <a:lnTo>
                    <a:pt x="0" y="0"/>
                  </a:lnTo>
                  <a:lnTo>
                    <a:pt x="0" y="2029"/>
                  </a:lnTo>
                  <a:lnTo>
                    <a:pt x="0" y="8116"/>
                  </a:lnTo>
                  <a:lnTo>
                    <a:pt x="0" y="10145"/>
                  </a:lnTo>
                  <a:lnTo>
                    <a:pt x="2608" y="10145"/>
                  </a:lnTo>
                  <a:lnTo>
                    <a:pt x="2608" y="8116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id="{9942841A-2955-7696-523F-BCC5DA31C86A}"/>
                </a:ext>
              </a:extLst>
            </p:cNvPr>
            <p:cNvSpPr/>
            <p:nvPr/>
          </p:nvSpPr>
          <p:spPr>
            <a:xfrm>
              <a:off x="8872532" y="3436246"/>
              <a:ext cx="2608" cy="8115"/>
            </a:xfrm>
            <a:custGeom>
              <a:avLst/>
              <a:gdLst>
                <a:gd name="connsiteX0" fmla="*/ 0 w 2608"/>
                <a:gd name="connsiteY0" fmla="*/ 0 h 8115"/>
                <a:gd name="connsiteX1" fmla="*/ 2608 w 2608"/>
                <a:gd name="connsiteY1" fmla="*/ 0 h 8115"/>
                <a:gd name="connsiteX2" fmla="*/ 2608 w 2608"/>
                <a:gd name="connsiteY2" fmla="*/ 8116 h 8115"/>
                <a:gd name="connsiteX3" fmla="*/ 0 w 2608"/>
                <a:gd name="connsiteY3" fmla="*/ 8116 h 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8" h="8115">
                  <a:moveTo>
                    <a:pt x="0" y="0"/>
                  </a:moveTo>
                  <a:lnTo>
                    <a:pt x="2608" y="0"/>
                  </a:lnTo>
                  <a:lnTo>
                    <a:pt x="2608" y="8116"/>
                  </a:lnTo>
                  <a:lnTo>
                    <a:pt x="0" y="8116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id="{B2E5D329-D46C-679E-B5BC-0B356AE74B08}"/>
                </a:ext>
              </a:extLst>
            </p:cNvPr>
            <p:cNvSpPr/>
            <p:nvPr/>
          </p:nvSpPr>
          <p:spPr>
            <a:xfrm>
              <a:off x="8866445" y="3372478"/>
              <a:ext cx="5507" cy="8405"/>
            </a:xfrm>
            <a:custGeom>
              <a:avLst/>
              <a:gdLst>
                <a:gd name="connsiteX0" fmla="*/ 5507 w 5507"/>
                <a:gd name="connsiteY0" fmla="*/ 7536 h 8405"/>
                <a:gd name="connsiteX1" fmla="*/ 2319 w 5507"/>
                <a:gd name="connsiteY1" fmla="*/ 0 h 8405"/>
                <a:gd name="connsiteX2" fmla="*/ 0 w 5507"/>
                <a:gd name="connsiteY2" fmla="*/ 1159 h 8405"/>
                <a:gd name="connsiteX3" fmla="*/ 2898 w 5507"/>
                <a:gd name="connsiteY3" fmla="*/ 8406 h 8405"/>
                <a:gd name="connsiteX4" fmla="*/ 5507 w 5507"/>
                <a:gd name="connsiteY4" fmla="*/ 7536 h 84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7" h="8405">
                  <a:moveTo>
                    <a:pt x="5507" y="7536"/>
                  </a:moveTo>
                  <a:cubicBezTo>
                    <a:pt x="4637" y="4927"/>
                    <a:pt x="3768" y="2319"/>
                    <a:pt x="2319" y="0"/>
                  </a:cubicBezTo>
                  <a:lnTo>
                    <a:pt x="0" y="1159"/>
                  </a:lnTo>
                  <a:cubicBezTo>
                    <a:pt x="1160" y="3478"/>
                    <a:pt x="2029" y="6087"/>
                    <a:pt x="2898" y="8406"/>
                  </a:cubicBezTo>
                  <a:lnTo>
                    <a:pt x="5507" y="7536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id="{BE327968-612C-1B47-C9E5-58C4C8263224}"/>
                </a:ext>
              </a:extLst>
            </p:cNvPr>
            <p:cNvSpPr/>
            <p:nvPr/>
          </p:nvSpPr>
          <p:spPr>
            <a:xfrm>
              <a:off x="8871373" y="3386391"/>
              <a:ext cx="3767" cy="10144"/>
            </a:xfrm>
            <a:custGeom>
              <a:avLst/>
              <a:gdLst>
                <a:gd name="connsiteX0" fmla="*/ 1159 w 3767"/>
                <a:gd name="connsiteY0" fmla="*/ 9855 h 10144"/>
                <a:gd name="connsiteX1" fmla="*/ 3767 w 3767"/>
                <a:gd name="connsiteY1" fmla="*/ 9855 h 10144"/>
                <a:gd name="connsiteX2" fmla="*/ 3767 w 3767"/>
                <a:gd name="connsiteY2" fmla="*/ 7826 h 10144"/>
                <a:gd name="connsiteX3" fmla="*/ 3767 w 3767"/>
                <a:gd name="connsiteY3" fmla="*/ 7826 h 10144"/>
                <a:gd name="connsiteX4" fmla="*/ 3767 w 3767"/>
                <a:gd name="connsiteY4" fmla="*/ 0 h 10144"/>
                <a:gd name="connsiteX5" fmla="*/ 1159 w 3767"/>
                <a:gd name="connsiteY5" fmla="*/ 0 h 10144"/>
                <a:gd name="connsiteX6" fmla="*/ 1159 w 3767"/>
                <a:gd name="connsiteY6" fmla="*/ 2029 h 10144"/>
                <a:gd name="connsiteX7" fmla="*/ 0 w 3767"/>
                <a:gd name="connsiteY7" fmla="*/ 2029 h 10144"/>
                <a:gd name="connsiteX8" fmla="*/ 869 w 3767"/>
                <a:gd name="connsiteY8" fmla="*/ 10145 h 1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67" h="10144">
                  <a:moveTo>
                    <a:pt x="1159" y="9855"/>
                  </a:moveTo>
                  <a:lnTo>
                    <a:pt x="3767" y="9855"/>
                  </a:lnTo>
                  <a:cubicBezTo>
                    <a:pt x="3767" y="8986"/>
                    <a:pt x="3767" y="8406"/>
                    <a:pt x="3767" y="7826"/>
                  </a:cubicBezTo>
                  <a:lnTo>
                    <a:pt x="3767" y="7826"/>
                  </a:lnTo>
                  <a:lnTo>
                    <a:pt x="3767" y="0"/>
                  </a:lnTo>
                  <a:lnTo>
                    <a:pt x="1159" y="0"/>
                  </a:lnTo>
                  <a:lnTo>
                    <a:pt x="1159" y="2029"/>
                  </a:lnTo>
                  <a:lnTo>
                    <a:pt x="0" y="2029"/>
                  </a:lnTo>
                  <a:cubicBezTo>
                    <a:pt x="580" y="4928"/>
                    <a:pt x="869" y="7537"/>
                    <a:pt x="869" y="10145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id="{930754D2-B4E3-BC23-29FF-10D5E4F6FD34}"/>
                </a:ext>
              </a:extLst>
            </p:cNvPr>
            <p:cNvSpPr/>
            <p:nvPr/>
          </p:nvSpPr>
          <p:spPr>
            <a:xfrm>
              <a:off x="8801525" y="3336246"/>
              <a:ext cx="8115" cy="2608"/>
            </a:xfrm>
            <a:custGeom>
              <a:avLst/>
              <a:gdLst>
                <a:gd name="connsiteX0" fmla="*/ 0 w 8115"/>
                <a:gd name="connsiteY0" fmla="*/ 0 h 2608"/>
                <a:gd name="connsiteX1" fmla="*/ 8115 w 8115"/>
                <a:gd name="connsiteY1" fmla="*/ 0 h 2608"/>
                <a:gd name="connsiteX2" fmla="*/ 8115 w 8115"/>
                <a:gd name="connsiteY2" fmla="*/ 2609 h 2608"/>
                <a:gd name="connsiteX3" fmla="*/ 0 w 811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115" h="2608">
                  <a:moveTo>
                    <a:pt x="0" y="0"/>
                  </a:moveTo>
                  <a:lnTo>
                    <a:pt x="8115" y="0"/>
                  </a:lnTo>
                  <a:lnTo>
                    <a:pt x="811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id="{6686064F-2113-9FEC-B275-D125B535320B}"/>
                </a:ext>
              </a:extLst>
            </p:cNvPr>
            <p:cNvSpPr/>
            <p:nvPr/>
          </p:nvSpPr>
          <p:spPr>
            <a:xfrm>
              <a:off x="8872532" y="3417985"/>
              <a:ext cx="2608" cy="10144"/>
            </a:xfrm>
            <a:custGeom>
              <a:avLst/>
              <a:gdLst>
                <a:gd name="connsiteX0" fmla="*/ 2608 w 2608"/>
                <a:gd name="connsiteY0" fmla="*/ 4058 h 10144"/>
                <a:gd name="connsiteX1" fmla="*/ 2608 w 2608"/>
                <a:gd name="connsiteY1" fmla="*/ 2319 h 10144"/>
                <a:gd name="connsiteX2" fmla="*/ 2608 w 2608"/>
                <a:gd name="connsiteY2" fmla="*/ 0 h 10144"/>
                <a:gd name="connsiteX3" fmla="*/ 0 w 2608"/>
                <a:gd name="connsiteY3" fmla="*/ 0 h 10144"/>
                <a:gd name="connsiteX4" fmla="*/ 0 w 2608"/>
                <a:gd name="connsiteY4" fmla="*/ 2319 h 10144"/>
                <a:gd name="connsiteX5" fmla="*/ 0 w 2608"/>
                <a:gd name="connsiteY5" fmla="*/ 4058 h 10144"/>
                <a:gd name="connsiteX6" fmla="*/ 0 w 2608"/>
                <a:gd name="connsiteY6" fmla="*/ 10145 h 10144"/>
                <a:gd name="connsiteX7" fmla="*/ 2608 w 2608"/>
                <a:gd name="connsiteY7" fmla="*/ 10145 h 10144"/>
                <a:gd name="connsiteX8" fmla="*/ 2608 w 2608"/>
                <a:gd name="connsiteY8" fmla="*/ 4058 h 101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8" h="10144">
                  <a:moveTo>
                    <a:pt x="2608" y="4058"/>
                  </a:moveTo>
                  <a:lnTo>
                    <a:pt x="2608" y="2319"/>
                  </a:lnTo>
                  <a:lnTo>
                    <a:pt x="2608" y="0"/>
                  </a:lnTo>
                  <a:lnTo>
                    <a:pt x="0" y="0"/>
                  </a:lnTo>
                  <a:lnTo>
                    <a:pt x="0" y="2319"/>
                  </a:lnTo>
                  <a:lnTo>
                    <a:pt x="0" y="4058"/>
                  </a:lnTo>
                  <a:lnTo>
                    <a:pt x="0" y="10145"/>
                  </a:lnTo>
                  <a:lnTo>
                    <a:pt x="2608" y="10145"/>
                  </a:lnTo>
                  <a:lnTo>
                    <a:pt x="2608" y="4058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id="{715590C2-2AB4-ABD0-AB2C-761E08289FA0}"/>
                </a:ext>
              </a:extLst>
            </p:cNvPr>
            <p:cNvSpPr/>
            <p:nvPr/>
          </p:nvSpPr>
          <p:spPr>
            <a:xfrm>
              <a:off x="8709360" y="3462333"/>
              <a:ext cx="4057" cy="2608"/>
            </a:xfrm>
            <a:custGeom>
              <a:avLst/>
              <a:gdLst>
                <a:gd name="connsiteX0" fmla="*/ 0 w 4057"/>
                <a:gd name="connsiteY0" fmla="*/ 0 h 2608"/>
                <a:gd name="connsiteX1" fmla="*/ 4057 w 4057"/>
                <a:gd name="connsiteY1" fmla="*/ 0 h 2608"/>
                <a:gd name="connsiteX2" fmla="*/ 4057 w 4057"/>
                <a:gd name="connsiteY2" fmla="*/ 2609 h 2608"/>
                <a:gd name="connsiteX3" fmla="*/ 0 w 4057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" h="2608">
                  <a:moveTo>
                    <a:pt x="0" y="0"/>
                  </a:moveTo>
                  <a:lnTo>
                    <a:pt x="4057" y="0"/>
                  </a:lnTo>
                  <a:lnTo>
                    <a:pt x="4057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id="{C2481002-F93F-4942-8E4F-FFAF35BF001F}"/>
                </a:ext>
              </a:extLst>
            </p:cNvPr>
            <p:cNvSpPr/>
            <p:nvPr/>
          </p:nvSpPr>
          <p:spPr>
            <a:xfrm>
              <a:off x="8815726" y="3462333"/>
              <a:ext cx="8115" cy="3767"/>
            </a:xfrm>
            <a:custGeom>
              <a:avLst/>
              <a:gdLst>
                <a:gd name="connsiteX0" fmla="*/ 0 w 8115"/>
                <a:gd name="connsiteY0" fmla="*/ 2899 h 3767"/>
                <a:gd name="connsiteX1" fmla="*/ 7536 w 8115"/>
                <a:gd name="connsiteY1" fmla="*/ 3768 h 3767"/>
                <a:gd name="connsiteX2" fmla="*/ 8115 w 8115"/>
                <a:gd name="connsiteY2" fmla="*/ 1159 h 3767"/>
                <a:gd name="connsiteX3" fmla="*/ 0 w 8115"/>
                <a:gd name="connsiteY3" fmla="*/ 0 h 3767"/>
                <a:gd name="connsiteX4" fmla="*/ 0 w 8115"/>
                <a:gd name="connsiteY4" fmla="*/ 2609 h 37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5" h="3767">
                  <a:moveTo>
                    <a:pt x="0" y="2899"/>
                  </a:moveTo>
                  <a:cubicBezTo>
                    <a:pt x="2609" y="2899"/>
                    <a:pt x="5217" y="3478"/>
                    <a:pt x="7536" y="3768"/>
                  </a:cubicBezTo>
                  <a:lnTo>
                    <a:pt x="8115" y="1159"/>
                  </a:lnTo>
                  <a:cubicBezTo>
                    <a:pt x="5507" y="580"/>
                    <a:pt x="2898" y="290"/>
                    <a:pt x="0" y="0"/>
                  </a:cubicBez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id="{665DF39A-F7EC-8477-48C5-A971C3CEFF65}"/>
                </a:ext>
              </a:extLst>
            </p:cNvPr>
            <p:cNvSpPr/>
            <p:nvPr/>
          </p:nvSpPr>
          <p:spPr>
            <a:xfrm>
              <a:off x="8831087" y="3465811"/>
              <a:ext cx="8405" cy="5217"/>
            </a:xfrm>
            <a:custGeom>
              <a:avLst/>
              <a:gdLst>
                <a:gd name="connsiteX0" fmla="*/ 0 w 8405"/>
                <a:gd name="connsiteY0" fmla="*/ 2319 h 5217"/>
                <a:gd name="connsiteX1" fmla="*/ 7246 w 8405"/>
                <a:gd name="connsiteY1" fmla="*/ 5218 h 5217"/>
                <a:gd name="connsiteX2" fmla="*/ 8405 w 8405"/>
                <a:gd name="connsiteY2" fmla="*/ 2899 h 5217"/>
                <a:gd name="connsiteX3" fmla="*/ 870 w 8405"/>
                <a:gd name="connsiteY3" fmla="*/ 0 h 5217"/>
                <a:gd name="connsiteX4" fmla="*/ 0 w 8405"/>
                <a:gd name="connsiteY4" fmla="*/ 2609 h 5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05" h="5217">
                  <a:moveTo>
                    <a:pt x="0" y="2319"/>
                  </a:moveTo>
                  <a:cubicBezTo>
                    <a:pt x="2319" y="3188"/>
                    <a:pt x="4927" y="4058"/>
                    <a:pt x="7246" y="5218"/>
                  </a:cubicBezTo>
                  <a:lnTo>
                    <a:pt x="8405" y="2899"/>
                  </a:lnTo>
                  <a:cubicBezTo>
                    <a:pt x="6087" y="1739"/>
                    <a:pt x="3478" y="580"/>
                    <a:pt x="870" y="0"/>
                  </a:cubicBez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id="{FA9478E2-EC82-C96C-2765-8B9BD6EFABAE}"/>
                </a:ext>
              </a:extLst>
            </p:cNvPr>
            <p:cNvSpPr/>
            <p:nvPr/>
          </p:nvSpPr>
          <p:spPr>
            <a:xfrm>
              <a:off x="8784425" y="3462333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id="{F0515D36-FA67-0466-BB8D-2E15E705D4F5}"/>
                </a:ext>
              </a:extLst>
            </p:cNvPr>
            <p:cNvSpPr/>
            <p:nvPr/>
          </p:nvSpPr>
          <p:spPr>
            <a:xfrm>
              <a:off x="8736893" y="3462333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id="{4D87191A-FEE9-0336-FAEE-4347F82F83F6}"/>
                </a:ext>
              </a:extLst>
            </p:cNvPr>
            <p:cNvSpPr/>
            <p:nvPr/>
          </p:nvSpPr>
          <p:spPr>
            <a:xfrm>
              <a:off x="8800076" y="3462333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id="{B5ECDE6E-BFBC-EBBC-2436-E8BA6412AE00}"/>
                </a:ext>
              </a:extLst>
            </p:cNvPr>
            <p:cNvSpPr/>
            <p:nvPr/>
          </p:nvSpPr>
          <p:spPr>
            <a:xfrm>
              <a:off x="8752834" y="3462333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id="{E885336E-489F-561A-1F34-6A6CF753DD32}"/>
                </a:ext>
              </a:extLst>
            </p:cNvPr>
            <p:cNvSpPr/>
            <p:nvPr/>
          </p:nvSpPr>
          <p:spPr>
            <a:xfrm>
              <a:off x="8768484" y="3462333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id="{367C5B2D-4EBE-42FD-E5FB-3F0D687622ED}"/>
                </a:ext>
              </a:extLst>
            </p:cNvPr>
            <p:cNvSpPr/>
            <p:nvPr/>
          </p:nvSpPr>
          <p:spPr>
            <a:xfrm>
              <a:off x="8865576" y="3496246"/>
              <a:ext cx="5506" cy="8116"/>
            </a:xfrm>
            <a:custGeom>
              <a:avLst/>
              <a:gdLst>
                <a:gd name="connsiteX0" fmla="*/ 2318 w 5506"/>
                <a:gd name="connsiteY0" fmla="*/ 0 h 8116"/>
                <a:gd name="connsiteX1" fmla="*/ 0 w 5506"/>
                <a:gd name="connsiteY1" fmla="*/ 1159 h 8116"/>
                <a:gd name="connsiteX2" fmla="*/ 3188 w 5506"/>
                <a:gd name="connsiteY2" fmla="*/ 8116 h 8116"/>
                <a:gd name="connsiteX3" fmla="*/ 5506 w 5506"/>
                <a:gd name="connsiteY3" fmla="*/ 7246 h 8116"/>
                <a:gd name="connsiteX4" fmla="*/ 2318 w 5506"/>
                <a:gd name="connsiteY4" fmla="*/ 0 h 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6" h="8116">
                  <a:moveTo>
                    <a:pt x="2318" y="0"/>
                  </a:moveTo>
                  <a:lnTo>
                    <a:pt x="0" y="1159"/>
                  </a:lnTo>
                  <a:cubicBezTo>
                    <a:pt x="1159" y="3478"/>
                    <a:pt x="2318" y="5797"/>
                    <a:pt x="3188" y="8116"/>
                  </a:cubicBezTo>
                  <a:lnTo>
                    <a:pt x="5506" y="7246"/>
                  </a:lnTo>
                  <a:cubicBezTo>
                    <a:pt x="4637" y="4638"/>
                    <a:pt x="3478" y="2319"/>
                    <a:pt x="2318" y="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id="{B4B5F41C-3292-02F2-0871-89CCB8D7A359}"/>
                </a:ext>
              </a:extLst>
            </p:cNvPr>
            <p:cNvSpPr/>
            <p:nvPr/>
          </p:nvSpPr>
          <p:spPr>
            <a:xfrm>
              <a:off x="8872532" y="3542913"/>
              <a:ext cx="2608" cy="8116"/>
            </a:xfrm>
            <a:custGeom>
              <a:avLst/>
              <a:gdLst>
                <a:gd name="connsiteX0" fmla="*/ 0 w 2608"/>
                <a:gd name="connsiteY0" fmla="*/ 0 h 8116"/>
                <a:gd name="connsiteX1" fmla="*/ 0 w 2608"/>
                <a:gd name="connsiteY1" fmla="*/ 7826 h 8116"/>
                <a:gd name="connsiteX2" fmla="*/ 0 w 2608"/>
                <a:gd name="connsiteY2" fmla="*/ 8116 h 8116"/>
                <a:gd name="connsiteX3" fmla="*/ 2608 w 2608"/>
                <a:gd name="connsiteY3" fmla="*/ 8116 h 8116"/>
                <a:gd name="connsiteX4" fmla="*/ 2608 w 2608"/>
                <a:gd name="connsiteY4" fmla="*/ 7826 h 8116"/>
                <a:gd name="connsiteX5" fmla="*/ 2608 w 2608"/>
                <a:gd name="connsiteY5" fmla="*/ 0 h 8116"/>
                <a:gd name="connsiteX6" fmla="*/ 2608 w 2608"/>
                <a:gd name="connsiteY6" fmla="*/ 0 h 8116"/>
                <a:gd name="connsiteX7" fmla="*/ 0 w 2608"/>
                <a:gd name="connsiteY7" fmla="*/ 0 h 8116"/>
                <a:gd name="connsiteX8" fmla="*/ 0 w 2608"/>
                <a:gd name="connsiteY8" fmla="*/ 0 h 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8" h="8116">
                  <a:moveTo>
                    <a:pt x="0" y="0"/>
                  </a:moveTo>
                  <a:lnTo>
                    <a:pt x="0" y="7826"/>
                  </a:lnTo>
                  <a:lnTo>
                    <a:pt x="0" y="8116"/>
                  </a:lnTo>
                  <a:lnTo>
                    <a:pt x="2608" y="8116"/>
                  </a:lnTo>
                  <a:lnTo>
                    <a:pt x="2608" y="7826"/>
                  </a:lnTo>
                  <a:lnTo>
                    <a:pt x="2608" y="0"/>
                  </a:lnTo>
                  <a:lnTo>
                    <a:pt x="26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id="{87C920E9-2495-CBEA-5B03-C071BCC786C3}"/>
                </a:ext>
              </a:extLst>
            </p:cNvPr>
            <p:cNvSpPr/>
            <p:nvPr/>
          </p:nvSpPr>
          <p:spPr>
            <a:xfrm>
              <a:off x="8872532" y="3558855"/>
              <a:ext cx="2608" cy="7826"/>
            </a:xfrm>
            <a:custGeom>
              <a:avLst/>
              <a:gdLst>
                <a:gd name="connsiteX0" fmla="*/ 0 w 2608"/>
                <a:gd name="connsiteY0" fmla="*/ 0 h 7826"/>
                <a:gd name="connsiteX1" fmla="*/ 0 w 2608"/>
                <a:gd name="connsiteY1" fmla="*/ 7826 h 7826"/>
                <a:gd name="connsiteX2" fmla="*/ 0 w 2608"/>
                <a:gd name="connsiteY2" fmla="*/ 7826 h 7826"/>
                <a:gd name="connsiteX3" fmla="*/ 2608 w 2608"/>
                <a:gd name="connsiteY3" fmla="*/ 7826 h 7826"/>
                <a:gd name="connsiteX4" fmla="*/ 2608 w 2608"/>
                <a:gd name="connsiteY4" fmla="*/ 7826 h 7826"/>
                <a:gd name="connsiteX5" fmla="*/ 2608 w 2608"/>
                <a:gd name="connsiteY5" fmla="*/ 0 h 7826"/>
                <a:gd name="connsiteX6" fmla="*/ 2608 w 2608"/>
                <a:gd name="connsiteY6" fmla="*/ 0 h 7826"/>
                <a:gd name="connsiteX7" fmla="*/ 0 w 2608"/>
                <a:gd name="connsiteY7" fmla="*/ 0 h 7826"/>
                <a:gd name="connsiteX8" fmla="*/ 0 w 2608"/>
                <a:gd name="connsiteY8" fmla="*/ 0 h 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8" h="7826">
                  <a:moveTo>
                    <a:pt x="0" y="0"/>
                  </a:moveTo>
                  <a:lnTo>
                    <a:pt x="0" y="7826"/>
                  </a:lnTo>
                  <a:lnTo>
                    <a:pt x="0" y="7826"/>
                  </a:lnTo>
                  <a:lnTo>
                    <a:pt x="2608" y="7826"/>
                  </a:lnTo>
                  <a:lnTo>
                    <a:pt x="2608" y="7826"/>
                  </a:lnTo>
                  <a:lnTo>
                    <a:pt x="2608" y="0"/>
                  </a:lnTo>
                  <a:lnTo>
                    <a:pt x="26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id="{F4A2B7E2-A0AB-46D2-259F-AE7DA40D22A5}"/>
                </a:ext>
              </a:extLst>
            </p:cNvPr>
            <p:cNvSpPr/>
            <p:nvPr/>
          </p:nvSpPr>
          <p:spPr>
            <a:xfrm>
              <a:off x="8872532" y="3527261"/>
              <a:ext cx="2608" cy="7825"/>
            </a:xfrm>
            <a:custGeom>
              <a:avLst/>
              <a:gdLst>
                <a:gd name="connsiteX0" fmla="*/ 0 w 2608"/>
                <a:gd name="connsiteY0" fmla="*/ 0 h 7825"/>
                <a:gd name="connsiteX1" fmla="*/ 0 w 2608"/>
                <a:gd name="connsiteY1" fmla="*/ 7826 h 7825"/>
                <a:gd name="connsiteX2" fmla="*/ 0 w 2608"/>
                <a:gd name="connsiteY2" fmla="*/ 7826 h 7825"/>
                <a:gd name="connsiteX3" fmla="*/ 2608 w 2608"/>
                <a:gd name="connsiteY3" fmla="*/ 7826 h 7825"/>
                <a:gd name="connsiteX4" fmla="*/ 2608 w 2608"/>
                <a:gd name="connsiteY4" fmla="*/ 7826 h 7825"/>
                <a:gd name="connsiteX5" fmla="*/ 2608 w 2608"/>
                <a:gd name="connsiteY5" fmla="*/ 0 h 7825"/>
                <a:gd name="connsiteX6" fmla="*/ 2608 w 2608"/>
                <a:gd name="connsiteY6" fmla="*/ 0 h 7825"/>
                <a:gd name="connsiteX7" fmla="*/ 0 w 2608"/>
                <a:gd name="connsiteY7" fmla="*/ 0 h 7825"/>
                <a:gd name="connsiteX8" fmla="*/ 0 w 2608"/>
                <a:gd name="connsiteY8" fmla="*/ 0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8" h="7825">
                  <a:moveTo>
                    <a:pt x="0" y="0"/>
                  </a:moveTo>
                  <a:lnTo>
                    <a:pt x="0" y="7826"/>
                  </a:lnTo>
                  <a:lnTo>
                    <a:pt x="0" y="7826"/>
                  </a:lnTo>
                  <a:lnTo>
                    <a:pt x="2608" y="7826"/>
                  </a:lnTo>
                  <a:lnTo>
                    <a:pt x="2608" y="7826"/>
                  </a:lnTo>
                  <a:lnTo>
                    <a:pt x="2608" y="0"/>
                  </a:lnTo>
                  <a:lnTo>
                    <a:pt x="26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id="{8E2C79B4-673A-C4E2-C37B-738127667156}"/>
                </a:ext>
              </a:extLst>
            </p:cNvPr>
            <p:cNvSpPr/>
            <p:nvPr/>
          </p:nvSpPr>
          <p:spPr>
            <a:xfrm>
              <a:off x="8870793" y="3511319"/>
              <a:ext cx="4347" cy="8115"/>
            </a:xfrm>
            <a:custGeom>
              <a:avLst/>
              <a:gdLst>
                <a:gd name="connsiteX0" fmla="*/ 2609 w 4347"/>
                <a:gd name="connsiteY0" fmla="*/ 0 h 8115"/>
                <a:gd name="connsiteX1" fmla="*/ 0 w 4347"/>
                <a:gd name="connsiteY1" fmla="*/ 580 h 8115"/>
                <a:gd name="connsiteX2" fmla="*/ 1160 w 4347"/>
                <a:gd name="connsiteY2" fmla="*/ 8116 h 8115"/>
                <a:gd name="connsiteX3" fmla="*/ 1739 w 4347"/>
                <a:gd name="connsiteY3" fmla="*/ 8116 h 8115"/>
                <a:gd name="connsiteX4" fmla="*/ 4347 w 4347"/>
                <a:gd name="connsiteY4" fmla="*/ 8116 h 8115"/>
                <a:gd name="connsiteX5" fmla="*/ 4347 w 4347"/>
                <a:gd name="connsiteY5" fmla="*/ 290 h 8115"/>
                <a:gd name="connsiteX6" fmla="*/ 2609 w 4347"/>
                <a:gd name="connsiteY6" fmla="*/ 290 h 8115"/>
                <a:gd name="connsiteX7" fmla="*/ 2609 w 4347"/>
                <a:gd name="connsiteY7" fmla="*/ 290 h 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347" h="8115">
                  <a:moveTo>
                    <a:pt x="2609" y="0"/>
                  </a:moveTo>
                  <a:lnTo>
                    <a:pt x="0" y="580"/>
                  </a:lnTo>
                  <a:cubicBezTo>
                    <a:pt x="580" y="3188"/>
                    <a:pt x="1160" y="5507"/>
                    <a:pt x="1160" y="8116"/>
                  </a:cubicBezTo>
                  <a:lnTo>
                    <a:pt x="1739" y="8116"/>
                  </a:lnTo>
                  <a:cubicBezTo>
                    <a:pt x="1739" y="8116"/>
                    <a:pt x="4347" y="8116"/>
                    <a:pt x="4347" y="8116"/>
                  </a:cubicBezTo>
                  <a:lnTo>
                    <a:pt x="4347" y="290"/>
                  </a:lnTo>
                  <a:lnTo>
                    <a:pt x="2609" y="290"/>
                  </a:lnTo>
                  <a:cubicBezTo>
                    <a:pt x="2609" y="290"/>
                    <a:pt x="2609" y="290"/>
                    <a:pt x="2609" y="290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id="{2CD28F79-A6F9-63A8-9AC6-9F0A6FB9A788}"/>
                </a:ext>
              </a:extLst>
            </p:cNvPr>
            <p:cNvSpPr/>
            <p:nvPr/>
          </p:nvSpPr>
          <p:spPr>
            <a:xfrm>
              <a:off x="8872532" y="3574508"/>
              <a:ext cx="2608" cy="8116"/>
            </a:xfrm>
            <a:custGeom>
              <a:avLst/>
              <a:gdLst>
                <a:gd name="connsiteX0" fmla="*/ 0 w 2608"/>
                <a:gd name="connsiteY0" fmla="*/ 0 h 8116"/>
                <a:gd name="connsiteX1" fmla="*/ 0 w 2608"/>
                <a:gd name="connsiteY1" fmla="*/ 7826 h 8116"/>
                <a:gd name="connsiteX2" fmla="*/ 0 w 2608"/>
                <a:gd name="connsiteY2" fmla="*/ 8116 h 8116"/>
                <a:gd name="connsiteX3" fmla="*/ 2608 w 2608"/>
                <a:gd name="connsiteY3" fmla="*/ 8116 h 8116"/>
                <a:gd name="connsiteX4" fmla="*/ 2608 w 2608"/>
                <a:gd name="connsiteY4" fmla="*/ 7826 h 8116"/>
                <a:gd name="connsiteX5" fmla="*/ 2608 w 2608"/>
                <a:gd name="connsiteY5" fmla="*/ 0 h 8116"/>
                <a:gd name="connsiteX6" fmla="*/ 2608 w 2608"/>
                <a:gd name="connsiteY6" fmla="*/ 0 h 8116"/>
                <a:gd name="connsiteX7" fmla="*/ 0 w 2608"/>
                <a:gd name="connsiteY7" fmla="*/ 0 h 8116"/>
                <a:gd name="connsiteX8" fmla="*/ 0 w 2608"/>
                <a:gd name="connsiteY8" fmla="*/ 0 h 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8" h="8116">
                  <a:moveTo>
                    <a:pt x="0" y="0"/>
                  </a:moveTo>
                  <a:lnTo>
                    <a:pt x="0" y="7826"/>
                  </a:lnTo>
                  <a:lnTo>
                    <a:pt x="0" y="8116"/>
                  </a:lnTo>
                  <a:lnTo>
                    <a:pt x="2608" y="8116"/>
                  </a:lnTo>
                  <a:lnTo>
                    <a:pt x="2608" y="7826"/>
                  </a:lnTo>
                  <a:lnTo>
                    <a:pt x="2608" y="0"/>
                  </a:lnTo>
                  <a:lnTo>
                    <a:pt x="26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id="{5C20F03D-24FD-C806-432C-09A001049108}"/>
                </a:ext>
              </a:extLst>
            </p:cNvPr>
            <p:cNvSpPr/>
            <p:nvPr/>
          </p:nvSpPr>
          <p:spPr>
            <a:xfrm>
              <a:off x="8721243" y="3462333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id="{54432E47-7694-624A-E39D-3DA6493034E9}"/>
                </a:ext>
              </a:extLst>
            </p:cNvPr>
            <p:cNvSpPr/>
            <p:nvPr/>
          </p:nvSpPr>
          <p:spPr>
            <a:xfrm>
              <a:off x="8844708" y="3472478"/>
              <a:ext cx="7825" cy="6956"/>
            </a:xfrm>
            <a:custGeom>
              <a:avLst/>
              <a:gdLst>
                <a:gd name="connsiteX0" fmla="*/ 0 w 7825"/>
                <a:gd name="connsiteY0" fmla="*/ 2319 h 6956"/>
                <a:gd name="connsiteX1" fmla="*/ 6087 w 7825"/>
                <a:gd name="connsiteY1" fmla="*/ 6957 h 6956"/>
                <a:gd name="connsiteX2" fmla="*/ 7826 w 7825"/>
                <a:gd name="connsiteY2" fmla="*/ 4927 h 6956"/>
                <a:gd name="connsiteX3" fmla="*/ 1449 w 7825"/>
                <a:gd name="connsiteY3" fmla="*/ 0 h 6956"/>
                <a:gd name="connsiteX4" fmla="*/ 0 w 7825"/>
                <a:gd name="connsiteY4" fmla="*/ 2319 h 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5" h="6956">
                  <a:moveTo>
                    <a:pt x="0" y="2319"/>
                  </a:moveTo>
                  <a:cubicBezTo>
                    <a:pt x="2029" y="3768"/>
                    <a:pt x="4347" y="5217"/>
                    <a:pt x="6087" y="6957"/>
                  </a:cubicBezTo>
                  <a:lnTo>
                    <a:pt x="7826" y="4927"/>
                  </a:lnTo>
                  <a:cubicBezTo>
                    <a:pt x="5797" y="3188"/>
                    <a:pt x="3478" y="1449"/>
                    <a:pt x="1449" y="0"/>
                  </a:cubicBezTo>
                  <a:lnTo>
                    <a:pt x="0" y="231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id="{E43DD003-ABC5-13AC-C249-49A97DF081A1}"/>
                </a:ext>
              </a:extLst>
            </p:cNvPr>
            <p:cNvSpPr/>
            <p:nvPr/>
          </p:nvSpPr>
          <p:spPr>
            <a:xfrm>
              <a:off x="8872532" y="3590450"/>
              <a:ext cx="2608" cy="7826"/>
            </a:xfrm>
            <a:custGeom>
              <a:avLst/>
              <a:gdLst>
                <a:gd name="connsiteX0" fmla="*/ 0 w 2608"/>
                <a:gd name="connsiteY0" fmla="*/ 0 h 7826"/>
                <a:gd name="connsiteX1" fmla="*/ 0 w 2608"/>
                <a:gd name="connsiteY1" fmla="*/ 7826 h 7826"/>
                <a:gd name="connsiteX2" fmla="*/ 0 w 2608"/>
                <a:gd name="connsiteY2" fmla="*/ 7826 h 7826"/>
                <a:gd name="connsiteX3" fmla="*/ 2608 w 2608"/>
                <a:gd name="connsiteY3" fmla="*/ 7826 h 7826"/>
                <a:gd name="connsiteX4" fmla="*/ 2608 w 2608"/>
                <a:gd name="connsiteY4" fmla="*/ 7826 h 7826"/>
                <a:gd name="connsiteX5" fmla="*/ 2608 w 2608"/>
                <a:gd name="connsiteY5" fmla="*/ 0 h 7826"/>
                <a:gd name="connsiteX6" fmla="*/ 2608 w 2608"/>
                <a:gd name="connsiteY6" fmla="*/ 0 h 7826"/>
                <a:gd name="connsiteX7" fmla="*/ 0 w 2608"/>
                <a:gd name="connsiteY7" fmla="*/ 0 h 7826"/>
                <a:gd name="connsiteX8" fmla="*/ 0 w 2608"/>
                <a:gd name="connsiteY8" fmla="*/ 0 h 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8" h="7826">
                  <a:moveTo>
                    <a:pt x="0" y="0"/>
                  </a:moveTo>
                  <a:lnTo>
                    <a:pt x="0" y="7826"/>
                  </a:lnTo>
                  <a:lnTo>
                    <a:pt x="0" y="7826"/>
                  </a:lnTo>
                  <a:lnTo>
                    <a:pt x="2608" y="7826"/>
                  </a:lnTo>
                  <a:lnTo>
                    <a:pt x="2608" y="7826"/>
                  </a:lnTo>
                  <a:lnTo>
                    <a:pt x="2608" y="0"/>
                  </a:lnTo>
                  <a:lnTo>
                    <a:pt x="26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id="{2B3F7DC1-B26E-E56A-B36F-0650D7E74DC1}"/>
                </a:ext>
              </a:extLst>
            </p:cNvPr>
            <p:cNvSpPr/>
            <p:nvPr/>
          </p:nvSpPr>
          <p:spPr>
            <a:xfrm>
              <a:off x="8856592" y="3482913"/>
              <a:ext cx="6955" cy="7825"/>
            </a:xfrm>
            <a:custGeom>
              <a:avLst/>
              <a:gdLst>
                <a:gd name="connsiteX0" fmla="*/ 0 w 6955"/>
                <a:gd name="connsiteY0" fmla="*/ 1739 h 7825"/>
                <a:gd name="connsiteX1" fmla="*/ 4927 w 6955"/>
                <a:gd name="connsiteY1" fmla="*/ 7826 h 7825"/>
                <a:gd name="connsiteX2" fmla="*/ 6956 w 6955"/>
                <a:gd name="connsiteY2" fmla="*/ 6377 h 7825"/>
                <a:gd name="connsiteX3" fmla="*/ 2029 w 6955"/>
                <a:gd name="connsiteY3" fmla="*/ 0 h 7825"/>
                <a:gd name="connsiteX4" fmla="*/ 0 w 6955"/>
                <a:gd name="connsiteY4" fmla="*/ 1739 h 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5" h="7825">
                  <a:moveTo>
                    <a:pt x="0" y="1739"/>
                  </a:moveTo>
                  <a:cubicBezTo>
                    <a:pt x="1739" y="3768"/>
                    <a:pt x="3478" y="5797"/>
                    <a:pt x="4927" y="7826"/>
                  </a:cubicBezTo>
                  <a:lnTo>
                    <a:pt x="6956" y="6377"/>
                  </a:lnTo>
                  <a:cubicBezTo>
                    <a:pt x="5506" y="4058"/>
                    <a:pt x="3768" y="2029"/>
                    <a:pt x="2029" y="0"/>
                  </a:cubicBezTo>
                  <a:lnTo>
                    <a:pt x="0" y="173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6" name="Freeform 65">
              <a:extLst>
                <a:ext uri="{FF2B5EF4-FFF2-40B4-BE49-F238E27FC236}">
                  <a16:creationId xmlns:a16="http://schemas.microsoft.com/office/drawing/2014/main" id="{70EDC190-138F-6EDD-B8DC-3F553112AF9B}"/>
                </a:ext>
              </a:extLst>
            </p:cNvPr>
            <p:cNvSpPr/>
            <p:nvPr/>
          </p:nvSpPr>
          <p:spPr>
            <a:xfrm>
              <a:off x="8872532" y="3606102"/>
              <a:ext cx="2608" cy="8116"/>
            </a:xfrm>
            <a:custGeom>
              <a:avLst/>
              <a:gdLst>
                <a:gd name="connsiteX0" fmla="*/ 0 w 2608"/>
                <a:gd name="connsiteY0" fmla="*/ 0 h 8116"/>
                <a:gd name="connsiteX1" fmla="*/ 0 w 2608"/>
                <a:gd name="connsiteY1" fmla="*/ 7826 h 8116"/>
                <a:gd name="connsiteX2" fmla="*/ 0 w 2608"/>
                <a:gd name="connsiteY2" fmla="*/ 8116 h 8116"/>
                <a:gd name="connsiteX3" fmla="*/ 2608 w 2608"/>
                <a:gd name="connsiteY3" fmla="*/ 8116 h 8116"/>
                <a:gd name="connsiteX4" fmla="*/ 2608 w 2608"/>
                <a:gd name="connsiteY4" fmla="*/ 7826 h 8116"/>
                <a:gd name="connsiteX5" fmla="*/ 2608 w 2608"/>
                <a:gd name="connsiteY5" fmla="*/ 0 h 8116"/>
                <a:gd name="connsiteX6" fmla="*/ 2608 w 2608"/>
                <a:gd name="connsiteY6" fmla="*/ 0 h 8116"/>
                <a:gd name="connsiteX7" fmla="*/ 0 w 2608"/>
                <a:gd name="connsiteY7" fmla="*/ 0 h 8116"/>
                <a:gd name="connsiteX8" fmla="*/ 0 w 2608"/>
                <a:gd name="connsiteY8" fmla="*/ 0 h 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608" h="8116">
                  <a:moveTo>
                    <a:pt x="0" y="0"/>
                  </a:moveTo>
                  <a:lnTo>
                    <a:pt x="0" y="7826"/>
                  </a:lnTo>
                  <a:lnTo>
                    <a:pt x="0" y="8116"/>
                  </a:lnTo>
                  <a:lnTo>
                    <a:pt x="2608" y="8116"/>
                  </a:lnTo>
                  <a:lnTo>
                    <a:pt x="2608" y="7826"/>
                  </a:lnTo>
                  <a:lnTo>
                    <a:pt x="2608" y="0"/>
                  </a:lnTo>
                  <a:lnTo>
                    <a:pt x="260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 66">
              <a:extLst>
                <a:ext uri="{FF2B5EF4-FFF2-40B4-BE49-F238E27FC236}">
                  <a16:creationId xmlns:a16="http://schemas.microsoft.com/office/drawing/2014/main" id="{70AB4A83-BDC2-8A61-948D-5F90CB79A79D}"/>
                </a:ext>
              </a:extLst>
            </p:cNvPr>
            <p:cNvSpPr/>
            <p:nvPr/>
          </p:nvSpPr>
          <p:spPr>
            <a:xfrm>
              <a:off x="8872532" y="3622044"/>
              <a:ext cx="2608" cy="4057"/>
            </a:xfrm>
            <a:custGeom>
              <a:avLst/>
              <a:gdLst>
                <a:gd name="connsiteX0" fmla="*/ 0 w 2608"/>
                <a:gd name="connsiteY0" fmla="*/ 0 h 4057"/>
                <a:gd name="connsiteX1" fmla="*/ 2608 w 2608"/>
                <a:gd name="connsiteY1" fmla="*/ 0 h 4057"/>
                <a:gd name="connsiteX2" fmla="*/ 2608 w 2608"/>
                <a:gd name="connsiteY2" fmla="*/ 4058 h 4057"/>
                <a:gd name="connsiteX3" fmla="*/ 0 w 2608"/>
                <a:gd name="connsiteY3" fmla="*/ 4058 h 4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8" h="4057">
                  <a:moveTo>
                    <a:pt x="0" y="0"/>
                  </a:moveTo>
                  <a:lnTo>
                    <a:pt x="2608" y="0"/>
                  </a:lnTo>
                  <a:lnTo>
                    <a:pt x="2608" y="4058"/>
                  </a:lnTo>
                  <a:lnTo>
                    <a:pt x="0" y="4058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8" name="Freeform 67">
              <a:extLst>
                <a:ext uri="{FF2B5EF4-FFF2-40B4-BE49-F238E27FC236}">
                  <a16:creationId xmlns:a16="http://schemas.microsoft.com/office/drawing/2014/main" id="{4C46DFF6-95F4-E175-0315-E642EC05FCB0}"/>
                </a:ext>
              </a:extLst>
            </p:cNvPr>
            <p:cNvSpPr/>
            <p:nvPr/>
          </p:nvSpPr>
          <p:spPr>
            <a:xfrm>
              <a:off x="9018894" y="3399434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Freeform 68">
              <a:extLst>
                <a:ext uri="{FF2B5EF4-FFF2-40B4-BE49-F238E27FC236}">
                  <a16:creationId xmlns:a16="http://schemas.microsoft.com/office/drawing/2014/main" id="{246BA7C7-61D8-4537-0A5A-2B8211658086}"/>
                </a:ext>
              </a:extLst>
            </p:cNvPr>
            <p:cNvSpPr/>
            <p:nvPr/>
          </p:nvSpPr>
          <p:spPr>
            <a:xfrm>
              <a:off x="8987303" y="3399434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0" name="Freeform 69">
              <a:extLst>
                <a:ext uri="{FF2B5EF4-FFF2-40B4-BE49-F238E27FC236}">
                  <a16:creationId xmlns:a16="http://schemas.microsoft.com/office/drawing/2014/main" id="{B58B9B4F-9212-3C5C-F6C3-6FD40E2450E8}"/>
                </a:ext>
              </a:extLst>
            </p:cNvPr>
            <p:cNvSpPr/>
            <p:nvPr/>
          </p:nvSpPr>
          <p:spPr>
            <a:xfrm>
              <a:off x="9002954" y="3399434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Freeform 70">
              <a:extLst>
                <a:ext uri="{FF2B5EF4-FFF2-40B4-BE49-F238E27FC236}">
                  <a16:creationId xmlns:a16="http://schemas.microsoft.com/office/drawing/2014/main" id="{C1E4B459-3E55-3698-4FCD-127CA0636DFD}"/>
                </a:ext>
              </a:extLst>
            </p:cNvPr>
            <p:cNvSpPr/>
            <p:nvPr/>
          </p:nvSpPr>
          <p:spPr>
            <a:xfrm>
              <a:off x="8876589" y="3433058"/>
              <a:ext cx="5507" cy="8115"/>
            </a:xfrm>
            <a:custGeom>
              <a:avLst/>
              <a:gdLst>
                <a:gd name="connsiteX0" fmla="*/ 0 w 5507"/>
                <a:gd name="connsiteY0" fmla="*/ 7246 h 8115"/>
                <a:gd name="connsiteX1" fmla="*/ 2319 w 5507"/>
                <a:gd name="connsiteY1" fmla="*/ 8116 h 8115"/>
                <a:gd name="connsiteX2" fmla="*/ 5507 w 5507"/>
                <a:gd name="connsiteY2" fmla="*/ 1159 h 8115"/>
                <a:gd name="connsiteX3" fmla="*/ 3188 w 5507"/>
                <a:gd name="connsiteY3" fmla="*/ 0 h 8115"/>
                <a:gd name="connsiteX4" fmla="*/ 0 w 5507"/>
                <a:gd name="connsiteY4" fmla="*/ 7246 h 81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507" h="8115">
                  <a:moveTo>
                    <a:pt x="0" y="7246"/>
                  </a:moveTo>
                  <a:lnTo>
                    <a:pt x="2319" y="8116"/>
                  </a:lnTo>
                  <a:cubicBezTo>
                    <a:pt x="3188" y="5797"/>
                    <a:pt x="4347" y="3478"/>
                    <a:pt x="5507" y="1159"/>
                  </a:cubicBezTo>
                  <a:lnTo>
                    <a:pt x="3188" y="0"/>
                  </a:lnTo>
                  <a:cubicBezTo>
                    <a:pt x="2029" y="2319"/>
                    <a:pt x="870" y="4927"/>
                    <a:pt x="0" y="7246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2" name="Freeform 71">
              <a:extLst>
                <a:ext uri="{FF2B5EF4-FFF2-40B4-BE49-F238E27FC236}">
                  <a16:creationId xmlns:a16="http://schemas.microsoft.com/office/drawing/2014/main" id="{E4A07D79-C85B-C953-00B5-AECE66075D54}"/>
                </a:ext>
              </a:extLst>
            </p:cNvPr>
            <p:cNvSpPr/>
            <p:nvPr/>
          </p:nvSpPr>
          <p:spPr>
            <a:xfrm>
              <a:off x="8939772" y="3399434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3" name="Freeform 72">
              <a:extLst>
                <a:ext uri="{FF2B5EF4-FFF2-40B4-BE49-F238E27FC236}">
                  <a16:creationId xmlns:a16="http://schemas.microsoft.com/office/drawing/2014/main" id="{E32F8185-CDD6-46F4-C1A2-B320F90F0518}"/>
                </a:ext>
              </a:extLst>
            </p:cNvPr>
            <p:cNvSpPr/>
            <p:nvPr/>
          </p:nvSpPr>
          <p:spPr>
            <a:xfrm>
              <a:off x="8884125" y="3419724"/>
              <a:ext cx="6955" cy="7826"/>
            </a:xfrm>
            <a:custGeom>
              <a:avLst/>
              <a:gdLst>
                <a:gd name="connsiteX0" fmla="*/ 0 w 6955"/>
                <a:gd name="connsiteY0" fmla="*/ 6377 h 7826"/>
                <a:gd name="connsiteX1" fmla="*/ 2029 w 6955"/>
                <a:gd name="connsiteY1" fmla="*/ 7826 h 7826"/>
                <a:gd name="connsiteX2" fmla="*/ 6956 w 6955"/>
                <a:gd name="connsiteY2" fmla="*/ 1739 h 7826"/>
                <a:gd name="connsiteX3" fmla="*/ 4927 w 6955"/>
                <a:gd name="connsiteY3" fmla="*/ 0 h 7826"/>
                <a:gd name="connsiteX4" fmla="*/ 0 w 6955"/>
                <a:gd name="connsiteY4" fmla="*/ 6377 h 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55" h="7826">
                  <a:moveTo>
                    <a:pt x="0" y="6377"/>
                  </a:moveTo>
                  <a:lnTo>
                    <a:pt x="2029" y="7826"/>
                  </a:lnTo>
                  <a:cubicBezTo>
                    <a:pt x="3478" y="5797"/>
                    <a:pt x="5217" y="3768"/>
                    <a:pt x="6956" y="1739"/>
                  </a:cubicBezTo>
                  <a:lnTo>
                    <a:pt x="4927" y="0"/>
                  </a:lnTo>
                  <a:cubicBezTo>
                    <a:pt x="3188" y="2029"/>
                    <a:pt x="1449" y="4058"/>
                    <a:pt x="0" y="6377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4" name="Freeform 73">
              <a:extLst>
                <a:ext uri="{FF2B5EF4-FFF2-40B4-BE49-F238E27FC236}">
                  <a16:creationId xmlns:a16="http://schemas.microsoft.com/office/drawing/2014/main" id="{3ECAF5A8-8E14-1D1B-FCDE-51844054ACBB}"/>
                </a:ext>
              </a:extLst>
            </p:cNvPr>
            <p:cNvSpPr/>
            <p:nvPr/>
          </p:nvSpPr>
          <p:spPr>
            <a:xfrm>
              <a:off x="8955712" y="3399434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5" name="Freeform 74">
              <a:extLst>
                <a:ext uri="{FF2B5EF4-FFF2-40B4-BE49-F238E27FC236}">
                  <a16:creationId xmlns:a16="http://schemas.microsoft.com/office/drawing/2014/main" id="{216AEBED-79D2-81D3-06F0-FB92DA7D831B}"/>
                </a:ext>
              </a:extLst>
            </p:cNvPr>
            <p:cNvSpPr/>
            <p:nvPr/>
          </p:nvSpPr>
          <p:spPr>
            <a:xfrm>
              <a:off x="8908470" y="3402333"/>
              <a:ext cx="8405" cy="5507"/>
            </a:xfrm>
            <a:custGeom>
              <a:avLst/>
              <a:gdLst>
                <a:gd name="connsiteX0" fmla="*/ 0 w 8405"/>
                <a:gd name="connsiteY0" fmla="*/ 3189 h 5507"/>
                <a:gd name="connsiteX1" fmla="*/ 1160 w 8405"/>
                <a:gd name="connsiteY1" fmla="*/ 5507 h 5507"/>
                <a:gd name="connsiteX2" fmla="*/ 8405 w 8405"/>
                <a:gd name="connsiteY2" fmla="*/ 2609 h 5507"/>
                <a:gd name="connsiteX3" fmla="*/ 7536 w 8405"/>
                <a:gd name="connsiteY3" fmla="*/ 0 h 5507"/>
                <a:gd name="connsiteX4" fmla="*/ 0 w 8405"/>
                <a:gd name="connsiteY4" fmla="*/ 2899 h 55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405" h="5507">
                  <a:moveTo>
                    <a:pt x="0" y="3189"/>
                  </a:moveTo>
                  <a:lnTo>
                    <a:pt x="1160" y="5507"/>
                  </a:lnTo>
                  <a:cubicBezTo>
                    <a:pt x="3478" y="4348"/>
                    <a:pt x="5797" y="3478"/>
                    <a:pt x="8405" y="2609"/>
                  </a:cubicBezTo>
                  <a:lnTo>
                    <a:pt x="7536" y="0"/>
                  </a:lnTo>
                  <a:cubicBezTo>
                    <a:pt x="4928" y="870"/>
                    <a:pt x="2609" y="1739"/>
                    <a:pt x="0" y="2899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6" name="Freeform 75">
              <a:extLst>
                <a:ext uri="{FF2B5EF4-FFF2-40B4-BE49-F238E27FC236}">
                  <a16:creationId xmlns:a16="http://schemas.microsoft.com/office/drawing/2014/main" id="{37845100-3544-200B-4C6F-6046A07A6976}"/>
                </a:ext>
              </a:extLst>
            </p:cNvPr>
            <p:cNvSpPr/>
            <p:nvPr/>
          </p:nvSpPr>
          <p:spPr>
            <a:xfrm>
              <a:off x="8895139" y="3409579"/>
              <a:ext cx="7825" cy="6956"/>
            </a:xfrm>
            <a:custGeom>
              <a:avLst/>
              <a:gdLst>
                <a:gd name="connsiteX0" fmla="*/ 0 w 7825"/>
                <a:gd name="connsiteY0" fmla="*/ 4928 h 6956"/>
                <a:gd name="connsiteX1" fmla="*/ 1739 w 7825"/>
                <a:gd name="connsiteY1" fmla="*/ 6957 h 6956"/>
                <a:gd name="connsiteX2" fmla="*/ 7825 w 7825"/>
                <a:gd name="connsiteY2" fmla="*/ 2319 h 6956"/>
                <a:gd name="connsiteX3" fmla="*/ 6376 w 7825"/>
                <a:gd name="connsiteY3" fmla="*/ 0 h 6956"/>
                <a:gd name="connsiteX4" fmla="*/ 0 w 7825"/>
                <a:gd name="connsiteY4" fmla="*/ 4928 h 6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5" h="6956">
                  <a:moveTo>
                    <a:pt x="0" y="4928"/>
                  </a:moveTo>
                  <a:lnTo>
                    <a:pt x="1739" y="6957"/>
                  </a:lnTo>
                  <a:cubicBezTo>
                    <a:pt x="3768" y="5218"/>
                    <a:pt x="5797" y="3768"/>
                    <a:pt x="7825" y="2319"/>
                  </a:cubicBezTo>
                  <a:lnTo>
                    <a:pt x="6376" y="0"/>
                  </a:lnTo>
                  <a:cubicBezTo>
                    <a:pt x="4057" y="1449"/>
                    <a:pt x="2029" y="3189"/>
                    <a:pt x="0" y="4928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 76">
              <a:extLst>
                <a:ext uri="{FF2B5EF4-FFF2-40B4-BE49-F238E27FC236}">
                  <a16:creationId xmlns:a16="http://schemas.microsoft.com/office/drawing/2014/main" id="{A8B7F5B0-7047-DEC4-EC9C-D51983FE2F07}"/>
                </a:ext>
              </a:extLst>
            </p:cNvPr>
            <p:cNvSpPr/>
            <p:nvPr/>
          </p:nvSpPr>
          <p:spPr>
            <a:xfrm>
              <a:off x="8923831" y="3399724"/>
              <a:ext cx="8115" cy="3478"/>
            </a:xfrm>
            <a:custGeom>
              <a:avLst/>
              <a:gdLst>
                <a:gd name="connsiteX0" fmla="*/ 0 w 8115"/>
                <a:gd name="connsiteY0" fmla="*/ 869 h 3478"/>
                <a:gd name="connsiteX1" fmla="*/ 580 w 8115"/>
                <a:gd name="connsiteY1" fmla="*/ 3478 h 3478"/>
                <a:gd name="connsiteX2" fmla="*/ 8115 w 8115"/>
                <a:gd name="connsiteY2" fmla="*/ 2608 h 3478"/>
                <a:gd name="connsiteX3" fmla="*/ 8115 w 8115"/>
                <a:gd name="connsiteY3" fmla="*/ 0 h 3478"/>
                <a:gd name="connsiteX4" fmla="*/ 0 w 8115"/>
                <a:gd name="connsiteY4" fmla="*/ 1159 h 3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15" h="3478">
                  <a:moveTo>
                    <a:pt x="0" y="869"/>
                  </a:moveTo>
                  <a:lnTo>
                    <a:pt x="580" y="3478"/>
                  </a:lnTo>
                  <a:cubicBezTo>
                    <a:pt x="3188" y="2899"/>
                    <a:pt x="5797" y="2608"/>
                    <a:pt x="8115" y="2608"/>
                  </a:cubicBezTo>
                  <a:lnTo>
                    <a:pt x="8115" y="0"/>
                  </a:lnTo>
                  <a:cubicBezTo>
                    <a:pt x="5217" y="0"/>
                    <a:pt x="2609" y="580"/>
                    <a:pt x="0" y="1159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 77">
              <a:extLst>
                <a:ext uri="{FF2B5EF4-FFF2-40B4-BE49-F238E27FC236}">
                  <a16:creationId xmlns:a16="http://schemas.microsoft.com/office/drawing/2014/main" id="{82E75F48-FFA3-D7CA-90A1-26E88FCD1250}"/>
                </a:ext>
              </a:extLst>
            </p:cNvPr>
            <p:cNvSpPr/>
            <p:nvPr/>
          </p:nvSpPr>
          <p:spPr>
            <a:xfrm>
              <a:off x="8872532" y="3495667"/>
              <a:ext cx="2608" cy="7826"/>
            </a:xfrm>
            <a:custGeom>
              <a:avLst/>
              <a:gdLst>
                <a:gd name="connsiteX0" fmla="*/ 0 w 2608"/>
                <a:gd name="connsiteY0" fmla="*/ 0 h 7826"/>
                <a:gd name="connsiteX1" fmla="*/ 2608 w 2608"/>
                <a:gd name="connsiteY1" fmla="*/ 0 h 7826"/>
                <a:gd name="connsiteX2" fmla="*/ 2608 w 2608"/>
                <a:gd name="connsiteY2" fmla="*/ 7826 h 7826"/>
                <a:gd name="connsiteX3" fmla="*/ 0 w 2608"/>
                <a:gd name="connsiteY3" fmla="*/ 7826 h 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8" h="7826">
                  <a:moveTo>
                    <a:pt x="0" y="0"/>
                  </a:moveTo>
                  <a:lnTo>
                    <a:pt x="2608" y="0"/>
                  </a:lnTo>
                  <a:lnTo>
                    <a:pt x="2608" y="7826"/>
                  </a:lnTo>
                  <a:lnTo>
                    <a:pt x="0" y="7826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 78">
              <a:extLst>
                <a:ext uri="{FF2B5EF4-FFF2-40B4-BE49-F238E27FC236}">
                  <a16:creationId xmlns:a16="http://schemas.microsoft.com/office/drawing/2014/main" id="{7C3D484A-8587-C49C-92FE-5EFAF307BCF9}"/>
                </a:ext>
              </a:extLst>
            </p:cNvPr>
            <p:cNvSpPr/>
            <p:nvPr/>
          </p:nvSpPr>
          <p:spPr>
            <a:xfrm>
              <a:off x="8971363" y="3399434"/>
              <a:ext cx="7825" cy="2608"/>
            </a:xfrm>
            <a:custGeom>
              <a:avLst/>
              <a:gdLst>
                <a:gd name="connsiteX0" fmla="*/ 0 w 7825"/>
                <a:gd name="connsiteY0" fmla="*/ 0 h 2608"/>
                <a:gd name="connsiteX1" fmla="*/ 7825 w 7825"/>
                <a:gd name="connsiteY1" fmla="*/ 0 h 2608"/>
                <a:gd name="connsiteX2" fmla="*/ 7825 w 7825"/>
                <a:gd name="connsiteY2" fmla="*/ 2609 h 2608"/>
                <a:gd name="connsiteX3" fmla="*/ 0 w 7825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825" h="2608">
                  <a:moveTo>
                    <a:pt x="0" y="0"/>
                  </a:moveTo>
                  <a:lnTo>
                    <a:pt x="7825" y="0"/>
                  </a:lnTo>
                  <a:lnTo>
                    <a:pt x="7825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 79">
              <a:extLst>
                <a:ext uri="{FF2B5EF4-FFF2-40B4-BE49-F238E27FC236}">
                  <a16:creationId xmlns:a16="http://schemas.microsoft.com/office/drawing/2014/main" id="{2661CE2F-40AB-F8D3-190A-6EBCF94A7F7E}"/>
                </a:ext>
              </a:extLst>
            </p:cNvPr>
            <p:cNvSpPr/>
            <p:nvPr/>
          </p:nvSpPr>
          <p:spPr>
            <a:xfrm>
              <a:off x="8872532" y="3480014"/>
              <a:ext cx="2608" cy="7826"/>
            </a:xfrm>
            <a:custGeom>
              <a:avLst/>
              <a:gdLst>
                <a:gd name="connsiteX0" fmla="*/ 0 w 2608"/>
                <a:gd name="connsiteY0" fmla="*/ 0 h 7826"/>
                <a:gd name="connsiteX1" fmla="*/ 2608 w 2608"/>
                <a:gd name="connsiteY1" fmla="*/ 0 h 7826"/>
                <a:gd name="connsiteX2" fmla="*/ 2608 w 2608"/>
                <a:gd name="connsiteY2" fmla="*/ 7826 h 7826"/>
                <a:gd name="connsiteX3" fmla="*/ 0 w 2608"/>
                <a:gd name="connsiteY3" fmla="*/ 7826 h 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8" h="7826">
                  <a:moveTo>
                    <a:pt x="0" y="0"/>
                  </a:moveTo>
                  <a:lnTo>
                    <a:pt x="2608" y="0"/>
                  </a:lnTo>
                  <a:lnTo>
                    <a:pt x="2608" y="7826"/>
                  </a:lnTo>
                  <a:lnTo>
                    <a:pt x="0" y="7826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 80">
              <a:extLst>
                <a:ext uri="{FF2B5EF4-FFF2-40B4-BE49-F238E27FC236}">
                  <a16:creationId xmlns:a16="http://schemas.microsoft.com/office/drawing/2014/main" id="{F0DEB24A-1319-3CFF-C163-3B48CC71D725}"/>
                </a:ext>
              </a:extLst>
            </p:cNvPr>
            <p:cNvSpPr/>
            <p:nvPr/>
          </p:nvSpPr>
          <p:spPr>
            <a:xfrm>
              <a:off x="8872532" y="3448420"/>
              <a:ext cx="4347" cy="8116"/>
            </a:xfrm>
            <a:custGeom>
              <a:avLst/>
              <a:gdLst>
                <a:gd name="connsiteX0" fmla="*/ 870 w 4347"/>
                <a:gd name="connsiteY0" fmla="*/ 4058 h 8116"/>
                <a:gd name="connsiteX1" fmla="*/ 0 w 4347"/>
                <a:gd name="connsiteY1" fmla="*/ 4058 h 8116"/>
                <a:gd name="connsiteX2" fmla="*/ 0 w 4347"/>
                <a:gd name="connsiteY2" fmla="*/ 8116 h 8116"/>
                <a:gd name="connsiteX3" fmla="*/ 2898 w 4347"/>
                <a:gd name="connsiteY3" fmla="*/ 8116 h 8116"/>
                <a:gd name="connsiteX4" fmla="*/ 4347 w 4347"/>
                <a:gd name="connsiteY4" fmla="*/ 580 h 8116"/>
                <a:gd name="connsiteX5" fmla="*/ 1739 w 4347"/>
                <a:gd name="connsiteY5" fmla="*/ 0 h 8116"/>
                <a:gd name="connsiteX6" fmla="*/ 870 w 4347"/>
                <a:gd name="connsiteY6" fmla="*/ 4348 h 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347" h="8116">
                  <a:moveTo>
                    <a:pt x="870" y="4058"/>
                  </a:moveTo>
                  <a:lnTo>
                    <a:pt x="0" y="4058"/>
                  </a:lnTo>
                  <a:lnTo>
                    <a:pt x="0" y="8116"/>
                  </a:lnTo>
                  <a:lnTo>
                    <a:pt x="2898" y="8116"/>
                  </a:lnTo>
                  <a:cubicBezTo>
                    <a:pt x="2898" y="5507"/>
                    <a:pt x="3478" y="3188"/>
                    <a:pt x="4347" y="580"/>
                  </a:cubicBezTo>
                  <a:lnTo>
                    <a:pt x="1739" y="0"/>
                  </a:lnTo>
                  <a:cubicBezTo>
                    <a:pt x="1449" y="1449"/>
                    <a:pt x="1159" y="2899"/>
                    <a:pt x="870" y="4348"/>
                  </a:cubicBez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 81">
              <a:extLst>
                <a:ext uri="{FF2B5EF4-FFF2-40B4-BE49-F238E27FC236}">
                  <a16:creationId xmlns:a16="http://schemas.microsoft.com/office/drawing/2014/main" id="{8D858EC8-6F8D-A4AF-6115-B7A7A8CD7CDB}"/>
                </a:ext>
              </a:extLst>
            </p:cNvPr>
            <p:cNvSpPr/>
            <p:nvPr/>
          </p:nvSpPr>
          <p:spPr>
            <a:xfrm>
              <a:off x="8872532" y="3464072"/>
              <a:ext cx="2608" cy="7826"/>
            </a:xfrm>
            <a:custGeom>
              <a:avLst/>
              <a:gdLst>
                <a:gd name="connsiteX0" fmla="*/ 0 w 2608"/>
                <a:gd name="connsiteY0" fmla="*/ 0 h 7826"/>
                <a:gd name="connsiteX1" fmla="*/ 2608 w 2608"/>
                <a:gd name="connsiteY1" fmla="*/ 0 h 7826"/>
                <a:gd name="connsiteX2" fmla="*/ 2608 w 2608"/>
                <a:gd name="connsiteY2" fmla="*/ 7826 h 7826"/>
                <a:gd name="connsiteX3" fmla="*/ 0 w 2608"/>
                <a:gd name="connsiteY3" fmla="*/ 7826 h 78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8" h="7826">
                  <a:moveTo>
                    <a:pt x="0" y="0"/>
                  </a:moveTo>
                  <a:lnTo>
                    <a:pt x="2608" y="0"/>
                  </a:lnTo>
                  <a:lnTo>
                    <a:pt x="2608" y="7826"/>
                  </a:lnTo>
                  <a:lnTo>
                    <a:pt x="0" y="7826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 82">
              <a:extLst>
                <a:ext uri="{FF2B5EF4-FFF2-40B4-BE49-F238E27FC236}">
                  <a16:creationId xmlns:a16="http://schemas.microsoft.com/office/drawing/2014/main" id="{A7F2B75D-5E19-8508-242A-FB242CACF982}"/>
                </a:ext>
              </a:extLst>
            </p:cNvPr>
            <p:cNvSpPr/>
            <p:nvPr/>
          </p:nvSpPr>
          <p:spPr>
            <a:xfrm>
              <a:off x="9034545" y="3399434"/>
              <a:ext cx="4057" cy="2608"/>
            </a:xfrm>
            <a:custGeom>
              <a:avLst/>
              <a:gdLst>
                <a:gd name="connsiteX0" fmla="*/ 0 w 4057"/>
                <a:gd name="connsiteY0" fmla="*/ 0 h 2608"/>
                <a:gd name="connsiteX1" fmla="*/ 4057 w 4057"/>
                <a:gd name="connsiteY1" fmla="*/ 0 h 2608"/>
                <a:gd name="connsiteX2" fmla="*/ 4057 w 4057"/>
                <a:gd name="connsiteY2" fmla="*/ 2609 h 2608"/>
                <a:gd name="connsiteX3" fmla="*/ 0 w 4057"/>
                <a:gd name="connsiteY3" fmla="*/ 2609 h 2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057" h="2608">
                  <a:moveTo>
                    <a:pt x="0" y="0"/>
                  </a:moveTo>
                  <a:lnTo>
                    <a:pt x="4057" y="0"/>
                  </a:lnTo>
                  <a:lnTo>
                    <a:pt x="4057" y="2609"/>
                  </a:lnTo>
                  <a:lnTo>
                    <a:pt x="0" y="2609"/>
                  </a:lnTo>
                  <a:close/>
                </a:path>
              </a:pathLst>
            </a:custGeom>
            <a:grpFill/>
            <a:ln w="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9" name="TextBox 98">
            <a:extLst>
              <a:ext uri="{FF2B5EF4-FFF2-40B4-BE49-F238E27FC236}">
                <a16:creationId xmlns:a16="http://schemas.microsoft.com/office/drawing/2014/main" id="{EE563761-53DA-0C11-871C-1C1D370DED33}"/>
              </a:ext>
            </a:extLst>
          </p:cNvPr>
          <p:cNvSpPr txBox="1"/>
          <p:nvPr/>
        </p:nvSpPr>
        <p:spPr>
          <a:xfrm>
            <a:off x="1394806" y="3869168"/>
            <a:ext cx="2395240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800" b="1" noProof="1">
                <a:solidFill>
                  <a:schemeClr val="accent4"/>
                </a:solidFill>
              </a:rPr>
              <a:t>Lorem Ipsum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789BF4DB-08B2-AAD0-0A6C-3D0A5B893B12}"/>
              </a:ext>
            </a:extLst>
          </p:cNvPr>
          <p:cNvSpPr txBox="1"/>
          <p:nvPr/>
        </p:nvSpPr>
        <p:spPr>
          <a:xfrm>
            <a:off x="1394806" y="2210301"/>
            <a:ext cx="2395240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800" b="1" noProof="1">
                <a:solidFill>
                  <a:schemeClr val="accent5"/>
                </a:solidFill>
              </a:rPr>
              <a:t>Lorem Ipsum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AC32BA46-3BDC-07F7-ED15-AA133CDA0ACD}"/>
              </a:ext>
            </a:extLst>
          </p:cNvPr>
          <p:cNvSpPr txBox="1"/>
          <p:nvPr/>
        </p:nvSpPr>
        <p:spPr>
          <a:xfrm>
            <a:off x="8413384" y="3059965"/>
            <a:ext cx="2395240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1"/>
                </a:solidFill>
              </a:rPr>
              <a:t>Lorem Ipsum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2F641597-5E52-CD57-3489-D77BED51DB2B}"/>
              </a:ext>
            </a:extLst>
          </p:cNvPr>
          <p:cNvSpPr txBox="1"/>
          <p:nvPr/>
        </p:nvSpPr>
        <p:spPr>
          <a:xfrm>
            <a:off x="8413384" y="1401098"/>
            <a:ext cx="2395240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800" b="1" noProof="1">
                <a:solidFill>
                  <a:schemeClr val="accent2"/>
                </a:solidFill>
              </a:rPr>
              <a:t>Lorem Ipsum</a:t>
            </a:r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CE4BE1D5-EABB-EB53-F87A-5AE8EB96A18B}"/>
              </a:ext>
            </a:extLst>
          </p:cNvPr>
          <p:cNvSpPr/>
          <p:nvPr/>
        </p:nvSpPr>
        <p:spPr>
          <a:xfrm>
            <a:off x="6555665" y="2124363"/>
            <a:ext cx="4440248" cy="856225"/>
          </a:xfrm>
          <a:custGeom>
            <a:avLst/>
            <a:gdLst>
              <a:gd name="connsiteX0" fmla="*/ 370020 w 4440248"/>
              <a:gd name="connsiteY0" fmla="*/ 0 h 856225"/>
              <a:gd name="connsiteX1" fmla="*/ 376698 w 4440248"/>
              <a:gd name="connsiteY1" fmla="*/ 0 h 856225"/>
              <a:gd name="connsiteX2" fmla="*/ 1396264 w 4440248"/>
              <a:gd name="connsiteY2" fmla="*/ 0 h 856225"/>
              <a:gd name="connsiteX3" fmla="*/ 4051157 w 4440248"/>
              <a:gd name="connsiteY3" fmla="*/ 0 h 856225"/>
              <a:gd name="connsiteX4" fmla="*/ 4440248 w 4440248"/>
              <a:gd name="connsiteY4" fmla="*/ 389144 h 856225"/>
              <a:gd name="connsiteX5" fmla="*/ 4436444 w 4440248"/>
              <a:gd name="connsiteY5" fmla="*/ 389144 h 856225"/>
              <a:gd name="connsiteX6" fmla="*/ 4047353 w 4440248"/>
              <a:gd name="connsiteY6" fmla="*/ 778274 h 856225"/>
              <a:gd name="connsiteX7" fmla="*/ 1396264 w 4440248"/>
              <a:gd name="connsiteY7" fmla="*/ 778274 h 856225"/>
              <a:gd name="connsiteX8" fmla="*/ 1396264 w 4440248"/>
              <a:gd name="connsiteY8" fmla="*/ 778381 h 856225"/>
              <a:gd name="connsiteX9" fmla="*/ 379813 w 4440248"/>
              <a:gd name="connsiteY9" fmla="*/ 778381 h 856225"/>
              <a:gd name="connsiteX10" fmla="*/ 0 w 4440248"/>
              <a:gd name="connsiteY10" fmla="*/ 856225 h 856225"/>
              <a:gd name="connsiteX11" fmla="*/ 0 w 4440248"/>
              <a:gd name="connsiteY11" fmla="*/ 778274 h 856225"/>
              <a:gd name="connsiteX12" fmla="*/ 0 w 4440248"/>
              <a:gd name="connsiteY12" fmla="*/ 382960 h 856225"/>
              <a:gd name="connsiteX13" fmla="*/ 0 w 4440248"/>
              <a:gd name="connsiteY13" fmla="*/ 370059 h 856225"/>
              <a:gd name="connsiteX14" fmla="*/ 370020 w 4440248"/>
              <a:gd name="connsiteY14" fmla="*/ 0 h 8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440248" h="856225">
                <a:moveTo>
                  <a:pt x="370020" y="0"/>
                </a:moveTo>
                <a:lnTo>
                  <a:pt x="376698" y="0"/>
                </a:lnTo>
                <a:lnTo>
                  <a:pt x="1396264" y="0"/>
                </a:lnTo>
                <a:lnTo>
                  <a:pt x="4051157" y="0"/>
                </a:lnTo>
                <a:cubicBezTo>
                  <a:pt x="4264787" y="0"/>
                  <a:pt x="4440248" y="175500"/>
                  <a:pt x="4440248" y="389144"/>
                </a:cubicBezTo>
                <a:lnTo>
                  <a:pt x="4436444" y="389144"/>
                </a:lnTo>
                <a:cubicBezTo>
                  <a:pt x="4436444" y="602774"/>
                  <a:pt x="4260970" y="778274"/>
                  <a:pt x="4047353" y="778274"/>
                </a:cubicBezTo>
                <a:lnTo>
                  <a:pt x="1396264" y="778274"/>
                </a:lnTo>
                <a:lnTo>
                  <a:pt x="1396264" y="778381"/>
                </a:lnTo>
                <a:lnTo>
                  <a:pt x="379813" y="778381"/>
                </a:lnTo>
                <a:cubicBezTo>
                  <a:pt x="245940" y="778381"/>
                  <a:pt x="115193" y="806405"/>
                  <a:pt x="0" y="856225"/>
                </a:cubicBezTo>
                <a:lnTo>
                  <a:pt x="0" y="778274"/>
                </a:lnTo>
                <a:lnTo>
                  <a:pt x="0" y="382960"/>
                </a:lnTo>
                <a:lnTo>
                  <a:pt x="0" y="370059"/>
                </a:lnTo>
                <a:cubicBezTo>
                  <a:pt x="0" y="167867"/>
                  <a:pt x="164037" y="0"/>
                  <a:pt x="370020" y="0"/>
                </a:cubicBez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4D3EA19D-C396-D475-3C37-8B25BE9541CD}"/>
              </a:ext>
            </a:extLst>
          </p:cNvPr>
          <p:cNvSpPr/>
          <p:nvPr/>
        </p:nvSpPr>
        <p:spPr>
          <a:xfrm>
            <a:off x="1196086" y="2952231"/>
            <a:ext cx="4440248" cy="856225"/>
          </a:xfrm>
          <a:custGeom>
            <a:avLst/>
            <a:gdLst>
              <a:gd name="connsiteX0" fmla="*/ 389091 w 4440248"/>
              <a:gd name="connsiteY0" fmla="*/ 0 h 856225"/>
              <a:gd name="connsiteX1" fmla="*/ 3034624 w 4440248"/>
              <a:gd name="connsiteY1" fmla="*/ 0 h 856225"/>
              <a:gd name="connsiteX2" fmla="*/ 4060442 w 4440248"/>
              <a:gd name="connsiteY2" fmla="*/ 0 h 856225"/>
              <a:gd name="connsiteX3" fmla="*/ 4070229 w 4440248"/>
              <a:gd name="connsiteY3" fmla="*/ 0 h 856225"/>
              <a:gd name="connsiteX4" fmla="*/ 4440248 w 4440248"/>
              <a:gd name="connsiteY4" fmla="*/ 370059 h 856225"/>
              <a:gd name="connsiteX5" fmla="*/ 4438254 w 4440248"/>
              <a:gd name="connsiteY5" fmla="*/ 370059 h 856225"/>
              <a:gd name="connsiteX6" fmla="*/ 4440248 w 4440248"/>
              <a:gd name="connsiteY6" fmla="*/ 379850 h 856225"/>
              <a:gd name="connsiteX7" fmla="*/ 4440248 w 4440248"/>
              <a:gd name="connsiteY7" fmla="*/ 856225 h 856225"/>
              <a:gd name="connsiteX8" fmla="*/ 4060442 w 4440248"/>
              <a:gd name="connsiteY8" fmla="*/ 778390 h 856225"/>
              <a:gd name="connsiteX9" fmla="*/ 3034624 w 4440248"/>
              <a:gd name="connsiteY9" fmla="*/ 778390 h 856225"/>
              <a:gd name="connsiteX10" fmla="*/ 3034624 w 4440248"/>
              <a:gd name="connsiteY10" fmla="*/ 778274 h 856225"/>
              <a:gd name="connsiteX11" fmla="*/ 389091 w 4440248"/>
              <a:gd name="connsiteY11" fmla="*/ 778274 h 856225"/>
              <a:gd name="connsiteX12" fmla="*/ 0 w 4440248"/>
              <a:gd name="connsiteY12" fmla="*/ 389131 h 856225"/>
              <a:gd name="connsiteX13" fmla="*/ 389091 w 4440248"/>
              <a:gd name="connsiteY13" fmla="*/ 0 h 856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40248" h="856225">
                <a:moveTo>
                  <a:pt x="389091" y="0"/>
                </a:moveTo>
                <a:lnTo>
                  <a:pt x="3034624" y="0"/>
                </a:lnTo>
                <a:lnTo>
                  <a:pt x="4060442" y="0"/>
                </a:lnTo>
                <a:lnTo>
                  <a:pt x="4070229" y="0"/>
                </a:lnTo>
                <a:cubicBezTo>
                  <a:pt x="4272408" y="0"/>
                  <a:pt x="4440248" y="164050"/>
                  <a:pt x="4440248" y="370059"/>
                </a:cubicBezTo>
                <a:lnTo>
                  <a:pt x="4438254" y="370059"/>
                </a:lnTo>
                <a:lnTo>
                  <a:pt x="4440248" y="379850"/>
                </a:lnTo>
                <a:lnTo>
                  <a:pt x="4440248" y="856225"/>
                </a:lnTo>
                <a:cubicBezTo>
                  <a:pt x="4325065" y="806415"/>
                  <a:pt x="4194305" y="778390"/>
                  <a:pt x="4060442" y="778390"/>
                </a:cubicBezTo>
                <a:lnTo>
                  <a:pt x="3034624" y="778390"/>
                </a:lnTo>
                <a:lnTo>
                  <a:pt x="3034624" y="778274"/>
                </a:lnTo>
                <a:lnTo>
                  <a:pt x="389091" y="778274"/>
                </a:lnTo>
                <a:cubicBezTo>
                  <a:pt x="175474" y="778274"/>
                  <a:pt x="0" y="602774"/>
                  <a:pt x="0" y="389131"/>
                </a:cubicBezTo>
                <a:cubicBezTo>
                  <a:pt x="0" y="175487"/>
                  <a:pt x="175474" y="0"/>
                  <a:pt x="389091" y="0"/>
                </a:cubicBez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35" name="Freeform 84">
            <a:extLst>
              <a:ext uri="{FF2B5EF4-FFF2-40B4-BE49-F238E27FC236}">
                <a16:creationId xmlns:a16="http://schemas.microsoft.com/office/drawing/2014/main" id="{555EE72A-4420-4F0E-963F-8FCF0B2C22A0}"/>
              </a:ext>
            </a:extLst>
          </p:cNvPr>
          <p:cNvSpPr/>
          <p:nvPr/>
        </p:nvSpPr>
        <p:spPr>
          <a:xfrm>
            <a:off x="6555665" y="3791538"/>
            <a:ext cx="4440248" cy="778261"/>
          </a:xfrm>
          <a:custGeom>
            <a:avLst/>
            <a:gdLst>
              <a:gd name="connsiteX0" fmla="*/ 337068 w 337357"/>
              <a:gd name="connsiteY0" fmla="*/ 29565 h 59130"/>
              <a:gd name="connsiteX1" fmla="*/ 337068 w 337357"/>
              <a:gd name="connsiteY1" fmla="*/ 29565 h 59130"/>
              <a:gd name="connsiteX2" fmla="*/ 307506 w 337357"/>
              <a:gd name="connsiteY2" fmla="*/ 59131 h 59130"/>
              <a:gd name="connsiteX3" fmla="*/ 0 w 337357"/>
              <a:gd name="connsiteY3" fmla="*/ 59131 h 59130"/>
              <a:gd name="connsiteX4" fmla="*/ 0 w 337357"/>
              <a:gd name="connsiteY4" fmla="*/ 28116 h 59130"/>
              <a:gd name="connsiteX5" fmla="*/ 28113 w 337357"/>
              <a:gd name="connsiteY5" fmla="*/ 0 h 59130"/>
              <a:gd name="connsiteX6" fmla="*/ 307795 w 337357"/>
              <a:gd name="connsiteY6" fmla="*/ 0 h 59130"/>
              <a:gd name="connsiteX7" fmla="*/ 337357 w 337357"/>
              <a:gd name="connsiteY7" fmla="*/ 29565 h 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357" h="59130">
                <a:moveTo>
                  <a:pt x="337068" y="29565"/>
                </a:moveTo>
                <a:lnTo>
                  <a:pt x="337068" y="29565"/>
                </a:lnTo>
                <a:cubicBezTo>
                  <a:pt x="337068" y="45797"/>
                  <a:pt x="323736" y="59131"/>
                  <a:pt x="307506" y="59131"/>
                </a:cubicBezTo>
                <a:lnTo>
                  <a:pt x="0" y="59131"/>
                </a:lnTo>
                <a:lnTo>
                  <a:pt x="0" y="28116"/>
                </a:lnTo>
                <a:cubicBezTo>
                  <a:pt x="0" y="12754"/>
                  <a:pt x="12463" y="0"/>
                  <a:pt x="28113" y="0"/>
                </a:cubicBezTo>
                <a:lnTo>
                  <a:pt x="307795" y="0"/>
                </a:lnTo>
                <a:cubicBezTo>
                  <a:pt x="324026" y="0"/>
                  <a:pt x="337357" y="13333"/>
                  <a:pt x="337357" y="29565"/>
                </a:cubicBezTo>
                <a:close/>
              </a:path>
            </a:pathLst>
          </a:custGeom>
          <a:solidFill>
            <a:schemeClr val="accent1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 86">
            <a:extLst>
              <a:ext uri="{FF2B5EF4-FFF2-40B4-BE49-F238E27FC236}">
                <a16:creationId xmlns:a16="http://schemas.microsoft.com/office/drawing/2014/main" id="{2CC1A7FE-BAC8-A0DF-9A16-CE2F5EC80D2B}"/>
              </a:ext>
            </a:extLst>
          </p:cNvPr>
          <p:cNvSpPr/>
          <p:nvPr/>
        </p:nvSpPr>
        <p:spPr>
          <a:xfrm>
            <a:off x="1196086" y="4619406"/>
            <a:ext cx="4440248" cy="778261"/>
          </a:xfrm>
          <a:custGeom>
            <a:avLst/>
            <a:gdLst>
              <a:gd name="connsiteX0" fmla="*/ 337068 w 337357"/>
              <a:gd name="connsiteY0" fmla="*/ 28116 h 59130"/>
              <a:gd name="connsiteX1" fmla="*/ 337068 w 337357"/>
              <a:gd name="connsiteY1" fmla="*/ 59131 h 59130"/>
              <a:gd name="connsiteX2" fmla="*/ 29562 w 337357"/>
              <a:gd name="connsiteY2" fmla="*/ 59131 h 59130"/>
              <a:gd name="connsiteX3" fmla="*/ 0 w 337357"/>
              <a:gd name="connsiteY3" fmla="*/ 29566 h 59130"/>
              <a:gd name="connsiteX4" fmla="*/ 0 w 337357"/>
              <a:gd name="connsiteY4" fmla="*/ 29566 h 59130"/>
              <a:gd name="connsiteX5" fmla="*/ 29562 w 337357"/>
              <a:gd name="connsiteY5" fmla="*/ 0 h 59130"/>
              <a:gd name="connsiteX6" fmla="*/ 309244 w 337357"/>
              <a:gd name="connsiteY6" fmla="*/ 0 h 59130"/>
              <a:gd name="connsiteX7" fmla="*/ 337357 w 337357"/>
              <a:gd name="connsiteY7" fmla="*/ 28116 h 59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7357" h="59130">
                <a:moveTo>
                  <a:pt x="337068" y="28116"/>
                </a:moveTo>
                <a:lnTo>
                  <a:pt x="337068" y="59131"/>
                </a:lnTo>
                <a:lnTo>
                  <a:pt x="29562" y="59131"/>
                </a:lnTo>
                <a:cubicBezTo>
                  <a:pt x="13332" y="59131"/>
                  <a:pt x="0" y="45797"/>
                  <a:pt x="0" y="29566"/>
                </a:cubicBezTo>
                <a:lnTo>
                  <a:pt x="0" y="29566"/>
                </a:lnTo>
                <a:cubicBezTo>
                  <a:pt x="0" y="13333"/>
                  <a:pt x="13332" y="0"/>
                  <a:pt x="29562" y="0"/>
                </a:cubicBezTo>
                <a:lnTo>
                  <a:pt x="309244" y="0"/>
                </a:lnTo>
                <a:cubicBezTo>
                  <a:pt x="324605" y="0"/>
                  <a:pt x="337357" y="12464"/>
                  <a:pt x="337357" y="28116"/>
                </a:cubicBezTo>
                <a:close/>
              </a:path>
            </a:pathLst>
          </a:custGeom>
          <a:solidFill>
            <a:schemeClr val="accent4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37" name="Graphic 36" descr="Bullseye with solid fill">
            <a:extLst>
              <a:ext uri="{FF2B5EF4-FFF2-40B4-BE49-F238E27FC236}">
                <a16:creationId xmlns:a16="http://schemas.microsoft.com/office/drawing/2014/main" id="{7F4CB91E-32C2-8ED1-8195-75ED940D21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59157" y="3990491"/>
            <a:ext cx="380354" cy="380354"/>
          </a:xfrm>
          <a:prstGeom prst="rect">
            <a:avLst/>
          </a:prstGeom>
        </p:spPr>
      </p:pic>
      <p:pic>
        <p:nvPicPr>
          <p:cNvPr id="38" name="Graphic 37" descr="Hourglass 30% with solid fill">
            <a:extLst>
              <a:ext uri="{FF2B5EF4-FFF2-40B4-BE49-F238E27FC236}">
                <a16:creationId xmlns:a16="http://schemas.microsoft.com/office/drawing/2014/main" id="{7A315E6E-6B1D-DDB0-39D6-6B48E2B331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459157" y="2323316"/>
            <a:ext cx="380354" cy="380354"/>
          </a:xfrm>
          <a:prstGeom prst="rect">
            <a:avLst/>
          </a:prstGeom>
        </p:spPr>
      </p:pic>
      <p:pic>
        <p:nvPicPr>
          <p:cNvPr id="39" name="Graphic 38" descr="Lightbulb with solid fill">
            <a:extLst>
              <a:ext uri="{FF2B5EF4-FFF2-40B4-BE49-F238E27FC236}">
                <a16:creationId xmlns:a16="http://schemas.microsoft.com/office/drawing/2014/main" id="{FF542652-B442-54CE-98C6-7F4C40DEFB6B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302907" y="3151184"/>
            <a:ext cx="380354" cy="380354"/>
          </a:xfrm>
          <a:prstGeom prst="rect">
            <a:avLst/>
          </a:prstGeom>
        </p:spPr>
      </p:pic>
      <p:pic>
        <p:nvPicPr>
          <p:cNvPr id="40" name="Graphic 39" descr="Research with solid fill">
            <a:extLst>
              <a:ext uri="{FF2B5EF4-FFF2-40B4-BE49-F238E27FC236}">
                <a16:creationId xmlns:a16="http://schemas.microsoft.com/office/drawing/2014/main" id="{7BB1D5E9-0B3B-988C-EB12-EEAC2B68B6E7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302907" y="4818359"/>
            <a:ext cx="380354" cy="380354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34ECDD6C-4685-FB97-DDF7-75202CD8DB0E}"/>
              </a:ext>
            </a:extLst>
          </p:cNvPr>
          <p:cNvSpPr txBox="1"/>
          <p:nvPr/>
        </p:nvSpPr>
        <p:spPr>
          <a:xfrm>
            <a:off x="1777367" y="4777704"/>
            <a:ext cx="375597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363A38A-8EB4-D880-7A15-BB2328534A2E}"/>
              </a:ext>
            </a:extLst>
          </p:cNvPr>
          <p:cNvSpPr txBox="1"/>
          <p:nvPr/>
        </p:nvSpPr>
        <p:spPr>
          <a:xfrm>
            <a:off x="1777367" y="3110529"/>
            <a:ext cx="375597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5219168-CD69-F2F3-FC72-FDA27F779DB0}"/>
              </a:ext>
            </a:extLst>
          </p:cNvPr>
          <p:cNvSpPr txBox="1"/>
          <p:nvPr/>
        </p:nvSpPr>
        <p:spPr>
          <a:xfrm>
            <a:off x="6656864" y="3949836"/>
            <a:ext cx="375597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200" noProof="1">
                <a:solidFill>
                  <a:schemeClr val="bg1"/>
                </a:solidFill>
              </a:rPr>
              <a:t>Lorem ipsum dolor sit amet, nibh est. A magna maecenas, quam magna nec quis, lorem nunc. Suspendisse viverra. 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9924EE63-1BBD-89E8-5957-DAF6A9022979}"/>
              </a:ext>
            </a:extLst>
          </p:cNvPr>
          <p:cNvSpPr txBox="1"/>
          <p:nvPr/>
        </p:nvSpPr>
        <p:spPr>
          <a:xfrm>
            <a:off x="6656864" y="2282661"/>
            <a:ext cx="3755976" cy="46166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120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viverra. </a:t>
            </a:r>
          </a:p>
        </p:txBody>
      </p:sp>
    </p:spTree>
    <p:extLst>
      <p:ext uri="{BB962C8B-B14F-4D97-AF65-F5344CB8AC3E}">
        <p14:creationId xmlns:p14="http://schemas.microsoft.com/office/powerpoint/2010/main" val="3382388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9694</TotalTime>
  <Words>268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Template PresentationGO</vt:lpstr>
      <vt:lpstr>Template PresentationGO Dark</vt:lpstr>
      <vt:lpstr>Custom Design</vt:lpstr>
      <vt:lpstr>Hierarchy Tree Road – Slide Template</vt:lpstr>
      <vt:lpstr>Hierarchy Tree Road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Hierarchy Tree Road</dc:title>
  <dc:creator>PresentationGO.com</dc:creator>
  <dc:description>© Copyright PresentationGO.com - Do not distribute or sale without written permission.</dc:description>
  <cp:lastModifiedBy>Christophe Barroche</cp:lastModifiedBy>
  <cp:revision>45</cp:revision>
  <dcterms:created xsi:type="dcterms:W3CDTF">2014-11-26T05:14:11Z</dcterms:created>
  <dcterms:modified xsi:type="dcterms:W3CDTF">2024-04-24T15:46:46Z</dcterms:modified>
  <cp:category>Graphics &amp; Metaphors</cp:category>
</cp:coreProperties>
</file>