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79" r:id="rId4"/>
    <p:sldId id="381" r:id="rId5"/>
    <p:sldId id="380" r:id="rId6"/>
    <p:sldId id="382" r:id="rId7"/>
    <p:sldId id="3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7" d="100"/>
          <a:sy n="147" d="100"/>
        </p:scale>
        <p:origin x="984" y="1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211747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615527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838533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485454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11/20/2023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B39024C2-3368-E454-F742-6CA2A77F82EB}"/>
              </a:ext>
            </a:extLst>
          </p:cNvPr>
          <p:cNvGrpSpPr/>
          <p:nvPr/>
        </p:nvGrpSpPr>
        <p:grpSpPr>
          <a:xfrm>
            <a:off x="3764280" y="1175455"/>
            <a:ext cx="4663440" cy="4628646"/>
            <a:chOff x="3764280" y="1175455"/>
            <a:chExt cx="4663440" cy="4628646"/>
          </a:xfrm>
        </p:grpSpPr>
        <p:sp>
          <p:nvSpPr>
            <p:cNvPr id="38" name="Freeform: Shape 37">
              <a:extLst>
                <a:ext uri="{FF2B5EF4-FFF2-40B4-BE49-F238E27FC236}">
                  <a16:creationId xmlns:a16="http://schemas.microsoft.com/office/drawing/2014/main" id="{A54ED1BD-65D8-8D83-4A5E-D22A15970CAC}"/>
                </a:ext>
              </a:extLst>
            </p:cNvPr>
            <p:cNvSpPr/>
            <p:nvPr/>
          </p:nvSpPr>
          <p:spPr>
            <a:xfrm>
              <a:off x="5453063" y="3714576"/>
              <a:ext cx="2485622" cy="2089525"/>
            </a:xfrm>
            <a:custGeom>
              <a:avLst/>
              <a:gdLst>
                <a:gd name="connsiteX0" fmla="*/ 84017 w 2538009"/>
                <a:gd name="connsiteY0" fmla="*/ 398152 h 2089525"/>
                <a:gd name="connsiteX1" fmla="*/ 84240 w 2538009"/>
                <a:gd name="connsiteY1" fmla="*/ 402619 h 2089525"/>
                <a:gd name="connsiteX2" fmla="*/ 84239 w 2538009"/>
                <a:gd name="connsiteY2" fmla="*/ 402619 h 2089525"/>
                <a:gd name="connsiteX3" fmla="*/ 2537959 w 2538009"/>
                <a:gd name="connsiteY3" fmla="*/ 1326 h 2089525"/>
                <a:gd name="connsiteX4" fmla="*/ 2538009 w 2538009"/>
                <a:gd name="connsiteY4" fmla="*/ 2324 h 2089525"/>
                <a:gd name="connsiteX5" fmla="*/ 450808 w 2538009"/>
                <a:gd name="connsiteY5" fmla="*/ 2089525 h 2089525"/>
                <a:gd name="connsiteX6" fmla="*/ 445723 w 2538009"/>
                <a:gd name="connsiteY6" fmla="*/ 2088091 h 2089525"/>
                <a:gd name="connsiteX7" fmla="*/ 412620 w 2538009"/>
                <a:gd name="connsiteY7" fmla="*/ 2078751 h 2089525"/>
                <a:gd name="connsiteX8" fmla="*/ 359774 w 2538009"/>
                <a:gd name="connsiteY8" fmla="*/ 2027094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959 w 2538009"/>
                <a:gd name="connsiteY23" fmla="*/ 1326 h 2089525"/>
                <a:gd name="connsiteX24" fmla="*/ 2537687 w 2538009"/>
                <a:gd name="connsiteY24" fmla="*/ 0 h 2089525"/>
                <a:gd name="connsiteX25" fmla="*/ 2537892 w 2538009"/>
                <a:gd name="connsiteY25" fmla="*/ 0 h 2089525"/>
                <a:gd name="connsiteX26" fmla="*/ 2537937 w 2538009"/>
                <a:gd name="connsiteY26" fmla="*/ 885 h 2089525"/>
                <a:gd name="connsiteX27" fmla="*/ 2537687 w 2538009"/>
                <a:gd name="connsiteY27"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6716 w 2538009"/>
                <a:gd name="connsiteY13" fmla="*/ 452446 h 2089525"/>
                <a:gd name="connsiteX14" fmla="*/ 84240 w 2538009"/>
                <a:gd name="connsiteY14" fmla="*/ 402619 h 2089525"/>
                <a:gd name="connsiteX15" fmla="*/ 84518 w 2538009"/>
                <a:gd name="connsiteY15" fmla="*/ 402610 h 2089525"/>
                <a:gd name="connsiteX16" fmla="*/ 83894 w 2538009"/>
                <a:gd name="connsiteY16" fmla="*/ 368039 h 2089525"/>
                <a:gd name="connsiteX17" fmla="*/ 195263 w 2538009"/>
                <a:gd name="connsiteY17" fmla="*/ 290687 h 2089525"/>
                <a:gd name="connsiteX18" fmla="*/ 1209675 w 2538009"/>
                <a:gd name="connsiteY18" fmla="*/ 295449 h 2089525"/>
                <a:gd name="connsiteX19" fmla="*/ 1809750 w 2538009"/>
                <a:gd name="connsiteY19" fmla="*/ 238299 h 2089525"/>
                <a:gd name="connsiteX20" fmla="*/ 2333625 w 2538009"/>
                <a:gd name="connsiteY20" fmla="*/ 123999 h 2089525"/>
                <a:gd name="connsiteX21" fmla="*/ 2452688 w 2538009"/>
                <a:gd name="connsiteY21" fmla="*/ 28749 h 2089525"/>
                <a:gd name="connsiteX22" fmla="*/ 2537959 w 2538009"/>
                <a:gd name="connsiteY22" fmla="*/ 1326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4518 w 2538009"/>
                <a:gd name="connsiteY14" fmla="*/ 402610 h 2089525"/>
                <a:gd name="connsiteX15" fmla="*/ 83894 w 2538009"/>
                <a:gd name="connsiteY15" fmla="*/ 368039 h 2089525"/>
                <a:gd name="connsiteX16" fmla="*/ 195263 w 2538009"/>
                <a:gd name="connsiteY16" fmla="*/ 290687 h 2089525"/>
                <a:gd name="connsiteX17" fmla="*/ 1209675 w 2538009"/>
                <a:gd name="connsiteY17" fmla="*/ 295449 h 2089525"/>
                <a:gd name="connsiteX18" fmla="*/ 1809750 w 2538009"/>
                <a:gd name="connsiteY18" fmla="*/ 238299 h 2089525"/>
                <a:gd name="connsiteX19" fmla="*/ 2333625 w 2538009"/>
                <a:gd name="connsiteY19" fmla="*/ 123999 h 2089525"/>
                <a:gd name="connsiteX20" fmla="*/ 2452688 w 2538009"/>
                <a:gd name="connsiteY20" fmla="*/ 28749 h 2089525"/>
                <a:gd name="connsiteX21" fmla="*/ 2537959 w 2538009"/>
                <a:gd name="connsiteY21" fmla="*/ 1326 h 2089525"/>
                <a:gd name="connsiteX22" fmla="*/ 2537687 w 2538009"/>
                <a:gd name="connsiteY22" fmla="*/ 0 h 2089525"/>
                <a:gd name="connsiteX23" fmla="*/ 2537892 w 2538009"/>
                <a:gd name="connsiteY23" fmla="*/ 0 h 2089525"/>
                <a:gd name="connsiteX24" fmla="*/ 2537937 w 2538009"/>
                <a:gd name="connsiteY24" fmla="*/ 885 h 2089525"/>
                <a:gd name="connsiteX25" fmla="*/ 2537687 w 2538009"/>
                <a:gd name="connsiteY25"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3894 w 2538009"/>
                <a:gd name="connsiteY14" fmla="*/ 368039 h 2089525"/>
                <a:gd name="connsiteX15" fmla="*/ 195263 w 2538009"/>
                <a:gd name="connsiteY15" fmla="*/ 290687 h 2089525"/>
                <a:gd name="connsiteX16" fmla="*/ 1209675 w 2538009"/>
                <a:gd name="connsiteY16" fmla="*/ 295449 h 2089525"/>
                <a:gd name="connsiteX17" fmla="*/ 1809750 w 2538009"/>
                <a:gd name="connsiteY17" fmla="*/ 238299 h 2089525"/>
                <a:gd name="connsiteX18" fmla="*/ 2333625 w 2538009"/>
                <a:gd name="connsiteY18" fmla="*/ 123999 h 2089525"/>
                <a:gd name="connsiteX19" fmla="*/ 2452688 w 2538009"/>
                <a:gd name="connsiteY19" fmla="*/ 28749 h 2089525"/>
                <a:gd name="connsiteX20" fmla="*/ 2537959 w 2538009"/>
                <a:gd name="connsiteY20" fmla="*/ 1326 h 2089525"/>
                <a:gd name="connsiteX21" fmla="*/ 2537687 w 2538009"/>
                <a:gd name="connsiteY21" fmla="*/ 0 h 2089525"/>
                <a:gd name="connsiteX22" fmla="*/ 2537892 w 2538009"/>
                <a:gd name="connsiteY22" fmla="*/ 0 h 2089525"/>
                <a:gd name="connsiteX23" fmla="*/ 2537937 w 2538009"/>
                <a:gd name="connsiteY23" fmla="*/ 885 h 2089525"/>
                <a:gd name="connsiteX24" fmla="*/ 2537687 w 2538009"/>
                <a:gd name="connsiteY24"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102394 w 2538009"/>
                <a:gd name="connsiteY11" fmla="*/ 1205086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31630 w 2485622"/>
                <a:gd name="connsiteY0" fmla="*/ 398152 h 2089525"/>
                <a:gd name="connsiteX1" fmla="*/ 31853 w 2485622"/>
                <a:gd name="connsiteY1" fmla="*/ 402619 h 2089525"/>
                <a:gd name="connsiteX2" fmla="*/ 31852 w 2485622"/>
                <a:gd name="connsiteY2" fmla="*/ 402619 h 2089525"/>
                <a:gd name="connsiteX3" fmla="*/ 31630 w 2485622"/>
                <a:gd name="connsiteY3" fmla="*/ 398152 h 2089525"/>
                <a:gd name="connsiteX4" fmla="*/ 2485572 w 2485622"/>
                <a:gd name="connsiteY4" fmla="*/ 1326 h 2089525"/>
                <a:gd name="connsiteX5" fmla="*/ 2485622 w 2485622"/>
                <a:gd name="connsiteY5" fmla="*/ 2324 h 2089525"/>
                <a:gd name="connsiteX6" fmla="*/ 398421 w 2485622"/>
                <a:gd name="connsiteY6" fmla="*/ 2089525 h 2089525"/>
                <a:gd name="connsiteX7" fmla="*/ 393336 w 2485622"/>
                <a:gd name="connsiteY7" fmla="*/ 2088091 h 2089525"/>
                <a:gd name="connsiteX8" fmla="*/ 360233 w 2485622"/>
                <a:gd name="connsiteY8" fmla="*/ 2078751 h 2089525"/>
                <a:gd name="connsiteX9" fmla="*/ 242888 w 2485622"/>
                <a:gd name="connsiteY9" fmla="*/ 2019474 h 2089525"/>
                <a:gd name="connsiteX10" fmla="*/ 140495 w 2485622"/>
                <a:gd name="connsiteY10" fmla="*/ 1738487 h 2089525"/>
                <a:gd name="connsiteX11" fmla="*/ 50007 w 2485622"/>
                <a:gd name="connsiteY11" fmla="*/ 1205086 h 2089525"/>
                <a:gd name="connsiteX12" fmla="*/ 0 w 2485622"/>
                <a:gd name="connsiteY12" fmla="*/ 478806 h 2089525"/>
                <a:gd name="connsiteX13" fmla="*/ 31507 w 2485622"/>
                <a:gd name="connsiteY13" fmla="*/ 368039 h 2089525"/>
                <a:gd name="connsiteX14" fmla="*/ 142876 w 2485622"/>
                <a:gd name="connsiteY14" fmla="*/ 290687 h 2089525"/>
                <a:gd name="connsiteX15" fmla="*/ 1157288 w 2485622"/>
                <a:gd name="connsiteY15" fmla="*/ 295449 h 2089525"/>
                <a:gd name="connsiteX16" fmla="*/ 1757363 w 2485622"/>
                <a:gd name="connsiteY16" fmla="*/ 238299 h 2089525"/>
                <a:gd name="connsiteX17" fmla="*/ 2281238 w 2485622"/>
                <a:gd name="connsiteY17" fmla="*/ 123999 h 2089525"/>
                <a:gd name="connsiteX18" fmla="*/ 2400301 w 2485622"/>
                <a:gd name="connsiteY18" fmla="*/ 28749 h 2089525"/>
                <a:gd name="connsiteX19" fmla="*/ 2485572 w 2485622"/>
                <a:gd name="connsiteY19" fmla="*/ 1326 h 2089525"/>
                <a:gd name="connsiteX20" fmla="*/ 2485300 w 2485622"/>
                <a:gd name="connsiteY20" fmla="*/ 0 h 2089525"/>
                <a:gd name="connsiteX21" fmla="*/ 2485505 w 2485622"/>
                <a:gd name="connsiteY21" fmla="*/ 0 h 2089525"/>
                <a:gd name="connsiteX22" fmla="*/ 2485550 w 2485622"/>
                <a:gd name="connsiteY22" fmla="*/ 885 h 2089525"/>
                <a:gd name="connsiteX23" fmla="*/ 2485300 w 2485622"/>
                <a:gd name="connsiteY23" fmla="*/ 0 h 2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5622" h="2089525">
                  <a:moveTo>
                    <a:pt x="31630" y="398152"/>
                  </a:moveTo>
                  <a:lnTo>
                    <a:pt x="31853" y="402619"/>
                  </a:lnTo>
                  <a:lnTo>
                    <a:pt x="31852" y="402619"/>
                  </a:lnTo>
                  <a:lnTo>
                    <a:pt x="31630" y="398152"/>
                  </a:lnTo>
                  <a:close/>
                  <a:moveTo>
                    <a:pt x="2485572" y="1326"/>
                  </a:moveTo>
                  <a:cubicBezTo>
                    <a:pt x="2485589" y="1658"/>
                    <a:pt x="2485605" y="1991"/>
                    <a:pt x="2485622" y="2324"/>
                  </a:cubicBezTo>
                  <a:cubicBezTo>
                    <a:pt x="2485622" y="1155053"/>
                    <a:pt x="1551150" y="2089525"/>
                    <a:pt x="398421" y="2089525"/>
                  </a:cubicBezTo>
                  <a:lnTo>
                    <a:pt x="393336" y="2088091"/>
                  </a:lnTo>
                  <a:lnTo>
                    <a:pt x="360233" y="2078751"/>
                  </a:lnTo>
                  <a:cubicBezTo>
                    <a:pt x="335158" y="2067315"/>
                    <a:pt x="283083" y="2073804"/>
                    <a:pt x="242888" y="2019474"/>
                  </a:cubicBezTo>
                  <a:lnTo>
                    <a:pt x="140495" y="1738487"/>
                  </a:lnTo>
                  <a:lnTo>
                    <a:pt x="50007" y="1205086"/>
                  </a:lnTo>
                  <a:lnTo>
                    <a:pt x="0" y="478806"/>
                  </a:lnTo>
                  <a:lnTo>
                    <a:pt x="31507" y="368039"/>
                  </a:lnTo>
                  <a:lnTo>
                    <a:pt x="142876" y="290687"/>
                  </a:lnTo>
                  <a:lnTo>
                    <a:pt x="1157288" y="295449"/>
                  </a:lnTo>
                  <a:lnTo>
                    <a:pt x="1757363" y="238299"/>
                  </a:lnTo>
                  <a:lnTo>
                    <a:pt x="2281238" y="123999"/>
                  </a:lnTo>
                  <a:lnTo>
                    <a:pt x="2400301" y="28749"/>
                  </a:lnTo>
                  <a:lnTo>
                    <a:pt x="2485572" y="1326"/>
                  </a:lnTo>
                  <a:close/>
                  <a:moveTo>
                    <a:pt x="2485300" y="0"/>
                  </a:moveTo>
                  <a:lnTo>
                    <a:pt x="2485505" y="0"/>
                  </a:lnTo>
                  <a:lnTo>
                    <a:pt x="2485550" y="885"/>
                  </a:lnTo>
                  <a:cubicBezTo>
                    <a:pt x="2485466" y="590"/>
                    <a:pt x="2485383" y="295"/>
                    <a:pt x="2485300" y="0"/>
                  </a:cubicBezTo>
                  <a:close/>
                </a:path>
              </a:pathLst>
            </a:custGeom>
            <a:gradFill flip="none" rotWithShape="1">
              <a:gsLst>
                <a:gs pos="0">
                  <a:schemeClr val="bg1">
                    <a:lumMod val="85000"/>
                  </a:schemeClr>
                </a:gs>
                <a:gs pos="50000">
                  <a:schemeClr val="bg1">
                    <a:lumMod val="95000"/>
                  </a:schemeClr>
                </a:gs>
                <a:gs pos="100000">
                  <a:schemeClr val="bg1"/>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7" name="Freeform: Shape 6">
              <a:extLst>
                <a:ext uri="{FF2B5EF4-FFF2-40B4-BE49-F238E27FC236}">
                  <a16:creationId xmlns:a16="http://schemas.microsoft.com/office/drawing/2014/main" id="{940C558F-B498-62C4-8358-909DAE6B1132}"/>
                </a:ext>
              </a:extLst>
            </p:cNvPr>
            <p:cNvSpPr/>
            <p:nvPr/>
          </p:nvSpPr>
          <p:spPr>
            <a:xfrm rot="16200000">
              <a:off x="6341421" y="2491971"/>
              <a:ext cx="740407" cy="2454119"/>
            </a:xfrm>
            <a:custGeom>
              <a:avLst/>
              <a:gdLst>
                <a:gd name="connsiteX0" fmla="*/ 899854 w 899854"/>
                <a:gd name="connsiteY0" fmla="*/ 510013 h 2436659"/>
                <a:gd name="connsiteX1" fmla="*/ 717964 w 899854"/>
                <a:gd name="connsiteY1" fmla="*/ 711392 h 2436659"/>
                <a:gd name="connsiteX2" fmla="*/ 735139 w 899854"/>
                <a:gd name="connsiteY2" fmla="*/ 728567 h 2436659"/>
                <a:gd name="connsiteX3" fmla="*/ 701909 w 899854"/>
                <a:gd name="connsiteY3" fmla="*/ 729167 h 2436659"/>
                <a:gd name="connsiteX4" fmla="*/ 701907 w 899854"/>
                <a:gd name="connsiteY4" fmla="*/ 729169 h 2436659"/>
                <a:gd name="connsiteX5" fmla="*/ 735138 w 899854"/>
                <a:gd name="connsiteY5" fmla="*/ 728569 h 2436659"/>
                <a:gd name="connsiteX6" fmla="*/ 734176 w 899854"/>
                <a:gd name="connsiteY6" fmla="*/ 781958 h 2436659"/>
                <a:gd name="connsiteX7" fmla="*/ 370855 w 899854"/>
                <a:gd name="connsiteY7" fmla="*/ 2436659 h 2436659"/>
                <a:gd name="connsiteX8" fmla="*/ 7535 w 899854"/>
                <a:gd name="connsiteY8" fmla="*/ 781958 h 2436659"/>
                <a:gd name="connsiteX9" fmla="*/ 6572 w 899854"/>
                <a:gd name="connsiteY9" fmla="*/ 728611 h 2436659"/>
                <a:gd name="connsiteX10" fmla="*/ 252996 w 899854"/>
                <a:gd name="connsiteY10" fmla="*/ 733057 h 2436659"/>
                <a:gd name="connsiteX11" fmla="*/ 252996 w 899854"/>
                <a:gd name="connsiteY11" fmla="*/ 733056 h 2436659"/>
                <a:gd name="connsiteX12" fmla="*/ 6571 w 899854"/>
                <a:gd name="connsiteY12" fmla="*/ 728610 h 2436659"/>
                <a:gd name="connsiteX13" fmla="*/ 0 w 899854"/>
                <a:gd name="connsiteY13" fmla="*/ 364304 h 2436659"/>
                <a:gd name="connsiteX14" fmla="*/ 6572 w 899854"/>
                <a:gd name="connsiteY14" fmla="*/ 0 h 2436659"/>
                <a:gd name="connsiteX15" fmla="*/ 133139 w 899854"/>
                <a:gd name="connsiteY15" fmla="*/ 126568 h 2436659"/>
                <a:gd name="connsiteX16" fmla="*/ 195004 w 899854"/>
                <a:gd name="connsiteY16" fmla="*/ 97263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33139 w 735139"/>
                <a:gd name="connsiteY15" fmla="*/ 126568 h 2436659"/>
                <a:gd name="connsiteX16" fmla="*/ 195004 w 735139"/>
                <a:gd name="connsiteY16" fmla="*/ 97263 h 2436659"/>
                <a:gd name="connsiteX17" fmla="*/ 569654 w 735139"/>
                <a:gd name="connsiteY17"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95004 w 735139"/>
                <a:gd name="connsiteY15" fmla="*/ 97263 h 2436659"/>
                <a:gd name="connsiteX16" fmla="*/ 569654 w 735139"/>
                <a:gd name="connsiteY16"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6571 w 735139"/>
                <a:gd name="connsiteY11" fmla="*/ 728610 h 2436659"/>
                <a:gd name="connsiteX12" fmla="*/ 0 w 735139"/>
                <a:gd name="connsiteY12" fmla="*/ 364304 h 2436659"/>
                <a:gd name="connsiteX13" fmla="*/ 6572 w 735139"/>
                <a:gd name="connsiteY13" fmla="*/ 0 h 2436659"/>
                <a:gd name="connsiteX14" fmla="*/ 195004 w 735139"/>
                <a:gd name="connsiteY14" fmla="*/ 97263 h 2436659"/>
                <a:gd name="connsiteX15" fmla="*/ 569654 w 735139"/>
                <a:gd name="connsiteY15"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6571 w 735139"/>
                <a:gd name="connsiteY10" fmla="*/ 728610 h 2436659"/>
                <a:gd name="connsiteX11" fmla="*/ 0 w 735139"/>
                <a:gd name="connsiteY11" fmla="*/ 364304 h 2436659"/>
                <a:gd name="connsiteX12" fmla="*/ 6572 w 735139"/>
                <a:gd name="connsiteY12" fmla="*/ 0 h 2436659"/>
                <a:gd name="connsiteX13" fmla="*/ 195004 w 735139"/>
                <a:gd name="connsiteY13" fmla="*/ 97263 h 2436659"/>
                <a:gd name="connsiteX14" fmla="*/ 569654 w 735139"/>
                <a:gd name="connsiteY14" fmla="*/ 402066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5139" h="2436659">
                  <a:moveTo>
                    <a:pt x="569654" y="402066"/>
                  </a:moveTo>
                  <a:lnTo>
                    <a:pt x="717964" y="711392"/>
                  </a:lnTo>
                  <a:lnTo>
                    <a:pt x="735139" y="728567"/>
                  </a:lnTo>
                  <a:lnTo>
                    <a:pt x="701909" y="729167"/>
                  </a:lnTo>
                  <a:lnTo>
                    <a:pt x="701907" y="729169"/>
                  </a:lnTo>
                  <a:lnTo>
                    <a:pt x="735138" y="728569"/>
                  </a:ln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6571" y="728610"/>
                  </a:lnTo>
                  <a:lnTo>
                    <a:pt x="0" y="364304"/>
                  </a:lnTo>
                  <a:lnTo>
                    <a:pt x="6572" y="0"/>
                  </a:lnTo>
                  <a:lnTo>
                    <a:pt x="195004" y="97263"/>
                  </a:lnTo>
                  <a:cubicBezTo>
                    <a:pt x="429954" y="234846"/>
                    <a:pt x="334704" y="264483"/>
                    <a:pt x="569654" y="402066"/>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32" name="Freeform: Shape 31">
              <a:extLst>
                <a:ext uri="{FF2B5EF4-FFF2-40B4-BE49-F238E27FC236}">
                  <a16:creationId xmlns:a16="http://schemas.microsoft.com/office/drawing/2014/main" id="{06D44BAC-C613-DA07-2720-D3477478A8EF}"/>
                </a:ext>
              </a:extLst>
            </p:cNvPr>
            <p:cNvSpPr/>
            <p:nvPr/>
          </p:nvSpPr>
          <p:spPr>
            <a:xfrm>
              <a:off x="3764281" y="3714574"/>
              <a:ext cx="2082117" cy="2088092"/>
            </a:xfrm>
            <a:custGeom>
              <a:avLst/>
              <a:gdLst>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89143 w 2082117"/>
                <a:gd name="connsiteY4" fmla="*/ 108446 h 2088092"/>
                <a:gd name="connsiteX5" fmla="*/ 102869 w 2082117"/>
                <a:gd name="connsiteY5" fmla="*/ 19226 h 2088092"/>
                <a:gd name="connsiteX6" fmla="*/ 636269 w 2082117"/>
                <a:gd name="connsiteY6" fmla="*/ 219251 h 2088092"/>
                <a:gd name="connsiteX7" fmla="*/ 1074419 w 2082117"/>
                <a:gd name="connsiteY7" fmla="*/ 228776 h 2088092"/>
                <a:gd name="connsiteX8" fmla="*/ 1674494 w 2082117"/>
                <a:gd name="connsiteY8" fmla="*/ 304976 h 2088092"/>
                <a:gd name="connsiteX9" fmla="*/ 1678648 w 2082117"/>
                <a:gd name="connsiteY9" fmla="*/ 367288 h 2088092"/>
                <a:gd name="connsiteX10" fmla="*/ 1719877 w 2082117"/>
                <a:gd name="connsiteY10" fmla="*/ 368032 h 2088092"/>
                <a:gd name="connsiteX11" fmla="*/ 1720374 w 2082117"/>
                <a:gd name="connsiteY11" fmla="*/ 397438 h 2088092"/>
                <a:gd name="connsiteX12" fmla="*/ 2049014 w 2082117"/>
                <a:gd name="connsiteY12" fmla="*/ 2078752 h 2088092"/>
                <a:gd name="connsiteX13" fmla="*/ 2082117 w 2082117"/>
                <a:gd name="connsiteY13" fmla="*/ 2088092 h 2088092"/>
                <a:gd name="connsiteX14" fmla="*/ 1873798 w 2082117"/>
                <a:gd name="connsiteY14" fmla="*/ 2077573 h 2088092"/>
                <a:gd name="connsiteX15" fmla="*/ 0 w 2082117"/>
                <a:gd name="connsiteY15" fmla="*/ 1147 h 2088092"/>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102869 w 2082117"/>
                <a:gd name="connsiteY4" fmla="*/ 19226 h 2088092"/>
                <a:gd name="connsiteX5" fmla="*/ 636269 w 2082117"/>
                <a:gd name="connsiteY5" fmla="*/ 219251 h 2088092"/>
                <a:gd name="connsiteX6" fmla="*/ 1074419 w 2082117"/>
                <a:gd name="connsiteY6" fmla="*/ 228776 h 2088092"/>
                <a:gd name="connsiteX7" fmla="*/ 1674494 w 2082117"/>
                <a:gd name="connsiteY7" fmla="*/ 304976 h 2088092"/>
                <a:gd name="connsiteX8" fmla="*/ 1678648 w 2082117"/>
                <a:gd name="connsiteY8" fmla="*/ 367288 h 2088092"/>
                <a:gd name="connsiteX9" fmla="*/ 1719877 w 2082117"/>
                <a:gd name="connsiteY9" fmla="*/ 368032 h 2088092"/>
                <a:gd name="connsiteX10" fmla="*/ 1720374 w 2082117"/>
                <a:gd name="connsiteY10" fmla="*/ 397438 h 2088092"/>
                <a:gd name="connsiteX11" fmla="*/ 2049014 w 2082117"/>
                <a:gd name="connsiteY11" fmla="*/ 2078752 h 2088092"/>
                <a:gd name="connsiteX12" fmla="*/ 2082117 w 2082117"/>
                <a:gd name="connsiteY12" fmla="*/ 2088092 h 2088092"/>
                <a:gd name="connsiteX13" fmla="*/ 1873798 w 2082117"/>
                <a:gd name="connsiteY13" fmla="*/ 2077573 h 2088092"/>
                <a:gd name="connsiteX14" fmla="*/ 0 w 2082117"/>
                <a:gd name="connsiteY14" fmla="*/ 1147 h 2088092"/>
                <a:gd name="connsiteX15" fmla="*/ 59 w 2082117"/>
                <a:gd name="connsiteY15" fmla="*/ 0 h 2088092"/>
                <a:gd name="connsiteX0" fmla="*/ 59 w 2082117"/>
                <a:gd name="connsiteY0" fmla="*/ 2275 h 2090367"/>
                <a:gd name="connsiteX1" fmla="*/ 284 w 2082117"/>
                <a:gd name="connsiteY1" fmla="*/ 2275 h 2090367"/>
                <a:gd name="connsiteX2" fmla="*/ 1 w 2082117"/>
                <a:gd name="connsiteY2" fmla="*/ 3421 h 2090367"/>
                <a:gd name="connsiteX3" fmla="*/ 102869 w 2082117"/>
                <a:gd name="connsiteY3" fmla="*/ 21501 h 2090367"/>
                <a:gd name="connsiteX4" fmla="*/ 636269 w 2082117"/>
                <a:gd name="connsiteY4" fmla="*/ 221526 h 2090367"/>
                <a:gd name="connsiteX5" fmla="*/ 1074419 w 2082117"/>
                <a:gd name="connsiteY5" fmla="*/ 231051 h 2090367"/>
                <a:gd name="connsiteX6" fmla="*/ 1674494 w 2082117"/>
                <a:gd name="connsiteY6" fmla="*/ 307251 h 2090367"/>
                <a:gd name="connsiteX7" fmla="*/ 1678648 w 2082117"/>
                <a:gd name="connsiteY7" fmla="*/ 369563 h 2090367"/>
                <a:gd name="connsiteX8" fmla="*/ 1719877 w 2082117"/>
                <a:gd name="connsiteY8" fmla="*/ 370307 h 2090367"/>
                <a:gd name="connsiteX9" fmla="*/ 1720374 w 2082117"/>
                <a:gd name="connsiteY9" fmla="*/ 399713 h 2090367"/>
                <a:gd name="connsiteX10" fmla="*/ 2049014 w 2082117"/>
                <a:gd name="connsiteY10" fmla="*/ 2081027 h 2090367"/>
                <a:gd name="connsiteX11" fmla="*/ 2082117 w 2082117"/>
                <a:gd name="connsiteY11" fmla="*/ 2090367 h 2090367"/>
                <a:gd name="connsiteX12" fmla="*/ 1873798 w 2082117"/>
                <a:gd name="connsiteY12" fmla="*/ 2079848 h 2090367"/>
                <a:gd name="connsiteX13" fmla="*/ 0 w 2082117"/>
                <a:gd name="connsiteY13" fmla="*/ 3422 h 2090367"/>
                <a:gd name="connsiteX14" fmla="*/ 59 w 2082117"/>
                <a:gd name="connsiteY14" fmla="*/ 2275 h 2090367"/>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74419 w 2082117"/>
                <a:gd name="connsiteY5" fmla="*/ 228776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719877 w 2082117"/>
                <a:gd name="connsiteY7" fmla="*/ 368032 h 2088092"/>
                <a:gd name="connsiteX8" fmla="*/ 1720374 w 2082117"/>
                <a:gd name="connsiteY8" fmla="*/ 397438 h 2088092"/>
                <a:gd name="connsiteX9" fmla="*/ 2049014 w 2082117"/>
                <a:gd name="connsiteY9" fmla="*/ 2078752 h 2088092"/>
                <a:gd name="connsiteX10" fmla="*/ 2082117 w 2082117"/>
                <a:gd name="connsiteY10" fmla="*/ 2088092 h 2088092"/>
                <a:gd name="connsiteX11" fmla="*/ 1873798 w 2082117"/>
                <a:gd name="connsiteY11" fmla="*/ 2077573 h 2088092"/>
                <a:gd name="connsiteX12" fmla="*/ 0 w 2082117"/>
                <a:gd name="connsiteY12" fmla="*/ 1147 h 2088092"/>
                <a:gd name="connsiteX13" fmla="*/ 59 w 2082117"/>
                <a:gd name="connsiteY13" fmla="*/ 0 h 208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2117" h="2088092">
                  <a:moveTo>
                    <a:pt x="59" y="0"/>
                  </a:moveTo>
                  <a:lnTo>
                    <a:pt x="284" y="0"/>
                  </a:lnTo>
                  <a:cubicBezTo>
                    <a:pt x="190" y="382"/>
                    <a:pt x="95" y="764"/>
                    <a:pt x="1" y="1146"/>
                  </a:cubicBezTo>
                  <a:cubicBezTo>
                    <a:pt x="17098" y="4350"/>
                    <a:pt x="87311" y="63838"/>
                    <a:pt x="193356" y="100189"/>
                  </a:cubicBezTo>
                  <a:lnTo>
                    <a:pt x="636269" y="219251"/>
                  </a:lnTo>
                  <a:lnTo>
                    <a:pt x="1083944" y="271638"/>
                  </a:lnTo>
                  <a:lnTo>
                    <a:pt x="1674494" y="304976"/>
                  </a:lnTo>
                  <a:lnTo>
                    <a:pt x="1719877" y="368032"/>
                  </a:lnTo>
                  <a:cubicBezTo>
                    <a:pt x="1720043" y="377834"/>
                    <a:pt x="1720208" y="387636"/>
                    <a:pt x="1720374" y="397438"/>
                  </a:cubicBezTo>
                  <a:cubicBezTo>
                    <a:pt x="1751082" y="1293005"/>
                    <a:pt x="1884211" y="1985227"/>
                    <a:pt x="2049014" y="2078752"/>
                  </a:cubicBezTo>
                  <a:lnTo>
                    <a:pt x="2082117" y="2088092"/>
                  </a:lnTo>
                  <a:lnTo>
                    <a:pt x="1873798" y="2077573"/>
                  </a:lnTo>
                  <a:cubicBezTo>
                    <a:pt x="821315" y="1970688"/>
                    <a:pt x="0" y="1081831"/>
                    <a:pt x="0" y="1147"/>
                  </a:cubicBezTo>
                  <a:cubicBezTo>
                    <a:pt x="20" y="765"/>
                    <a:pt x="39" y="382"/>
                    <a:pt x="59"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5" name="Freeform: Shape 4">
              <a:extLst>
                <a:ext uri="{FF2B5EF4-FFF2-40B4-BE49-F238E27FC236}">
                  <a16:creationId xmlns:a16="http://schemas.microsoft.com/office/drawing/2014/main" id="{305ACF01-D9D4-6E20-2BA9-F092BF1EA845}"/>
                </a:ext>
              </a:extLst>
            </p:cNvPr>
            <p:cNvSpPr/>
            <p:nvPr/>
          </p:nvSpPr>
          <p:spPr>
            <a:xfrm>
              <a:off x="3764280" y="1628518"/>
              <a:ext cx="2087202" cy="2454087"/>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3425 w 2072352"/>
                <a:gd name="connsiteY7" fmla="*/ 2180343 h 2470968"/>
                <a:gd name="connsiteX8" fmla="*/ 1708668 w 2072352"/>
                <a:gd name="connsiteY8" fmla="*/ 2470959 h 2470968"/>
                <a:gd name="connsiteX9" fmla="*/ 1708391 w 2072352"/>
                <a:gd name="connsiteY9" fmla="*/ 2470968 h 2470968"/>
                <a:gd name="connsiteX10" fmla="*/ 1708135 w 2072352"/>
                <a:gd name="connsiteY10" fmla="*/ 2465824 h 2470968"/>
                <a:gd name="connsiteX11" fmla="*/ 1707641 w 2072352"/>
                <a:gd name="connsiteY11" fmla="*/ 2436627 h 2470968"/>
                <a:gd name="connsiteX12" fmla="*/ 1654703 w 2072352"/>
                <a:gd name="connsiteY12" fmla="*/ 2435672 h 2470968"/>
                <a:gd name="connsiteX13" fmla="*/ 2 w 2072352"/>
                <a:gd name="connsiteY13" fmla="*/ 2072352 h 2470968"/>
                <a:gd name="connsiteX14" fmla="*/ 283 w 2072352"/>
                <a:gd name="connsiteY14" fmla="*/ 2071214 h 2470968"/>
                <a:gd name="connsiteX15" fmla="*/ 59 w 2072352"/>
                <a:gd name="connsiteY15" fmla="*/ 2071214 h 2470968"/>
                <a:gd name="connsiteX16" fmla="*/ 1 w 2072352"/>
                <a:gd name="connsiteY16" fmla="*/ 2072353 h 2470968"/>
                <a:gd name="connsiteX17" fmla="*/ 15 w 2072352"/>
                <a:gd name="connsiteY17" fmla="*/ 2072651 h 2470968"/>
                <a:gd name="connsiteX18" fmla="*/ 0 w 2072352"/>
                <a:gd name="connsiteY18" fmla="*/ 2072352 h 2470968"/>
                <a:gd name="connsiteX19" fmla="*/ 2072352 w 2072352"/>
                <a:gd name="connsiteY19"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8135 w 2072352"/>
                <a:gd name="connsiteY9" fmla="*/ 2465824 h 2470968"/>
                <a:gd name="connsiteX10" fmla="*/ 1707641 w 2072352"/>
                <a:gd name="connsiteY10" fmla="*/ 2436627 h 2470968"/>
                <a:gd name="connsiteX11" fmla="*/ 1654703 w 2072352"/>
                <a:gd name="connsiteY11" fmla="*/ 2435672 h 2470968"/>
                <a:gd name="connsiteX12" fmla="*/ 2 w 2072352"/>
                <a:gd name="connsiteY12" fmla="*/ 2072352 h 2470968"/>
                <a:gd name="connsiteX13" fmla="*/ 283 w 2072352"/>
                <a:gd name="connsiteY13" fmla="*/ 2071214 h 2470968"/>
                <a:gd name="connsiteX14" fmla="*/ 59 w 2072352"/>
                <a:gd name="connsiteY14" fmla="*/ 2071214 h 2470968"/>
                <a:gd name="connsiteX15" fmla="*/ 1 w 2072352"/>
                <a:gd name="connsiteY15" fmla="*/ 2072353 h 2470968"/>
                <a:gd name="connsiteX16" fmla="*/ 15 w 2072352"/>
                <a:gd name="connsiteY16" fmla="*/ 2072651 h 2470968"/>
                <a:gd name="connsiteX17" fmla="*/ 0 w 2072352"/>
                <a:gd name="connsiteY17" fmla="*/ 2072352 h 2470968"/>
                <a:gd name="connsiteX18" fmla="*/ 2072352 w 2072352"/>
                <a:gd name="connsiteY18"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7641 w 2072352"/>
                <a:gd name="connsiteY9" fmla="*/ 2436627 h 2470968"/>
                <a:gd name="connsiteX10" fmla="*/ 1654703 w 2072352"/>
                <a:gd name="connsiteY10" fmla="*/ 2435672 h 2470968"/>
                <a:gd name="connsiteX11" fmla="*/ 2 w 2072352"/>
                <a:gd name="connsiteY11" fmla="*/ 2072352 h 2470968"/>
                <a:gd name="connsiteX12" fmla="*/ 283 w 2072352"/>
                <a:gd name="connsiteY12" fmla="*/ 2071214 h 2470968"/>
                <a:gd name="connsiteX13" fmla="*/ 59 w 2072352"/>
                <a:gd name="connsiteY13" fmla="*/ 2071214 h 2470968"/>
                <a:gd name="connsiteX14" fmla="*/ 1 w 2072352"/>
                <a:gd name="connsiteY14" fmla="*/ 2072353 h 2470968"/>
                <a:gd name="connsiteX15" fmla="*/ 15 w 2072352"/>
                <a:gd name="connsiteY15" fmla="*/ 2072651 h 2470968"/>
                <a:gd name="connsiteX16" fmla="*/ 0 w 2072352"/>
                <a:gd name="connsiteY16" fmla="*/ 2072352 h 2470968"/>
                <a:gd name="connsiteX17" fmla="*/ 2072352 w 2072352"/>
                <a:gd name="connsiteY17"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999879 w 2072352"/>
                <a:gd name="connsiteY3" fmla="*/ 40723 h 2470959"/>
                <a:gd name="connsiteX4" fmla="*/ 1967152 w 2072352"/>
                <a:gd name="connsiteY4" fmla="*/ 85930 h 2470959"/>
                <a:gd name="connsiteX5" fmla="*/ 2046609 w 2072352"/>
                <a:gd name="connsiteY5" fmla="*/ 76503 h 2470959"/>
                <a:gd name="connsiteX6" fmla="*/ 1913259 w 2072352"/>
                <a:gd name="connsiteY6" fmla="*/ 2013253 h 2470959"/>
                <a:gd name="connsiteX7" fmla="*/ 1708668 w 2072352"/>
                <a:gd name="connsiteY7" fmla="*/ 2470959 h 2470959"/>
                <a:gd name="connsiteX8" fmla="*/ 1707641 w 2072352"/>
                <a:gd name="connsiteY8" fmla="*/ 2436627 h 2470959"/>
                <a:gd name="connsiteX9" fmla="*/ 1654703 w 2072352"/>
                <a:gd name="connsiteY9" fmla="*/ 2435672 h 2470959"/>
                <a:gd name="connsiteX10" fmla="*/ 2 w 2072352"/>
                <a:gd name="connsiteY10" fmla="*/ 2072352 h 2470959"/>
                <a:gd name="connsiteX11" fmla="*/ 283 w 2072352"/>
                <a:gd name="connsiteY11" fmla="*/ 2071214 h 2470959"/>
                <a:gd name="connsiteX12" fmla="*/ 59 w 2072352"/>
                <a:gd name="connsiteY12" fmla="*/ 2071214 h 2470959"/>
                <a:gd name="connsiteX13" fmla="*/ 1 w 2072352"/>
                <a:gd name="connsiteY13" fmla="*/ 2072353 h 2470959"/>
                <a:gd name="connsiteX14" fmla="*/ 15 w 2072352"/>
                <a:gd name="connsiteY14" fmla="*/ 2072651 h 2470959"/>
                <a:gd name="connsiteX15" fmla="*/ 0 w 2072352"/>
                <a:gd name="connsiteY15" fmla="*/ 2072352 h 2470959"/>
                <a:gd name="connsiteX16" fmla="*/ 2072352 w 2072352"/>
                <a:gd name="connsiteY16"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1967152 w 2072352"/>
                <a:gd name="connsiteY4" fmla="*/ 85930 h 2436627"/>
                <a:gd name="connsiteX5" fmla="*/ 2046609 w 2072352"/>
                <a:gd name="connsiteY5" fmla="*/ 76503 h 2436627"/>
                <a:gd name="connsiteX6" fmla="*/ 1913259 w 2072352"/>
                <a:gd name="connsiteY6" fmla="*/ 2013253 h 2436627"/>
                <a:gd name="connsiteX7" fmla="*/ 1707641 w 2072352"/>
                <a:gd name="connsiteY7" fmla="*/ 2436627 h 2436627"/>
                <a:gd name="connsiteX8" fmla="*/ 1654703 w 2072352"/>
                <a:gd name="connsiteY8" fmla="*/ 2435672 h 2436627"/>
                <a:gd name="connsiteX9" fmla="*/ 2 w 2072352"/>
                <a:gd name="connsiteY9" fmla="*/ 2072352 h 2436627"/>
                <a:gd name="connsiteX10" fmla="*/ 283 w 2072352"/>
                <a:gd name="connsiteY10" fmla="*/ 2071214 h 2436627"/>
                <a:gd name="connsiteX11" fmla="*/ 59 w 2072352"/>
                <a:gd name="connsiteY11" fmla="*/ 2071214 h 2436627"/>
                <a:gd name="connsiteX12" fmla="*/ 1 w 2072352"/>
                <a:gd name="connsiteY12" fmla="*/ 2072353 h 2436627"/>
                <a:gd name="connsiteX13" fmla="*/ 15 w 2072352"/>
                <a:gd name="connsiteY13" fmla="*/ 2072651 h 2436627"/>
                <a:gd name="connsiteX14" fmla="*/ 0 w 2072352"/>
                <a:gd name="connsiteY14" fmla="*/ 2072352 h 2436627"/>
                <a:gd name="connsiteX15" fmla="*/ 2072352 w 2072352"/>
                <a:gd name="connsiteY15" fmla="*/ 0 h 2436627"/>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2046609 w 2072352"/>
                <a:gd name="connsiteY4" fmla="*/ 76503 h 2436627"/>
                <a:gd name="connsiteX5" fmla="*/ 1913259 w 2072352"/>
                <a:gd name="connsiteY5" fmla="*/ 2013253 h 2436627"/>
                <a:gd name="connsiteX6" fmla="*/ 1707641 w 2072352"/>
                <a:gd name="connsiteY6" fmla="*/ 2436627 h 2436627"/>
                <a:gd name="connsiteX7" fmla="*/ 1654703 w 2072352"/>
                <a:gd name="connsiteY7" fmla="*/ 2435672 h 2436627"/>
                <a:gd name="connsiteX8" fmla="*/ 2 w 2072352"/>
                <a:gd name="connsiteY8" fmla="*/ 2072352 h 2436627"/>
                <a:gd name="connsiteX9" fmla="*/ 283 w 2072352"/>
                <a:gd name="connsiteY9" fmla="*/ 2071214 h 2436627"/>
                <a:gd name="connsiteX10" fmla="*/ 59 w 2072352"/>
                <a:gd name="connsiteY10" fmla="*/ 2071214 h 2436627"/>
                <a:gd name="connsiteX11" fmla="*/ 1 w 2072352"/>
                <a:gd name="connsiteY11" fmla="*/ 2072353 h 2436627"/>
                <a:gd name="connsiteX12" fmla="*/ 15 w 2072352"/>
                <a:gd name="connsiteY12" fmla="*/ 2072651 h 2436627"/>
                <a:gd name="connsiteX13" fmla="*/ 0 w 2072352"/>
                <a:gd name="connsiteY13" fmla="*/ 2072352 h 2436627"/>
                <a:gd name="connsiteX14" fmla="*/ 2072352 w 2072352"/>
                <a:gd name="connsiteY14" fmla="*/ 0 h 2436627"/>
                <a:gd name="connsiteX0" fmla="*/ 2072352 w 2072352"/>
                <a:gd name="connsiteY0" fmla="*/ 87222 h 2523849"/>
                <a:gd name="connsiteX1" fmla="*/ 2072352 w 2072352"/>
                <a:gd name="connsiteY1" fmla="*/ 88392 h 2523849"/>
                <a:gd name="connsiteX2" fmla="*/ 2034436 w 2072352"/>
                <a:gd name="connsiteY2" fmla="*/ 99091 h 2523849"/>
                <a:gd name="connsiteX3" fmla="*/ 2046609 w 2072352"/>
                <a:gd name="connsiteY3" fmla="*/ 163725 h 2523849"/>
                <a:gd name="connsiteX4" fmla="*/ 1913259 w 2072352"/>
                <a:gd name="connsiteY4" fmla="*/ 2100475 h 2523849"/>
                <a:gd name="connsiteX5" fmla="*/ 1707641 w 2072352"/>
                <a:gd name="connsiteY5" fmla="*/ 2523849 h 2523849"/>
                <a:gd name="connsiteX6" fmla="*/ 1654703 w 2072352"/>
                <a:gd name="connsiteY6" fmla="*/ 2522894 h 2523849"/>
                <a:gd name="connsiteX7" fmla="*/ 2 w 2072352"/>
                <a:gd name="connsiteY7" fmla="*/ 2159574 h 2523849"/>
                <a:gd name="connsiteX8" fmla="*/ 283 w 2072352"/>
                <a:gd name="connsiteY8" fmla="*/ 2158436 h 2523849"/>
                <a:gd name="connsiteX9" fmla="*/ 59 w 2072352"/>
                <a:gd name="connsiteY9" fmla="*/ 2158436 h 2523849"/>
                <a:gd name="connsiteX10" fmla="*/ 1 w 2072352"/>
                <a:gd name="connsiteY10" fmla="*/ 2159575 h 2523849"/>
                <a:gd name="connsiteX11" fmla="*/ 15 w 2072352"/>
                <a:gd name="connsiteY11" fmla="*/ 2159873 h 2523849"/>
                <a:gd name="connsiteX12" fmla="*/ 0 w 2072352"/>
                <a:gd name="connsiteY12" fmla="*/ 2159574 h 2523849"/>
                <a:gd name="connsiteX13" fmla="*/ 2072352 w 2072352"/>
                <a:gd name="connsiteY13" fmla="*/ 87222 h 2523849"/>
                <a:gd name="connsiteX0" fmla="*/ 2072352 w 2072352"/>
                <a:gd name="connsiteY0" fmla="*/ 0 h 2436627"/>
                <a:gd name="connsiteX1" fmla="*/ 2072352 w 2072352"/>
                <a:gd name="connsiteY1" fmla="*/ 1170 h 2436627"/>
                <a:gd name="connsiteX2" fmla="*/ 2046609 w 2072352"/>
                <a:gd name="connsiteY2" fmla="*/ 76503 h 2436627"/>
                <a:gd name="connsiteX3" fmla="*/ 1913259 w 2072352"/>
                <a:gd name="connsiteY3" fmla="*/ 2013253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46609" y="76503"/>
                  </a:lnTo>
                  <a:lnTo>
                    <a:pt x="1913259" y="2013253"/>
                  </a:ln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48" name="Freeform: Shape 47">
              <a:extLst>
                <a:ext uri="{FF2B5EF4-FFF2-40B4-BE49-F238E27FC236}">
                  <a16:creationId xmlns:a16="http://schemas.microsoft.com/office/drawing/2014/main" id="{E98B3822-3E5D-1186-4339-383079F416C0}"/>
                </a:ext>
              </a:extLst>
            </p:cNvPr>
            <p:cNvSpPr/>
            <p:nvPr/>
          </p:nvSpPr>
          <p:spPr>
            <a:xfrm>
              <a:off x="5477968" y="1629696"/>
              <a:ext cx="740895" cy="2452917"/>
            </a:xfrm>
            <a:custGeom>
              <a:avLst/>
              <a:gdLst>
                <a:gd name="connsiteX0" fmla="*/ 6551 w 735624"/>
                <a:gd name="connsiteY0" fmla="*/ 2435466 h 2492534"/>
                <a:gd name="connsiteX1" fmla="*/ 95382 w 735624"/>
                <a:gd name="connsiteY1" fmla="*/ 2437069 h 2492534"/>
                <a:gd name="connsiteX2" fmla="*/ 7670 w 735624"/>
                <a:gd name="connsiteY2" fmla="*/ 2492534 h 2492534"/>
                <a:gd name="connsiteX3" fmla="*/ 7535 w 735624"/>
                <a:gd name="connsiteY3" fmla="*/ 2490003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7535 w 735624"/>
                <a:gd name="connsiteY2" fmla="*/ 2490003 h 2492534"/>
                <a:gd name="connsiteX3" fmla="*/ 6551 w 735624"/>
                <a:gd name="connsiteY3" fmla="*/ 2435466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6551 w 735624"/>
                <a:gd name="connsiteY2" fmla="*/ 2435466 h 2492534"/>
                <a:gd name="connsiteX3" fmla="*/ 370855 w 735624"/>
                <a:gd name="connsiteY3" fmla="*/ 0 h 2492534"/>
                <a:gd name="connsiteX4" fmla="*/ 734176 w 735624"/>
                <a:gd name="connsiteY4" fmla="*/ 1654701 h 2492534"/>
                <a:gd name="connsiteX5" fmla="*/ 735624 w 735624"/>
                <a:gd name="connsiteY5" fmla="*/ 1734981 h 2492534"/>
                <a:gd name="connsiteX6" fmla="*/ 735623 w 735624"/>
                <a:gd name="connsiteY6" fmla="*/ 1734982 h 2492534"/>
                <a:gd name="connsiteX7" fmla="*/ 735116 w 735624"/>
                <a:gd name="connsiteY7" fmla="*/ 1706899 h 2492534"/>
                <a:gd name="connsiteX8" fmla="*/ 6551 w 735624"/>
                <a:gd name="connsiteY8" fmla="*/ 2435465 h 2492534"/>
                <a:gd name="connsiteX9" fmla="*/ 0 w 735624"/>
                <a:gd name="connsiteY9" fmla="*/ 2072352 h 2492534"/>
                <a:gd name="connsiteX10" fmla="*/ 370855 w 735624"/>
                <a:gd name="connsiteY10" fmla="*/ 0 h 2492534"/>
                <a:gd name="connsiteX0" fmla="*/ 370855 w 735624"/>
                <a:gd name="connsiteY0" fmla="*/ 0 h 2435465"/>
                <a:gd name="connsiteX1" fmla="*/ 734176 w 735624"/>
                <a:gd name="connsiteY1" fmla="*/ 1654701 h 2435465"/>
                <a:gd name="connsiteX2" fmla="*/ 735624 w 735624"/>
                <a:gd name="connsiteY2" fmla="*/ 1734981 h 2435465"/>
                <a:gd name="connsiteX3" fmla="*/ 735623 w 735624"/>
                <a:gd name="connsiteY3" fmla="*/ 1734982 h 2435465"/>
                <a:gd name="connsiteX4" fmla="*/ 735116 w 735624"/>
                <a:gd name="connsiteY4" fmla="*/ 1706899 h 2435465"/>
                <a:gd name="connsiteX5" fmla="*/ 6551 w 735624"/>
                <a:gd name="connsiteY5" fmla="*/ 2435465 h 2435465"/>
                <a:gd name="connsiteX6" fmla="*/ 0 w 735624"/>
                <a:gd name="connsiteY6" fmla="*/ 2072352 h 2435465"/>
                <a:gd name="connsiteX7" fmla="*/ 370855 w 735624"/>
                <a:gd name="connsiteY7" fmla="*/ 0 h 2435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624" h="2435465">
                  <a:moveTo>
                    <a:pt x="370855" y="0"/>
                  </a:moveTo>
                  <a:cubicBezTo>
                    <a:pt x="550071" y="0"/>
                    <a:pt x="699595" y="710365"/>
                    <a:pt x="734176" y="1654701"/>
                  </a:cubicBezTo>
                  <a:cubicBezTo>
                    <a:pt x="734659" y="1681461"/>
                    <a:pt x="735141" y="1708221"/>
                    <a:pt x="735624" y="1734981"/>
                  </a:cubicBezTo>
                  <a:lnTo>
                    <a:pt x="735623" y="1734982"/>
                  </a:lnTo>
                  <a:lnTo>
                    <a:pt x="735116" y="1706899"/>
                  </a:lnTo>
                  <a:lnTo>
                    <a:pt x="6551" y="2435465"/>
                  </a:lnTo>
                  <a:lnTo>
                    <a:pt x="0" y="2072352"/>
                  </a:lnTo>
                  <a:cubicBezTo>
                    <a:pt x="0" y="927824"/>
                    <a:pt x="166037" y="0"/>
                    <a:pt x="370855" y="0"/>
                  </a:cubicBezTo>
                  <a:close/>
                </a:path>
              </a:pathLst>
            </a:custGeom>
            <a:gradFill flip="none" rotWithShape="1">
              <a:gsLst>
                <a:gs pos="0">
                  <a:schemeClr val="tx1"/>
                </a:gs>
                <a:gs pos="29000">
                  <a:schemeClr val="tx1">
                    <a:lumMod val="95000"/>
                    <a:lumOff val="5000"/>
                  </a:schemeClr>
                </a:gs>
                <a:gs pos="100000">
                  <a:schemeClr val="tx1">
                    <a:lumMod val="65000"/>
                    <a:lumOff val="35000"/>
                    <a:shade val="100000"/>
                    <a:satMod val="115000"/>
                  </a:schemeClr>
                </a:gs>
              </a:gsLst>
              <a:lin ang="81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Shape 15">
              <a:extLst>
                <a:ext uri="{FF2B5EF4-FFF2-40B4-BE49-F238E27FC236}">
                  <a16:creationId xmlns:a16="http://schemas.microsoft.com/office/drawing/2014/main" id="{66ADCB0E-6FB2-6221-1805-AB1C9C6E1195}"/>
                </a:ext>
              </a:extLst>
            </p:cNvPr>
            <p:cNvSpPr/>
            <p:nvPr/>
          </p:nvSpPr>
          <p:spPr>
            <a:xfrm>
              <a:off x="5967057" y="1175455"/>
              <a:ext cx="2460663" cy="2487498"/>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Highlighted Quarter Globe – Slide Template</a:t>
            </a:r>
          </a:p>
        </p:txBody>
      </p:sp>
      <p:grpSp>
        <p:nvGrpSpPr>
          <p:cNvPr id="18" name="Group 17">
            <a:extLst>
              <a:ext uri="{FF2B5EF4-FFF2-40B4-BE49-F238E27FC236}">
                <a16:creationId xmlns:a16="http://schemas.microsoft.com/office/drawing/2014/main" id="{6C31464D-F451-65D9-134D-FDF2EE9E5867}"/>
              </a:ext>
            </a:extLst>
          </p:cNvPr>
          <p:cNvGrpSpPr/>
          <p:nvPr/>
        </p:nvGrpSpPr>
        <p:grpSpPr>
          <a:xfrm>
            <a:off x="485274" y="1835363"/>
            <a:ext cx="2937088" cy="1290153"/>
            <a:chOff x="332936" y="2627766"/>
            <a:chExt cx="2937088" cy="1290153"/>
          </a:xfrm>
        </p:grpSpPr>
        <p:sp>
          <p:nvSpPr>
            <p:cNvPr id="19" name="TextBox 18">
              <a:extLst>
                <a:ext uri="{FF2B5EF4-FFF2-40B4-BE49-F238E27FC236}">
                  <a16:creationId xmlns:a16="http://schemas.microsoft.com/office/drawing/2014/main" id="{21D15E33-5C35-F120-5EFD-689A9A0965C1}"/>
                </a:ext>
              </a:extLst>
            </p:cNvPr>
            <p:cNvSpPr txBox="1"/>
            <p:nvPr/>
          </p:nvSpPr>
          <p:spPr>
            <a:xfrm>
              <a:off x="332936" y="2627766"/>
              <a:ext cx="2937088" cy="461665"/>
            </a:xfrm>
            <a:prstGeom prst="rect">
              <a:avLst/>
            </a:prstGeom>
            <a:solidFill>
              <a:schemeClr val="tx1">
                <a:lumMod val="65000"/>
                <a:lumOff val="35000"/>
              </a:schemeClr>
            </a:solidFill>
          </p:spPr>
          <p:txBody>
            <a:bodyPr wrap="square" lIns="0" rIns="0" rtlCol="0" anchor="b">
              <a:spAutoFit/>
            </a:bodyPr>
            <a:lstStyle/>
            <a:p>
              <a:pPr algn="ctr"/>
              <a:r>
                <a:rPr lang="en-US" sz="2400" b="1" cap="all" dirty="0">
                  <a:solidFill>
                    <a:schemeClr val="bg1"/>
                  </a:solidFill>
                </a:rPr>
                <a:t>Lorem Ipsum</a:t>
              </a:r>
            </a:p>
          </p:txBody>
        </p:sp>
        <p:sp>
          <p:nvSpPr>
            <p:cNvPr id="20" name="TextBox 19">
              <a:extLst>
                <a:ext uri="{FF2B5EF4-FFF2-40B4-BE49-F238E27FC236}">
                  <a16:creationId xmlns:a16="http://schemas.microsoft.com/office/drawing/2014/main" id="{5AFC407A-F9F1-2E0A-DB5E-9074AA1A8643}"/>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grpSp>
        <p:nvGrpSpPr>
          <p:cNvPr id="21" name="Group 20">
            <a:extLst>
              <a:ext uri="{FF2B5EF4-FFF2-40B4-BE49-F238E27FC236}">
                <a16:creationId xmlns:a16="http://schemas.microsoft.com/office/drawing/2014/main" id="{75113D7E-FF0C-F21D-F17A-33FD82E1A358}"/>
              </a:ext>
            </a:extLst>
          </p:cNvPr>
          <p:cNvGrpSpPr/>
          <p:nvPr/>
        </p:nvGrpSpPr>
        <p:grpSpPr>
          <a:xfrm>
            <a:off x="485274" y="4360849"/>
            <a:ext cx="2937088" cy="1290153"/>
            <a:chOff x="332936" y="2627766"/>
            <a:chExt cx="2937088" cy="1290153"/>
          </a:xfrm>
        </p:grpSpPr>
        <p:sp>
          <p:nvSpPr>
            <p:cNvPr id="22" name="TextBox 21">
              <a:extLst>
                <a:ext uri="{FF2B5EF4-FFF2-40B4-BE49-F238E27FC236}">
                  <a16:creationId xmlns:a16="http://schemas.microsoft.com/office/drawing/2014/main" id="{C9484ADA-9B08-EF41-FEB5-D921E336A014}"/>
                </a:ext>
              </a:extLst>
            </p:cNvPr>
            <p:cNvSpPr txBox="1"/>
            <p:nvPr/>
          </p:nvSpPr>
          <p:spPr>
            <a:xfrm>
              <a:off x="332936" y="2627766"/>
              <a:ext cx="2937088" cy="461665"/>
            </a:xfrm>
            <a:prstGeom prst="rect">
              <a:avLst/>
            </a:prstGeom>
            <a:solidFill>
              <a:schemeClr val="bg1">
                <a:lumMod val="75000"/>
              </a:schemeClr>
            </a:solidFill>
          </p:spPr>
          <p:txBody>
            <a:bodyPr wrap="square" lIns="0" rIns="0" rtlCol="0" anchor="b">
              <a:spAutoFit/>
            </a:bodyPr>
            <a:lstStyle/>
            <a:p>
              <a:pPr algn="ctr"/>
              <a:r>
                <a:rPr lang="en-US" sz="2400" b="1" cap="all" dirty="0">
                  <a:solidFill>
                    <a:schemeClr val="tx1">
                      <a:lumMod val="75000"/>
                      <a:lumOff val="25000"/>
                    </a:schemeClr>
                  </a:solidFill>
                </a:rPr>
                <a:t>Lorem Ipsum</a:t>
              </a:r>
            </a:p>
          </p:txBody>
        </p:sp>
        <p:sp>
          <p:nvSpPr>
            <p:cNvPr id="23" name="TextBox 22">
              <a:extLst>
                <a:ext uri="{FF2B5EF4-FFF2-40B4-BE49-F238E27FC236}">
                  <a16:creationId xmlns:a16="http://schemas.microsoft.com/office/drawing/2014/main" id="{F390BE17-8575-83A5-FA88-2DB49DA04A5C}"/>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grpSp>
        <p:nvGrpSpPr>
          <p:cNvPr id="26" name="Group 25">
            <a:extLst>
              <a:ext uri="{FF2B5EF4-FFF2-40B4-BE49-F238E27FC236}">
                <a16:creationId xmlns:a16="http://schemas.microsoft.com/office/drawing/2014/main" id="{693F7E24-19E0-9893-C5A3-87AF62C9B09B}"/>
              </a:ext>
            </a:extLst>
          </p:cNvPr>
          <p:cNvGrpSpPr/>
          <p:nvPr/>
        </p:nvGrpSpPr>
        <p:grpSpPr>
          <a:xfrm>
            <a:off x="8761843" y="1835363"/>
            <a:ext cx="2937088" cy="1290153"/>
            <a:chOff x="332936" y="2627766"/>
            <a:chExt cx="2937088" cy="1290153"/>
          </a:xfrm>
        </p:grpSpPr>
        <p:sp>
          <p:nvSpPr>
            <p:cNvPr id="30" name="TextBox 29">
              <a:extLst>
                <a:ext uri="{FF2B5EF4-FFF2-40B4-BE49-F238E27FC236}">
                  <a16:creationId xmlns:a16="http://schemas.microsoft.com/office/drawing/2014/main" id="{0B22A2B6-E9F0-A357-36CF-76C0D8E25EFC}"/>
                </a:ext>
              </a:extLst>
            </p:cNvPr>
            <p:cNvSpPr txBox="1"/>
            <p:nvPr/>
          </p:nvSpPr>
          <p:spPr>
            <a:xfrm>
              <a:off x="332936" y="2627766"/>
              <a:ext cx="2937088" cy="461665"/>
            </a:xfrm>
            <a:prstGeom prst="rect">
              <a:avLst/>
            </a:prstGeom>
            <a:solidFill>
              <a:schemeClr val="accent6">
                <a:lumMod val="75000"/>
              </a:schemeClr>
            </a:solidFill>
          </p:spPr>
          <p:txBody>
            <a:bodyPr wrap="square" lIns="0" rIns="0" rtlCol="0" anchor="b">
              <a:spAutoFit/>
            </a:bodyPr>
            <a:lstStyle/>
            <a:p>
              <a:pPr algn="ctr"/>
              <a:r>
                <a:rPr lang="en-US" sz="2400" b="1" cap="all" dirty="0">
                  <a:solidFill>
                    <a:schemeClr val="bg1"/>
                  </a:solidFill>
                </a:rPr>
                <a:t>Lorem Ipsum</a:t>
              </a:r>
            </a:p>
          </p:txBody>
        </p:sp>
        <p:sp>
          <p:nvSpPr>
            <p:cNvPr id="31" name="TextBox 30">
              <a:extLst>
                <a:ext uri="{FF2B5EF4-FFF2-40B4-BE49-F238E27FC236}">
                  <a16:creationId xmlns:a16="http://schemas.microsoft.com/office/drawing/2014/main" id="{AC0A7BD9-C94C-B476-246C-560FC8795943}"/>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pic>
        <p:nvPicPr>
          <p:cNvPr id="4" name="Graphic 3" descr="Puzzle">
            <a:extLst>
              <a:ext uri="{FF2B5EF4-FFF2-40B4-BE49-F238E27FC236}">
                <a16:creationId xmlns:a16="http://schemas.microsoft.com/office/drawing/2014/main" id="{FF54BBBC-509B-25C4-0886-E1C84CE854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83801" y="4488546"/>
            <a:ext cx="640080" cy="640080"/>
          </a:xfrm>
          <a:prstGeom prst="rect">
            <a:avLst/>
          </a:prstGeom>
        </p:spPr>
      </p:pic>
      <p:pic>
        <p:nvPicPr>
          <p:cNvPr id="6" name="Graphic 5" descr="Lightbulb">
            <a:extLst>
              <a:ext uri="{FF2B5EF4-FFF2-40B4-BE49-F238E27FC236}">
                <a16:creationId xmlns:a16="http://schemas.microsoft.com/office/drawing/2014/main" id="{898FAACF-7C3E-4A3E-33D2-E59FC48292B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7673" y="4488546"/>
            <a:ext cx="640080" cy="640080"/>
          </a:xfrm>
          <a:prstGeom prst="rect">
            <a:avLst/>
          </a:prstGeom>
        </p:spPr>
      </p:pic>
      <p:pic>
        <p:nvPicPr>
          <p:cNvPr id="9" name="Graphic 8" descr="Rocket">
            <a:extLst>
              <a:ext uri="{FF2B5EF4-FFF2-40B4-BE49-F238E27FC236}">
                <a16:creationId xmlns:a16="http://schemas.microsoft.com/office/drawing/2014/main" id="{9B551915-A514-3795-402B-5BEC2925F42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01853" y="2805476"/>
            <a:ext cx="640080" cy="640080"/>
          </a:xfrm>
          <a:prstGeom prst="rect">
            <a:avLst/>
          </a:prstGeom>
        </p:spPr>
      </p:pic>
      <p:grpSp>
        <p:nvGrpSpPr>
          <p:cNvPr id="13" name="Group 12">
            <a:extLst>
              <a:ext uri="{FF2B5EF4-FFF2-40B4-BE49-F238E27FC236}">
                <a16:creationId xmlns:a16="http://schemas.microsoft.com/office/drawing/2014/main" id="{307FA1CC-0CD6-7A8E-695D-D7690DFA0DAF}"/>
              </a:ext>
            </a:extLst>
          </p:cNvPr>
          <p:cNvGrpSpPr/>
          <p:nvPr/>
        </p:nvGrpSpPr>
        <p:grpSpPr>
          <a:xfrm>
            <a:off x="8761843" y="4360849"/>
            <a:ext cx="2937088" cy="1290153"/>
            <a:chOff x="332936" y="2627766"/>
            <a:chExt cx="2937088" cy="1290153"/>
          </a:xfrm>
        </p:grpSpPr>
        <p:sp>
          <p:nvSpPr>
            <p:cNvPr id="14" name="TextBox 13">
              <a:extLst>
                <a:ext uri="{FF2B5EF4-FFF2-40B4-BE49-F238E27FC236}">
                  <a16:creationId xmlns:a16="http://schemas.microsoft.com/office/drawing/2014/main" id="{05428CE1-2831-6C18-533F-4631ED191767}"/>
                </a:ext>
              </a:extLst>
            </p:cNvPr>
            <p:cNvSpPr txBox="1"/>
            <p:nvPr/>
          </p:nvSpPr>
          <p:spPr>
            <a:xfrm>
              <a:off x="332936" y="2627766"/>
              <a:ext cx="2937088" cy="461665"/>
            </a:xfrm>
            <a:prstGeom prst="rect">
              <a:avLst/>
            </a:prstGeom>
            <a:solidFill>
              <a:schemeClr val="bg1"/>
            </a:solidFill>
          </p:spPr>
          <p:txBody>
            <a:bodyPr wrap="square" lIns="0" rIns="0" rtlCol="0" anchor="b">
              <a:spAutoFit/>
            </a:bodyPr>
            <a:lstStyle/>
            <a:p>
              <a:pPr algn="ctr"/>
              <a:r>
                <a:rPr lang="en-US" sz="2400" b="1" cap="all" dirty="0">
                  <a:solidFill>
                    <a:schemeClr val="tx1">
                      <a:lumMod val="75000"/>
                      <a:lumOff val="25000"/>
                    </a:schemeClr>
                  </a:solidFill>
                </a:rPr>
                <a:t>Lorem Ipsum</a:t>
              </a:r>
            </a:p>
          </p:txBody>
        </p:sp>
        <p:sp>
          <p:nvSpPr>
            <p:cNvPr id="15" name="TextBox 14">
              <a:extLst>
                <a:ext uri="{FF2B5EF4-FFF2-40B4-BE49-F238E27FC236}">
                  <a16:creationId xmlns:a16="http://schemas.microsoft.com/office/drawing/2014/main" id="{B2846DC5-1CF0-3D8E-D4CF-814DD51F5AC5}"/>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pic>
        <p:nvPicPr>
          <p:cNvPr id="24" name="Graphic 23" descr="Users">
            <a:extLst>
              <a:ext uri="{FF2B5EF4-FFF2-40B4-BE49-F238E27FC236}">
                <a16:creationId xmlns:a16="http://schemas.microsoft.com/office/drawing/2014/main" id="{76E3ED02-18FD-6DC0-D4A2-F510558C50E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60781" y="2066195"/>
            <a:ext cx="938809" cy="938809"/>
          </a:xfrm>
          <a:prstGeom prst="rect">
            <a:avLst/>
          </a:prstGeom>
        </p:spPr>
      </p:pic>
    </p:spTree>
    <p:extLst>
      <p:ext uri="{BB962C8B-B14F-4D97-AF65-F5344CB8AC3E}">
        <p14:creationId xmlns:p14="http://schemas.microsoft.com/office/powerpoint/2010/main" val="2644186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7" name="Group 76">
            <a:extLst>
              <a:ext uri="{FF2B5EF4-FFF2-40B4-BE49-F238E27FC236}">
                <a16:creationId xmlns:a16="http://schemas.microsoft.com/office/drawing/2014/main" id="{3D31B32A-FCF5-E53F-E56F-A19C1ECCD46A}"/>
              </a:ext>
            </a:extLst>
          </p:cNvPr>
          <p:cNvGrpSpPr/>
          <p:nvPr/>
        </p:nvGrpSpPr>
        <p:grpSpPr>
          <a:xfrm>
            <a:off x="1066800" y="1052786"/>
            <a:ext cx="4960620" cy="4923609"/>
            <a:chOff x="1066800" y="1052786"/>
            <a:chExt cx="4960620" cy="4923609"/>
          </a:xfrm>
        </p:grpSpPr>
        <p:sp>
          <p:nvSpPr>
            <p:cNvPr id="67" name="Freeform: Shape 66">
              <a:extLst>
                <a:ext uri="{FF2B5EF4-FFF2-40B4-BE49-F238E27FC236}">
                  <a16:creationId xmlns:a16="http://schemas.microsoft.com/office/drawing/2014/main" id="{C72CFAF3-BB75-7173-F52A-0CD22E9563F2}"/>
                </a:ext>
              </a:extLst>
            </p:cNvPr>
            <p:cNvSpPr/>
            <p:nvPr/>
          </p:nvSpPr>
          <p:spPr>
            <a:xfrm>
              <a:off x="2863202" y="3753714"/>
              <a:ext cx="2644019" cy="2222681"/>
            </a:xfrm>
            <a:custGeom>
              <a:avLst/>
              <a:gdLst>
                <a:gd name="connsiteX0" fmla="*/ 84017 w 2538009"/>
                <a:gd name="connsiteY0" fmla="*/ 398152 h 2089525"/>
                <a:gd name="connsiteX1" fmla="*/ 84240 w 2538009"/>
                <a:gd name="connsiteY1" fmla="*/ 402619 h 2089525"/>
                <a:gd name="connsiteX2" fmla="*/ 84239 w 2538009"/>
                <a:gd name="connsiteY2" fmla="*/ 402619 h 2089525"/>
                <a:gd name="connsiteX3" fmla="*/ 2537959 w 2538009"/>
                <a:gd name="connsiteY3" fmla="*/ 1326 h 2089525"/>
                <a:gd name="connsiteX4" fmla="*/ 2538009 w 2538009"/>
                <a:gd name="connsiteY4" fmla="*/ 2324 h 2089525"/>
                <a:gd name="connsiteX5" fmla="*/ 450808 w 2538009"/>
                <a:gd name="connsiteY5" fmla="*/ 2089525 h 2089525"/>
                <a:gd name="connsiteX6" fmla="*/ 445723 w 2538009"/>
                <a:gd name="connsiteY6" fmla="*/ 2088091 h 2089525"/>
                <a:gd name="connsiteX7" fmla="*/ 412620 w 2538009"/>
                <a:gd name="connsiteY7" fmla="*/ 2078751 h 2089525"/>
                <a:gd name="connsiteX8" fmla="*/ 359774 w 2538009"/>
                <a:gd name="connsiteY8" fmla="*/ 2027094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959 w 2538009"/>
                <a:gd name="connsiteY23" fmla="*/ 1326 h 2089525"/>
                <a:gd name="connsiteX24" fmla="*/ 2537687 w 2538009"/>
                <a:gd name="connsiteY24" fmla="*/ 0 h 2089525"/>
                <a:gd name="connsiteX25" fmla="*/ 2537892 w 2538009"/>
                <a:gd name="connsiteY25" fmla="*/ 0 h 2089525"/>
                <a:gd name="connsiteX26" fmla="*/ 2537937 w 2538009"/>
                <a:gd name="connsiteY26" fmla="*/ 885 h 2089525"/>
                <a:gd name="connsiteX27" fmla="*/ 2537687 w 2538009"/>
                <a:gd name="connsiteY27"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6716 w 2538009"/>
                <a:gd name="connsiteY13" fmla="*/ 452446 h 2089525"/>
                <a:gd name="connsiteX14" fmla="*/ 84240 w 2538009"/>
                <a:gd name="connsiteY14" fmla="*/ 402619 h 2089525"/>
                <a:gd name="connsiteX15" fmla="*/ 84518 w 2538009"/>
                <a:gd name="connsiteY15" fmla="*/ 402610 h 2089525"/>
                <a:gd name="connsiteX16" fmla="*/ 83894 w 2538009"/>
                <a:gd name="connsiteY16" fmla="*/ 368039 h 2089525"/>
                <a:gd name="connsiteX17" fmla="*/ 195263 w 2538009"/>
                <a:gd name="connsiteY17" fmla="*/ 290687 h 2089525"/>
                <a:gd name="connsiteX18" fmla="*/ 1209675 w 2538009"/>
                <a:gd name="connsiteY18" fmla="*/ 295449 h 2089525"/>
                <a:gd name="connsiteX19" fmla="*/ 1809750 w 2538009"/>
                <a:gd name="connsiteY19" fmla="*/ 238299 h 2089525"/>
                <a:gd name="connsiteX20" fmla="*/ 2333625 w 2538009"/>
                <a:gd name="connsiteY20" fmla="*/ 123999 h 2089525"/>
                <a:gd name="connsiteX21" fmla="*/ 2452688 w 2538009"/>
                <a:gd name="connsiteY21" fmla="*/ 28749 h 2089525"/>
                <a:gd name="connsiteX22" fmla="*/ 2537959 w 2538009"/>
                <a:gd name="connsiteY22" fmla="*/ 1326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4518 w 2538009"/>
                <a:gd name="connsiteY14" fmla="*/ 402610 h 2089525"/>
                <a:gd name="connsiteX15" fmla="*/ 83894 w 2538009"/>
                <a:gd name="connsiteY15" fmla="*/ 368039 h 2089525"/>
                <a:gd name="connsiteX16" fmla="*/ 195263 w 2538009"/>
                <a:gd name="connsiteY16" fmla="*/ 290687 h 2089525"/>
                <a:gd name="connsiteX17" fmla="*/ 1209675 w 2538009"/>
                <a:gd name="connsiteY17" fmla="*/ 295449 h 2089525"/>
                <a:gd name="connsiteX18" fmla="*/ 1809750 w 2538009"/>
                <a:gd name="connsiteY18" fmla="*/ 238299 h 2089525"/>
                <a:gd name="connsiteX19" fmla="*/ 2333625 w 2538009"/>
                <a:gd name="connsiteY19" fmla="*/ 123999 h 2089525"/>
                <a:gd name="connsiteX20" fmla="*/ 2452688 w 2538009"/>
                <a:gd name="connsiteY20" fmla="*/ 28749 h 2089525"/>
                <a:gd name="connsiteX21" fmla="*/ 2537959 w 2538009"/>
                <a:gd name="connsiteY21" fmla="*/ 1326 h 2089525"/>
                <a:gd name="connsiteX22" fmla="*/ 2537687 w 2538009"/>
                <a:gd name="connsiteY22" fmla="*/ 0 h 2089525"/>
                <a:gd name="connsiteX23" fmla="*/ 2537892 w 2538009"/>
                <a:gd name="connsiteY23" fmla="*/ 0 h 2089525"/>
                <a:gd name="connsiteX24" fmla="*/ 2537937 w 2538009"/>
                <a:gd name="connsiteY24" fmla="*/ 885 h 2089525"/>
                <a:gd name="connsiteX25" fmla="*/ 2537687 w 2538009"/>
                <a:gd name="connsiteY25"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3894 w 2538009"/>
                <a:gd name="connsiteY14" fmla="*/ 368039 h 2089525"/>
                <a:gd name="connsiteX15" fmla="*/ 195263 w 2538009"/>
                <a:gd name="connsiteY15" fmla="*/ 290687 h 2089525"/>
                <a:gd name="connsiteX16" fmla="*/ 1209675 w 2538009"/>
                <a:gd name="connsiteY16" fmla="*/ 295449 h 2089525"/>
                <a:gd name="connsiteX17" fmla="*/ 1809750 w 2538009"/>
                <a:gd name="connsiteY17" fmla="*/ 238299 h 2089525"/>
                <a:gd name="connsiteX18" fmla="*/ 2333625 w 2538009"/>
                <a:gd name="connsiteY18" fmla="*/ 123999 h 2089525"/>
                <a:gd name="connsiteX19" fmla="*/ 2452688 w 2538009"/>
                <a:gd name="connsiteY19" fmla="*/ 28749 h 2089525"/>
                <a:gd name="connsiteX20" fmla="*/ 2537959 w 2538009"/>
                <a:gd name="connsiteY20" fmla="*/ 1326 h 2089525"/>
                <a:gd name="connsiteX21" fmla="*/ 2537687 w 2538009"/>
                <a:gd name="connsiteY21" fmla="*/ 0 h 2089525"/>
                <a:gd name="connsiteX22" fmla="*/ 2537892 w 2538009"/>
                <a:gd name="connsiteY22" fmla="*/ 0 h 2089525"/>
                <a:gd name="connsiteX23" fmla="*/ 2537937 w 2538009"/>
                <a:gd name="connsiteY23" fmla="*/ 885 h 2089525"/>
                <a:gd name="connsiteX24" fmla="*/ 2537687 w 2538009"/>
                <a:gd name="connsiteY24"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102394 w 2538009"/>
                <a:gd name="connsiteY11" fmla="*/ 1205086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31630 w 2485622"/>
                <a:gd name="connsiteY0" fmla="*/ 398152 h 2089525"/>
                <a:gd name="connsiteX1" fmla="*/ 31853 w 2485622"/>
                <a:gd name="connsiteY1" fmla="*/ 402619 h 2089525"/>
                <a:gd name="connsiteX2" fmla="*/ 31852 w 2485622"/>
                <a:gd name="connsiteY2" fmla="*/ 402619 h 2089525"/>
                <a:gd name="connsiteX3" fmla="*/ 31630 w 2485622"/>
                <a:gd name="connsiteY3" fmla="*/ 398152 h 2089525"/>
                <a:gd name="connsiteX4" fmla="*/ 2485572 w 2485622"/>
                <a:gd name="connsiteY4" fmla="*/ 1326 h 2089525"/>
                <a:gd name="connsiteX5" fmla="*/ 2485622 w 2485622"/>
                <a:gd name="connsiteY5" fmla="*/ 2324 h 2089525"/>
                <a:gd name="connsiteX6" fmla="*/ 398421 w 2485622"/>
                <a:gd name="connsiteY6" fmla="*/ 2089525 h 2089525"/>
                <a:gd name="connsiteX7" fmla="*/ 393336 w 2485622"/>
                <a:gd name="connsiteY7" fmla="*/ 2088091 h 2089525"/>
                <a:gd name="connsiteX8" fmla="*/ 360233 w 2485622"/>
                <a:gd name="connsiteY8" fmla="*/ 2078751 h 2089525"/>
                <a:gd name="connsiteX9" fmla="*/ 242888 w 2485622"/>
                <a:gd name="connsiteY9" fmla="*/ 2019474 h 2089525"/>
                <a:gd name="connsiteX10" fmla="*/ 140495 w 2485622"/>
                <a:gd name="connsiteY10" fmla="*/ 1738487 h 2089525"/>
                <a:gd name="connsiteX11" fmla="*/ 50007 w 2485622"/>
                <a:gd name="connsiteY11" fmla="*/ 1205086 h 2089525"/>
                <a:gd name="connsiteX12" fmla="*/ 0 w 2485622"/>
                <a:gd name="connsiteY12" fmla="*/ 478806 h 2089525"/>
                <a:gd name="connsiteX13" fmla="*/ 31507 w 2485622"/>
                <a:gd name="connsiteY13" fmla="*/ 368039 h 2089525"/>
                <a:gd name="connsiteX14" fmla="*/ 142876 w 2485622"/>
                <a:gd name="connsiteY14" fmla="*/ 290687 h 2089525"/>
                <a:gd name="connsiteX15" fmla="*/ 1157288 w 2485622"/>
                <a:gd name="connsiteY15" fmla="*/ 295449 h 2089525"/>
                <a:gd name="connsiteX16" fmla="*/ 1757363 w 2485622"/>
                <a:gd name="connsiteY16" fmla="*/ 238299 h 2089525"/>
                <a:gd name="connsiteX17" fmla="*/ 2281238 w 2485622"/>
                <a:gd name="connsiteY17" fmla="*/ 123999 h 2089525"/>
                <a:gd name="connsiteX18" fmla="*/ 2400301 w 2485622"/>
                <a:gd name="connsiteY18" fmla="*/ 28749 h 2089525"/>
                <a:gd name="connsiteX19" fmla="*/ 2485572 w 2485622"/>
                <a:gd name="connsiteY19" fmla="*/ 1326 h 2089525"/>
                <a:gd name="connsiteX20" fmla="*/ 2485300 w 2485622"/>
                <a:gd name="connsiteY20" fmla="*/ 0 h 2089525"/>
                <a:gd name="connsiteX21" fmla="*/ 2485505 w 2485622"/>
                <a:gd name="connsiteY21" fmla="*/ 0 h 2089525"/>
                <a:gd name="connsiteX22" fmla="*/ 2485550 w 2485622"/>
                <a:gd name="connsiteY22" fmla="*/ 885 h 2089525"/>
                <a:gd name="connsiteX23" fmla="*/ 2485300 w 2485622"/>
                <a:gd name="connsiteY23" fmla="*/ 0 h 2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5622" h="2089525">
                  <a:moveTo>
                    <a:pt x="31630" y="398152"/>
                  </a:moveTo>
                  <a:lnTo>
                    <a:pt x="31853" y="402619"/>
                  </a:lnTo>
                  <a:lnTo>
                    <a:pt x="31852" y="402619"/>
                  </a:lnTo>
                  <a:lnTo>
                    <a:pt x="31630" y="398152"/>
                  </a:lnTo>
                  <a:close/>
                  <a:moveTo>
                    <a:pt x="2485572" y="1326"/>
                  </a:moveTo>
                  <a:cubicBezTo>
                    <a:pt x="2485589" y="1658"/>
                    <a:pt x="2485605" y="1991"/>
                    <a:pt x="2485622" y="2324"/>
                  </a:cubicBezTo>
                  <a:cubicBezTo>
                    <a:pt x="2485622" y="1155053"/>
                    <a:pt x="1551150" y="2089525"/>
                    <a:pt x="398421" y="2089525"/>
                  </a:cubicBezTo>
                  <a:lnTo>
                    <a:pt x="393336" y="2088091"/>
                  </a:lnTo>
                  <a:lnTo>
                    <a:pt x="360233" y="2078751"/>
                  </a:lnTo>
                  <a:cubicBezTo>
                    <a:pt x="335158" y="2067315"/>
                    <a:pt x="283083" y="2073804"/>
                    <a:pt x="242888" y="2019474"/>
                  </a:cubicBezTo>
                  <a:lnTo>
                    <a:pt x="140495" y="1738487"/>
                  </a:lnTo>
                  <a:lnTo>
                    <a:pt x="50007" y="1205086"/>
                  </a:lnTo>
                  <a:lnTo>
                    <a:pt x="0" y="478806"/>
                  </a:lnTo>
                  <a:lnTo>
                    <a:pt x="31507" y="368039"/>
                  </a:lnTo>
                  <a:lnTo>
                    <a:pt x="142876" y="290687"/>
                  </a:lnTo>
                  <a:lnTo>
                    <a:pt x="1157288" y="295449"/>
                  </a:lnTo>
                  <a:lnTo>
                    <a:pt x="1757363" y="238299"/>
                  </a:lnTo>
                  <a:lnTo>
                    <a:pt x="2281238" y="123999"/>
                  </a:lnTo>
                  <a:lnTo>
                    <a:pt x="2400301" y="28749"/>
                  </a:lnTo>
                  <a:lnTo>
                    <a:pt x="2485572" y="1326"/>
                  </a:lnTo>
                  <a:close/>
                  <a:moveTo>
                    <a:pt x="2485300" y="0"/>
                  </a:moveTo>
                  <a:lnTo>
                    <a:pt x="2485505" y="0"/>
                  </a:lnTo>
                  <a:lnTo>
                    <a:pt x="2485550" y="885"/>
                  </a:lnTo>
                  <a:cubicBezTo>
                    <a:pt x="2485466" y="590"/>
                    <a:pt x="2485383" y="295"/>
                    <a:pt x="2485300" y="0"/>
                  </a:cubicBezTo>
                  <a:close/>
                </a:path>
              </a:pathLst>
            </a:custGeom>
            <a:gradFill flip="none" rotWithShape="1">
              <a:gsLst>
                <a:gs pos="0">
                  <a:schemeClr val="bg1">
                    <a:lumMod val="85000"/>
                  </a:schemeClr>
                </a:gs>
                <a:gs pos="50000">
                  <a:schemeClr val="bg1">
                    <a:lumMod val="95000"/>
                  </a:schemeClr>
                </a:gs>
                <a:gs pos="100000">
                  <a:schemeClr val="bg1"/>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68" name="Freeform: Shape 67">
              <a:extLst>
                <a:ext uri="{FF2B5EF4-FFF2-40B4-BE49-F238E27FC236}">
                  <a16:creationId xmlns:a16="http://schemas.microsoft.com/office/drawing/2014/main" id="{F2F9975F-B5DF-9B3E-2248-69375884C60C}"/>
                </a:ext>
              </a:extLst>
            </p:cNvPr>
            <p:cNvSpPr/>
            <p:nvPr/>
          </p:nvSpPr>
          <p:spPr>
            <a:xfrm rot="16200000">
              <a:off x="3808171" y="2453198"/>
              <a:ext cx="787590" cy="2610509"/>
            </a:xfrm>
            <a:custGeom>
              <a:avLst/>
              <a:gdLst>
                <a:gd name="connsiteX0" fmla="*/ 899854 w 899854"/>
                <a:gd name="connsiteY0" fmla="*/ 510013 h 2436659"/>
                <a:gd name="connsiteX1" fmla="*/ 717964 w 899854"/>
                <a:gd name="connsiteY1" fmla="*/ 711392 h 2436659"/>
                <a:gd name="connsiteX2" fmla="*/ 735139 w 899854"/>
                <a:gd name="connsiteY2" fmla="*/ 728567 h 2436659"/>
                <a:gd name="connsiteX3" fmla="*/ 701909 w 899854"/>
                <a:gd name="connsiteY3" fmla="*/ 729167 h 2436659"/>
                <a:gd name="connsiteX4" fmla="*/ 701907 w 899854"/>
                <a:gd name="connsiteY4" fmla="*/ 729169 h 2436659"/>
                <a:gd name="connsiteX5" fmla="*/ 735138 w 899854"/>
                <a:gd name="connsiteY5" fmla="*/ 728569 h 2436659"/>
                <a:gd name="connsiteX6" fmla="*/ 734176 w 899854"/>
                <a:gd name="connsiteY6" fmla="*/ 781958 h 2436659"/>
                <a:gd name="connsiteX7" fmla="*/ 370855 w 899854"/>
                <a:gd name="connsiteY7" fmla="*/ 2436659 h 2436659"/>
                <a:gd name="connsiteX8" fmla="*/ 7535 w 899854"/>
                <a:gd name="connsiteY8" fmla="*/ 781958 h 2436659"/>
                <a:gd name="connsiteX9" fmla="*/ 6572 w 899854"/>
                <a:gd name="connsiteY9" fmla="*/ 728611 h 2436659"/>
                <a:gd name="connsiteX10" fmla="*/ 252996 w 899854"/>
                <a:gd name="connsiteY10" fmla="*/ 733057 h 2436659"/>
                <a:gd name="connsiteX11" fmla="*/ 252996 w 899854"/>
                <a:gd name="connsiteY11" fmla="*/ 733056 h 2436659"/>
                <a:gd name="connsiteX12" fmla="*/ 6571 w 899854"/>
                <a:gd name="connsiteY12" fmla="*/ 728610 h 2436659"/>
                <a:gd name="connsiteX13" fmla="*/ 0 w 899854"/>
                <a:gd name="connsiteY13" fmla="*/ 364304 h 2436659"/>
                <a:gd name="connsiteX14" fmla="*/ 6572 w 899854"/>
                <a:gd name="connsiteY14" fmla="*/ 0 h 2436659"/>
                <a:gd name="connsiteX15" fmla="*/ 133139 w 899854"/>
                <a:gd name="connsiteY15" fmla="*/ 126568 h 2436659"/>
                <a:gd name="connsiteX16" fmla="*/ 195004 w 899854"/>
                <a:gd name="connsiteY16" fmla="*/ 97263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33139 w 735139"/>
                <a:gd name="connsiteY15" fmla="*/ 126568 h 2436659"/>
                <a:gd name="connsiteX16" fmla="*/ 195004 w 735139"/>
                <a:gd name="connsiteY16" fmla="*/ 97263 h 2436659"/>
                <a:gd name="connsiteX17" fmla="*/ 569654 w 735139"/>
                <a:gd name="connsiteY17"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95004 w 735139"/>
                <a:gd name="connsiteY15" fmla="*/ 97263 h 2436659"/>
                <a:gd name="connsiteX16" fmla="*/ 569654 w 735139"/>
                <a:gd name="connsiteY16"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6571 w 735139"/>
                <a:gd name="connsiteY11" fmla="*/ 728610 h 2436659"/>
                <a:gd name="connsiteX12" fmla="*/ 0 w 735139"/>
                <a:gd name="connsiteY12" fmla="*/ 364304 h 2436659"/>
                <a:gd name="connsiteX13" fmla="*/ 6572 w 735139"/>
                <a:gd name="connsiteY13" fmla="*/ 0 h 2436659"/>
                <a:gd name="connsiteX14" fmla="*/ 195004 w 735139"/>
                <a:gd name="connsiteY14" fmla="*/ 97263 h 2436659"/>
                <a:gd name="connsiteX15" fmla="*/ 569654 w 735139"/>
                <a:gd name="connsiteY15"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6571 w 735139"/>
                <a:gd name="connsiteY10" fmla="*/ 728610 h 2436659"/>
                <a:gd name="connsiteX11" fmla="*/ 0 w 735139"/>
                <a:gd name="connsiteY11" fmla="*/ 364304 h 2436659"/>
                <a:gd name="connsiteX12" fmla="*/ 6572 w 735139"/>
                <a:gd name="connsiteY12" fmla="*/ 0 h 2436659"/>
                <a:gd name="connsiteX13" fmla="*/ 195004 w 735139"/>
                <a:gd name="connsiteY13" fmla="*/ 97263 h 2436659"/>
                <a:gd name="connsiteX14" fmla="*/ 569654 w 735139"/>
                <a:gd name="connsiteY14" fmla="*/ 402066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5139" h="2436659">
                  <a:moveTo>
                    <a:pt x="569654" y="402066"/>
                  </a:moveTo>
                  <a:lnTo>
                    <a:pt x="717964" y="711392"/>
                  </a:lnTo>
                  <a:lnTo>
                    <a:pt x="735139" y="728567"/>
                  </a:lnTo>
                  <a:lnTo>
                    <a:pt x="701909" y="729167"/>
                  </a:lnTo>
                  <a:lnTo>
                    <a:pt x="701907" y="729169"/>
                  </a:lnTo>
                  <a:lnTo>
                    <a:pt x="735138" y="728569"/>
                  </a:ln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6571" y="728610"/>
                  </a:lnTo>
                  <a:lnTo>
                    <a:pt x="0" y="364304"/>
                  </a:lnTo>
                  <a:lnTo>
                    <a:pt x="6572" y="0"/>
                  </a:lnTo>
                  <a:lnTo>
                    <a:pt x="195004" y="97263"/>
                  </a:lnTo>
                  <a:cubicBezTo>
                    <a:pt x="429954" y="234846"/>
                    <a:pt x="334704" y="264483"/>
                    <a:pt x="569654" y="402066"/>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69" name="Freeform: Shape 68">
              <a:extLst>
                <a:ext uri="{FF2B5EF4-FFF2-40B4-BE49-F238E27FC236}">
                  <a16:creationId xmlns:a16="http://schemas.microsoft.com/office/drawing/2014/main" id="{5FEABF79-AA5B-8D3C-0E81-EAF5E34404E6}"/>
                </a:ext>
              </a:extLst>
            </p:cNvPr>
            <p:cNvSpPr/>
            <p:nvPr/>
          </p:nvSpPr>
          <p:spPr>
            <a:xfrm>
              <a:off x="1066801" y="3753712"/>
              <a:ext cx="2214801" cy="2221157"/>
            </a:xfrm>
            <a:custGeom>
              <a:avLst/>
              <a:gdLst>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89143 w 2082117"/>
                <a:gd name="connsiteY4" fmla="*/ 108446 h 2088092"/>
                <a:gd name="connsiteX5" fmla="*/ 102869 w 2082117"/>
                <a:gd name="connsiteY5" fmla="*/ 19226 h 2088092"/>
                <a:gd name="connsiteX6" fmla="*/ 636269 w 2082117"/>
                <a:gd name="connsiteY6" fmla="*/ 219251 h 2088092"/>
                <a:gd name="connsiteX7" fmla="*/ 1074419 w 2082117"/>
                <a:gd name="connsiteY7" fmla="*/ 228776 h 2088092"/>
                <a:gd name="connsiteX8" fmla="*/ 1674494 w 2082117"/>
                <a:gd name="connsiteY8" fmla="*/ 304976 h 2088092"/>
                <a:gd name="connsiteX9" fmla="*/ 1678648 w 2082117"/>
                <a:gd name="connsiteY9" fmla="*/ 367288 h 2088092"/>
                <a:gd name="connsiteX10" fmla="*/ 1719877 w 2082117"/>
                <a:gd name="connsiteY10" fmla="*/ 368032 h 2088092"/>
                <a:gd name="connsiteX11" fmla="*/ 1720374 w 2082117"/>
                <a:gd name="connsiteY11" fmla="*/ 397438 h 2088092"/>
                <a:gd name="connsiteX12" fmla="*/ 2049014 w 2082117"/>
                <a:gd name="connsiteY12" fmla="*/ 2078752 h 2088092"/>
                <a:gd name="connsiteX13" fmla="*/ 2082117 w 2082117"/>
                <a:gd name="connsiteY13" fmla="*/ 2088092 h 2088092"/>
                <a:gd name="connsiteX14" fmla="*/ 1873798 w 2082117"/>
                <a:gd name="connsiteY14" fmla="*/ 2077573 h 2088092"/>
                <a:gd name="connsiteX15" fmla="*/ 0 w 2082117"/>
                <a:gd name="connsiteY15" fmla="*/ 1147 h 2088092"/>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102869 w 2082117"/>
                <a:gd name="connsiteY4" fmla="*/ 19226 h 2088092"/>
                <a:gd name="connsiteX5" fmla="*/ 636269 w 2082117"/>
                <a:gd name="connsiteY5" fmla="*/ 219251 h 2088092"/>
                <a:gd name="connsiteX6" fmla="*/ 1074419 w 2082117"/>
                <a:gd name="connsiteY6" fmla="*/ 228776 h 2088092"/>
                <a:gd name="connsiteX7" fmla="*/ 1674494 w 2082117"/>
                <a:gd name="connsiteY7" fmla="*/ 304976 h 2088092"/>
                <a:gd name="connsiteX8" fmla="*/ 1678648 w 2082117"/>
                <a:gd name="connsiteY8" fmla="*/ 367288 h 2088092"/>
                <a:gd name="connsiteX9" fmla="*/ 1719877 w 2082117"/>
                <a:gd name="connsiteY9" fmla="*/ 368032 h 2088092"/>
                <a:gd name="connsiteX10" fmla="*/ 1720374 w 2082117"/>
                <a:gd name="connsiteY10" fmla="*/ 397438 h 2088092"/>
                <a:gd name="connsiteX11" fmla="*/ 2049014 w 2082117"/>
                <a:gd name="connsiteY11" fmla="*/ 2078752 h 2088092"/>
                <a:gd name="connsiteX12" fmla="*/ 2082117 w 2082117"/>
                <a:gd name="connsiteY12" fmla="*/ 2088092 h 2088092"/>
                <a:gd name="connsiteX13" fmla="*/ 1873798 w 2082117"/>
                <a:gd name="connsiteY13" fmla="*/ 2077573 h 2088092"/>
                <a:gd name="connsiteX14" fmla="*/ 0 w 2082117"/>
                <a:gd name="connsiteY14" fmla="*/ 1147 h 2088092"/>
                <a:gd name="connsiteX15" fmla="*/ 59 w 2082117"/>
                <a:gd name="connsiteY15" fmla="*/ 0 h 2088092"/>
                <a:gd name="connsiteX0" fmla="*/ 59 w 2082117"/>
                <a:gd name="connsiteY0" fmla="*/ 2275 h 2090367"/>
                <a:gd name="connsiteX1" fmla="*/ 284 w 2082117"/>
                <a:gd name="connsiteY1" fmla="*/ 2275 h 2090367"/>
                <a:gd name="connsiteX2" fmla="*/ 1 w 2082117"/>
                <a:gd name="connsiteY2" fmla="*/ 3421 h 2090367"/>
                <a:gd name="connsiteX3" fmla="*/ 102869 w 2082117"/>
                <a:gd name="connsiteY3" fmla="*/ 21501 h 2090367"/>
                <a:gd name="connsiteX4" fmla="*/ 636269 w 2082117"/>
                <a:gd name="connsiteY4" fmla="*/ 221526 h 2090367"/>
                <a:gd name="connsiteX5" fmla="*/ 1074419 w 2082117"/>
                <a:gd name="connsiteY5" fmla="*/ 231051 h 2090367"/>
                <a:gd name="connsiteX6" fmla="*/ 1674494 w 2082117"/>
                <a:gd name="connsiteY6" fmla="*/ 307251 h 2090367"/>
                <a:gd name="connsiteX7" fmla="*/ 1678648 w 2082117"/>
                <a:gd name="connsiteY7" fmla="*/ 369563 h 2090367"/>
                <a:gd name="connsiteX8" fmla="*/ 1719877 w 2082117"/>
                <a:gd name="connsiteY8" fmla="*/ 370307 h 2090367"/>
                <a:gd name="connsiteX9" fmla="*/ 1720374 w 2082117"/>
                <a:gd name="connsiteY9" fmla="*/ 399713 h 2090367"/>
                <a:gd name="connsiteX10" fmla="*/ 2049014 w 2082117"/>
                <a:gd name="connsiteY10" fmla="*/ 2081027 h 2090367"/>
                <a:gd name="connsiteX11" fmla="*/ 2082117 w 2082117"/>
                <a:gd name="connsiteY11" fmla="*/ 2090367 h 2090367"/>
                <a:gd name="connsiteX12" fmla="*/ 1873798 w 2082117"/>
                <a:gd name="connsiteY12" fmla="*/ 2079848 h 2090367"/>
                <a:gd name="connsiteX13" fmla="*/ 0 w 2082117"/>
                <a:gd name="connsiteY13" fmla="*/ 3422 h 2090367"/>
                <a:gd name="connsiteX14" fmla="*/ 59 w 2082117"/>
                <a:gd name="connsiteY14" fmla="*/ 2275 h 2090367"/>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74419 w 2082117"/>
                <a:gd name="connsiteY5" fmla="*/ 228776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719877 w 2082117"/>
                <a:gd name="connsiteY7" fmla="*/ 368032 h 2088092"/>
                <a:gd name="connsiteX8" fmla="*/ 1720374 w 2082117"/>
                <a:gd name="connsiteY8" fmla="*/ 397438 h 2088092"/>
                <a:gd name="connsiteX9" fmla="*/ 2049014 w 2082117"/>
                <a:gd name="connsiteY9" fmla="*/ 2078752 h 2088092"/>
                <a:gd name="connsiteX10" fmla="*/ 2082117 w 2082117"/>
                <a:gd name="connsiteY10" fmla="*/ 2088092 h 2088092"/>
                <a:gd name="connsiteX11" fmla="*/ 1873798 w 2082117"/>
                <a:gd name="connsiteY11" fmla="*/ 2077573 h 2088092"/>
                <a:gd name="connsiteX12" fmla="*/ 0 w 2082117"/>
                <a:gd name="connsiteY12" fmla="*/ 1147 h 2088092"/>
                <a:gd name="connsiteX13" fmla="*/ 59 w 2082117"/>
                <a:gd name="connsiteY13" fmla="*/ 0 h 208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2117" h="2088092">
                  <a:moveTo>
                    <a:pt x="59" y="0"/>
                  </a:moveTo>
                  <a:lnTo>
                    <a:pt x="284" y="0"/>
                  </a:lnTo>
                  <a:cubicBezTo>
                    <a:pt x="190" y="382"/>
                    <a:pt x="95" y="764"/>
                    <a:pt x="1" y="1146"/>
                  </a:cubicBezTo>
                  <a:cubicBezTo>
                    <a:pt x="17098" y="4350"/>
                    <a:pt x="87311" y="63838"/>
                    <a:pt x="193356" y="100189"/>
                  </a:cubicBezTo>
                  <a:lnTo>
                    <a:pt x="636269" y="219251"/>
                  </a:lnTo>
                  <a:lnTo>
                    <a:pt x="1083944" y="271638"/>
                  </a:lnTo>
                  <a:lnTo>
                    <a:pt x="1674494" y="304976"/>
                  </a:lnTo>
                  <a:lnTo>
                    <a:pt x="1719877" y="368032"/>
                  </a:lnTo>
                  <a:cubicBezTo>
                    <a:pt x="1720043" y="377834"/>
                    <a:pt x="1720208" y="387636"/>
                    <a:pt x="1720374" y="397438"/>
                  </a:cubicBezTo>
                  <a:cubicBezTo>
                    <a:pt x="1751082" y="1293005"/>
                    <a:pt x="1884211" y="1985227"/>
                    <a:pt x="2049014" y="2078752"/>
                  </a:cubicBezTo>
                  <a:lnTo>
                    <a:pt x="2082117" y="2088092"/>
                  </a:lnTo>
                  <a:lnTo>
                    <a:pt x="1873798" y="2077573"/>
                  </a:lnTo>
                  <a:cubicBezTo>
                    <a:pt x="821315" y="1970688"/>
                    <a:pt x="0" y="1081831"/>
                    <a:pt x="0" y="1147"/>
                  </a:cubicBezTo>
                  <a:cubicBezTo>
                    <a:pt x="20" y="765"/>
                    <a:pt x="39" y="382"/>
                    <a:pt x="59"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70" name="Freeform: Shape 69">
              <a:extLst>
                <a:ext uri="{FF2B5EF4-FFF2-40B4-BE49-F238E27FC236}">
                  <a16:creationId xmlns:a16="http://schemas.microsoft.com/office/drawing/2014/main" id="{6C97D4ED-4789-453D-1AAB-5C32C4881F65}"/>
                </a:ext>
              </a:extLst>
            </p:cNvPr>
            <p:cNvSpPr/>
            <p:nvPr/>
          </p:nvSpPr>
          <p:spPr>
            <a:xfrm>
              <a:off x="1066800" y="1534721"/>
              <a:ext cx="2220210" cy="2610475"/>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3425 w 2072352"/>
                <a:gd name="connsiteY7" fmla="*/ 2180343 h 2470968"/>
                <a:gd name="connsiteX8" fmla="*/ 1708668 w 2072352"/>
                <a:gd name="connsiteY8" fmla="*/ 2470959 h 2470968"/>
                <a:gd name="connsiteX9" fmla="*/ 1708391 w 2072352"/>
                <a:gd name="connsiteY9" fmla="*/ 2470968 h 2470968"/>
                <a:gd name="connsiteX10" fmla="*/ 1708135 w 2072352"/>
                <a:gd name="connsiteY10" fmla="*/ 2465824 h 2470968"/>
                <a:gd name="connsiteX11" fmla="*/ 1707641 w 2072352"/>
                <a:gd name="connsiteY11" fmla="*/ 2436627 h 2470968"/>
                <a:gd name="connsiteX12" fmla="*/ 1654703 w 2072352"/>
                <a:gd name="connsiteY12" fmla="*/ 2435672 h 2470968"/>
                <a:gd name="connsiteX13" fmla="*/ 2 w 2072352"/>
                <a:gd name="connsiteY13" fmla="*/ 2072352 h 2470968"/>
                <a:gd name="connsiteX14" fmla="*/ 283 w 2072352"/>
                <a:gd name="connsiteY14" fmla="*/ 2071214 h 2470968"/>
                <a:gd name="connsiteX15" fmla="*/ 59 w 2072352"/>
                <a:gd name="connsiteY15" fmla="*/ 2071214 h 2470968"/>
                <a:gd name="connsiteX16" fmla="*/ 1 w 2072352"/>
                <a:gd name="connsiteY16" fmla="*/ 2072353 h 2470968"/>
                <a:gd name="connsiteX17" fmla="*/ 15 w 2072352"/>
                <a:gd name="connsiteY17" fmla="*/ 2072651 h 2470968"/>
                <a:gd name="connsiteX18" fmla="*/ 0 w 2072352"/>
                <a:gd name="connsiteY18" fmla="*/ 2072352 h 2470968"/>
                <a:gd name="connsiteX19" fmla="*/ 2072352 w 2072352"/>
                <a:gd name="connsiteY19"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8135 w 2072352"/>
                <a:gd name="connsiteY9" fmla="*/ 2465824 h 2470968"/>
                <a:gd name="connsiteX10" fmla="*/ 1707641 w 2072352"/>
                <a:gd name="connsiteY10" fmla="*/ 2436627 h 2470968"/>
                <a:gd name="connsiteX11" fmla="*/ 1654703 w 2072352"/>
                <a:gd name="connsiteY11" fmla="*/ 2435672 h 2470968"/>
                <a:gd name="connsiteX12" fmla="*/ 2 w 2072352"/>
                <a:gd name="connsiteY12" fmla="*/ 2072352 h 2470968"/>
                <a:gd name="connsiteX13" fmla="*/ 283 w 2072352"/>
                <a:gd name="connsiteY13" fmla="*/ 2071214 h 2470968"/>
                <a:gd name="connsiteX14" fmla="*/ 59 w 2072352"/>
                <a:gd name="connsiteY14" fmla="*/ 2071214 h 2470968"/>
                <a:gd name="connsiteX15" fmla="*/ 1 w 2072352"/>
                <a:gd name="connsiteY15" fmla="*/ 2072353 h 2470968"/>
                <a:gd name="connsiteX16" fmla="*/ 15 w 2072352"/>
                <a:gd name="connsiteY16" fmla="*/ 2072651 h 2470968"/>
                <a:gd name="connsiteX17" fmla="*/ 0 w 2072352"/>
                <a:gd name="connsiteY17" fmla="*/ 2072352 h 2470968"/>
                <a:gd name="connsiteX18" fmla="*/ 2072352 w 2072352"/>
                <a:gd name="connsiteY18"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7641 w 2072352"/>
                <a:gd name="connsiteY9" fmla="*/ 2436627 h 2470968"/>
                <a:gd name="connsiteX10" fmla="*/ 1654703 w 2072352"/>
                <a:gd name="connsiteY10" fmla="*/ 2435672 h 2470968"/>
                <a:gd name="connsiteX11" fmla="*/ 2 w 2072352"/>
                <a:gd name="connsiteY11" fmla="*/ 2072352 h 2470968"/>
                <a:gd name="connsiteX12" fmla="*/ 283 w 2072352"/>
                <a:gd name="connsiteY12" fmla="*/ 2071214 h 2470968"/>
                <a:gd name="connsiteX13" fmla="*/ 59 w 2072352"/>
                <a:gd name="connsiteY13" fmla="*/ 2071214 h 2470968"/>
                <a:gd name="connsiteX14" fmla="*/ 1 w 2072352"/>
                <a:gd name="connsiteY14" fmla="*/ 2072353 h 2470968"/>
                <a:gd name="connsiteX15" fmla="*/ 15 w 2072352"/>
                <a:gd name="connsiteY15" fmla="*/ 2072651 h 2470968"/>
                <a:gd name="connsiteX16" fmla="*/ 0 w 2072352"/>
                <a:gd name="connsiteY16" fmla="*/ 2072352 h 2470968"/>
                <a:gd name="connsiteX17" fmla="*/ 2072352 w 2072352"/>
                <a:gd name="connsiteY17"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999879 w 2072352"/>
                <a:gd name="connsiteY3" fmla="*/ 40723 h 2470959"/>
                <a:gd name="connsiteX4" fmla="*/ 1967152 w 2072352"/>
                <a:gd name="connsiteY4" fmla="*/ 85930 h 2470959"/>
                <a:gd name="connsiteX5" fmla="*/ 2046609 w 2072352"/>
                <a:gd name="connsiteY5" fmla="*/ 76503 h 2470959"/>
                <a:gd name="connsiteX6" fmla="*/ 1913259 w 2072352"/>
                <a:gd name="connsiteY6" fmla="*/ 2013253 h 2470959"/>
                <a:gd name="connsiteX7" fmla="*/ 1708668 w 2072352"/>
                <a:gd name="connsiteY7" fmla="*/ 2470959 h 2470959"/>
                <a:gd name="connsiteX8" fmla="*/ 1707641 w 2072352"/>
                <a:gd name="connsiteY8" fmla="*/ 2436627 h 2470959"/>
                <a:gd name="connsiteX9" fmla="*/ 1654703 w 2072352"/>
                <a:gd name="connsiteY9" fmla="*/ 2435672 h 2470959"/>
                <a:gd name="connsiteX10" fmla="*/ 2 w 2072352"/>
                <a:gd name="connsiteY10" fmla="*/ 2072352 h 2470959"/>
                <a:gd name="connsiteX11" fmla="*/ 283 w 2072352"/>
                <a:gd name="connsiteY11" fmla="*/ 2071214 h 2470959"/>
                <a:gd name="connsiteX12" fmla="*/ 59 w 2072352"/>
                <a:gd name="connsiteY12" fmla="*/ 2071214 h 2470959"/>
                <a:gd name="connsiteX13" fmla="*/ 1 w 2072352"/>
                <a:gd name="connsiteY13" fmla="*/ 2072353 h 2470959"/>
                <a:gd name="connsiteX14" fmla="*/ 15 w 2072352"/>
                <a:gd name="connsiteY14" fmla="*/ 2072651 h 2470959"/>
                <a:gd name="connsiteX15" fmla="*/ 0 w 2072352"/>
                <a:gd name="connsiteY15" fmla="*/ 2072352 h 2470959"/>
                <a:gd name="connsiteX16" fmla="*/ 2072352 w 2072352"/>
                <a:gd name="connsiteY16"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1967152 w 2072352"/>
                <a:gd name="connsiteY4" fmla="*/ 85930 h 2436627"/>
                <a:gd name="connsiteX5" fmla="*/ 2046609 w 2072352"/>
                <a:gd name="connsiteY5" fmla="*/ 76503 h 2436627"/>
                <a:gd name="connsiteX6" fmla="*/ 1913259 w 2072352"/>
                <a:gd name="connsiteY6" fmla="*/ 2013253 h 2436627"/>
                <a:gd name="connsiteX7" fmla="*/ 1707641 w 2072352"/>
                <a:gd name="connsiteY7" fmla="*/ 2436627 h 2436627"/>
                <a:gd name="connsiteX8" fmla="*/ 1654703 w 2072352"/>
                <a:gd name="connsiteY8" fmla="*/ 2435672 h 2436627"/>
                <a:gd name="connsiteX9" fmla="*/ 2 w 2072352"/>
                <a:gd name="connsiteY9" fmla="*/ 2072352 h 2436627"/>
                <a:gd name="connsiteX10" fmla="*/ 283 w 2072352"/>
                <a:gd name="connsiteY10" fmla="*/ 2071214 h 2436627"/>
                <a:gd name="connsiteX11" fmla="*/ 59 w 2072352"/>
                <a:gd name="connsiteY11" fmla="*/ 2071214 h 2436627"/>
                <a:gd name="connsiteX12" fmla="*/ 1 w 2072352"/>
                <a:gd name="connsiteY12" fmla="*/ 2072353 h 2436627"/>
                <a:gd name="connsiteX13" fmla="*/ 15 w 2072352"/>
                <a:gd name="connsiteY13" fmla="*/ 2072651 h 2436627"/>
                <a:gd name="connsiteX14" fmla="*/ 0 w 2072352"/>
                <a:gd name="connsiteY14" fmla="*/ 2072352 h 2436627"/>
                <a:gd name="connsiteX15" fmla="*/ 2072352 w 2072352"/>
                <a:gd name="connsiteY15" fmla="*/ 0 h 2436627"/>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2046609 w 2072352"/>
                <a:gd name="connsiteY4" fmla="*/ 76503 h 2436627"/>
                <a:gd name="connsiteX5" fmla="*/ 1913259 w 2072352"/>
                <a:gd name="connsiteY5" fmla="*/ 2013253 h 2436627"/>
                <a:gd name="connsiteX6" fmla="*/ 1707641 w 2072352"/>
                <a:gd name="connsiteY6" fmla="*/ 2436627 h 2436627"/>
                <a:gd name="connsiteX7" fmla="*/ 1654703 w 2072352"/>
                <a:gd name="connsiteY7" fmla="*/ 2435672 h 2436627"/>
                <a:gd name="connsiteX8" fmla="*/ 2 w 2072352"/>
                <a:gd name="connsiteY8" fmla="*/ 2072352 h 2436627"/>
                <a:gd name="connsiteX9" fmla="*/ 283 w 2072352"/>
                <a:gd name="connsiteY9" fmla="*/ 2071214 h 2436627"/>
                <a:gd name="connsiteX10" fmla="*/ 59 w 2072352"/>
                <a:gd name="connsiteY10" fmla="*/ 2071214 h 2436627"/>
                <a:gd name="connsiteX11" fmla="*/ 1 w 2072352"/>
                <a:gd name="connsiteY11" fmla="*/ 2072353 h 2436627"/>
                <a:gd name="connsiteX12" fmla="*/ 15 w 2072352"/>
                <a:gd name="connsiteY12" fmla="*/ 2072651 h 2436627"/>
                <a:gd name="connsiteX13" fmla="*/ 0 w 2072352"/>
                <a:gd name="connsiteY13" fmla="*/ 2072352 h 2436627"/>
                <a:gd name="connsiteX14" fmla="*/ 2072352 w 2072352"/>
                <a:gd name="connsiteY14" fmla="*/ 0 h 2436627"/>
                <a:gd name="connsiteX0" fmla="*/ 2072352 w 2072352"/>
                <a:gd name="connsiteY0" fmla="*/ 87222 h 2523849"/>
                <a:gd name="connsiteX1" fmla="*/ 2072352 w 2072352"/>
                <a:gd name="connsiteY1" fmla="*/ 88392 h 2523849"/>
                <a:gd name="connsiteX2" fmla="*/ 2034436 w 2072352"/>
                <a:gd name="connsiteY2" fmla="*/ 99091 h 2523849"/>
                <a:gd name="connsiteX3" fmla="*/ 2046609 w 2072352"/>
                <a:gd name="connsiteY3" fmla="*/ 163725 h 2523849"/>
                <a:gd name="connsiteX4" fmla="*/ 1913259 w 2072352"/>
                <a:gd name="connsiteY4" fmla="*/ 2100475 h 2523849"/>
                <a:gd name="connsiteX5" fmla="*/ 1707641 w 2072352"/>
                <a:gd name="connsiteY5" fmla="*/ 2523849 h 2523849"/>
                <a:gd name="connsiteX6" fmla="*/ 1654703 w 2072352"/>
                <a:gd name="connsiteY6" fmla="*/ 2522894 h 2523849"/>
                <a:gd name="connsiteX7" fmla="*/ 2 w 2072352"/>
                <a:gd name="connsiteY7" fmla="*/ 2159574 h 2523849"/>
                <a:gd name="connsiteX8" fmla="*/ 283 w 2072352"/>
                <a:gd name="connsiteY8" fmla="*/ 2158436 h 2523849"/>
                <a:gd name="connsiteX9" fmla="*/ 59 w 2072352"/>
                <a:gd name="connsiteY9" fmla="*/ 2158436 h 2523849"/>
                <a:gd name="connsiteX10" fmla="*/ 1 w 2072352"/>
                <a:gd name="connsiteY10" fmla="*/ 2159575 h 2523849"/>
                <a:gd name="connsiteX11" fmla="*/ 15 w 2072352"/>
                <a:gd name="connsiteY11" fmla="*/ 2159873 h 2523849"/>
                <a:gd name="connsiteX12" fmla="*/ 0 w 2072352"/>
                <a:gd name="connsiteY12" fmla="*/ 2159574 h 2523849"/>
                <a:gd name="connsiteX13" fmla="*/ 2072352 w 2072352"/>
                <a:gd name="connsiteY13" fmla="*/ 87222 h 2523849"/>
                <a:gd name="connsiteX0" fmla="*/ 2072352 w 2072352"/>
                <a:gd name="connsiteY0" fmla="*/ 0 h 2436627"/>
                <a:gd name="connsiteX1" fmla="*/ 2072352 w 2072352"/>
                <a:gd name="connsiteY1" fmla="*/ 1170 h 2436627"/>
                <a:gd name="connsiteX2" fmla="*/ 2046609 w 2072352"/>
                <a:gd name="connsiteY2" fmla="*/ 76503 h 2436627"/>
                <a:gd name="connsiteX3" fmla="*/ 1913259 w 2072352"/>
                <a:gd name="connsiteY3" fmla="*/ 2013253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46609" y="76503"/>
                  </a:lnTo>
                  <a:lnTo>
                    <a:pt x="1913259" y="2013253"/>
                  </a:ln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71" name="Freeform: Shape 70">
              <a:extLst>
                <a:ext uri="{FF2B5EF4-FFF2-40B4-BE49-F238E27FC236}">
                  <a16:creationId xmlns:a16="http://schemas.microsoft.com/office/drawing/2014/main" id="{1AD9D5B2-C5E5-9639-89EA-7B5E430EE5C7}"/>
                </a:ext>
              </a:extLst>
            </p:cNvPr>
            <p:cNvSpPr/>
            <p:nvPr/>
          </p:nvSpPr>
          <p:spPr>
            <a:xfrm>
              <a:off x="2889694" y="1535974"/>
              <a:ext cx="788109" cy="2609230"/>
            </a:xfrm>
            <a:custGeom>
              <a:avLst/>
              <a:gdLst>
                <a:gd name="connsiteX0" fmla="*/ 6551 w 735624"/>
                <a:gd name="connsiteY0" fmla="*/ 2435466 h 2492534"/>
                <a:gd name="connsiteX1" fmla="*/ 95382 w 735624"/>
                <a:gd name="connsiteY1" fmla="*/ 2437069 h 2492534"/>
                <a:gd name="connsiteX2" fmla="*/ 7670 w 735624"/>
                <a:gd name="connsiteY2" fmla="*/ 2492534 h 2492534"/>
                <a:gd name="connsiteX3" fmla="*/ 7535 w 735624"/>
                <a:gd name="connsiteY3" fmla="*/ 2490003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7535 w 735624"/>
                <a:gd name="connsiteY2" fmla="*/ 2490003 h 2492534"/>
                <a:gd name="connsiteX3" fmla="*/ 6551 w 735624"/>
                <a:gd name="connsiteY3" fmla="*/ 2435466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6551 w 735624"/>
                <a:gd name="connsiteY2" fmla="*/ 2435466 h 2492534"/>
                <a:gd name="connsiteX3" fmla="*/ 370855 w 735624"/>
                <a:gd name="connsiteY3" fmla="*/ 0 h 2492534"/>
                <a:gd name="connsiteX4" fmla="*/ 734176 w 735624"/>
                <a:gd name="connsiteY4" fmla="*/ 1654701 h 2492534"/>
                <a:gd name="connsiteX5" fmla="*/ 735624 w 735624"/>
                <a:gd name="connsiteY5" fmla="*/ 1734981 h 2492534"/>
                <a:gd name="connsiteX6" fmla="*/ 735623 w 735624"/>
                <a:gd name="connsiteY6" fmla="*/ 1734982 h 2492534"/>
                <a:gd name="connsiteX7" fmla="*/ 735116 w 735624"/>
                <a:gd name="connsiteY7" fmla="*/ 1706899 h 2492534"/>
                <a:gd name="connsiteX8" fmla="*/ 6551 w 735624"/>
                <a:gd name="connsiteY8" fmla="*/ 2435465 h 2492534"/>
                <a:gd name="connsiteX9" fmla="*/ 0 w 735624"/>
                <a:gd name="connsiteY9" fmla="*/ 2072352 h 2492534"/>
                <a:gd name="connsiteX10" fmla="*/ 370855 w 735624"/>
                <a:gd name="connsiteY10" fmla="*/ 0 h 2492534"/>
                <a:gd name="connsiteX0" fmla="*/ 370855 w 735624"/>
                <a:gd name="connsiteY0" fmla="*/ 0 h 2435465"/>
                <a:gd name="connsiteX1" fmla="*/ 734176 w 735624"/>
                <a:gd name="connsiteY1" fmla="*/ 1654701 h 2435465"/>
                <a:gd name="connsiteX2" fmla="*/ 735624 w 735624"/>
                <a:gd name="connsiteY2" fmla="*/ 1734981 h 2435465"/>
                <a:gd name="connsiteX3" fmla="*/ 735623 w 735624"/>
                <a:gd name="connsiteY3" fmla="*/ 1734982 h 2435465"/>
                <a:gd name="connsiteX4" fmla="*/ 735116 w 735624"/>
                <a:gd name="connsiteY4" fmla="*/ 1706899 h 2435465"/>
                <a:gd name="connsiteX5" fmla="*/ 6551 w 735624"/>
                <a:gd name="connsiteY5" fmla="*/ 2435465 h 2435465"/>
                <a:gd name="connsiteX6" fmla="*/ 0 w 735624"/>
                <a:gd name="connsiteY6" fmla="*/ 2072352 h 2435465"/>
                <a:gd name="connsiteX7" fmla="*/ 370855 w 735624"/>
                <a:gd name="connsiteY7" fmla="*/ 0 h 2435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624" h="2435465">
                  <a:moveTo>
                    <a:pt x="370855" y="0"/>
                  </a:moveTo>
                  <a:cubicBezTo>
                    <a:pt x="550071" y="0"/>
                    <a:pt x="699595" y="710365"/>
                    <a:pt x="734176" y="1654701"/>
                  </a:cubicBezTo>
                  <a:cubicBezTo>
                    <a:pt x="734659" y="1681461"/>
                    <a:pt x="735141" y="1708221"/>
                    <a:pt x="735624" y="1734981"/>
                  </a:cubicBezTo>
                  <a:lnTo>
                    <a:pt x="735623" y="1734982"/>
                  </a:lnTo>
                  <a:lnTo>
                    <a:pt x="735116" y="1706899"/>
                  </a:lnTo>
                  <a:lnTo>
                    <a:pt x="6551" y="2435465"/>
                  </a:lnTo>
                  <a:lnTo>
                    <a:pt x="0" y="2072352"/>
                  </a:lnTo>
                  <a:cubicBezTo>
                    <a:pt x="0" y="927824"/>
                    <a:pt x="166037" y="0"/>
                    <a:pt x="370855" y="0"/>
                  </a:cubicBezTo>
                  <a:close/>
                </a:path>
              </a:pathLst>
            </a:custGeom>
            <a:gradFill flip="none" rotWithShape="1">
              <a:gsLst>
                <a:gs pos="0">
                  <a:schemeClr val="tx1"/>
                </a:gs>
                <a:gs pos="29000">
                  <a:schemeClr val="tx1">
                    <a:lumMod val="95000"/>
                    <a:lumOff val="5000"/>
                  </a:schemeClr>
                </a:gs>
                <a:gs pos="100000">
                  <a:schemeClr val="tx1">
                    <a:lumMod val="65000"/>
                    <a:lumOff val="35000"/>
                    <a:shade val="100000"/>
                    <a:satMod val="115000"/>
                  </a:schemeClr>
                </a:gs>
              </a:gsLst>
              <a:lin ang="81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Shape 74">
              <a:extLst>
                <a:ext uri="{FF2B5EF4-FFF2-40B4-BE49-F238E27FC236}">
                  <a16:creationId xmlns:a16="http://schemas.microsoft.com/office/drawing/2014/main" id="{BDCEE990-197A-C12E-AEAE-55B0C676AA8E}"/>
                </a:ext>
              </a:extLst>
            </p:cNvPr>
            <p:cNvSpPr/>
            <p:nvPr/>
          </p:nvSpPr>
          <p:spPr>
            <a:xfrm>
              <a:off x="3409950" y="1052786"/>
              <a:ext cx="2617470" cy="2646015"/>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6">
                    <a:lumMod val="50000"/>
                  </a:schemeClr>
                </a:gs>
                <a:gs pos="51000">
                  <a:schemeClr val="accent6">
                    <a:lumMod val="75000"/>
                  </a:schemeClr>
                </a:gs>
                <a:gs pos="100000">
                  <a:schemeClr val="accent6"/>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Highlighted Quarter Globe – Slide Template</a:t>
            </a:r>
          </a:p>
        </p:txBody>
      </p:sp>
      <p:grpSp>
        <p:nvGrpSpPr>
          <p:cNvPr id="10" name="Group 9">
            <a:extLst>
              <a:ext uri="{FF2B5EF4-FFF2-40B4-BE49-F238E27FC236}">
                <a16:creationId xmlns:a16="http://schemas.microsoft.com/office/drawing/2014/main" id="{EE56E3ED-3D46-730A-F12B-1F7E9FDD6571}"/>
              </a:ext>
            </a:extLst>
          </p:cNvPr>
          <p:cNvGrpSpPr/>
          <p:nvPr/>
        </p:nvGrpSpPr>
        <p:grpSpPr>
          <a:xfrm>
            <a:off x="7016114" y="1791019"/>
            <a:ext cx="3804286" cy="3743865"/>
            <a:chOff x="332936" y="2297712"/>
            <a:chExt cx="2926080" cy="3743865"/>
          </a:xfrm>
        </p:grpSpPr>
        <p:sp>
          <p:nvSpPr>
            <p:cNvPr id="11" name="TextBox 10">
              <a:extLst>
                <a:ext uri="{FF2B5EF4-FFF2-40B4-BE49-F238E27FC236}">
                  <a16:creationId xmlns:a16="http://schemas.microsoft.com/office/drawing/2014/main" id="{60770403-FF59-0A22-6CDF-CA900F139F6C}"/>
                </a:ext>
              </a:extLst>
            </p:cNvPr>
            <p:cNvSpPr txBox="1"/>
            <p:nvPr/>
          </p:nvSpPr>
          <p:spPr>
            <a:xfrm>
              <a:off x="332936" y="2297712"/>
              <a:ext cx="2926080" cy="584775"/>
            </a:xfrm>
            <a:prstGeom prst="rect">
              <a:avLst/>
            </a:prstGeom>
            <a:solidFill>
              <a:schemeClr val="accent6"/>
            </a:solidFill>
          </p:spPr>
          <p:txBody>
            <a:bodyPr wrap="square" lIns="0" rIns="0" rtlCol="0" anchor="b">
              <a:spAutoFit/>
            </a:bodyPr>
            <a:lstStyle/>
            <a:p>
              <a:pPr algn="ctr"/>
              <a:r>
                <a:rPr lang="en-US" sz="3200" b="1" noProof="1"/>
                <a:t>Lorem Ipsum</a:t>
              </a:r>
            </a:p>
          </p:txBody>
        </p:sp>
        <p:sp>
          <p:nvSpPr>
            <p:cNvPr id="12" name="TextBox 11">
              <a:extLst>
                <a:ext uri="{FF2B5EF4-FFF2-40B4-BE49-F238E27FC236}">
                  <a16:creationId xmlns:a16="http://schemas.microsoft.com/office/drawing/2014/main" id="{6E3E1BC9-6635-E23F-A034-0A9BA88ED6D9}"/>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72" name="Graphic 71" descr="Puzzle">
            <a:extLst>
              <a:ext uri="{FF2B5EF4-FFF2-40B4-BE49-F238E27FC236}">
                <a16:creationId xmlns:a16="http://schemas.microsoft.com/office/drawing/2014/main" id="{72C334F2-E304-87A6-ADE3-4C49FBD178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0506" y="4577006"/>
            <a:ext cx="680869" cy="680869"/>
          </a:xfrm>
          <a:prstGeom prst="rect">
            <a:avLst/>
          </a:prstGeom>
        </p:spPr>
      </p:pic>
      <p:pic>
        <p:nvPicPr>
          <p:cNvPr id="73" name="Graphic 72" descr="Lightbulb">
            <a:extLst>
              <a:ext uri="{FF2B5EF4-FFF2-40B4-BE49-F238E27FC236}">
                <a16:creationId xmlns:a16="http://schemas.microsoft.com/office/drawing/2014/main" id="{F4322C81-102A-2DC6-2578-39BAB46C770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46929" y="4577006"/>
            <a:ext cx="680869" cy="680869"/>
          </a:xfrm>
          <a:prstGeom prst="rect">
            <a:avLst/>
          </a:prstGeom>
        </p:spPr>
      </p:pic>
      <p:pic>
        <p:nvPicPr>
          <p:cNvPr id="74" name="Graphic 73" descr="Rocket">
            <a:extLst>
              <a:ext uri="{FF2B5EF4-FFF2-40B4-BE49-F238E27FC236}">
                <a16:creationId xmlns:a16="http://schemas.microsoft.com/office/drawing/2014/main" id="{9EE673A7-38F8-FAAC-CB2A-D263866E481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51375" y="2786681"/>
            <a:ext cx="680869" cy="680869"/>
          </a:xfrm>
          <a:prstGeom prst="rect">
            <a:avLst/>
          </a:prstGeom>
        </p:spPr>
      </p:pic>
      <p:pic>
        <p:nvPicPr>
          <p:cNvPr id="76" name="Graphic 75" descr="Users">
            <a:extLst>
              <a:ext uri="{FF2B5EF4-FFF2-40B4-BE49-F238E27FC236}">
                <a16:creationId xmlns:a16="http://schemas.microsoft.com/office/drawing/2014/main" id="{7584E04D-C394-9210-9E2D-51EB21121006}"/>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41509" y="2000289"/>
            <a:ext cx="998635" cy="998635"/>
          </a:xfrm>
          <a:prstGeom prst="rect">
            <a:avLst/>
          </a:prstGeom>
        </p:spPr>
      </p:pic>
    </p:spTree>
    <p:extLst>
      <p:ext uri="{BB962C8B-B14F-4D97-AF65-F5344CB8AC3E}">
        <p14:creationId xmlns:p14="http://schemas.microsoft.com/office/powerpoint/2010/main" val="786433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a:extLst>
              <a:ext uri="{FF2B5EF4-FFF2-40B4-BE49-F238E27FC236}">
                <a16:creationId xmlns:a16="http://schemas.microsoft.com/office/drawing/2014/main" id="{31E50BAA-835F-032C-4F3A-30B754D62EE3}"/>
              </a:ext>
            </a:extLst>
          </p:cNvPr>
          <p:cNvGrpSpPr/>
          <p:nvPr/>
        </p:nvGrpSpPr>
        <p:grpSpPr>
          <a:xfrm>
            <a:off x="3764280" y="1175455"/>
            <a:ext cx="4663440" cy="4628646"/>
            <a:chOff x="3764280" y="1175455"/>
            <a:chExt cx="4663440" cy="4628646"/>
          </a:xfrm>
        </p:grpSpPr>
        <p:sp>
          <p:nvSpPr>
            <p:cNvPr id="38" name="Freeform: Shape 37">
              <a:extLst>
                <a:ext uri="{FF2B5EF4-FFF2-40B4-BE49-F238E27FC236}">
                  <a16:creationId xmlns:a16="http://schemas.microsoft.com/office/drawing/2014/main" id="{5DB577E5-2295-5D9A-1A75-97C93F36F94C}"/>
                </a:ext>
              </a:extLst>
            </p:cNvPr>
            <p:cNvSpPr/>
            <p:nvPr/>
          </p:nvSpPr>
          <p:spPr>
            <a:xfrm>
              <a:off x="5453063" y="3714576"/>
              <a:ext cx="2485622" cy="2089525"/>
            </a:xfrm>
            <a:custGeom>
              <a:avLst/>
              <a:gdLst>
                <a:gd name="connsiteX0" fmla="*/ 84017 w 2538009"/>
                <a:gd name="connsiteY0" fmla="*/ 398152 h 2089525"/>
                <a:gd name="connsiteX1" fmla="*/ 84240 w 2538009"/>
                <a:gd name="connsiteY1" fmla="*/ 402619 h 2089525"/>
                <a:gd name="connsiteX2" fmla="*/ 84239 w 2538009"/>
                <a:gd name="connsiteY2" fmla="*/ 402619 h 2089525"/>
                <a:gd name="connsiteX3" fmla="*/ 2537959 w 2538009"/>
                <a:gd name="connsiteY3" fmla="*/ 1326 h 2089525"/>
                <a:gd name="connsiteX4" fmla="*/ 2538009 w 2538009"/>
                <a:gd name="connsiteY4" fmla="*/ 2324 h 2089525"/>
                <a:gd name="connsiteX5" fmla="*/ 450808 w 2538009"/>
                <a:gd name="connsiteY5" fmla="*/ 2089525 h 2089525"/>
                <a:gd name="connsiteX6" fmla="*/ 445723 w 2538009"/>
                <a:gd name="connsiteY6" fmla="*/ 2088091 h 2089525"/>
                <a:gd name="connsiteX7" fmla="*/ 412620 w 2538009"/>
                <a:gd name="connsiteY7" fmla="*/ 2078751 h 2089525"/>
                <a:gd name="connsiteX8" fmla="*/ 359774 w 2538009"/>
                <a:gd name="connsiteY8" fmla="*/ 2027094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959 w 2538009"/>
                <a:gd name="connsiteY23" fmla="*/ 1326 h 2089525"/>
                <a:gd name="connsiteX24" fmla="*/ 2537687 w 2538009"/>
                <a:gd name="connsiteY24" fmla="*/ 0 h 2089525"/>
                <a:gd name="connsiteX25" fmla="*/ 2537892 w 2538009"/>
                <a:gd name="connsiteY25" fmla="*/ 0 h 2089525"/>
                <a:gd name="connsiteX26" fmla="*/ 2537937 w 2538009"/>
                <a:gd name="connsiteY26" fmla="*/ 885 h 2089525"/>
                <a:gd name="connsiteX27" fmla="*/ 2537687 w 2538009"/>
                <a:gd name="connsiteY27"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6716 w 2538009"/>
                <a:gd name="connsiteY13" fmla="*/ 452446 h 2089525"/>
                <a:gd name="connsiteX14" fmla="*/ 84240 w 2538009"/>
                <a:gd name="connsiteY14" fmla="*/ 402619 h 2089525"/>
                <a:gd name="connsiteX15" fmla="*/ 84518 w 2538009"/>
                <a:gd name="connsiteY15" fmla="*/ 402610 h 2089525"/>
                <a:gd name="connsiteX16" fmla="*/ 83894 w 2538009"/>
                <a:gd name="connsiteY16" fmla="*/ 368039 h 2089525"/>
                <a:gd name="connsiteX17" fmla="*/ 195263 w 2538009"/>
                <a:gd name="connsiteY17" fmla="*/ 290687 h 2089525"/>
                <a:gd name="connsiteX18" fmla="*/ 1209675 w 2538009"/>
                <a:gd name="connsiteY18" fmla="*/ 295449 h 2089525"/>
                <a:gd name="connsiteX19" fmla="*/ 1809750 w 2538009"/>
                <a:gd name="connsiteY19" fmla="*/ 238299 h 2089525"/>
                <a:gd name="connsiteX20" fmla="*/ 2333625 w 2538009"/>
                <a:gd name="connsiteY20" fmla="*/ 123999 h 2089525"/>
                <a:gd name="connsiteX21" fmla="*/ 2452688 w 2538009"/>
                <a:gd name="connsiteY21" fmla="*/ 28749 h 2089525"/>
                <a:gd name="connsiteX22" fmla="*/ 2537959 w 2538009"/>
                <a:gd name="connsiteY22" fmla="*/ 1326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4518 w 2538009"/>
                <a:gd name="connsiteY14" fmla="*/ 402610 h 2089525"/>
                <a:gd name="connsiteX15" fmla="*/ 83894 w 2538009"/>
                <a:gd name="connsiteY15" fmla="*/ 368039 h 2089525"/>
                <a:gd name="connsiteX16" fmla="*/ 195263 w 2538009"/>
                <a:gd name="connsiteY16" fmla="*/ 290687 h 2089525"/>
                <a:gd name="connsiteX17" fmla="*/ 1209675 w 2538009"/>
                <a:gd name="connsiteY17" fmla="*/ 295449 h 2089525"/>
                <a:gd name="connsiteX18" fmla="*/ 1809750 w 2538009"/>
                <a:gd name="connsiteY18" fmla="*/ 238299 h 2089525"/>
                <a:gd name="connsiteX19" fmla="*/ 2333625 w 2538009"/>
                <a:gd name="connsiteY19" fmla="*/ 123999 h 2089525"/>
                <a:gd name="connsiteX20" fmla="*/ 2452688 w 2538009"/>
                <a:gd name="connsiteY20" fmla="*/ 28749 h 2089525"/>
                <a:gd name="connsiteX21" fmla="*/ 2537959 w 2538009"/>
                <a:gd name="connsiteY21" fmla="*/ 1326 h 2089525"/>
                <a:gd name="connsiteX22" fmla="*/ 2537687 w 2538009"/>
                <a:gd name="connsiteY22" fmla="*/ 0 h 2089525"/>
                <a:gd name="connsiteX23" fmla="*/ 2537892 w 2538009"/>
                <a:gd name="connsiteY23" fmla="*/ 0 h 2089525"/>
                <a:gd name="connsiteX24" fmla="*/ 2537937 w 2538009"/>
                <a:gd name="connsiteY24" fmla="*/ 885 h 2089525"/>
                <a:gd name="connsiteX25" fmla="*/ 2537687 w 2538009"/>
                <a:gd name="connsiteY25"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3894 w 2538009"/>
                <a:gd name="connsiteY14" fmla="*/ 368039 h 2089525"/>
                <a:gd name="connsiteX15" fmla="*/ 195263 w 2538009"/>
                <a:gd name="connsiteY15" fmla="*/ 290687 h 2089525"/>
                <a:gd name="connsiteX16" fmla="*/ 1209675 w 2538009"/>
                <a:gd name="connsiteY16" fmla="*/ 295449 h 2089525"/>
                <a:gd name="connsiteX17" fmla="*/ 1809750 w 2538009"/>
                <a:gd name="connsiteY17" fmla="*/ 238299 h 2089525"/>
                <a:gd name="connsiteX18" fmla="*/ 2333625 w 2538009"/>
                <a:gd name="connsiteY18" fmla="*/ 123999 h 2089525"/>
                <a:gd name="connsiteX19" fmla="*/ 2452688 w 2538009"/>
                <a:gd name="connsiteY19" fmla="*/ 28749 h 2089525"/>
                <a:gd name="connsiteX20" fmla="*/ 2537959 w 2538009"/>
                <a:gd name="connsiteY20" fmla="*/ 1326 h 2089525"/>
                <a:gd name="connsiteX21" fmla="*/ 2537687 w 2538009"/>
                <a:gd name="connsiteY21" fmla="*/ 0 h 2089525"/>
                <a:gd name="connsiteX22" fmla="*/ 2537892 w 2538009"/>
                <a:gd name="connsiteY22" fmla="*/ 0 h 2089525"/>
                <a:gd name="connsiteX23" fmla="*/ 2537937 w 2538009"/>
                <a:gd name="connsiteY23" fmla="*/ 885 h 2089525"/>
                <a:gd name="connsiteX24" fmla="*/ 2537687 w 2538009"/>
                <a:gd name="connsiteY24"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102394 w 2538009"/>
                <a:gd name="connsiteY11" fmla="*/ 1205086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31630 w 2485622"/>
                <a:gd name="connsiteY0" fmla="*/ 398152 h 2089525"/>
                <a:gd name="connsiteX1" fmla="*/ 31853 w 2485622"/>
                <a:gd name="connsiteY1" fmla="*/ 402619 h 2089525"/>
                <a:gd name="connsiteX2" fmla="*/ 31852 w 2485622"/>
                <a:gd name="connsiteY2" fmla="*/ 402619 h 2089525"/>
                <a:gd name="connsiteX3" fmla="*/ 31630 w 2485622"/>
                <a:gd name="connsiteY3" fmla="*/ 398152 h 2089525"/>
                <a:gd name="connsiteX4" fmla="*/ 2485572 w 2485622"/>
                <a:gd name="connsiteY4" fmla="*/ 1326 h 2089525"/>
                <a:gd name="connsiteX5" fmla="*/ 2485622 w 2485622"/>
                <a:gd name="connsiteY5" fmla="*/ 2324 h 2089525"/>
                <a:gd name="connsiteX6" fmla="*/ 398421 w 2485622"/>
                <a:gd name="connsiteY6" fmla="*/ 2089525 h 2089525"/>
                <a:gd name="connsiteX7" fmla="*/ 393336 w 2485622"/>
                <a:gd name="connsiteY7" fmla="*/ 2088091 h 2089525"/>
                <a:gd name="connsiteX8" fmla="*/ 360233 w 2485622"/>
                <a:gd name="connsiteY8" fmla="*/ 2078751 h 2089525"/>
                <a:gd name="connsiteX9" fmla="*/ 242888 w 2485622"/>
                <a:gd name="connsiteY9" fmla="*/ 2019474 h 2089525"/>
                <a:gd name="connsiteX10" fmla="*/ 140495 w 2485622"/>
                <a:gd name="connsiteY10" fmla="*/ 1738487 h 2089525"/>
                <a:gd name="connsiteX11" fmla="*/ 50007 w 2485622"/>
                <a:gd name="connsiteY11" fmla="*/ 1205086 h 2089525"/>
                <a:gd name="connsiteX12" fmla="*/ 0 w 2485622"/>
                <a:gd name="connsiteY12" fmla="*/ 478806 h 2089525"/>
                <a:gd name="connsiteX13" fmla="*/ 31507 w 2485622"/>
                <a:gd name="connsiteY13" fmla="*/ 368039 h 2089525"/>
                <a:gd name="connsiteX14" fmla="*/ 142876 w 2485622"/>
                <a:gd name="connsiteY14" fmla="*/ 290687 h 2089525"/>
                <a:gd name="connsiteX15" fmla="*/ 1157288 w 2485622"/>
                <a:gd name="connsiteY15" fmla="*/ 295449 h 2089525"/>
                <a:gd name="connsiteX16" fmla="*/ 1757363 w 2485622"/>
                <a:gd name="connsiteY16" fmla="*/ 238299 h 2089525"/>
                <a:gd name="connsiteX17" fmla="*/ 2281238 w 2485622"/>
                <a:gd name="connsiteY17" fmla="*/ 123999 h 2089525"/>
                <a:gd name="connsiteX18" fmla="*/ 2400301 w 2485622"/>
                <a:gd name="connsiteY18" fmla="*/ 28749 h 2089525"/>
                <a:gd name="connsiteX19" fmla="*/ 2485572 w 2485622"/>
                <a:gd name="connsiteY19" fmla="*/ 1326 h 2089525"/>
                <a:gd name="connsiteX20" fmla="*/ 2485300 w 2485622"/>
                <a:gd name="connsiteY20" fmla="*/ 0 h 2089525"/>
                <a:gd name="connsiteX21" fmla="*/ 2485505 w 2485622"/>
                <a:gd name="connsiteY21" fmla="*/ 0 h 2089525"/>
                <a:gd name="connsiteX22" fmla="*/ 2485550 w 2485622"/>
                <a:gd name="connsiteY22" fmla="*/ 885 h 2089525"/>
                <a:gd name="connsiteX23" fmla="*/ 2485300 w 2485622"/>
                <a:gd name="connsiteY23" fmla="*/ 0 h 2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5622" h="2089525">
                  <a:moveTo>
                    <a:pt x="31630" y="398152"/>
                  </a:moveTo>
                  <a:lnTo>
                    <a:pt x="31853" y="402619"/>
                  </a:lnTo>
                  <a:lnTo>
                    <a:pt x="31852" y="402619"/>
                  </a:lnTo>
                  <a:lnTo>
                    <a:pt x="31630" y="398152"/>
                  </a:lnTo>
                  <a:close/>
                  <a:moveTo>
                    <a:pt x="2485572" y="1326"/>
                  </a:moveTo>
                  <a:cubicBezTo>
                    <a:pt x="2485589" y="1658"/>
                    <a:pt x="2485605" y="1991"/>
                    <a:pt x="2485622" y="2324"/>
                  </a:cubicBezTo>
                  <a:cubicBezTo>
                    <a:pt x="2485622" y="1155053"/>
                    <a:pt x="1551150" y="2089525"/>
                    <a:pt x="398421" y="2089525"/>
                  </a:cubicBezTo>
                  <a:lnTo>
                    <a:pt x="393336" y="2088091"/>
                  </a:lnTo>
                  <a:lnTo>
                    <a:pt x="360233" y="2078751"/>
                  </a:lnTo>
                  <a:cubicBezTo>
                    <a:pt x="335158" y="2067315"/>
                    <a:pt x="283083" y="2073804"/>
                    <a:pt x="242888" y="2019474"/>
                  </a:cubicBezTo>
                  <a:lnTo>
                    <a:pt x="140495" y="1738487"/>
                  </a:lnTo>
                  <a:lnTo>
                    <a:pt x="50007" y="1205086"/>
                  </a:lnTo>
                  <a:lnTo>
                    <a:pt x="0" y="478806"/>
                  </a:lnTo>
                  <a:lnTo>
                    <a:pt x="31507" y="368039"/>
                  </a:lnTo>
                  <a:lnTo>
                    <a:pt x="142876" y="290687"/>
                  </a:lnTo>
                  <a:lnTo>
                    <a:pt x="1157288" y="295449"/>
                  </a:lnTo>
                  <a:lnTo>
                    <a:pt x="1757363" y="238299"/>
                  </a:lnTo>
                  <a:lnTo>
                    <a:pt x="2281238" y="123999"/>
                  </a:lnTo>
                  <a:lnTo>
                    <a:pt x="2400301" y="28749"/>
                  </a:lnTo>
                  <a:lnTo>
                    <a:pt x="2485572" y="1326"/>
                  </a:lnTo>
                  <a:close/>
                  <a:moveTo>
                    <a:pt x="2485300" y="0"/>
                  </a:moveTo>
                  <a:lnTo>
                    <a:pt x="2485505" y="0"/>
                  </a:lnTo>
                  <a:lnTo>
                    <a:pt x="2485550" y="885"/>
                  </a:lnTo>
                  <a:cubicBezTo>
                    <a:pt x="2485466" y="590"/>
                    <a:pt x="2485383" y="295"/>
                    <a:pt x="2485300" y="0"/>
                  </a:cubicBezTo>
                  <a:close/>
                </a:path>
              </a:pathLst>
            </a:custGeom>
            <a:gradFill flip="none" rotWithShape="1">
              <a:gsLst>
                <a:gs pos="0">
                  <a:schemeClr val="bg1">
                    <a:lumMod val="85000"/>
                  </a:schemeClr>
                </a:gs>
                <a:gs pos="50000">
                  <a:schemeClr val="bg1">
                    <a:lumMod val="95000"/>
                  </a:schemeClr>
                </a:gs>
                <a:gs pos="100000">
                  <a:schemeClr val="bg1"/>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39" name="Freeform: Shape 38">
              <a:extLst>
                <a:ext uri="{FF2B5EF4-FFF2-40B4-BE49-F238E27FC236}">
                  <a16:creationId xmlns:a16="http://schemas.microsoft.com/office/drawing/2014/main" id="{D73956D9-C661-A894-5F84-8A02506F0B73}"/>
                </a:ext>
              </a:extLst>
            </p:cNvPr>
            <p:cNvSpPr/>
            <p:nvPr/>
          </p:nvSpPr>
          <p:spPr>
            <a:xfrm rot="16200000">
              <a:off x="6341421" y="2491971"/>
              <a:ext cx="740407" cy="2454119"/>
            </a:xfrm>
            <a:custGeom>
              <a:avLst/>
              <a:gdLst>
                <a:gd name="connsiteX0" fmla="*/ 899854 w 899854"/>
                <a:gd name="connsiteY0" fmla="*/ 510013 h 2436659"/>
                <a:gd name="connsiteX1" fmla="*/ 717964 w 899854"/>
                <a:gd name="connsiteY1" fmla="*/ 711392 h 2436659"/>
                <a:gd name="connsiteX2" fmla="*/ 735139 w 899854"/>
                <a:gd name="connsiteY2" fmla="*/ 728567 h 2436659"/>
                <a:gd name="connsiteX3" fmla="*/ 701909 w 899854"/>
                <a:gd name="connsiteY3" fmla="*/ 729167 h 2436659"/>
                <a:gd name="connsiteX4" fmla="*/ 701907 w 899854"/>
                <a:gd name="connsiteY4" fmla="*/ 729169 h 2436659"/>
                <a:gd name="connsiteX5" fmla="*/ 735138 w 899854"/>
                <a:gd name="connsiteY5" fmla="*/ 728569 h 2436659"/>
                <a:gd name="connsiteX6" fmla="*/ 734176 w 899854"/>
                <a:gd name="connsiteY6" fmla="*/ 781958 h 2436659"/>
                <a:gd name="connsiteX7" fmla="*/ 370855 w 899854"/>
                <a:gd name="connsiteY7" fmla="*/ 2436659 h 2436659"/>
                <a:gd name="connsiteX8" fmla="*/ 7535 w 899854"/>
                <a:gd name="connsiteY8" fmla="*/ 781958 h 2436659"/>
                <a:gd name="connsiteX9" fmla="*/ 6572 w 899854"/>
                <a:gd name="connsiteY9" fmla="*/ 728611 h 2436659"/>
                <a:gd name="connsiteX10" fmla="*/ 252996 w 899854"/>
                <a:gd name="connsiteY10" fmla="*/ 733057 h 2436659"/>
                <a:gd name="connsiteX11" fmla="*/ 252996 w 899854"/>
                <a:gd name="connsiteY11" fmla="*/ 733056 h 2436659"/>
                <a:gd name="connsiteX12" fmla="*/ 6571 w 899854"/>
                <a:gd name="connsiteY12" fmla="*/ 728610 h 2436659"/>
                <a:gd name="connsiteX13" fmla="*/ 0 w 899854"/>
                <a:gd name="connsiteY13" fmla="*/ 364304 h 2436659"/>
                <a:gd name="connsiteX14" fmla="*/ 6572 w 899854"/>
                <a:gd name="connsiteY14" fmla="*/ 0 h 2436659"/>
                <a:gd name="connsiteX15" fmla="*/ 133139 w 899854"/>
                <a:gd name="connsiteY15" fmla="*/ 126568 h 2436659"/>
                <a:gd name="connsiteX16" fmla="*/ 195004 w 899854"/>
                <a:gd name="connsiteY16" fmla="*/ 97263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33139 w 735139"/>
                <a:gd name="connsiteY15" fmla="*/ 126568 h 2436659"/>
                <a:gd name="connsiteX16" fmla="*/ 195004 w 735139"/>
                <a:gd name="connsiteY16" fmla="*/ 97263 h 2436659"/>
                <a:gd name="connsiteX17" fmla="*/ 569654 w 735139"/>
                <a:gd name="connsiteY17"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95004 w 735139"/>
                <a:gd name="connsiteY15" fmla="*/ 97263 h 2436659"/>
                <a:gd name="connsiteX16" fmla="*/ 569654 w 735139"/>
                <a:gd name="connsiteY16"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6571 w 735139"/>
                <a:gd name="connsiteY11" fmla="*/ 728610 h 2436659"/>
                <a:gd name="connsiteX12" fmla="*/ 0 w 735139"/>
                <a:gd name="connsiteY12" fmla="*/ 364304 h 2436659"/>
                <a:gd name="connsiteX13" fmla="*/ 6572 w 735139"/>
                <a:gd name="connsiteY13" fmla="*/ 0 h 2436659"/>
                <a:gd name="connsiteX14" fmla="*/ 195004 w 735139"/>
                <a:gd name="connsiteY14" fmla="*/ 97263 h 2436659"/>
                <a:gd name="connsiteX15" fmla="*/ 569654 w 735139"/>
                <a:gd name="connsiteY15"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6571 w 735139"/>
                <a:gd name="connsiteY10" fmla="*/ 728610 h 2436659"/>
                <a:gd name="connsiteX11" fmla="*/ 0 w 735139"/>
                <a:gd name="connsiteY11" fmla="*/ 364304 h 2436659"/>
                <a:gd name="connsiteX12" fmla="*/ 6572 w 735139"/>
                <a:gd name="connsiteY12" fmla="*/ 0 h 2436659"/>
                <a:gd name="connsiteX13" fmla="*/ 195004 w 735139"/>
                <a:gd name="connsiteY13" fmla="*/ 97263 h 2436659"/>
                <a:gd name="connsiteX14" fmla="*/ 569654 w 735139"/>
                <a:gd name="connsiteY14" fmla="*/ 402066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5139" h="2436659">
                  <a:moveTo>
                    <a:pt x="569654" y="402066"/>
                  </a:moveTo>
                  <a:lnTo>
                    <a:pt x="717964" y="711392"/>
                  </a:lnTo>
                  <a:lnTo>
                    <a:pt x="735139" y="728567"/>
                  </a:lnTo>
                  <a:lnTo>
                    <a:pt x="701909" y="729167"/>
                  </a:lnTo>
                  <a:lnTo>
                    <a:pt x="701907" y="729169"/>
                  </a:lnTo>
                  <a:lnTo>
                    <a:pt x="735138" y="728569"/>
                  </a:ln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6571" y="728610"/>
                  </a:lnTo>
                  <a:lnTo>
                    <a:pt x="0" y="364304"/>
                  </a:lnTo>
                  <a:lnTo>
                    <a:pt x="6572" y="0"/>
                  </a:lnTo>
                  <a:lnTo>
                    <a:pt x="195004" y="97263"/>
                  </a:lnTo>
                  <a:cubicBezTo>
                    <a:pt x="429954" y="234846"/>
                    <a:pt x="334704" y="264483"/>
                    <a:pt x="569654" y="402066"/>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40" name="Freeform: Shape 39">
              <a:extLst>
                <a:ext uri="{FF2B5EF4-FFF2-40B4-BE49-F238E27FC236}">
                  <a16:creationId xmlns:a16="http://schemas.microsoft.com/office/drawing/2014/main" id="{BBCA49AE-BA08-6DE6-A316-7AE8515DF7CD}"/>
                </a:ext>
              </a:extLst>
            </p:cNvPr>
            <p:cNvSpPr/>
            <p:nvPr/>
          </p:nvSpPr>
          <p:spPr>
            <a:xfrm>
              <a:off x="3764281" y="3714574"/>
              <a:ext cx="2082117" cy="2088092"/>
            </a:xfrm>
            <a:custGeom>
              <a:avLst/>
              <a:gdLst>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89143 w 2082117"/>
                <a:gd name="connsiteY4" fmla="*/ 108446 h 2088092"/>
                <a:gd name="connsiteX5" fmla="*/ 102869 w 2082117"/>
                <a:gd name="connsiteY5" fmla="*/ 19226 h 2088092"/>
                <a:gd name="connsiteX6" fmla="*/ 636269 w 2082117"/>
                <a:gd name="connsiteY6" fmla="*/ 219251 h 2088092"/>
                <a:gd name="connsiteX7" fmla="*/ 1074419 w 2082117"/>
                <a:gd name="connsiteY7" fmla="*/ 228776 h 2088092"/>
                <a:gd name="connsiteX8" fmla="*/ 1674494 w 2082117"/>
                <a:gd name="connsiteY8" fmla="*/ 304976 h 2088092"/>
                <a:gd name="connsiteX9" fmla="*/ 1678648 w 2082117"/>
                <a:gd name="connsiteY9" fmla="*/ 367288 h 2088092"/>
                <a:gd name="connsiteX10" fmla="*/ 1719877 w 2082117"/>
                <a:gd name="connsiteY10" fmla="*/ 368032 h 2088092"/>
                <a:gd name="connsiteX11" fmla="*/ 1720374 w 2082117"/>
                <a:gd name="connsiteY11" fmla="*/ 397438 h 2088092"/>
                <a:gd name="connsiteX12" fmla="*/ 2049014 w 2082117"/>
                <a:gd name="connsiteY12" fmla="*/ 2078752 h 2088092"/>
                <a:gd name="connsiteX13" fmla="*/ 2082117 w 2082117"/>
                <a:gd name="connsiteY13" fmla="*/ 2088092 h 2088092"/>
                <a:gd name="connsiteX14" fmla="*/ 1873798 w 2082117"/>
                <a:gd name="connsiteY14" fmla="*/ 2077573 h 2088092"/>
                <a:gd name="connsiteX15" fmla="*/ 0 w 2082117"/>
                <a:gd name="connsiteY15" fmla="*/ 1147 h 2088092"/>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102869 w 2082117"/>
                <a:gd name="connsiteY4" fmla="*/ 19226 h 2088092"/>
                <a:gd name="connsiteX5" fmla="*/ 636269 w 2082117"/>
                <a:gd name="connsiteY5" fmla="*/ 219251 h 2088092"/>
                <a:gd name="connsiteX6" fmla="*/ 1074419 w 2082117"/>
                <a:gd name="connsiteY6" fmla="*/ 228776 h 2088092"/>
                <a:gd name="connsiteX7" fmla="*/ 1674494 w 2082117"/>
                <a:gd name="connsiteY7" fmla="*/ 304976 h 2088092"/>
                <a:gd name="connsiteX8" fmla="*/ 1678648 w 2082117"/>
                <a:gd name="connsiteY8" fmla="*/ 367288 h 2088092"/>
                <a:gd name="connsiteX9" fmla="*/ 1719877 w 2082117"/>
                <a:gd name="connsiteY9" fmla="*/ 368032 h 2088092"/>
                <a:gd name="connsiteX10" fmla="*/ 1720374 w 2082117"/>
                <a:gd name="connsiteY10" fmla="*/ 397438 h 2088092"/>
                <a:gd name="connsiteX11" fmla="*/ 2049014 w 2082117"/>
                <a:gd name="connsiteY11" fmla="*/ 2078752 h 2088092"/>
                <a:gd name="connsiteX12" fmla="*/ 2082117 w 2082117"/>
                <a:gd name="connsiteY12" fmla="*/ 2088092 h 2088092"/>
                <a:gd name="connsiteX13" fmla="*/ 1873798 w 2082117"/>
                <a:gd name="connsiteY13" fmla="*/ 2077573 h 2088092"/>
                <a:gd name="connsiteX14" fmla="*/ 0 w 2082117"/>
                <a:gd name="connsiteY14" fmla="*/ 1147 h 2088092"/>
                <a:gd name="connsiteX15" fmla="*/ 59 w 2082117"/>
                <a:gd name="connsiteY15" fmla="*/ 0 h 2088092"/>
                <a:gd name="connsiteX0" fmla="*/ 59 w 2082117"/>
                <a:gd name="connsiteY0" fmla="*/ 2275 h 2090367"/>
                <a:gd name="connsiteX1" fmla="*/ 284 w 2082117"/>
                <a:gd name="connsiteY1" fmla="*/ 2275 h 2090367"/>
                <a:gd name="connsiteX2" fmla="*/ 1 w 2082117"/>
                <a:gd name="connsiteY2" fmla="*/ 3421 h 2090367"/>
                <a:gd name="connsiteX3" fmla="*/ 102869 w 2082117"/>
                <a:gd name="connsiteY3" fmla="*/ 21501 h 2090367"/>
                <a:gd name="connsiteX4" fmla="*/ 636269 w 2082117"/>
                <a:gd name="connsiteY4" fmla="*/ 221526 h 2090367"/>
                <a:gd name="connsiteX5" fmla="*/ 1074419 w 2082117"/>
                <a:gd name="connsiteY5" fmla="*/ 231051 h 2090367"/>
                <a:gd name="connsiteX6" fmla="*/ 1674494 w 2082117"/>
                <a:gd name="connsiteY6" fmla="*/ 307251 h 2090367"/>
                <a:gd name="connsiteX7" fmla="*/ 1678648 w 2082117"/>
                <a:gd name="connsiteY7" fmla="*/ 369563 h 2090367"/>
                <a:gd name="connsiteX8" fmla="*/ 1719877 w 2082117"/>
                <a:gd name="connsiteY8" fmla="*/ 370307 h 2090367"/>
                <a:gd name="connsiteX9" fmla="*/ 1720374 w 2082117"/>
                <a:gd name="connsiteY9" fmla="*/ 399713 h 2090367"/>
                <a:gd name="connsiteX10" fmla="*/ 2049014 w 2082117"/>
                <a:gd name="connsiteY10" fmla="*/ 2081027 h 2090367"/>
                <a:gd name="connsiteX11" fmla="*/ 2082117 w 2082117"/>
                <a:gd name="connsiteY11" fmla="*/ 2090367 h 2090367"/>
                <a:gd name="connsiteX12" fmla="*/ 1873798 w 2082117"/>
                <a:gd name="connsiteY12" fmla="*/ 2079848 h 2090367"/>
                <a:gd name="connsiteX13" fmla="*/ 0 w 2082117"/>
                <a:gd name="connsiteY13" fmla="*/ 3422 h 2090367"/>
                <a:gd name="connsiteX14" fmla="*/ 59 w 2082117"/>
                <a:gd name="connsiteY14" fmla="*/ 2275 h 2090367"/>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74419 w 2082117"/>
                <a:gd name="connsiteY5" fmla="*/ 228776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719877 w 2082117"/>
                <a:gd name="connsiteY7" fmla="*/ 368032 h 2088092"/>
                <a:gd name="connsiteX8" fmla="*/ 1720374 w 2082117"/>
                <a:gd name="connsiteY8" fmla="*/ 397438 h 2088092"/>
                <a:gd name="connsiteX9" fmla="*/ 2049014 w 2082117"/>
                <a:gd name="connsiteY9" fmla="*/ 2078752 h 2088092"/>
                <a:gd name="connsiteX10" fmla="*/ 2082117 w 2082117"/>
                <a:gd name="connsiteY10" fmla="*/ 2088092 h 2088092"/>
                <a:gd name="connsiteX11" fmla="*/ 1873798 w 2082117"/>
                <a:gd name="connsiteY11" fmla="*/ 2077573 h 2088092"/>
                <a:gd name="connsiteX12" fmla="*/ 0 w 2082117"/>
                <a:gd name="connsiteY12" fmla="*/ 1147 h 2088092"/>
                <a:gd name="connsiteX13" fmla="*/ 59 w 2082117"/>
                <a:gd name="connsiteY13" fmla="*/ 0 h 208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2117" h="2088092">
                  <a:moveTo>
                    <a:pt x="59" y="0"/>
                  </a:moveTo>
                  <a:lnTo>
                    <a:pt x="284" y="0"/>
                  </a:lnTo>
                  <a:cubicBezTo>
                    <a:pt x="190" y="382"/>
                    <a:pt x="95" y="764"/>
                    <a:pt x="1" y="1146"/>
                  </a:cubicBezTo>
                  <a:cubicBezTo>
                    <a:pt x="17098" y="4350"/>
                    <a:pt x="87311" y="63838"/>
                    <a:pt x="193356" y="100189"/>
                  </a:cubicBezTo>
                  <a:lnTo>
                    <a:pt x="636269" y="219251"/>
                  </a:lnTo>
                  <a:lnTo>
                    <a:pt x="1083944" y="271638"/>
                  </a:lnTo>
                  <a:lnTo>
                    <a:pt x="1674494" y="304976"/>
                  </a:lnTo>
                  <a:lnTo>
                    <a:pt x="1719877" y="368032"/>
                  </a:lnTo>
                  <a:cubicBezTo>
                    <a:pt x="1720043" y="377834"/>
                    <a:pt x="1720208" y="387636"/>
                    <a:pt x="1720374" y="397438"/>
                  </a:cubicBezTo>
                  <a:cubicBezTo>
                    <a:pt x="1751082" y="1293005"/>
                    <a:pt x="1884211" y="1985227"/>
                    <a:pt x="2049014" y="2078752"/>
                  </a:cubicBezTo>
                  <a:lnTo>
                    <a:pt x="2082117" y="2088092"/>
                  </a:lnTo>
                  <a:lnTo>
                    <a:pt x="1873798" y="2077573"/>
                  </a:lnTo>
                  <a:cubicBezTo>
                    <a:pt x="821315" y="1970688"/>
                    <a:pt x="0" y="1081831"/>
                    <a:pt x="0" y="1147"/>
                  </a:cubicBezTo>
                  <a:cubicBezTo>
                    <a:pt x="20" y="765"/>
                    <a:pt x="39" y="382"/>
                    <a:pt x="59"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41" name="Freeform: Shape 40">
              <a:extLst>
                <a:ext uri="{FF2B5EF4-FFF2-40B4-BE49-F238E27FC236}">
                  <a16:creationId xmlns:a16="http://schemas.microsoft.com/office/drawing/2014/main" id="{5EDCED8A-CD7A-4100-3A0F-86E4A9270BC1}"/>
                </a:ext>
              </a:extLst>
            </p:cNvPr>
            <p:cNvSpPr/>
            <p:nvPr/>
          </p:nvSpPr>
          <p:spPr>
            <a:xfrm>
              <a:off x="3764280" y="1628518"/>
              <a:ext cx="2087202" cy="2454087"/>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3425 w 2072352"/>
                <a:gd name="connsiteY7" fmla="*/ 2180343 h 2470968"/>
                <a:gd name="connsiteX8" fmla="*/ 1708668 w 2072352"/>
                <a:gd name="connsiteY8" fmla="*/ 2470959 h 2470968"/>
                <a:gd name="connsiteX9" fmla="*/ 1708391 w 2072352"/>
                <a:gd name="connsiteY9" fmla="*/ 2470968 h 2470968"/>
                <a:gd name="connsiteX10" fmla="*/ 1708135 w 2072352"/>
                <a:gd name="connsiteY10" fmla="*/ 2465824 h 2470968"/>
                <a:gd name="connsiteX11" fmla="*/ 1707641 w 2072352"/>
                <a:gd name="connsiteY11" fmla="*/ 2436627 h 2470968"/>
                <a:gd name="connsiteX12" fmla="*/ 1654703 w 2072352"/>
                <a:gd name="connsiteY12" fmla="*/ 2435672 h 2470968"/>
                <a:gd name="connsiteX13" fmla="*/ 2 w 2072352"/>
                <a:gd name="connsiteY13" fmla="*/ 2072352 h 2470968"/>
                <a:gd name="connsiteX14" fmla="*/ 283 w 2072352"/>
                <a:gd name="connsiteY14" fmla="*/ 2071214 h 2470968"/>
                <a:gd name="connsiteX15" fmla="*/ 59 w 2072352"/>
                <a:gd name="connsiteY15" fmla="*/ 2071214 h 2470968"/>
                <a:gd name="connsiteX16" fmla="*/ 1 w 2072352"/>
                <a:gd name="connsiteY16" fmla="*/ 2072353 h 2470968"/>
                <a:gd name="connsiteX17" fmla="*/ 15 w 2072352"/>
                <a:gd name="connsiteY17" fmla="*/ 2072651 h 2470968"/>
                <a:gd name="connsiteX18" fmla="*/ 0 w 2072352"/>
                <a:gd name="connsiteY18" fmla="*/ 2072352 h 2470968"/>
                <a:gd name="connsiteX19" fmla="*/ 2072352 w 2072352"/>
                <a:gd name="connsiteY19"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8135 w 2072352"/>
                <a:gd name="connsiteY9" fmla="*/ 2465824 h 2470968"/>
                <a:gd name="connsiteX10" fmla="*/ 1707641 w 2072352"/>
                <a:gd name="connsiteY10" fmla="*/ 2436627 h 2470968"/>
                <a:gd name="connsiteX11" fmla="*/ 1654703 w 2072352"/>
                <a:gd name="connsiteY11" fmla="*/ 2435672 h 2470968"/>
                <a:gd name="connsiteX12" fmla="*/ 2 w 2072352"/>
                <a:gd name="connsiteY12" fmla="*/ 2072352 h 2470968"/>
                <a:gd name="connsiteX13" fmla="*/ 283 w 2072352"/>
                <a:gd name="connsiteY13" fmla="*/ 2071214 h 2470968"/>
                <a:gd name="connsiteX14" fmla="*/ 59 w 2072352"/>
                <a:gd name="connsiteY14" fmla="*/ 2071214 h 2470968"/>
                <a:gd name="connsiteX15" fmla="*/ 1 w 2072352"/>
                <a:gd name="connsiteY15" fmla="*/ 2072353 h 2470968"/>
                <a:gd name="connsiteX16" fmla="*/ 15 w 2072352"/>
                <a:gd name="connsiteY16" fmla="*/ 2072651 h 2470968"/>
                <a:gd name="connsiteX17" fmla="*/ 0 w 2072352"/>
                <a:gd name="connsiteY17" fmla="*/ 2072352 h 2470968"/>
                <a:gd name="connsiteX18" fmla="*/ 2072352 w 2072352"/>
                <a:gd name="connsiteY18"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7641 w 2072352"/>
                <a:gd name="connsiteY9" fmla="*/ 2436627 h 2470968"/>
                <a:gd name="connsiteX10" fmla="*/ 1654703 w 2072352"/>
                <a:gd name="connsiteY10" fmla="*/ 2435672 h 2470968"/>
                <a:gd name="connsiteX11" fmla="*/ 2 w 2072352"/>
                <a:gd name="connsiteY11" fmla="*/ 2072352 h 2470968"/>
                <a:gd name="connsiteX12" fmla="*/ 283 w 2072352"/>
                <a:gd name="connsiteY12" fmla="*/ 2071214 h 2470968"/>
                <a:gd name="connsiteX13" fmla="*/ 59 w 2072352"/>
                <a:gd name="connsiteY13" fmla="*/ 2071214 h 2470968"/>
                <a:gd name="connsiteX14" fmla="*/ 1 w 2072352"/>
                <a:gd name="connsiteY14" fmla="*/ 2072353 h 2470968"/>
                <a:gd name="connsiteX15" fmla="*/ 15 w 2072352"/>
                <a:gd name="connsiteY15" fmla="*/ 2072651 h 2470968"/>
                <a:gd name="connsiteX16" fmla="*/ 0 w 2072352"/>
                <a:gd name="connsiteY16" fmla="*/ 2072352 h 2470968"/>
                <a:gd name="connsiteX17" fmla="*/ 2072352 w 2072352"/>
                <a:gd name="connsiteY17"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999879 w 2072352"/>
                <a:gd name="connsiteY3" fmla="*/ 40723 h 2470959"/>
                <a:gd name="connsiteX4" fmla="*/ 1967152 w 2072352"/>
                <a:gd name="connsiteY4" fmla="*/ 85930 h 2470959"/>
                <a:gd name="connsiteX5" fmla="*/ 2046609 w 2072352"/>
                <a:gd name="connsiteY5" fmla="*/ 76503 h 2470959"/>
                <a:gd name="connsiteX6" fmla="*/ 1913259 w 2072352"/>
                <a:gd name="connsiteY6" fmla="*/ 2013253 h 2470959"/>
                <a:gd name="connsiteX7" fmla="*/ 1708668 w 2072352"/>
                <a:gd name="connsiteY7" fmla="*/ 2470959 h 2470959"/>
                <a:gd name="connsiteX8" fmla="*/ 1707641 w 2072352"/>
                <a:gd name="connsiteY8" fmla="*/ 2436627 h 2470959"/>
                <a:gd name="connsiteX9" fmla="*/ 1654703 w 2072352"/>
                <a:gd name="connsiteY9" fmla="*/ 2435672 h 2470959"/>
                <a:gd name="connsiteX10" fmla="*/ 2 w 2072352"/>
                <a:gd name="connsiteY10" fmla="*/ 2072352 h 2470959"/>
                <a:gd name="connsiteX11" fmla="*/ 283 w 2072352"/>
                <a:gd name="connsiteY11" fmla="*/ 2071214 h 2470959"/>
                <a:gd name="connsiteX12" fmla="*/ 59 w 2072352"/>
                <a:gd name="connsiteY12" fmla="*/ 2071214 h 2470959"/>
                <a:gd name="connsiteX13" fmla="*/ 1 w 2072352"/>
                <a:gd name="connsiteY13" fmla="*/ 2072353 h 2470959"/>
                <a:gd name="connsiteX14" fmla="*/ 15 w 2072352"/>
                <a:gd name="connsiteY14" fmla="*/ 2072651 h 2470959"/>
                <a:gd name="connsiteX15" fmla="*/ 0 w 2072352"/>
                <a:gd name="connsiteY15" fmla="*/ 2072352 h 2470959"/>
                <a:gd name="connsiteX16" fmla="*/ 2072352 w 2072352"/>
                <a:gd name="connsiteY16"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1967152 w 2072352"/>
                <a:gd name="connsiteY4" fmla="*/ 85930 h 2436627"/>
                <a:gd name="connsiteX5" fmla="*/ 2046609 w 2072352"/>
                <a:gd name="connsiteY5" fmla="*/ 76503 h 2436627"/>
                <a:gd name="connsiteX6" fmla="*/ 1913259 w 2072352"/>
                <a:gd name="connsiteY6" fmla="*/ 2013253 h 2436627"/>
                <a:gd name="connsiteX7" fmla="*/ 1707641 w 2072352"/>
                <a:gd name="connsiteY7" fmla="*/ 2436627 h 2436627"/>
                <a:gd name="connsiteX8" fmla="*/ 1654703 w 2072352"/>
                <a:gd name="connsiteY8" fmla="*/ 2435672 h 2436627"/>
                <a:gd name="connsiteX9" fmla="*/ 2 w 2072352"/>
                <a:gd name="connsiteY9" fmla="*/ 2072352 h 2436627"/>
                <a:gd name="connsiteX10" fmla="*/ 283 w 2072352"/>
                <a:gd name="connsiteY10" fmla="*/ 2071214 h 2436627"/>
                <a:gd name="connsiteX11" fmla="*/ 59 w 2072352"/>
                <a:gd name="connsiteY11" fmla="*/ 2071214 h 2436627"/>
                <a:gd name="connsiteX12" fmla="*/ 1 w 2072352"/>
                <a:gd name="connsiteY12" fmla="*/ 2072353 h 2436627"/>
                <a:gd name="connsiteX13" fmla="*/ 15 w 2072352"/>
                <a:gd name="connsiteY13" fmla="*/ 2072651 h 2436627"/>
                <a:gd name="connsiteX14" fmla="*/ 0 w 2072352"/>
                <a:gd name="connsiteY14" fmla="*/ 2072352 h 2436627"/>
                <a:gd name="connsiteX15" fmla="*/ 2072352 w 2072352"/>
                <a:gd name="connsiteY15" fmla="*/ 0 h 2436627"/>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2046609 w 2072352"/>
                <a:gd name="connsiteY4" fmla="*/ 76503 h 2436627"/>
                <a:gd name="connsiteX5" fmla="*/ 1913259 w 2072352"/>
                <a:gd name="connsiteY5" fmla="*/ 2013253 h 2436627"/>
                <a:gd name="connsiteX6" fmla="*/ 1707641 w 2072352"/>
                <a:gd name="connsiteY6" fmla="*/ 2436627 h 2436627"/>
                <a:gd name="connsiteX7" fmla="*/ 1654703 w 2072352"/>
                <a:gd name="connsiteY7" fmla="*/ 2435672 h 2436627"/>
                <a:gd name="connsiteX8" fmla="*/ 2 w 2072352"/>
                <a:gd name="connsiteY8" fmla="*/ 2072352 h 2436627"/>
                <a:gd name="connsiteX9" fmla="*/ 283 w 2072352"/>
                <a:gd name="connsiteY9" fmla="*/ 2071214 h 2436627"/>
                <a:gd name="connsiteX10" fmla="*/ 59 w 2072352"/>
                <a:gd name="connsiteY10" fmla="*/ 2071214 h 2436627"/>
                <a:gd name="connsiteX11" fmla="*/ 1 w 2072352"/>
                <a:gd name="connsiteY11" fmla="*/ 2072353 h 2436627"/>
                <a:gd name="connsiteX12" fmla="*/ 15 w 2072352"/>
                <a:gd name="connsiteY12" fmla="*/ 2072651 h 2436627"/>
                <a:gd name="connsiteX13" fmla="*/ 0 w 2072352"/>
                <a:gd name="connsiteY13" fmla="*/ 2072352 h 2436627"/>
                <a:gd name="connsiteX14" fmla="*/ 2072352 w 2072352"/>
                <a:gd name="connsiteY14" fmla="*/ 0 h 2436627"/>
                <a:gd name="connsiteX0" fmla="*/ 2072352 w 2072352"/>
                <a:gd name="connsiteY0" fmla="*/ 87222 h 2523849"/>
                <a:gd name="connsiteX1" fmla="*/ 2072352 w 2072352"/>
                <a:gd name="connsiteY1" fmla="*/ 88392 h 2523849"/>
                <a:gd name="connsiteX2" fmla="*/ 2034436 w 2072352"/>
                <a:gd name="connsiteY2" fmla="*/ 99091 h 2523849"/>
                <a:gd name="connsiteX3" fmla="*/ 2046609 w 2072352"/>
                <a:gd name="connsiteY3" fmla="*/ 163725 h 2523849"/>
                <a:gd name="connsiteX4" fmla="*/ 1913259 w 2072352"/>
                <a:gd name="connsiteY4" fmla="*/ 2100475 h 2523849"/>
                <a:gd name="connsiteX5" fmla="*/ 1707641 w 2072352"/>
                <a:gd name="connsiteY5" fmla="*/ 2523849 h 2523849"/>
                <a:gd name="connsiteX6" fmla="*/ 1654703 w 2072352"/>
                <a:gd name="connsiteY6" fmla="*/ 2522894 h 2523849"/>
                <a:gd name="connsiteX7" fmla="*/ 2 w 2072352"/>
                <a:gd name="connsiteY7" fmla="*/ 2159574 h 2523849"/>
                <a:gd name="connsiteX8" fmla="*/ 283 w 2072352"/>
                <a:gd name="connsiteY8" fmla="*/ 2158436 h 2523849"/>
                <a:gd name="connsiteX9" fmla="*/ 59 w 2072352"/>
                <a:gd name="connsiteY9" fmla="*/ 2158436 h 2523849"/>
                <a:gd name="connsiteX10" fmla="*/ 1 w 2072352"/>
                <a:gd name="connsiteY10" fmla="*/ 2159575 h 2523849"/>
                <a:gd name="connsiteX11" fmla="*/ 15 w 2072352"/>
                <a:gd name="connsiteY11" fmla="*/ 2159873 h 2523849"/>
                <a:gd name="connsiteX12" fmla="*/ 0 w 2072352"/>
                <a:gd name="connsiteY12" fmla="*/ 2159574 h 2523849"/>
                <a:gd name="connsiteX13" fmla="*/ 2072352 w 2072352"/>
                <a:gd name="connsiteY13" fmla="*/ 87222 h 2523849"/>
                <a:gd name="connsiteX0" fmla="*/ 2072352 w 2072352"/>
                <a:gd name="connsiteY0" fmla="*/ 0 h 2436627"/>
                <a:gd name="connsiteX1" fmla="*/ 2072352 w 2072352"/>
                <a:gd name="connsiteY1" fmla="*/ 1170 h 2436627"/>
                <a:gd name="connsiteX2" fmla="*/ 2046609 w 2072352"/>
                <a:gd name="connsiteY2" fmla="*/ 76503 h 2436627"/>
                <a:gd name="connsiteX3" fmla="*/ 1913259 w 2072352"/>
                <a:gd name="connsiteY3" fmla="*/ 2013253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46609" y="76503"/>
                  </a:lnTo>
                  <a:lnTo>
                    <a:pt x="1913259" y="2013253"/>
                  </a:ln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43" name="Freeform: Shape 42">
              <a:extLst>
                <a:ext uri="{FF2B5EF4-FFF2-40B4-BE49-F238E27FC236}">
                  <a16:creationId xmlns:a16="http://schemas.microsoft.com/office/drawing/2014/main" id="{FD6B20CE-C814-F72E-AB1A-6BF5F2ED3106}"/>
                </a:ext>
              </a:extLst>
            </p:cNvPr>
            <p:cNvSpPr/>
            <p:nvPr/>
          </p:nvSpPr>
          <p:spPr>
            <a:xfrm>
              <a:off x="5477968" y="1629696"/>
              <a:ext cx="740895" cy="2452917"/>
            </a:xfrm>
            <a:custGeom>
              <a:avLst/>
              <a:gdLst>
                <a:gd name="connsiteX0" fmla="*/ 6551 w 735624"/>
                <a:gd name="connsiteY0" fmla="*/ 2435466 h 2492534"/>
                <a:gd name="connsiteX1" fmla="*/ 95382 w 735624"/>
                <a:gd name="connsiteY1" fmla="*/ 2437069 h 2492534"/>
                <a:gd name="connsiteX2" fmla="*/ 7670 w 735624"/>
                <a:gd name="connsiteY2" fmla="*/ 2492534 h 2492534"/>
                <a:gd name="connsiteX3" fmla="*/ 7535 w 735624"/>
                <a:gd name="connsiteY3" fmla="*/ 2490003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7535 w 735624"/>
                <a:gd name="connsiteY2" fmla="*/ 2490003 h 2492534"/>
                <a:gd name="connsiteX3" fmla="*/ 6551 w 735624"/>
                <a:gd name="connsiteY3" fmla="*/ 2435466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6551 w 735624"/>
                <a:gd name="connsiteY2" fmla="*/ 2435466 h 2492534"/>
                <a:gd name="connsiteX3" fmla="*/ 370855 w 735624"/>
                <a:gd name="connsiteY3" fmla="*/ 0 h 2492534"/>
                <a:gd name="connsiteX4" fmla="*/ 734176 w 735624"/>
                <a:gd name="connsiteY4" fmla="*/ 1654701 h 2492534"/>
                <a:gd name="connsiteX5" fmla="*/ 735624 w 735624"/>
                <a:gd name="connsiteY5" fmla="*/ 1734981 h 2492534"/>
                <a:gd name="connsiteX6" fmla="*/ 735623 w 735624"/>
                <a:gd name="connsiteY6" fmla="*/ 1734982 h 2492534"/>
                <a:gd name="connsiteX7" fmla="*/ 735116 w 735624"/>
                <a:gd name="connsiteY7" fmla="*/ 1706899 h 2492534"/>
                <a:gd name="connsiteX8" fmla="*/ 6551 w 735624"/>
                <a:gd name="connsiteY8" fmla="*/ 2435465 h 2492534"/>
                <a:gd name="connsiteX9" fmla="*/ 0 w 735624"/>
                <a:gd name="connsiteY9" fmla="*/ 2072352 h 2492534"/>
                <a:gd name="connsiteX10" fmla="*/ 370855 w 735624"/>
                <a:gd name="connsiteY10" fmla="*/ 0 h 2492534"/>
                <a:gd name="connsiteX0" fmla="*/ 370855 w 735624"/>
                <a:gd name="connsiteY0" fmla="*/ 0 h 2435465"/>
                <a:gd name="connsiteX1" fmla="*/ 734176 w 735624"/>
                <a:gd name="connsiteY1" fmla="*/ 1654701 h 2435465"/>
                <a:gd name="connsiteX2" fmla="*/ 735624 w 735624"/>
                <a:gd name="connsiteY2" fmla="*/ 1734981 h 2435465"/>
                <a:gd name="connsiteX3" fmla="*/ 735623 w 735624"/>
                <a:gd name="connsiteY3" fmla="*/ 1734982 h 2435465"/>
                <a:gd name="connsiteX4" fmla="*/ 735116 w 735624"/>
                <a:gd name="connsiteY4" fmla="*/ 1706899 h 2435465"/>
                <a:gd name="connsiteX5" fmla="*/ 6551 w 735624"/>
                <a:gd name="connsiteY5" fmla="*/ 2435465 h 2435465"/>
                <a:gd name="connsiteX6" fmla="*/ 0 w 735624"/>
                <a:gd name="connsiteY6" fmla="*/ 2072352 h 2435465"/>
                <a:gd name="connsiteX7" fmla="*/ 370855 w 735624"/>
                <a:gd name="connsiteY7" fmla="*/ 0 h 2435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624" h="2435465">
                  <a:moveTo>
                    <a:pt x="370855" y="0"/>
                  </a:moveTo>
                  <a:cubicBezTo>
                    <a:pt x="550071" y="0"/>
                    <a:pt x="699595" y="710365"/>
                    <a:pt x="734176" y="1654701"/>
                  </a:cubicBezTo>
                  <a:cubicBezTo>
                    <a:pt x="734659" y="1681461"/>
                    <a:pt x="735141" y="1708221"/>
                    <a:pt x="735624" y="1734981"/>
                  </a:cubicBezTo>
                  <a:lnTo>
                    <a:pt x="735623" y="1734982"/>
                  </a:lnTo>
                  <a:lnTo>
                    <a:pt x="735116" y="1706899"/>
                  </a:lnTo>
                  <a:lnTo>
                    <a:pt x="6551" y="2435465"/>
                  </a:lnTo>
                  <a:lnTo>
                    <a:pt x="0" y="2072352"/>
                  </a:lnTo>
                  <a:cubicBezTo>
                    <a:pt x="0" y="927824"/>
                    <a:pt x="166037" y="0"/>
                    <a:pt x="370855" y="0"/>
                  </a:cubicBezTo>
                  <a:close/>
                </a:path>
              </a:pathLst>
            </a:custGeom>
            <a:gradFill flip="none" rotWithShape="1">
              <a:gsLst>
                <a:gs pos="0">
                  <a:schemeClr val="tx1"/>
                </a:gs>
                <a:gs pos="29000">
                  <a:schemeClr val="tx1">
                    <a:lumMod val="95000"/>
                    <a:lumOff val="5000"/>
                  </a:schemeClr>
                </a:gs>
                <a:gs pos="100000">
                  <a:schemeClr val="tx1">
                    <a:lumMod val="65000"/>
                    <a:lumOff val="35000"/>
                    <a:shade val="100000"/>
                    <a:satMod val="115000"/>
                  </a:schemeClr>
                </a:gs>
              </a:gsLst>
              <a:lin ang="81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Shape 48">
              <a:extLst>
                <a:ext uri="{FF2B5EF4-FFF2-40B4-BE49-F238E27FC236}">
                  <a16:creationId xmlns:a16="http://schemas.microsoft.com/office/drawing/2014/main" id="{AE3C7DD9-B8F3-05C4-7E32-CB6D559C49A1}"/>
                </a:ext>
              </a:extLst>
            </p:cNvPr>
            <p:cNvSpPr/>
            <p:nvPr/>
          </p:nvSpPr>
          <p:spPr>
            <a:xfrm>
              <a:off x="5967057" y="1175455"/>
              <a:ext cx="2460663" cy="2487498"/>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4">
                    <a:lumMod val="50000"/>
                  </a:schemeClr>
                </a:gs>
                <a:gs pos="51000">
                  <a:schemeClr val="accent4">
                    <a:lumMod val="75000"/>
                  </a:schemeClr>
                </a:gs>
                <a:gs pos="100000">
                  <a:schemeClr val="accent4"/>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Highlighted Quarter Globe – Slide Template</a:t>
            </a:r>
          </a:p>
        </p:txBody>
      </p:sp>
      <p:grpSp>
        <p:nvGrpSpPr>
          <p:cNvPr id="18" name="Group 17">
            <a:extLst>
              <a:ext uri="{FF2B5EF4-FFF2-40B4-BE49-F238E27FC236}">
                <a16:creationId xmlns:a16="http://schemas.microsoft.com/office/drawing/2014/main" id="{6C31464D-F451-65D9-134D-FDF2EE9E5867}"/>
              </a:ext>
            </a:extLst>
          </p:cNvPr>
          <p:cNvGrpSpPr/>
          <p:nvPr/>
        </p:nvGrpSpPr>
        <p:grpSpPr>
          <a:xfrm>
            <a:off x="485274" y="1835363"/>
            <a:ext cx="2937088" cy="1290153"/>
            <a:chOff x="332936" y="2627766"/>
            <a:chExt cx="2937088" cy="1290153"/>
          </a:xfrm>
        </p:grpSpPr>
        <p:sp>
          <p:nvSpPr>
            <p:cNvPr id="19" name="TextBox 18">
              <a:extLst>
                <a:ext uri="{FF2B5EF4-FFF2-40B4-BE49-F238E27FC236}">
                  <a16:creationId xmlns:a16="http://schemas.microsoft.com/office/drawing/2014/main" id="{21D15E33-5C35-F120-5EFD-689A9A0965C1}"/>
                </a:ext>
              </a:extLst>
            </p:cNvPr>
            <p:cNvSpPr txBox="1"/>
            <p:nvPr/>
          </p:nvSpPr>
          <p:spPr>
            <a:xfrm>
              <a:off x="332936" y="2627766"/>
              <a:ext cx="2937088" cy="461665"/>
            </a:xfrm>
            <a:prstGeom prst="rect">
              <a:avLst/>
            </a:prstGeom>
            <a:solidFill>
              <a:schemeClr val="tx1">
                <a:lumMod val="65000"/>
                <a:lumOff val="35000"/>
              </a:schemeClr>
            </a:solidFill>
          </p:spPr>
          <p:txBody>
            <a:bodyPr wrap="square" lIns="0" rIns="0" rtlCol="0" anchor="b">
              <a:spAutoFit/>
            </a:bodyPr>
            <a:lstStyle/>
            <a:p>
              <a:pPr algn="ctr"/>
              <a:r>
                <a:rPr lang="en-US" sz="2400" b="1" cap="all" dirty="0">
                  <a:solidFill>
                    <a:schemeClr val="bg1"/>
                  </a:solidFill>
                </a:rPr>
                <a:t>Lorem Ipsum</a:t>
              </a:r>
            </a:p>
          </p:txBody>
        </p:sp>
        <p:sp>
          <p:nvSpPr>
            <p:cNvPr id="20" name="TextBox 19">
              <a:extLst>
                <a:ext uri="{FF2B5EF4-FFF2-40B4-BE49-F238E27FC236}">
                  <a16:creationId xmlns:a16="http://schemas.microsoft.com/office/drawing/2014/main" id="{5AFC407A-F9F1-2E0A-DB5E-9074AA1A8643}"/>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1" name="Group 20">
            <a:extLst>
              <a:ext uri="{FF2B5EF4-FFF2-40B4-BE49-F238E27FC236}">
                <a16:creationId xmlns:a16="http://schemas.microsoft.com/office/drawing/2014/main" id="{75113D7E-FF0C-F21D-F17A-33FD82E1A358}"/>
              </a:ext>
            </a:extLst>
          </p:cNvPr>
          <p:cNvGrpSpPr/>
          <p:nvPr/>
        </p:nvGrpSpPr>
        <p:grpSpPr>
          <a:xfrm>
            <a:off x="485274" y="4360849"/>
            <a:ext cx="2937088" cy="1290153"/>
            <a:chOff x="332936" y="2627766"/>
            <a:chExt cx="2937088" cy="1290153"/>
          </a:xfrm>
        </p:grpSpPr>
        <p:sp>
          <p:nvSpPr>
            <p:cNvPr id="22" name="TextBox 21">
              <a:extLst>
                <a:ext uri="{FF2B5EF4-FFF2-40B4-BE49-F238E27FC236}">
                  <a16:creationId xmlns:a16="http://schemas.microsoft.com/office/drawing/2014/main" id="{C9484ADA-9B08-EF41-FEB5-D921E336A014}"/>
                </a:ext>
              </a:extLst>
            </p:cNvPr>
            <p:cNvSpPr txBox="1"/>
            <p:nvPr/>
          </p:nvSpPr>
          <p:spPr>
            <a:xfrm>
              <a:off x="332936" y="2627766"/>
              <a:ext cx="2937088" cy="461665"/>
            </a:xfrm>
            <a:prstGeom prst="rect">
              <a:avLst/>
            </a:prstGeom>
            <a:solidFill>
              <a:schemeClr val="bg1">
                <a:lumMod val="75000"/>
              </a:schemeClr>
            </a:solidFill>
          </p:spPr>
          <p:txBody>
            <a:bodyPr wrap="square" lIns="0" rIns="0" rtlCol="0" anchor="b">
              <a:spAutoFit/>
            </a:bodyPr>
            <a:lstStyle/>
            <a:p>
              <a:pPr algn="ctr"/>
              <a:r>
                <a:rPr lang="en-US" sz="2400" b="1" cap="all" dirty="0">
                  <a:solidFill>
                    <a:schemeClr val="tx1">
                      <a:lumMod val="75000"/>
                      <a:lumOff val="25000"/>
                    </a:schemeClr>
                  </a:solidFill>
                </a:rPr>
                <a:t>Lorem Ipsum</a:t>
              </a:r>
            </a:p>
          </p:txBody>
        </p:sp>
        <p:sp>
          <p:nvSpPr>
            <p:cNvPr id="23" name="TextBox 22">
              <a:extLst>
                <a:ext uri="{FF2B5EF4-FFF2-40B4-BE49-F238E27FC236}">
                  <a16:creationId xmlns:a16="http://schemas.microsoft.com/office/drawing/2014/main" id="{F390BE17-8575-83A5-FA88-2DB49DA04A5C}"/>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26" name="Group 25">
            <a:extLst>
              <a:ext uri="{FF2B5EF4-FFF2-40B4-BE49-F238E27FC236}">
                <a16:creationId xmlns:a16="http://schemas.microsoft.com/office/drawing/2014/main" id="{693F7E24-19E0-9893-C5A3-87AF62C9B09B}"/>
              </a:ext>
            </a:extLst>
          </p:cNvPr>
          <p:cNvGrpSpPr/>
          <p:nvPr/>
        </p:nvGrpSpPr>
        <p:grpSpPr>
          <a:xfrm>
            <a:off x="8761843" y="1835363"/>
            <a:ext cx="2937088" cy="1290153"/>
            <a:chOff x="332936" y="2627766"/>
            <a:chExt cx="2937088" cy="1290153"/>
          </a:xfrm>
        </p:grpSpPr>
        <p:sp>
          <p:nvSpPr>
            <p:cNvPr id="30" name="TextBox 29">
              <a:extLst>
                <a:ext uri="{FF2B5EF4-FFF2-40B4-BE49-F238E27FC236}">
                  <a16:creationId xmlns:a16="http://schemas.microsoft.com/office/drawing/2014/main" id="{0B22A2B6-E9F0-A357-36CF-76C0D8E25EFC}"/>
                </a:ext>
              </a:extLst>
            </p:cNvPr>
            <p:cNvSpPr txBox="1"/>
            <p:nvPr/>
          </p:nvSpPr>
          <p:spPr>
            <a:xfrm>
              <a:off x="332936" y="2627766"/>
              <a:ext cx="2937088" cy="461665"/>
            </a:xfrm>
            <a:prstGeom prst="rect">
              <a:avLst/>
            </a:prstGeom>
            <a:solidFill>
              <a:schemeClr val="accent4">
                <a:lumMod val="75000"/>
              </a:schemeClr>
            </a:solidFill>
          </p:spPr>
          <p:txBody>
            <a:bodyPr wrap="square" lIns="0" rIns="0" rtlCol="0" anchor="b">
              <a:spAutoFit/>
            </a:bodyPr>
            <a:lstStyle/>
            <a:p>
              <a:pPr algn="ctr"/>
              <a:r>
                <a:rPr lang="en-US" sz="2400" b="1" cap="all" dirty="0">
                  <a:solidFill>
                    <a:schemeClr val="tx1">
                      <a:lumMod val="85000"/>
                      <a:lumOff val="15000"/>
                    </a:schemeClr>
                  </a:solidFill>
                </a:rPr>
                <a:t>Lorem Ipsum</a:t>
              </a:r>
            </a:p>
          </p:txBody>
        </p:sp>
        <p:sp>
          <p:nvSpPr>
            <p:cNvPr id="31" name="TextBox 30">
              <a:extLst>
                <a:ext uri="{FF2B5EF4-FFF2-40B4-BE49-F238E27FC236}">
                  <a16:creationId xmlns:a16="http://schemas.microsoft.com/office/drawing/2014/main" id="{AC0A7BD9-C94C-B476-246C-560FC8795943}"/>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grpSp>
        <p:nvGrpSpPr>
          <p:cNvPr id="10" name="Group 9">
            <a:extLst>
              <a:ext uri="{FF2B5EF4-FFF2-40B4-BE49-F238E27FC236}">
                <a16:creationId xmlns:a16="http://schemas.microsoft.com/office/drawing/2014/main" id="{CC750F20-FCA1-BAAD-3F4E-384015FA6410}"/>
              </a:ext>
            </a:extLst>
          </p:cNvPr>
          <p:cNvGrpSpPr/>
          <p:nvPr/>
        </p:nvGrpSpPr>
        <p:grpSpPr>
          <a:xfrm>
            <a:off x="8761843" y="4360849"/>
            <a:ext cx="2937088" cy="1290153"/>
            <a:chOff x="332936" y="2627766"/>
            <a:chExt cx="2937088" cy="1290153"/>
          </a:xfrm>
        </p:grpSpPr>
        <p:sp>
          <p:nvSpPr>
            <p:cNvPr id="11" name="TextBox 10">
              <a:extLst>
                <a:ext uri="{FF2B5EF4-FFF2-40B4-BE49-F238E27FC236}">
                  <a16:creationId xmlns:a16="http://schemas.microsoft.com/office/drawing/2014/main" id="{67A17782-8347-CB99-7C98-26DA6D110F34}"/>
                </a:ext>
              </a:extLst>
            </p:cNvPr>
            <p:cNvSpPr txBox="1"/>
            <p:nvPr/>
          </p:nvSpPr>
          <p:spPr>
            <a:xfrm>
              <a:off x="332936" y="2627766"/>
              <a:ext cx="2937088" cy="461665"/>
            </a:xfrm>
            <a:prstGeom prst="rect">
              <a:avLst/>
            </a:prstGeom>
            <a:solidFill>
              <a:schemeClr val="bg1"/>
            </a:solidFill>
          </p:spPr>
          <p:txBody>
            <a:bodyPr wrap="square" lIns="0" rIns="0" rtlCol="0" anchor="b">
              <a:spAutoFit/>
            </a:bodyPr>
            <a:lstStyle/>
            <a:p>
              <a:pPr algn="ctr"/>
              <a:r>
                <a:rPr lang="en-US" sz="2400" b="1" cap="all" dirty="0">
                  <a:solidFill>
                    <a:schemeClr val="tx1">
                      <a:lumMod val="75000"/>
                      <a:lumOff val="25000"/>
                    </a:schemeClr>
                  </a:solidFill>
                </a:rPr>
                <a:t>Lorem Ipsum</a:t>
              </a:r>
            </a:p>
          </p:txBody>
        </p:sp>
        <p:sp>
          <p:nvSpPr>
            <p:cNvPr id="12" name="TextBox 11">
              <a:extLst>
                <a:ext uri="{FF2B5EF4-FFF2-40B4-BE49-F238E27FC236}">
                  <a16:creationId xmlns:a16="http://schemas.microsoft.com/office/drawing/2014/main" id="{8CC05D97-FCEF-3DB2-1C86-8812538E4B54}"/>
                </a:ext>
              </a:extLst>
            </p:cNvPr>
            <p:cNvSpPr txBox="1"/>
            <p:nvPr/>
          </p:nvSpPr>
          <p:spPr>
            <a:xfrm>
              <a:off x="340731" y="3086922"/>
              <a:ext cx="2929293" cy="830997"/>
            </a:xfrm>
            <a:prstGeom prst="rect">
              <a:avLst/>
            </a:prstGeom>
            <a:noFill/>
          </p:spPr>
          <p:txBody>
            <a:bodyPr wrap="square" lIns="0" rIns="0" rtlCol="0" anchor="t">
              <a:spAutoFit/>
            </a:bodyPr>
            <a:lstStyle/>
            <a:p>
              <a:pPr algn="just"/>
              <a:r>
                <a:rPr lang="en-US" sz="1200" noProof="1">
                  <a:solidFill>
                    <a:schemeClr val="bg1">
                      <a:lumMod val="75000"/>
                    </a:schemeClr>
                  </a:solidFill>
                </a:rPr>
                <a:t>Lorem ipsum dolor sit amet, nibh est. A magna maecenas, quam magna nec quis, lorem nunc. Suspendisse viverra sodales mauris, cras pharetra proin egestas arcu erat dolor, at amet. </a:t>
              </a:r>
            </a:p>
          </p:txBody>
        </p:sp>
      </p:grpSp>
      <p:pic>
        <p:nvPicPr>
          <p:cNvPr id="44" name="Graphic 43" descr="Puzzle">
            <a:extLst>
              <a:ext uri="{FF2B5EF4-FFF2-40B4-BE49-F238E27FC236}">
                <a16:creationId xmlns:a16="http://schemas.microsoft.com/office/drawing/2014/main" id="{BC9EF747-63E7-9DF3-EDE1-74B7D2DB4A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83801" y="4488546"/>
            <a:ext cx="640080" cy="640080"/>
          </a:xfrm>
          <a:prstGeom prst="rect">
            <a:avLst/>
          </a:prstGeom>
        </p:spPr>
      </p:pic>
      <p:pic>
        <p:nvPicPr>
          <p:cNvPr id="46" name="Graphic 45" descr="Lightbulb">
            <a:extLst>
              <a:ext uri="{FF2B5EF4-FFF2-40B4-BE49-F238E27FC236}">
                <a16:creationId xmlns:a16="http://schemas.microsoft.com/office/drawing/2014/main" id="{EFA68264-152C-E5B0-F40B-2E92FC43B48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497673" y="4488546"/>
            <a:ext cx="640080" cy="640080"/>
          </a:xfrm>
          <a:prstGeom prst="rect">
            <a:avLst/>
          </a:prstGeom>
        </p:spPr>
      </p:pic>
      <p:pic>
        <p:nvPicPr>
          <p:cNvPr id="47" name="Graphic 46" descr="Rocket">
            <a:extLst>
              <a:ext uri="{FF2B5EF4-FFF2-40B4-BE49-F238E27FC236}">
                <a16:creationId xmlns:a16="http://schemas.microsoft.com/office/drawing/2014/main" id="{14444906-82E7-5FD7-7251-770C9D4063A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501853" y="2805476"/>
            <a:ext cx="640080" cy="640080"/>
          </a:xfrm>
          <a:prstGeom prst="rect">
            <a:avLst/>
          </a:prstGeom>
        </p:spPr>
      </p:pic>
      <p:pic>
        <p:nvPicPr>
          <p:cNvPr id="51" name="Graphic 50" descr="Users">
            <a:extLst>
              <a:ext uri="{FF2B5EF4-FFF2-40B4-BE49-F238E27FC236}">
                <a16:creationId xmlns:a16="http://schemas.microsoft.com/office/drawing/2014/main" id="{92EB5338-848B-BADC-E703-6743ED5874D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60781" y="2066195"/>
            <a:ext cx="938809" cy="938809"/>
          </a:xfrm>
          <a:prstGeom prst="rect">
            <a:avLst/>
          </a:prstGeom>
        </p:spPr>
      </p:pic>
    </p:spTree>
    <p:extLst>
      <p:ext uri="{BB962C8B-B14F-4D97-AF65-F5344CB8AC3E}">
        <p14:creationId xmlns:p14="http://schemas.microsoft.com/office/powerpoint/2010/main" val="230014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C8D68A32-6C11-9437-0323-039410A65D5C}"/>
              </a:ext>
            </a:extLst>
          </p:cNvPr>
          <p:cNvGrpSpPr/>
          <p:nvPr/>
        </p:nvGrpSpPr>
        <p:grpSpPr>
          <a:xfrm>
            <a:off x="1066800" y="1052786"/>
            <a:ext cx="4960620" cy="4923609"/>
            <a:chOff x="1066800" y="1052786"/>
            <a:chExt cx="4960620" cy="4923609"/>
          </a:xfrm>
        </p:grpSpPr>
        <p:sp>
          <p:nvSpPr>
            <p:cNvPr id="24" name="Freeform: Shape 23">
              <a:extLst>
                <a:ext uri="{FF2B5EF4-FFF2-40B4-BE49-F238E27FC236}">
                  <a16:creationId xmlns:a16="http://schemas.microsoft.com/office/drawing/2014/main" id="{14E399A6-9141-B1EF-1C5C-C12E1C91331A}"/>
                </a:ext>
              </a:extLst>
            </p:cNvPr>
            <p:cNvSpPr/>
            <p:nvPr/>
          </p:nvSpPr>
          <p:spPr>
            <a:xfrm>
              <a:off x="2863202" y="3753714"/>
              <a:ext cx="2644019" cy="2222681"/>
            </a:xfrm>
            <a:custGeom>
              <a:avLst/>
              <a:gdLst>
                <a:gd name="connsiteX0" fmla="*/ 84017 w 2538009"/>
                <a:gd name="connsiteY0" fmla="*/ 398152 h 2089525"/>
                <a:gd name="connsiteX1" fmla="*/ 84240 w 2538009"/>
                <a:gd name="connsiteY1" fmla="*/ 402619 h 2089525"/>
                <a:gd name="connsiteX2" fmla="*/ 84239 w 2538009"/>
                <a:gd name="connsiteY2" fmla="*/ 402619 h 2089525"/>
                <a:gd name="connsiteX3" fmla="*/ 2537959 w 2538009"/>
                <a:gd name="connsiteY3" fmla="*/ 1326 h 2089525"/>
                <a:gd name="connsiteX4" fmla="*/ 2538009 w 2538009"/>
                <a:gd name="connsiteY4" fmla="*/ 2324 h 2089525"/>
                <a:gd name="connsiteX5" fmla="*/ 450808 w 2538009"/>
                <a:gd name="connsiteY5" fmla="*/ 2089525 h 2089525"/>
                <a:gd name="connsiteX6" fmla="*/ 445723 w 2538009"/>
                <a:gd name="connsiteY6" fmla="*/ 2088091 h 2089525"/>
                <a:gd name="connsiteX7" fmla="*/ 412620 w 2538009"/>
                <a:gd name="connsiteY7" fmla="*/ 2078751 h 2089525"/>
                <a:gd name="connsiteX8" fmla="*/ 359774 w 2538009"/>
                <a:gd name="connsiteY8" fmla="*/ 2027094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353254 w 2538009"/>
                <a:gd name="connsiteY9" fmla="*/ 2016575 h 2089525"/>
                <a:gd name="connsiteX10" fmla="*/ 295275 w 2538009"/>
                <a:gd name="connsiteY10" fmla="*/ 2019474 h 2089525"/>
                <a:gd name="connsiteX11" fmla="*/ 171450 w 2538009"/>
                <a:gd name="connsiteY11" fmla="*/ 1752774 h 2089525"/>
                <a:gd name="connsiteX12" fmla="*/ 76200 w 2538009"/>
                <a:gd name="connsiteY12" fmla="*/ 1209849 h 2089525"/>
                <a:gd name="connsiteX13" fmla="*/ 0 w 2538009"/>
                <a:gd name="connsiteY13" fmla="*/ 466899 h 2089525"/>
                <a:gd name="connsiteX14" fmla="*/ 86716 w 2538009"/>
                <a:gd name="connsiteY14" fmla="*/ 452446 h 2089525"/>
                <a:gd name="connsiteX15" fmla="*/ 84240 w 2538009"/>
                <a:gd name="connsiteY15" fmla="*/ 402619 h 2089525"/>
                <a:gd name="connsiteX16" fmla="*/ 84518 w 2538009"/>
                <a:gd name="connsiteY16" fmla="*/ 402610 h 2089525"/>
                <a:gd name="connsiteX17" fmla="*/ 83894 w 2538009"/>
                <a:gd name="connsiteY17" fmla="*/ 368039 h 2089525"/>
                <a:gd name="connsiteX18" fmla="*/ 195263 w 2538009"/>
                <a:gd name="connsiteY18" fmla="*/ 290687 h 2089525"/>
                <a:gd name="connsiteX19" fmla="*/ 1209675 w 2538009"/>
                <a:gd name="connsiteY19" fmla="*/ 295449 h 2089525"/>
                <a:gd name="connsiteX20" fmla="*/ 1809750 w 2538009"/>
                <a:gd name="connsiteY20" fmla="*/ 238299 h 2089525"/>
                <a:gd name="connsiteX21" fmla="*/ 2333625 w 2538009"/>
                <a:gd name="connsiteY21" fmla="*/ 123999 h 2089525"/>
                <a:gd name="connsiteX22" fmla="*/ 2452688 w 2538009"/>
                <a:gd name="connsiteY22" fmla="*/ 28749 h 2089525"/>
                <a:gd name="connsiteX23" fmla="*/ 2537959 w 2538009"/>
                <a:gd name="connsiteY23" fmla="*/ 1326 h 2089525"/>
                <a:gd name="connsiteX24" fmla="*/ 2537687 w 2538009"/>
                <a:gd name="connsiteY24" fmla="*/ 0 h 2089525"/>
                <a:gd name="connsiteX25" fmla="*/ 2537892 w 2538009"/>
                <a:gd name="connsiteY25" fmla="*/ 0 h 2089525"/>
                <a:gd name="connsiteX26" fmla="*/ 2537937 w 2538009"/>
                <a:gd name="connsiteY26" fmla="*/ 885 h 2089525"/>
                <a:gd name="connsiteX27" fmla="*/ 2537687 w 2538009"/>
                <a:gd name="connsiteY27"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6716 w 2538009"/>
                <a:gd name="connsiteY13" fmla="*/ 452446 h 2089525"/>
                <a:gd name="connsiteX14" fmla="*/ 84240 w 2538009"/>
                <a:gd name="connsiteY14" fmla="*/ 402619 h 2089525"/>
                <a:gd name="connsiteX15" fmla="*/ 84518 w 2538009"/>
                <a:gd name="connsiteY15" fmla="*/ 402610 h 2089525"/>
                <a:gd name="connsiteX16" fmla="*/ 83894 w 2538009"/>
                <a:gd name="connsiteY16" fmla="*/ 368039 h 2089525"/>
                <a:gd name="connsiteX17" fmla="*/ 195263 w 2538009"/>
                <a:gd name="connsiteY17" fmla="*/ 290687 h 2089525"/>
                <a:gd name="connsiteX18" fmla="*/ 1209675 w 2538009"/>
                <a:gd name="connsiteY18" fmla="*/ 295449 h 2089525"/>
                <a:gd name="connsiteX19" fmla="*/ 1809750 w 2538009"/>
                <a:gd name="connsiteY19" fmla="*/ 238299 h 2089525"/>
                <a:gd name="connsiteX20" fmla="*/ 2333625 w 2538009"/>
                <a:gd name="connsiteY20" fmla="*/ 123999 h 2089525"/>
                <a:gd name="connsiteX21" fmla="*/ 2452688 w 2538009"/>
                <a:gd name="connsiteY21" fmla="*/ 28749 h 2089525"/>
                <a:gd name="connsiteX22" fmla="*/ 2537959 w 2538009"/>
                <a:gd name="connsiteY22" fmla="*/ 1326 h 2089525"/>
                <a:gd name="connsiteX23" fmla="*/ 2537687 w 2538009"/>
                <a:gd name="connsiteY23" fmla="*/ 0 h 2089525"/>
                <a:gd name="connsiteX24" fmla="*/ 2537892 w 2538009"/>
                <a:gd name="connsiteY24" fmla="*/ 0 h 2089525"/>
                <a:gd name="connsiteX25" fmla="*/ 2537937 w 2538009"/>
                <a:gd name="connsiteY25" fmla="*/ 885 h 2089525"/>
                <a:gd name="connsiteX26" fmla="*/ 2537687 w 2538009"/>
                <a:gd name="connsiteY26"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4518 w 2538009"/>
                <a:gd name="connsiteY14" fmla="*/ 402610 h 2089525"/>
                <a:gd name="connsiteX15" fmla="*/ 83894 w 2538009"/>
                <a:gd name="connsiteY15" fmla="*/ 368039 h 2089525"/>
                <a:gd name="connsiteX16" fmla="*/ 195263 w 2538009"/>
                <a:gd name="connsiteY16" fmla="*/ 290687 h 2089525"/>
                <a:gd name="connsiteX17" fmla="*/ 1209675 w 2538009"/>
                <a:gd name="connsiteY17" fmla="*/ 295449 h 2089525"/>
                <a:gd name="connsiteX18" fmla="*/ 1809750 w 2538009"/>
                <a:gd name="connsiteY18" fmla="*/ 238299 h 2089525"/>
                <a:gd name="connsiteX19" fmla="*/ 2333625 w 2538009"/>
                <a:gd name="connsiteY19" fmla="*/ 123999 h 2089525"/>
                <a:gd name="connsiteX20" fmla="*/ 2452688 w 2538009"/>
                <a:gd name="connsiteY20" fmla="*/ 28749 h 2089525"/>
                <a:gd name="connsiteX21" fmla="*/ 2537959 w 2538009"/>
                <a:gd name="connsiteY21" fmla="*/ 1326 h 2089525"/>
                <a:gd name="connsiteX22" fmla="*/ 2537687 w 2538009"/>
                <a:gd name="connsiteY22" fmla="*/ 0 h 2089525"/>
                <a:gd name="connsiteX23" fmla="*/ 2537892 w 2538009"/>
                <a:gd name="connsiteY23" fmla="*/ 0 h 2089525"/>
                <a:gd name="connsiteX24" fmla="*/ 2537937 w 2538009"/>
                <a:gd name="connsiteY24" fmla="*/ 885 h 2089525"/>
                <a:gd name="connsiteX25" fmla="*/ 2537687 w 2538009"/>
                <a:gd name="connsiteY25"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4240 w 2538009"/>
                <a:gd name="connsiteY13" fmla="*/ 402619 h 2089525"/>
                <a:gd name="connsiteX14" fmla="*/ 83894 w 2538009"/>
                <a:gd name="connsiteY14" fmla="*/ 368039 h 2089525"/>
                <a:gd name="connsiteX15" fmla="*/ 195263 w 2538009"/>
                <a:gd name="connsiteY15" fmla="*/ 290687 h 2089525"/>
                <a:gd name="connsiteX16" fmla="*/ 1209675 w 2538009"/>
                <a:gd name="connsiteY16" fmla="*/ 295449 h 2089525"/>
                <a:gd name="connsiteX17" fmla="*/ 1809750 w 2538009"/>
                <a:gd name="connsiteY17" fmla="*/ 238299 h 2089525"/>
                <a:gd name="connsiteX18" fmla="*/ 2333625 w 2538009"/>
                <a:gd name="connsiteY18" fmla="*/ 123999 h 2089525"/>
                <a:gd name="connsiteX19" fmla="*/ 2452688 w 2538009"/>
                <a:gd name="connsiteY19" fmla="*/ 28749 h 2089525"/>
                <a:gd name="connsiteX20" fmla="*/ 2537959 w 2538009"/>
                <a:gd name="connsiteY20" fmla="*/ 1326 h 2089525"/>
                <a:gd name="connsiteX21" fmla="*/ 2537687 w 2538009"/>
                <a:gd name="connsiteY21" fmla="*/ 0 h 2089525"/>
                <a:gd name="connsiteX22" fmla="*/ 2537892 w 2538009"/>
                <a:gd name="connsiteY22" fmla="*/ 0 h 2089525"/>
                <a:gd name="connsiteX23" fmla="*/ 2537937 w 2538009"/>
                <a:gd name="connsiteY23" fmla="*/ 885 h 2089525"/>
                <a:gd name="connsiteX24" fmla="*/ 2537687 w 2538009"/>
                <a:gd name="connsiteY24"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71450 w 2538009"/>
                <a:gd name="connsiteY10" fmla="*/ 1752774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76200 w 2538009"/>
                <a:gd name="connsiteY11" fmla="*/ 1209849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84017 w 2538009"/>
                <a:gd name="connsiteY0" fmla="*/ 398152 h 2089525"/>
                <a:gd name="connsiteX1" fmla="*/ 84240 w 2538009"/>
                <a:gd name="connsiteY1" fmla="*/ 402619 h 2089525"/>
                <a:gd name="connsiteX2" fmla="*/ 84239 w 2538009"/>
                <a:gd name="connsiteY2" fmla="*/ 402619 h 2089525"/>
                <a:gd name="connsiteX3" fmla="*/ 84017 w 2538009"/>
                <a:gd name="connsiteY3" fmla="*/ 398152 h 2089525"/>
                <a:gd name="connsiteX4" fmla="*/ 2537959 w 2538009"/>
                <a:gd name="connsiteY4" fmla="*/ 1326 h 2089525"/>
                <a:gd name="connsiteX5" fmla="*/ 2538009 w 2538009"/>
                <a:gd name="connsiteY5" fmla="*/ 2324 h 2089525"/>
                <a:gd name="connsiteX6" fmla="*/ 450808 w 2538009"/>
                <a:gd name="connsiteY6" fmla="*/ 2089525 h 2089525"/>
                <a:gd name="connsiteX7" fmla="*/ 445723 w 2538009"/>
                <a:gd name="connsiteY7" fmla="*/ 2088091 h 2089525"/>
                <a:gd name="connsiteX8" fmla="*/ 412620 w 2538009"/>
                <a:gd name="connsiteY8" fmla="*/ 2078751 h 2089525"/>
                <a:gd name="connsiteX9" fmla="*/ 295275 w 2538009"/>
                <a:gd name="connsiteY9" fmla="*/ 2019474 h 2089525"/>
                <a:gd name="connsiteX10" fmla="*/ 192882 w 2538009"/>
                <a:gd name="connsiteY10" fmla="*/ 1738487 h 2089525"/>
                <a:gd name="connsiteX11" fmla="*/ 102394 w 2538009"/>
                <a:gd name="connsiteY11" fmla="*/ 1205086 h 2089525"/>
                <a:gd name="connsiteX12" fmla="*/ 0 w 2538009"/>
                <a:gd name="connsiteY12" fmla="*/ 466899 h 2089525"/>
                <a:gd name="connsiteX13" fmla="*/ 83894 w 2538009"/>
                <a:gd name="connsiteY13" fmla="*/ 368039 h 2089525"/>
                <a:gd name="connsiteX14" fmla="*/ 195263 w 2538009"/>
                <a:gd name="connsiteY14" fmla="*/ 290687 h 2089525"/>
                <a:gd name="connsiteX15" fmla="*/ 1209675 w 2538009"/>
                <a:gd name="connsiteY15" fmla="*/ 295449 h 2089525"/>
                <a:gd name="connsiteX16" fmla="*/ 1809750 w 2538009"/>
                <a:gd name="connsiteY16" fmla="*/ 238299 h 2089525"/>
                <a:gd name="connsiteX17" fmla="*/ 2333625 w 2538009"/>
                <a:gd name="connsiteY17" fmla="*/ 123999 h 2089525"/>
                <a:gd name="connsiteX18" fmla="*/ 2452688 w 2538009"/>
                <a:gd name="connsiteY18" fmla="*/ 28749 h 2089525"/>
                <a:gd name="connsiteX19" fmla="*/ 2537959 w 2538009"/>
                <a:gd name="connsiteY19" fmla="*/ 1326 h 2089525"/>
                <a:gd name="connsiteX20" fmla="*/ 2537687 w 2538009"/>
                <a:gd name="connsiteY20" fmla="*/ 0 h 2089525"/>
                <a:gd name="connsiteX21" fmla="*/ 2537892 w 2538009"/>
                <a:gd name="connsiteY21" fmla="*/ 0 h 2089525"/>
                <a:gd name="connsiteX22" fmla="*/ 2537937 w 2538009"/>
                <a:gd name="connsiteY22" fmla="*/ 885 h 2089525"/>
                <a:gd name="connsiteX23" fmla="*/ 2537687 w 2538009"/>
                <a:gd name="connsiteY23" fmla="*/ 0 h 2089525"/>
                <a:gd name="connsiteX0" fmla="*/ 31630 w 2485622"/>
                <a:gd name="connsiteY0" fmla="*/ 398152 h 2089525"/>
                <a:gd name="connsiteX1" fmla="*/ 31853 w 2485622"/>
                <a:gd name="connsiteY1" fmla="*/ 402619 h 2089525"/>
                <a:gd name="connsiteX2" fmla="*/ 31852 w 2485622"/>
                <a:gd name="connsiteY2" fmla="*/ 402619 h 2089525"/>
                <a:gd name="connsiteX3" fmla="*/ 31630 w 2485622"/>
                <a:gd name="connsiteY3" fmla="*/ 398152 h 2089525"/>
                <a:gd name="connsiteX4" fmla="*/ 2485572 w 2485622"/>
                <a:gd name="connsiteY4" fmla="*/ 1326 h 2089525"/>
                <a:gd name="connsiteX5" fmla="*/ 2485622 w 2485622"/>
                <a:gd name="connsiteY5" fmla="*/ 2324 h 2089525"/>
                <a:gd name="connsiteX6" fmla="*/ 398421 w 2485622"/>
                <a:gd name="connsiteY6" fmla="*/ 2089525 h 2089525"/>
                <a:gd name="connsiteX7" fmla="*/ 393336 w 2485622"/>
                <a:gd name="connsiteY7" fmla="*/ 2088091 h 2089525"/>
                <a:gd name="connsiteX8" fmla="*/ 360233 w 2485622"/>
                <a:gd name="connsiteY8" fmla="*/ 2078751 h 2089525"/>
                <a:gd name="connsiteX9" fmla="*/ 242888 w 2485622"/>
                <a:gd name="connsiteY9" fmla="*/ 2019474 h 2089525"/>
                <a:gd name="connsiteX10" fmla="*/ 140495 w 2485622"/>
                <a:gd name="connsiteY10" fmla="*/ 1738487 h 2089525"/>
                <a:gd name="connsiteX11" fmla="*/ 50007 w 2485622"/>
                <a:gd name="connsiteY11" fmla="*/ 1205086 h 2089525"/>
                <a:gd name="connsiteX12" fmla="*/ 0 w 2485622"/>
                <a:gd name="connsiteY12" fmla="*/ 478806 h 2089525"/>
                <a:gd name="connsiteX13" fmla="*/ 31507 w 2485622"/>
                <a:gd name="connsiteY13" fmla="*/ 368039 h 2089525"/>
                <a:gd name="connsiteX14" fmla="*/ 142876 w 2485622"/>
                <a:gd name="connsiteY14" fmla="*/ 290687 h 2089525"/>
                <a:gd name="connsiteX15" fmla="*/ 1157288 w 2485622"/>
                <a:gd name="connsiteY15" fmla="*/ 295449 h 2089525"/>
                <a:gd name="connsiteX16" fmla="*/ 1757363 w 2485622"/>
                <a:gd name="connsiteY16" fmla="*/ 238299 h 2089525"/>
                <a:gd name="connsiteX17" fmla="*/ 2281238 w 2485622"/>
                <a:gd name="connsiteY17" fmla="*/ 123999 h 2089525"/>
                <a:gd name="connsiteX18" fmla="*/ 2400301 w 2485622"/>
                <a:gd name="connsiteY18" fmla="*/ 28749 h 2089525"/>
                <a:gd name="connsiteX19" fmla="*/ 2485572 w 2485622"/>
                <a:gd name="connsiteY19" fmla="*/ 1326 h 2089525"/>
                <a:gd name="connsiteX20" fmla="*/ 2485300 w 2485622"/>
                <a:gd name="connsiteY20" fmla="*/ 0 h 2089525"/>
                <a:gd name="connsiteX21" fmla="*/ 2485505 w 2485622"/>
                <a:gd name="connsiteY21" fmla="*/ 0 h 2089525"/>
                <a:gd name="connsiteX22" fmla="*/ 2485550 w 2485622"/>
                <a:gd name="connsiteY22" fmla="*/ 885 h 2089525"/>
                <a:gd name="connsiteX23" fmla="*/ 2485300 w 2485622"/>
                <a:gd name="connsiteY23" fmla="*/ 0 h 2089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485622" h="2089525">
                  <a:moveTo>
                    <a:pt x="31630" y="398152"/>
                  </a:moveTo>
                  <a:lnTo>
                    <a:pt x="31853" y="402619"/>
                  </a:lnTo>
                  <a:lnTo>
                    <a:pt x="31852" y="402619"/>
                  </a:lnTo>
                  <a:lnTo>
                    <a:pt x="31630" y="398152"/>
                  </a:lnTo>
                  <a:close/>
                  <a:moveTo>
                    <a:pt x="2485572" y="1326"/>
                  </a:moveTo>
                  <a:cubicBezTo>
                    <a:pt x="2485589" y="1658"/>
                    <a:pt x="2485605" y="1991"/>
                    <a:pt x="2485622" y="2324"/>
                  </a:cubicBezTo>
                  <a:cubicBezTo>
                    <a:pt x="2485622" y="1155053"/>
                    <a:pt x="1551150" y="2089525"/>
                    <a:pt x="398421" y="2089525"/>
                  </a:cubicBezTo>
                  <a:lnTo>
                    <a:pt x="393336" y="2088091"/>
                  </a:lnTo>
                  <a:lnTo>
                    <a:pt x="360233" y="2078751"/>
                  </a:lnTo>
                  <a:cubicBezTo>
                    <a:pt x="335158" y="2067315"/>
                    <a:pt x="283083" y="2073804"/>
                    <a:pt x="242888" y="2019474"/>
                  </a:cubicBezTo>
                  <a:lnTo>
                    <a:pt x="140495" y="1738487"/>
                  </a:lnTo>
                  <a:lnTo>
                    <a:pt x="50007" y="1205086"/>
                  </a:lnTo>
                  <a:lnTo>
                    <a:pt x="0" y="478806"/>
                  </a:lnTo>
                  <a:lnTo>
                    <a:pt x="31507" y="368039"/>
                  </a:lnTo>
                  <a:lnTo>
                    <a:pt x="142876" y="290687"/>
                  </a:lnTo>
                  <a:lnTo>
                    <a:pt x="1157288" y="295449"/>
                  </a:lnTo>
                  <a:lnTo>
                    <a:pt x="1757363" y="238299"/>
                  </a:lnTo>
                  <a:lnTo>
                    <a:pt x="2281238" y="123999"/>
                  </a:lnTo>
                  <a:lnTo>
                    <a:pt x="2400301" y="28749"/>
                  </a:lnTo>
                  <a:lnTo>
                    <a:pt x="2485572" y="1326"/>
                  </a:lnTo>
                  <a:close/>
                  <a:moveTo>
                    <a:pt x="2485300" y="0"/>
                  </a:moveTo>
                  <a:lnTo>
                    <a:pt x="2485505" y="0"/>
                  </a:lnTo>
                  <a:lnTo>
                    <a:pt x="2485550" y="885"/>
                  </a:lnTo>
                  <a:cubicBezTo>
                    <a:pt x="2485466" y="590"/>
                    <a:pt x="2485383" y="295"/>
                    <a:pt x="2485300" y="0"/>
                  </a:cubicBezTo>
                  <a:close/>
                </a:path>
              </a:pathLst>
            </a:custGeom>
            <a:gradFill flip="none" rotWithShape="1">
              <a:gsLst>
                <a:gs pos="0">
                  <a:schemeClr val="bg1">
                    <a:lumMod val="85000"/>
                  </a:schemeClr>
                </a:gs>
                <a:gs pos="50000">
                  <a:schemeClr val="bg1">
                    <a:lumMod val="95000"/>
                  </a:schemeClr>
                </a:gs>
                <a:gs pos="100000">
                  <a:schemeClr val="bg1"/>
                </a:gs>
              </a:gsLst>
              <a:path path="circle">
                <a:fillToRect l="100000" t="100000"/>
              </a:path>
              <a:tileRect r="-100000" b="-100000"/>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25" name="Freeform: Shape 24">
              <a:extLst>
                <a:ext uri="{FF2B5EF4-FFF2-40B4-BE49-F238E27FC236}">
                  <a16:creationId xmlns:a16="http://schemas.microsoft.com/office/drawing/2014/main" id="{0FB49331-ED5A-EA2E-F909-EDB209623B22}"/>
                </a:ext>
              </a:extLst>
            </p:cNvPr>
            <p:cNvSpPr/>
            <p:nvPr/>
          </p:nvSpPr>
          <p:spPr>
            <a:xfrm rot="16200000">
              <a:off x="3808171" y="2453198"/>
              <a:ext cx="787590" cy="2610509"/>
            </a:xfrm>
            <a:custGeom>
              <a:avLst/>
              <a:gdLst>
                <a:gd name="connsiteX0" fmla="*/ 899854 w 899854"/>
                <a:gd name="connsiteY0" fmla="*/ 510013 h 2436659"/>
                <a:gd name="connsiteX1" fmla="*/ 717964 w 899854"/>
                <a:gd name="connsiteY1" fmla="*/ 711392 h 2436659"/>
                <a:gd name="connsiteX2" fmla="*/ 735139 w 899854"/>
                <a:gd name="connsiteY2" fmla="*/ 728567 h 2436659"/>
                <a:gd name="connsiteX3" fmla="*/ 701909 w 899854"/>
                <a:gd name="connsiteY3" fmla="*/ 729167 h 2436659"/>
                <a:gd name="connsiteX4" fmla="*/ 701907 w 899854"/>
                <a:gd name="connsiteY4" fmla="*/ 729169 h 2436659"/>
                <a:gd name="connsiteX5" fmla="*/ 735138 w 899854"/>
                <a:gd name="connsiteY5" fmla="*/ 728569 h 2436659"/>
                <a:gd name="connsiteX6" fmla="*/ 734176 w 899854"/>
                <a:gd name="connsiteY6" fmla="*/ 781958 h 2436659"/>
                <a:gd name="connsiteX7" fmla="*/ 370855 w 899854"/>
                <a:gd name="connsiteY7" fmla="*/ 2436659 h 2436659"/>
                <a:gd name="connsiteX8" fmla="*/ 7535 w 899854"/>
                <a:gd name="connsiteY8" fmla="*/ 781958 h 2436659"/>
                <a:gd name="connsiteX9" fmla="*/ 6572 w 899854"/>
                <a:gd name="connsiteY9" fmla="*/ 728611 h 2436659"/>
                <a:gd name="connsiteX10" fmla="*/ 252996 w 899854"/>
                <a:gd name="connsiteY10" fmla="*/ 733057 h 2436659"/>
                <a:gd name="connsiteX11" fmla="*/ 252996 w 899854"/>
                <a:gd name="connsiteY11" fmla="*/ 733056 h 2436659"/>
                <a:gd name="connsiteX12" fmla="*/ 6571 w 899854"/>
                <a:gd name="connsiteY12" fmla="*/ 728610 h 2436659"/>
                <a:gd name="connsiteX13" fmla="*/ 0 w 899854"/>
                <a:gd name="connsiteY13" fmla="*/ 364304 h 2436659"/>
                <a:gd name="connsiteX14" fmla="*/ 6572 w 899854"/>
                <a:gd name="connsiteY14" fmla="*/ 0 h 2436659"/>
                <a:gd name="connsiteX15" fmla="*/ 133139 w 899854"/>
                <a:gd name="connsiteY15" fmla="*/ 126568 h 2436659"/>
                <a:gd name="connsiteX16" fmla="*/ 195004 w 899854"/>
                <a:gd name="connsiteY16" fmla="*/ 97263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33139 w 735139"/>
                <a:gd name="connsiteY15" fmla="*/ 126568 h 2436659"/>
                <a:gd name="connsiteX16" fmla="*/ 195004 w 735139"/>
                <a:gd name="connsiteY16" fmla="*/ 97263 h 2436659"/>
                <a:gd name="connsiteX17" fmla="*/ 569654 w 735139"/>
                <a:gd name="connsiteY17"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252996 w 735139"/>
                <a:gd name="connsiteY11" fmla="*/ 733056 h 2436659"/>
                <a:gd name="connsiteX12" fmla="*/ 6571 w 735139"/>
                <a:gd name="connsiteY12" fmla="*/ 728610 h 2436659"/>
                <a:gd name="connsiteX13" fmla="*/ 0 w 735139"/>
                <a:gd name="connsiteY13" fmla="*/ 364304 h 2436659"/>
                <a:gd name="connsiteX14" fmla="*/ 6572 w 735139"/>
                <a:gd name="connsiteY14" fmla="*/ 0 h 2436659"/>
                <a:gd name="connsiteX15" fmla="*/ 195004 w 735139"/>
                <a:gd name="connsiteY15" fmla="*/ 97263 h 2436659"/>
                <a:gd name="connsiteX16" fmla="*/ 569654 w 735139"/>
                <a:gd name="connsiteY16"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252996 w 735139"/>
                <a:gd name="connsiteY10" fmla="*/ 733057 h 2436659"/>
                <a:gd name="connsiteX11" fmla="*/ 6571 w 735139"/>
                <a:gd name="connsiteY11" fmla="*/ 728610 h 2436659"/>
                <a:gd name="connsiteX12" fmla="*/ 0 w 735139"/>
                <a:gd name="connsiteY12" fmla="*/ 364304 h 2436659"/>
                <a:gd name="connsiteX13" fmla="*/ 6572 w 735139"/>
                <a:gd name="connsiteY13" fmla="*/ 0 h 2436659"/>
                <a:gd name="connsiteX14" fmla="*/ 195004 w 735139"/>
                <a:gd name="connsiteY14" fmla="*/ 97263 h 2436659"/>
                <a:gd name="connsiteX15" fmla="*/ 569654 w 735139"/>
                <a:gd name="connsiteY15" fmla="*/ 402066 h 2436659"/>
                <a:gd name="connsiteX0" fmla="*/ 569654 w 735139"/>
                <a:gd name="connsiteY0" fmla="*/ 402066 h 2436659"/>
                <a:gd name="connsiteX1" fmla="*/ 717964 w 735139"/>
                <a:gd name="connsiteY1" fmla="*/ 711392 h 2436659"/>
                <a:gd name="connsiteX2" fmla="*/ 735139 w 735139"/>
                <a:gd name="connsiteY2" fmla="*/ 728567 h 2436659"/>
                <a:gd name="connsiteX3" fmla="*/ 701909 w 735139"/>
                <a:gd name="connsiteY3" fmla="*/ 729167 h 2436659"/>
                <a:gd name="connsiteX4" fmla="*/ 701907 w 735139"/>
                <a:gd name="connsiteY4" fmla="*/ 729169 h 2436659"/>
                <a:gd name="connsiteX5" fmla="*/ 735138 w 735139"/>
                <a:gd name="connsiteY5" fmla="*/ 728569 h 2436659"/>
                <a:gd name="connsiteX6" fmla="*/ 734176 w 735139"/>
                <a:gd name="connsiteY6" fmla="*/ 781958 h 2436659"/>
                <a:gd name="connsiteX7" fmla="*/ 370855 w 735139"/>
                <a:gd name="connsiteY7" fmla="*/ 2436659 h 2436659"/>
                <a:gd name="connsiteX8" fmla="*/ 7535 w 735139"/>
                <a:gd name="connsiteY8" fmla="*/ 781958 h 2436659"/>
                <a:gd name="connsiteX9" fmla="*/ 6572 w 735139"/>
                <a:gd name="connsiteY9" fmla="*/ 728611 h 2436659"/>
                <a:gd name="connsiteX10" fmla="*/ 6571 w 735139"/>
                <a:gd name="connsiteY10" fmla="*/ 728610 h 2436659"/>
                <a:gd name="connsiteX11" fmla="*/ 0 w 735139"/>
                <a:gd name="connsiteY11" fmla="*/ 364304 h 2436659"/>
                <a:gd name="connsiteX12" fmla="*/ 6572 w 735139"/>
                <a:gd name="connsiteY12" fmla="*/ 0 h 2436659"/>
                <a:gd name="connsiteX13" fmla="*/ 195004 w 735139"/>
                <a:gd name="connsiteY13" fmla="*/ 97263 h 2436659"/>
                <a:gd name="connsiteX14" fmla="*/ 569654 w 735139"/>
                <a:gd name="connsiteY14" fmla="*/ 402066 h 2436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35139" h="2436659">
                  <a:moveTo>
                    <a:pt x="569654" y="402066"/>
                  </a:moveTo>
                  <a:lnTo>
                    <a:pt x="717964" y="711392"/>
                  </a:lnTo>
                  <a:lnTo>
                    <a:pt x="735139" y="728567"/>
                  </a:lnTo>
                  <a:lnTo>
                    <a:pt x="701909" y="729167"/>
                  </a:lnTo>
                  <a:lnTo>
                    <a:pt x="701907" y="729169"/>
                  </a:lnTo>
                  <a:lnTo>
                    <a:pt x="735138" y="728569"/>
                  </a:lnTo>
                  <a:cubicBezTo>
                    <a:pt x="734817" y="746365"/>
                    <a:pt x="734497" y="764162"/>
                    <a:pt x="734176" y="781958"/>
                  </a:cubicBezTo>
                  <a:cubicBezTo>
                    <a:pt x="699595" y="1726294"/>
                    <a:pt x="550071" y="2436659"/>
                    <a:pt x="370855" y="2436659"/>
                  </a:cubicBezTo>
                  <a:cubicBezTo>
                    <a:pt x="191639" y="2436659"/>
                    <a:pt x="42115" y="1726294"/>
                    <a:pt x="7535" y="781958"/>
                  </a:cubicBezTo>
                  <a:lnTo>
                    <a:pt x="6572" y="728611"/>
                  </a:lnTo>
                  <a:lnTo>
                    <a:pt x="6571" y="728610"/>
                  </a:lnTo>
                  <a:lnTo>
                    <a:pt x="0" y="364304"/>
                  </a:lnTo>
                  <a:lnTo>
                    <a:pt x="6572" y="0"/>
                  </a:lnTo>
                  <a:lnTo>
                    <a:pt x="195004" y="97263"/>
                  </a:lnTo>
                  <a:cubicBezTo>
                    <a:pt x="429954" y="234846"/>
                    <a:pt x="334704" y="264483"/>
                    <a:pt x="569654" y="402066"/>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noAutofit/>
            </a:bodyPr>
            <a:lstStyle/>
            <a:p>
              <a:endParaRPr lang="en-US"/>
            </a:p>
          </p:txBody>
        </p:sp>
        <p:sp>
          <p:nvSpPr>
            <p:cNvPr id="26" name="Freeform: Shape 25">
              <a:extLst>
                <a:ext uri="{FF2B5EF4-FFF2-40B4-BE49-F238E27FC236}">
                  <a16:creationId xmlns:a16="http://schemas.microsoft.com/office/drawing/2014/main" id="{59785C56-7F7D-7CFF-C9D8-5EC151BE1038}"/>
                </a:ext>
              </a:extLst>
            </p:cNvPr>
            <p:cNvSpPr/>
            <p:nvPr/>
          </p:nvSpPr>
          <p:spPr>
            <a:xfrm>
              <a:off x="1066801" y="3753712"/>
              <a:ext cx="2214801" cy="2221157"/>
            </a:xfrm>
            <a:custGeom>
              <a:avLst/>
              <a:gdLst>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89143 w 2082117"/>
                <a:gd name="connsiteY4" fmla="*/ 108446 h 2088092"/>
                <a:gd name="connsiteX5" fmla="*/ 102869 w 2082117"/>
                <a:gd name="connsiteY5" fmla="*/ 19226 h 2088092"/>
                <a:gd name="connsiteX6" fmla="*/ 636269 w 2082117"/>
                <a:gd name="connsiteY6" fmla="*/ 219251 h 2088092"/>
                <a:gd name="connsiteX7" fmla="*/ 1074419 w 2082117"/>
                <a:gd name="connsiteY7" fmla="*/ 228776 h 2088092"/>
                <a:gd name="connsiteX8" fmla="*/ 1674494 w 2082117"/>
                <a:gd name="connsiteY8" fmla="*/ 304976 h 2088092"/>
                <a:gd name="connsiteX9" fmla="*/ 1678648 w 2082117"/>
                <a:gd name="connsiteY9" fmla="*/ 367288 h 2088092"/>
                <a:gd name="connsiteX10" fmla="*/ 1719877 w 2082117"/>
                <a:gd name="connsiteY10" fmla="*/ 368032 h 2088092"/>
                <a:gd name="connsiteX11" fmla="*/ 1720374 w 2082117"/>
                <a:gd name="connsiteY11" fmla="*/ 397438 h 2088092"/>
                <a:gd name="connsiteX12" fmla="*/ 2049014 w 2082117"/>
                <a:gd name="connsiteY12" fmla="*/ 2078752 h 2088092"/>
                <a:gd name="connsiteX13" fmla="*/ 2082117 w 2082117"/>
                <a:gd name="connsiteY13" fmla="*/ 2088092 h 2088092"/>
                <a:gd name="connsiteX14" fmla="*/ 1873798 w 2082117"/>
                <a:gd name="connsiteY14" fmla="*/ 2077573 h 2088092"/>
                <a:gd name="connsiteX15" fmla="*/ 0 w 2082117"/>
                <a:gd name="connsiteY15" fmla="*/ 1147 h 2088092"/>
                <a:gd name="connsiteX0" fmla="*/ 59 w 2082117"/>
                <a:gd name="connsiteY0" fmla="*/ 0 h 2088092"/>
                <a:gd name="connsiteX1" fmla="*/ 284 w 2082117"/>
                <a:gd name="connsiteY1" fmla="*/ 0 h 2088092"/>
                <a:gd name="connsiteX2" fmla="*/ 1 w 2082117"/>
                <a:gd name="connsiteY2" fmla="*/ 1146 h 2088092"/>
                <a:gd name="connsiteX3" fmla="*/ 72297 w 2082117"/>
                <a:gd name="connsiteY3" fmla="*/ 98957 h 2088092"/>
                <a:gd name="connsiteX4" fmla="*/ 102869 w 2082117"/>
                <a:gd name="connsiteY4" fmla="*/ 19226 h 2088092"/>
                <a:gd name="connsiteX5" fmla="*/ 636269 w 2082117"/>
                <a:gd name="connsiteY5" fmla="*/ 219251 h 2088092"/>
                <a:gd name="connsiteX6" fmla="*/ 1074419 w 2082117"/>
                <a:gd name="connsiteY6" fmla="*/ 228776 h 2088092"/>
                <a:gd name="connsiteX7" fmla="*/ 1674494 w 2082117"/>
                <a:gd name="connsiteY7" fmla="*/ 304976 h 2088092"/>
                <a:gd name="connsiteX8" fmla="*/ 1678648 w 2082117"/>
                <a:gd name="connsiteY8" fmla="*/ 367288 h 2088092"/>
                <a:gd name="connsiteX9" fmla="*/ 1719877 w 2082117"/>
                <a:gd name="connsiteY9" fmla="*/ 368032 h 2088092"/>
                <a:gd name="connsiteX10" fmla="*/ 1720374 w 2082117"/>
                <a:gd name="connsiteY10" fmla="*/ 397438 h 2088092"/>
                <a:gd name="connsiteX11" fmla="*/ 2049014 w 2082117"/>
                <a:gd name="connsiteY11" fmla="*/ 2078752 h 2088092"/>
                <a:gd name="connsiteX12" fmla="*/ 2082117 w 2082117"/>
                <a:gd name="connsiteY12" fmla="*/ 2088092 h 2088092"/>
                <a:gd name="connsiteX13" fmla="*/ 1873798 w 2082117"/>
                <a:gd name="connsiteY13" fmla="*/ 2077573 h 2088092"/>
                <a:gd name="connsiteX14" fmla="*/ 0 w 2082117"/>
                <a:gd name="connsiteY14" fmla="*/ 1147 h 2088092"/>
                <a:gd name="connsiteX15" fmla="*/ 59 w 2082117"/>
                <a:gd name="connsiteY15" fmla="*/ 0 h 2088092"/>
                <a:gd name="connsiteX0" fmla="*/ 59 w 2082117"/>
                <a:gd name="connsiteY0" fmla="*/ 2275 h 2090367"/>
                <a:gd name="connsiteX1" fmla="*/ 284 w 2082117"/>
                <a:gd name="connsiteY1" fmla="*/ 2275 h 2090367"/>
                <a:gd name="connsiteX2" fmla="*/ 1 w 2082117"/>
                <a:gd name="connsiteY2" fmla="*/ 3421 h 2090367"/>
                <a:gd name="connsiteX3" fmla="*/ 102869 w 2082117"/>
                <a:gd name="connsiteY3" fmla="*/ 21501 h 2090367"/>
                <a:gd name="connsiteX4" fmla="*/ 636269 w 2082117"/>
                <a:gd name="connsiteY4" fmla="*/ 221526 h 2090367"/>
                <a:gd name="connsiteX5" fmla="*/ 1074419 w 2082117"/>
                <a:gd name="connsiteY5" fmla="*/ 231051 h 2090367"/>
                <a:gd name="connsiteX6" fmla="*/ 1674494 w 2082117"/>
                <a:gd name="connsiteY6" fmla="*/ 307251 h 2090367"/>
                <a:gd name="connsiteX7" fmla="*/ 1678648 w 2082117"/>
                <a:gd name="connsiteY7" fmla="*/ 369563 h 2090367"/>
                <a:gd name="connsiteX8" fmla="*/ 1719877 w 2082117"/>
                <a:gd name="connsiteY8" fmla="*/ 370307 h 2090367"/>
                <a:gd name="connsiteX9" fmla="*/ 1720374 w 2082117"/>
                <a:gd name="connsiteY9" fmla="*/ 399713 h 2090367"/>
                <a:gd name="connsiteX10" fmla="*/ 2049014 w 2082117"/>
                <a:gd name="connsiteY10" fmla="*/ 2081027 h 2090367"/>
                <a:gd name="connsiteX11" fmla="*/ 2082117 w 2082117"/>
                <a:gd name="connsiteY11" fmla="*/ 2090367 h 2090367"/>
                <a:gd name="connsiteX12" fmla="*/ 1873798 w 2082117"/>
                <a:gd name="connsiteY12" fmla="*/ 2079848 h 2090367"/>
                <a:gd name="connsiteX13" fmla="*/ 0 w 2082117"/>
                <a:gd name="connsiteY13" fmla="*/ 3422 h 2090367"/>
                <a:gd name="connsiteX14" fmla="*/ 59 w 2082117"/>
                <a:gd name="connsiteY14" fmla="*/ 2275 h 2090367"/>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74419 w 2082117"/>
                <a:gd name="connsiteY5" fmla="*/ 228776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678648 w 2082117"/>
                <a:gd name="connsiteY7" fmla="*/ 367288 h 2088092"/>
                <a:gd name="connsiteX8" fmla="*/ 1719877 w 2082117"/>
                <a:gd name="connsiteY8" fmla="*/ 368032 h 2088092"/>
                <a:gd name="connsiteX9" fmla="*/ 1720374 w 2082117"/>
                <a:gd name="connsiteY9" fmla="*/ 397438 h 2088092"/>
                <a:gd name="connsiteX10" fmla="*/ 2049014 w 2082117"/>
                <a:gd name="connsiteY10" fmla="*/ 2078752 h 2088092"/>
                <a:gd name="connsiteX11" fmla="*/ 2082117 w 2082117"/>
                <a:gd name="connsiteY11" fmla="*/ 2088092 h 2088092"/>
                <a:gd name="connsiteX12" fmla="*/ 1873798 w 2082117"/>
                <a:gd name="connsiteY12" fmla="*/ 2077573 h 2088092"/>
                <a:gd name="connsiteX13" fmla="*/ 0 w 2082117"/>
                <a:gd name="connsiteY13" fmla="*/ 1147 h 2088092"/>
                <a:gd name="connsiteX14" fmla="*/ 59 w 2082117"/>
                <a:gd name="connsiteY14" fmla="*/ 0 h 2088092"/>
                <a:gd name="connsiteX0" fmla="*/ 59 w 2082117"/>
                <a:gd name="connsiteY0" fmla="*/ 0 h 2088092"/>
                <a:gd name="connsiteX1" fmla="*/ 284 w 2082117"/>
                <a:gd name="connsiteY1" fmla="*/ 0 h 2088092"/>
                <a:gd name="connsiteX2" fmla="*/ 1 w 2082117"/>
                <a:gd name="connsiteY2" fmla="*/ 1146 h 2088092"/>
                <a:gd name="connsiteX3" fmla="*/ 193356 w 2082117"/>
                <a:gd name="connsiteY3" fmla="*/ 100189 h 2088092"/>
                <a:gd name="connsiteX4" fmla="*/ 636269 w 2082117"/>
                <a:gd name="connsiteY4" fmla="*/ 219251 h 2088092"/>
                <a:gd name="connsiteX5" fmla="*/ 1083944 w 2082117"/>
                <a:gd name="connsiteY5" fmla="*/ 271638 h 2088092"/>
                <a:gd name="connsiteX6" fmla="*/ 1674494 w 2082117"/>
                <a:gd name="connsiteY6" fmla="*/ 304976 h 2088092"/>
                <a:gd name="connsiteX7" fmla="*/ 1719877 w 2082117"/>
                <a:gd name="connsiteY7" fmla="*/ 368032 h 2088092"/>
                <a:gd name="connsiteX8" fmla="*/ 1720374 w 2082117"/>
                <a:gd name="connsiteY8" fmla="*/ 397438 h 2088092"/>
                <a:gd name="connsiteX9" fmla="*/ 2049014 w 2082117"/>
                <a:gd name="connsiteY9" fmla="*/ 2078752 h 2088092"/>
                <a:gd name="connsiteX10" fmla="*/ 2082117 w 2082117"/>
                <a:gd name="connsiteY10" fmla="*/ 2088092 h 2088092"/>
                <a:gd name="connsiteX11" fmla="*/ 1873798 w 2082117"/>
                <a:gd name="connsiteY11" fmla="*/ 2077573 h 2088092"/>
                <a:gd name="connsiteX12" fmla="*/ 0 w 2082117"/>
                <a:gd name="connsiteY12" fmla="*/ 1147 h 2088092"/>
                <a:gd name="connsiteX13" fmla="*/ 59 w 2082117"/>
                <a:gd name="connsiteY13" fmla="*/ 0 h 2088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82117" h="2088092">
                  <a:moveTo>
                    <a:pt x="59" y="0"/>
                  </a:moveTo>
                  <a:lnTo>
                    <a:pt x="284" y="0"/>
                  </a:lnTo>
                  <a:cubicBezTo>
                    <a:pt x="190" y="382"/>
                    <a:pt x="95" y="764"/>
                    <a:pt x="1" y="1146"/>
                  </a:cubicBezTo>
                  <a:cubicBezTo>
                    <a:pt x="17098" y="4350"/>
                    <a:pt x="87311" y="63838"/>
                    <a:pt x="193356" y="100189"/>
                  </a:cubicBezTo>
                  <a:lnTo>
                    <a:pt x="636269" y="219251"/>
                  </a:lnTo>
                  <a:lnTo>
                    <a:pt x="1083944" y="271638"/>
                  </a:lnTo>
                  <a:lnTo>
                    <a:pt x="1674494" y="304976"/>
                  </a:lnTo>
                  <a:lnTo>
                    <a:pt x="1719877" y="368032"/>
                  </a:lnTo>
                  <a:cubicBezTo>
                    <a:pt x="1720043" y="377834"/>
                    <a:pt x="1720208" y="387636"/>
                    <a:pt x="1720374" y="397438"/>
                  </a:cubicBezTo>
                  <a:cubicBezTo>
                    <a:pt x="1751082" y="1293005"/>
                    <a:pt x="1884211" y="1985227"/>
                    <a:pt x="2049014" y="2078752"/>
                  </a:cubicBezTo>
                  <a:lnTo>
                    <a:pt x="2082117" y="2088092"/>
                  </a:lnTo>
                  <a:lnTo>
                    <a:pt x="1873798" y="2077573"/>
                  </a:lnTo>
                  <a:cubicBezTo>
                    <a:pt x="821315" y="1970688"/>
                    <a:pt x="0" y="1081831"/>
                    <a:pt x="0" y="1147"/>
                  </a:cubicBezTo>
                  <a:cubicBezTo>
                    <a:pt x="20" y="765"/>
                    <a:pt x="39" y="382"/>
                    <a:pt x="59" y="0"/>
                  </a:cubicBezTo>
                  <a:close/>
                </a:path>
              </a:pathLst>
            </a:custGeom>
            <a:gradFill flip="none" rotWithShape="1">
              <a:gsLst>
                <a:gs pos="0">
                  <a:schemeClr val="bg1">
                    <a:lumMod val="50000"/>
                  </a:schemeClr>
                </a:gs>
                <a:gs pos="50000">
                  <a:schemeClr val="bg1">
                    <a:lumMod val="65000"/>
                  </a:schemeClr>
                </a:gs>
                <a:gs pos="100000">
                  <a:schemeClr val="bg1">
                    <a:lumMod val="75000"/>
                  </a:schemeClr>
                </a:gs>
              </a:gsLst>
              <a:lin ang="135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27" name="Freeform: Shape 26">
              <a:extLst>
                <a:ext uri="{FF2B5EF4-FFF2-40B4-BE49-F238E27FC236}">
                  <a16:creationId xmlns:a16="http://schemas.microsoft.com/office/drawing/2014/main" id="{34746BF9-EAD4-0CFF-FF20-38476B753A5B}"/>
                </a:ext>
              </a:extLst>
            </p:cNvPr>
            <p:cNvSpPr/>
            <p:nvPr/>
          </p:nvSpPr>
          <p:spPr>
            <a:xfrm>
              <a:off x="1066800" y="1534721"/>
              <a:ext cx="2220210" cy="2610475"/>
            </a:xfrm>
            <a:custGeom>
              <a:avLst/>
              <a:gdLst>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3425 w 2072352"/>
                <a:gd name="connsiteY7" fmla="*/ 2180343 h 2470968"/>
                <a:gd name="connsiteX8" fmla="*/ 1708668 w 2072352"/>
                <a:gd name="connsiteY8" fmla="*/ 2470959 h 2470968"/>
                <a:gd name="connsiteX9" fmla="*/ 1708391 w 2072352"/>
                <a:gd name="connsiteY9" fmla="*/ 2470968 h 2470968"/>
                <a:gd name="connsiteX10" fmla="*/ 1708135 w 2072352"/>
                <a:gd name="connsiteY10" fmla="*/ 2465824 h 2470968"/>
                <a:gd name="connsiteX11" fmla="*/ 1707641 w 2072352"/>
                <a:gd name="connsiteY11" fmla="*/ 2436627 h 2470968"/>
                <a:gd name="connsiteX12" fmla="*/ 1654703 w 2072352"/>
                <a:gd name="connsiteY12" fmla="*/ 2435672 h 2470968"/>
                <a:gd name="connsiteX13" fmla="*/ 2 w 2072352"/>
                <a:gd name="connsiteY13" fmla="*/ 2072352 h 2470968"/>
                <a:gd name="connsiteX14" fmla="*/ 283 w 2072352"/>
                <a:gd name="connsiteY14" fmla="*/ 2071214 h 2470968"/>
                <a:gd name="connsiteX15" fmla="*/ 59 w 2072352"/>
                <a:gd name="connsiteY15" fmla="*/ 2071214 h 2470968"/>
                <a:gd name="connsiteX16" fmla="*/ 1 w 2072352"/>
                <a:gd name="connsiteY16" fmla="*/ 2072353 h 2470968"/>
                <a:gd name="connsiteX17" fmla="*/ 15 w 2072352"/>
                <a:gd name="connsiteY17" fmla="*/ 2072651 h 2470968"/>
                <a:gd name="connsiteX18" fmla="*/ 0 w 2072352"/>
                <a:gd name="connsiteY18" fmla="*/ 2072352 h 2470968"/>
                <a:gd name="connsiteX19" fmla="*/ 2072352 w 2072352"/>
                <a:gd name="connsiteY19"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8135 w 2072352"/>
                <a:gd name="connsiteY9" fmla="*/ 2465824 h 2470968"/>
                <a:gd name="connsiteX10" fmla="*/ 1707641 w 2072352"/>
                <a:gd name="connsiteY10" fmla="*/ 2436627 h 2470968"/>
                <a:gd name="connsiteX11" fmla="*/ 1654703 w 2072352"/>
                <a:gd name="connsiteY11" fmla="*/ 2435672 h 2470968"/>
                <a:gd name="connsiteX12" fmla="*/ 2 w 2072352"/>
                <a:gd name="connsiteY12" fmla="*/ 2072352 h 2470968"/>
                <a:gd name="connsiteX13" fmla="*/ 283 w 2072352"/>
                <a:gd name="connsiteY13" fmla="*/ 2071214 h 2470968"/>
                <a:gd name="connsiteX14" fmla="*/ 59 w 2072352"/>
                <a:gd name="connsiteY14" fmla="*/ 2071214 h 2470968"/>
                <a:gd name="connsiteX15" fmla="*/ 1 w 2072352"/>
                <a:gd name="connsiteY15" fmla="*/ 2072353 h 2470968"/>
                <a:gd name="connsiteX16" fmla="*/ 15 w 2072352"/>
                <a:gd name="connsiteY16" fmla="*/ 2072651 h 2470968"/>
                <a:gd name="connsiteX17" fmla="*/ 0 w 2072352"/>
                <a:gd name="connsiteY17" fmla="*/ 2072352 h 2470968"/>
                <a:gd name="connsiteX18" fmla="*/ 2072352 w 2072352"/>
                <a:gd name="connsiteY18" fmla="*/ 0 h 2470968"/>
                <a:gd name="connsiteX0" fmla="*/ 2072352 w 2072352"/>
                <a:gd name="connsiteY0" fmla="*/ 0 h 2470968"/>
                <a:gd name="connsiteX1" fmla="*/ 2072352 w 2072352"/>
                <a:gd name="connsiteY1" fmla="*/ 1170 h 2470968"/>
                <a:gd name="connsiteX2" fmla="*/ 2034436 w 2072352"/>
                <a:gd name="connsiteY2" fmla="*/ 11869 h 2470968"/>
                <a:gd name="connsiteX3" fmla="*/ 1999879 w 2072352"/>
                <a:gd name="connsiteY3" fmla="*/ 40723 h 2470968"/>
                <a:gd name="connsiteX4" fmla="*/ 1967152 w 2072352"/>
                <a:gd name="connsiteY4" fmla="*/ 85930 h 2470968"/>
                <a:gd name="connsiteX5" fmla="*/ 2046609 w 2072352"/>
                <a:gd name="connsiteY5" fmla="*/ 76503 h 2470968"/>
                <a:gd name="connsiteX6" fmla="*/ 1913259 w 2072352"/>
                <a:gd name="connsiteY6" fmla="*/ 2013253 h 2470968"/>
                <a:gd name="connsiteX7" fmla="*/ 1708668 w 2072352"/>
                <a:gd name="connsiteY7" fmla="*/ 2470959 h 2470968"/>
                <a:gd name="connsiteX8" fmla="*/ 1708391 w 2072352"/>
                <a:gd name="connsiteY8" fmla="*/ 2470968 h 2470968"/>
                <a:gd name="connsiteX9" fmla="*/ 1707641 w 2072352"/>
                <a:gd name="connsiteY9" fmla="*/ 2436627 h 2470968"/>
                <a:gd name="connsiteX10" fmla="*/ 1654703 w 2072352"/>
                <a:gd name="connsiteY10" fmla="*/ 2435672 h 2470968"/>
                <a:gd name="connsiteX11" fmla="*/ 2 w 2072352"/>
                <a:gd name="connsiteY11" fmla="*/ 2072352 h 2470968"/>
                <a:gd name="connsiteX12" fmla="*/ 283 w 2072352"/>
                <a:gd name="connsiteY12" fmla="*/ 2071214 h 2470968"/>
                <a:gd name="connsiteX13" fmla="*/ 59 w 2072352"/>
                <a:gd name="connsiteY13" fmla="*/ 2071214 h 2470968"/>
                <a:gd name="connsiteX14" fmla="*/ 1 w 2072352"/>
                <a:gd name="connsiteY14" fmla="*/ 2072353 h 2470968"/>
                <a:gd name="connsiteX15" fmla="*/ 15 w 2072352"/>
                <a:gd name="connsiteY15" fmla="*/ 2072651 h 2470968"/>
                <a:gd name="connsiteX16" fmla="*/ 0 w 2072352"/>
                <a:gd name="connsiteY16" fmla="*/ 2072352 h 2470968"/>
                <a:gd name="connsiteX17" fmla="*/ 2072352 w 2072352"/>
                <a:gd name="connsiteY17" fmla="*/ 0 h 2470968"/>
                <a:gd name="connsiteX0" fmla="*/ 2072352 w 2072352"/>
                <a:gd name="connsiteY0" fmla="*/ 0 h 2470959"/>
                <a:gd name="connsiteX1" fmla="*/ 2072352 w 2072352"/>
                <a:gd name="connsiteY1" fmla="*/ 1170 h 2470959"/>
                <a:gd name="connsiteX2" fmla="*/ 2034436 w 2072352"/>
                <a:gd name="connsiteY2" fmla="*/ 11869 h 2470959"/>
                <a:gd name="connsiteX3" fmla="*/ 1999879 w 2072352"/>
                <a:gd name="connsiteY3" fmla="*/ 40723 h 2470959"/>
                <a:gd name="connsiteX4" fmla="*/ 1967152 w 2072352"/>
                <a:gd name="connsiteY4" fmla="*/ 85930 h 2470959"/>
                <a:gd name="connsiteX5" fmla="*/ 2046609 w 2072352"/>
                <a:gd name="connsiteY5" fmla="*/ 76503 h 2470959"/>
                <a:gd name="connsiteX6" fmla="*/ 1913259 w 2072352"/>
                <a:gd name="connsiteY6" fmla="*/ 2013253 h 2470959"/>
                <a:gd name="connsiteX7" fmla="*/ 1708668 w 2072352"/>
                <a:gd name="connsiteY7" fmla="*/ 2470959 h 2470959"/>
                <a:gd name="connsiteX8" fmla="*/ 1707641 w 2072352"/>
                <a:gd name="connsiteY8" fmla="*/ 2436627 h 2470959"/>
                <a:gd name="connsiteX9" fmla="*/ 1654703 w 2072352"/>
                <a:gd name="connsiteY9" fmla="*/ 2435672 h 2470959"/>
                <a:gd name="connsiteX10" fmla="*/ 2 w 2072352"/>
                <a:gd name="connsiteY10" fmla="*/ 2072352 h 2470959"/>
                <a:gd name="connsiteX11" fmla="*/ 283 w 2072352"/>
                <a:gd name="connsiteY11" fmla="*/ 2071214 h 2470959"/>
                <a:gd name="connsiteX12" fmla="*/ 59 w 2072352"/>
                <a:gd name="connsiteY12" fmla="*/ 2071214 h 2470959"/>
                <a:gd name="connsiteX13" fmla="*/ 1 w 2072352"/>
                <a:gd name="connsiteY13" fmla="*/ 2072353 h 2470959"/>
                <a:gd name="connsiteX14" fmla="*/ 15 w 2072352"/>
                <a:gd name="connsiteY14" fmla="*/ 2072651 h 2470959"/>
                <a:gd name="connsiteX15" fmla="*/ 0 w 2072352"/>
                <a:gd name="connsiteY15" fmla="*/ 2072352 h 2470959"/>
                <a:gd name="connsiteX16" fmla="*/ 2072352 w 2072352"/>
                <a:gd name="connsiteY16" fmla="*/ 0 h 2470959"/>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1967152 w 2072352"/>
                <a:gd name="connsiteY4" fmla="*/ 85930 h 2436627"/>
                <a:gd name="connsiteX5" fmla="*/ 2046609 w 2072352"/>
                <a:gd name="connsiteY5" fmla="*/ 76503 h 2436627"/>
                <a:gd name="connsiteX6" fmla="*/ 1913259 w 2072352"/>
                <a:gd name="connsiteY6" fmla="*/ 2013253 h 2436627"/>
                <a:gd name="connsiteX7" fmla="*/ 1707641 w 2072352"/>
                <a:gd name="connsiteY7" fmla="*/ 2436627 h 2436627"/>
                <a:gd name="connsiteX8" fmla="*/ 1654703 w 2072352"/>
                <a:gd name="connsiteY8" fmla="*/ 2435672 h 2436627"/>
                <a:gd name="connsiteX9" fmla="*/ 2 w 2072352"/>
                <a:gd name="connsiteY9" fmla="*/ 2072352 h 2436627"/>
                <a:gd name="connsiteX10" fmla="*/ 283 w 2072352"/>
                <a:gd name="connsiteY10" fmla="*/ 2071214 h 2436627"/>
                <a:gd name="connsiteX11" fmla="*/ 59 w 2072352"/>
                <a:gd name="connsiteY11" fmla="*/ 2071214 h 2436627"/>
                <a:gd name="connsiteX12" fmla="*/ 1 w 2072352"/>
                <a:gd name="connsiteY12" fmla="*/ 2072353 h 2436627"/>
                <a:gd name="connsiteX13" fmla="*/ 15 w 2072352"/>
                <a:gd name="connsiteY13" fmla="*/ 2072651 h 2436627"/>
                <a:gd name="connsiteX14" fmla="*/ 0 w 2072352"/>
                <a:gd name="connsiteY14" fmla="*/ 2072352 h 2436627"/>
                <a:gd name="connsiteX15" fmla="*/ 2072352 w 2072352"/>
                <a:gd name="connsiteY15" fmla="*/ 0 h 2436627"/>
                <a:gd name="connsiteX0" fmla="*/ 2072352 w 2072352"/>
                <a:gd name="connsiteY0" fmla="*/ 0 h 2436627"/>
                <a:gd name="connsiteX1" fmla="*/ 2072352 w 2072352"/>
                <a:gd name="connsiteY1" fmla="*/ 1170 h 2436627"/>
                <a:gd name="connsiteX2" fmla="*/ 2034436 w 2072352"/>
                <a:gd name="connsiteY2" fmla="*/ 11869 h 2436627"/>
                <a:gd name="connsiteX3" fmla="*/ 1999879 w 2072352"/>
                <a:gd name="connsiteY3" fmla="*/ 40723 h 2436627"/>
                <a:gd name="connsiteX4" fmla="*/ 2046609 w 2072352"/>
                <a:gd name="connsiteY4" fmla="*/ 76503 h 2436627"/>
                <a:gd name="connsiteX5" fmla="*/ 1913259 w 2072352"/>
                <a:gd name="connsiteY5" fmla="*/ 2013253 h 2436627"/>
                <a:gd name="connsiteX6" fmla="*/ 1707641 w 2072352"/>
                <a:gd name="connsiteY6" fmla="*/ 2436627 h 2436627"/>
                <a:gd name="connsiteX7" fmla="*/ 1654703 w 2072352"/>
                <a:gd name="connsiteY7" fmla="*/ 2435672 h 2436627"/>
                <a:gd name="connsiteX8" fmla="*/ 2 w 2072352"/>
                <a:gd name="connsiteY8" fmla="*/ 2072352 h 2436627"/>
                <a:gd name="connsiteX9" fmla="*/ 283 w 2072352"/>
                <a:gd name="connsiteY9" fmla="*/ 2071214 h 2436627"/>
                <a:gd name="connsiteX10" fmla="*/ 59 w 2072352"/>
                <a:gd name="connsiteY10" fmla="*/ 2071214 h 2436627"/>
                <a:gd name="connsiteX11" fmla="*/ 1 w 2072352"/>
                <a:gd name="connsiteY11" fmla="*/ 2072353 h 2436627"/>
                <a:gd name="connsiteX12" fmla="*/ 15 w 2072352"/>
                <a:gd name="connsiteY12" fmla="*/ 2072651 h 2436627"/>
                <a:gd name="connsiteX13" fmla="*/ 0 w 2072352"/>
                <a:gd name="connsiteY13" fmla="*/ 2072352 h 2436627"/>
                <a:gd name="connsiteX14" fmla="*/ 2072352 w 2072352"/>
                <a:gd name="connsiteY14" fmla="*/ 0 h 2436627"/>
                <a:gd name="connsiteX0" fmla="*/ 2072352 w 2072352"/>
                <a:gd name="connsiteY0" fmla="*/ 87222 h 2523849"/>
                <a:gd name="connsiteX1" fmla="*/ 2072352 w 2072352"/>
                <a:gd name="connsiteY1" fmla="*/ 88392 h 2523849"/>
                <a:gd name="connsiteX2" fmla="*/ 2034436 w 2072352"/>
                <a:gd name="connsiteY2" fmla="*/ 99091 h 2523849"/>
                <a:gd name="connsiteX3" fmla="*/ 2046609 w 2072352"/>
                <a:gd name="connsiteY3" fmla="*/ 163725 h 2523849"/>
                <a:gd name="connsiteX4" fmla="*/ 1913259 w 2072352"/>
                <a:gd name="connsiteY4" fmla="*/ 2100475 h 2523849"/>
                <a:gd name="connsiteX5" fmla="*/ 1707641 w 2072352"/>
                <a:gd name="connsiteY5" fmla="*/ 2523849 h 2523849"/>
                <a:gd name="connsiteX6" fmla="*/ 1654703 w 2072352"/>
                <a:gd name="connsiteY6" fmla="*/ 2522894 h 2523849"/>
                <a:gd name="connsiteX7" fmla="*/ 2 w 2072352"/>
                <a:gd name="connsiteY7" fmla="*/ 2159574 h 2523849"/>
                <a:gd name="connsiteX8" fmla="*/ 283 w 2072352"/>
                <a:gd name="connsiteY8" fmla="*/ 2158436 h 2523849"/>
                <a:gd name="connsiteX9" fmla="*/ 59 w 2072352"/>
                <a:gd name="connsiteY9" fmla="*/ 2158436 h 2523849"/>
                <a:gd name="connsiteX10" fmla="*/ 1 w 2072352"/>
                <a:gd name="connsiteY10" fmla="*/ 2159575 h 2523849"/>
                <a:gd name="connsiteX11" fmla="*/ 15 w 2072352"/>
                <a:gd name="connsiteY11" fmla="*/ 2159873 h 2523849"/>
                <a:gd name="connsiteX12" fmla="*/ 0 w 2072352"/>
                <a:gd name="connsiteY12" fmla="*/ 2159574 h 2523849"/>
                <a:gd name="connsiteX13" fmla="*/ 2072352 w 2072352"/>
                <a:gd name="connsiteY13" fmla="*/ 87222 h 2523849"/>
                <a:gd name="connsiteX0" fmla="*/ 2072352 w 2072352"/>
                <a:gd name="connsiteY0" fmla="*/ 0 h 2436627"/>
                <a:gd name="connsiteX1" fmla="*/ 2072352 w 2072352"/>
                <a:gd name="connsiteY1" fmla="*/ 1170 h 2436627"/>
                <a:gd name="connsiteX2" fmla="*/ 2046609 w 2072352"/>
                <a:gd name="connsiteY2" fmla="*/ 76503 h 2436627"/>
                <a:gd name="connsiteX3" fmla="*/ 1913259 w 2072352"/>
                <a:gd name="connsiteY3" fmla="*/ 2013253 h 2436627"/>
                <a:gd name="connsiteX4" fmla="*/ 1707641 w 2072352"/>
                <a:gd name="connsiteY4" fmla="*/ 2436627 h 2436627"/>
                <a:gd name="connsiteX5" fmla="*/ 1654703 w 2072352"/>
                <a:gd name="connsiteY5" fmla="*/ 2435672 h 2436627"/>
                <a:gd name="connsiteX6" fmla="*/ 2 w 2072352"/>
                <a:gd name="connsiteY6" fmla="*/ 2072352 h 2436627"/>
                <a:gd name="connsiteX7" fmla="*/ 283 w 2072352"/>
                <a:gd name="connsiteY7" fmla="*/ 2071214 h 2436627"/>
                <a:gd name="connsiteX8" fmla="*/ 59 w 2072352"/>
                <a:gd name="connsiteY8" fmla="*/ 2071214 h 2436627"/>
                <a:gd name="connsiteX9" fmla="*/ 1 w 2072352"/>
                <a:gd name="connsiteY9" fmla="*/ 2072353 h 2436627"/>
                <a:gd name="connsiteX10" fmla="*/ 15 w 2072352"/>
                <a:gd name="connsiteY10" fmla="*/ 2072651 h 2436627"/>
                <a:gd name="connsiteX11" fmla="*/ 0 w 2072352"/>
                <a:gd name="connsiteY11" fmla="*/ 2072352 h 2436627"/>
                <a:gd name="connsiteX12" fmla="*/ 2072352 w 2072352"/>
                <a:gd name="connsiteY12" fmla="*/ 0 h 24366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72352" h="2436627">
                  <a:moveTo>
                    <a:pt x="2072352" y="0"/>
                  </a:moveTo>
                  <a:lnTo>
                    <a:pt x="2072352" y="1170"/>
                  </a:lnTo>
                  <a:lnTo>
                    <a:pt x="2046609" y="76503"/>
                  </a:lnTo>
                  <a:lnTo>
                    <a:pt x="1913259" y="2013253"/>
                  </a:lnTo>
                  <a:lnTo>
                    <a:pt x="1707641" y="2436627"/>
                  </a:lnTo>
                  <a:lnTo>
                    <a:pt x="1654703" y="2435672"/>
                  </a:lnTo>
                  <a:cubicBezTo>
                    <a:pt x="710367" y="2401091"/>
                    <a:pt x="2" y="2251567"/>
                    <a:pt x="2" y="2072352"/>
                  </a:cubicBezTo>
                  <a:cubicBezTo>
                    <a:pt x="96" y="2071973"/>
                    <a:pt x="189" y="2071593"/>
                    <a:pt x="283" y="2071214"/>
                  </a:cubicBezTo>
                  <a:lnTo>
                    <a:pt x="59" y="2071214"/>
                  </a:lnTo>
                  <a:cubicBezTo>
                    <a:pt x="40" y="2071594"/>
                    <a:pt x="20" y="2071973"/>
                    <a:pt x="1" y="2072353"/>
                  </a:cubicBezTo>
                  <a:cubicBezTo>
                    <a:pt x="6" y="2072452"/>
                    <a:pt x="10" y="2072552"/>
                    <a:pt x="15" y="2072651"/>
                  </a:cubicBezTo>
                  <a:cubicBezTo>
                    <a:pt x="10" y="2072551"/>
                    <a:pt x="5" y="2072452"/>
                    <a:pt x="0" y="2072352"/>
                  </a:cubicBezTo>
                  <a:cubicBezTo>
                    <a:pt x="0" y="927824"/>
                    <a:pt x="927824" y="0"/>
                    <a:pt x="2072352" y="0"/>
                  </a:cubicBezTo>
                  <a:close/>
                </a:path>
              </a:pathLst>
            </a:custGeom>
            <a:gradFill flip="none" rotWithShape="1">
              <a:gsLst>
                <a:gs pos="0">
                  <a:schemeClr val="tx1">
                    <a:lumMod val="75000"/>
                    <a:lumOff val="25000"/>
                  </a:schemeClr>
                </a:gs>
                <a:gs pos="50000">
                  <a:schemeClr val="tx1">
                    <a:lumMod val="65000"/>
                    <a:lumOff val="35000"/>
                  </a:schemeClr>
                </a:gs>
                <a:gs pos="100000">
                  <a:schemeClr val="tx1">
                    <a:lumMod val="50000"/>
                    <a:lumOff val="50000"/>
                  </a:schemeClr>
                </a:gs>
              </a:gsLst>
              <a:lin ang="5400000" scaled="1"/>
              <a:tileRect/>
            </a:gradFill>
            <a:ln>
              <a:noFill/>
            </a:ln>
          </p:spPr>
          <p:txBody>
            <a:bodyPr vert="horz" wrap="square" lIns="91440" tIns="45720" rIns="91440" bIns="45720" numCol="1" anchor="t" anchorCtr="0" compatLnSpc="1">
              <a:prstTxWarp prst="textNoShape">
                <a:avLst/>
              </a:prstTxWarp>
              <a:noAutofit/>
            </a:bodyPr>
            <a:lstStyle/>
            <a:p>
              <a:endParaRPr lang="en-US">
                <a:solidFill>
                  <a:schemeClr val="tx1"/>
                </a:solidFill>
              </a:endParaRPr>
            </a:p>
          </p:txBody>
        </p:sp>
        <p:sp>
          <p:nvSpPr>
            <p:cNvPr id="28" name="Freeform: Shape 27">
              <a:extLst>
                <a:ext uri="{FF2B5EF4-FFF2-40B4-BE49-F238E27FC236}">
                  <a16:creationId xmlns:a16="http://schemas.microsoft.com/office/drawing/2014/main" id="{72550870-E1F4-9711-9A4E-60F5C1E83785}"/>
                </a:ext>
              </a:extLst>
            </p:cNvPr>
            <p:cNvSpPr/>
            <p:nvPr/>
          </p:nvSpPr>
          <p:spPr>
            <a:xfrm>
              <a:off x="2889694" y="1535974"/>
              <a:ext cx="788109" cy="2609230"/>
            </a:xfrm>
            <a:custGeom>
              <a:avLst/>
              <a:gdLst>
                <a:gd name="connsiteX0" fmla="*/ 6551 w 735624"/>
                <a:gd name="connsiteY0" fmla="*/ 2435466 h 2492534"/>
                <a:gd name="connsiteX1" fmla="*/ 95382 w 735624"/>
                <a:gd name="connsiteY1" fmla="*/ 2437069 h 2492534"/>
                <a:gd name="connsiteX2" fmla="*/ 7670 w 735624"/>
                <a:gd name="connsiteY2" fmla="*/ 2492534 h 2492534"/>
                <a:gd name="connsiteX3" fmla="*/ 7535 w 735624"/>
                <a:gd name="connsiteY3" fmla="*/ 2490003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7535 w 735624"/>
                <a:gd name="connsiteY2" fmla="*/ 2490003 h 2492534"/>
                <a:gd name="connsiteX3" fmla="*/ 6551 w 735624"/>
                <a:gd name="connsiteY3" fmla="*/ 2435466 h 2492534"/>
                <a:gd name="connsiteX4" fmla="*/ 370855 w 735624"/>
                <a:gd name="connsiteY4" fmla="*/ 0 h 2492534"/>
                <a:gd name="connsiteX5" fmla="*/ 734176 w 735624"/>
                <a:gd name="connsiteY5" fmla="*/ 1654701 h 2492534"/>
                <a:gd name="connsiteX6" fmla="*/ 735624 w 735624"/>
                <a:gd name="connsiteY6" fmla="*/ 1734981 h 2492534"/>
                <a:gd name="connsiteX7" fmla="*/ 735623 w 735624"/>
                <a:gd name="connsiteY7" fmla="*/ 1734982 h 2492534"/>
                <a:gd name="connsiteX8" fmla="*/ 735116 w 735624"/>
                <a:gd name="connsiteY8" fmla="*/ 1706899 h 2492534"/>
                <a:gd name="connsiteX9" fmla="*/ 6551 w 735624"/>
                <a:gd name="connsiteY9" fmla="*/ 2435465 h 2492534"/>
                <a:gd name="connsiteX10" fmla="*/ 0 w 735624"/>
                <a:gd name="connsiteY10" fmla="*/ 2072352 h 2492534"/>
                <a:gd name="connsiteX11" fmla="*/ 370855 w 735624"/>
                <a:gd name="connsiteY11" fmla="*/ 0 h 2492534"/>
                <a:gd name="connsiteX0" fmla="*/ 6551 w 735624"/>
                <a:gd name="connsiteY0" fmla="*/ 2435466 h 2492534"/>
                <a:gd name="connsiteX1" fmla="*/ 7670 w 735624"/>
                <a:gd name="connsiteY1" fmla="*/ 2492534 h 2492534"/>
                <a:gd name="connsiteX2" fmla="*/ 6551 w 735624"/>
                <a:gd name="connsiteY2" fmla="*/ 2435466 h 2492534"/>
                <a:gd name="connsiteX3" fmla="*/ 370855 w 735624"/>
                <a:gd name="connsiteY3" fmla="*/ 0 h 2492534"/>
                <a:gd name="connsiteX4" fmla="*/ 734176 w 735624"/>
                <a:gd name="connsiteY4" fmla="*/ 1654701 h 2492534"/>
                <a:gd name="connsiteX5" fmla="*/ 735624 w 735624"/>
                <a:gd name="connsiteY5" fmla="*/ 1734981 h 2492534"/>
                <a:gd name="connsiteX6" fmla="*/ 735623 w 735624"/>
                <a:gd name="connsiteY6" fmla="*/ 1734982 h 2492534"/>
                <a:gd name="connsiteX7" fmla="*/ 735116 w 735624"/>
                <a:gd name="connsiteY7" fmla="*/ 1706899 h 2492534"/>
                <a:gd name="connsiteX8" fmla="*/ 6551 w 735624"/>
                <a:gd name="connsiteY8" fmla="*/ 2435465 h 2492534"/>
                <a:gd name="connsiteX9" fmla="*/ 0 w 735624"/>
                <a:gd name="connsiteY9" fmla="*/ 2072352 h 2492534"/>
                <a:gd name="connsiteX10" fmla="*/ 370855 w 735624"/>
                <a:gd name="connsiteY10" fmla="*/ 0 h 2492534"/>
                <a:gd name="connsiteX0" fmla="*/ 370855 w 735624"/>
                <a:gd name="connsiteY0" fmla="*/ 0 h 2435465"/>
                <a:gd name="connsiteX1" fmla="*/ 734176 w 735624"/>
                <a:gd name="connsiteY1" fmla="*/ 1654701 h 2435465"/>
                <a:gd name="connsiteX2" fmla="*/ 735624 w 735624"/>
                <a:gd name="connsiteY2" fmla="*/ 1734981 h 2435465"/>
                <a:gd name="connsiteX3" fmla="*/ 735623 w 735624"/>
                <a:gd name="connsiteY3" fmla="*/ 1734982 h 2435465"/>
                <a:gd name="connsiteX4" fmla="*/ 735116 w 735624"/>
                <a:gd name="connsiteY4" fmla="*/ 1706899 h 2435465"/>
                <a:gd name="connsiteX5" fmla="*/ 6551 w 735624"/>
                <a:gd name="connsiteY5" fmla="*/ 2435465 h 2435465"/>
                <a:gd name="connsiteX6" fmla="*/ 0 w 735624"/>
                <a:gd name="connsiteY6" fmla="*/ 2072352 h 2435465"/>
                <a:gd name="connsiteX7" fmla="*/ 370855 w 735624"/>
                <a:gd name="connsiteY7" fmla="*/ 0 h 2435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624" h="2435465">
                  <a:moveTo>
                    <a:pt x="370855" y="0"/>
                  </a:moveTo>
                  <a:cubicBezTo>
                    <a:pt x="550071" y="0"/>
                    <a:pt x="699595" y="710365"/>
                    <a:pt x="734176" y="1654701"/>
                  </a:cubicBezTo>
                  <a:cubicBezTo>
                    <a:pt x="734659" y="1681461"/>
                    <a:pt x="735141" y="1708221"/>
                    <a:pt x="735624" y="1734981"/>
                  </a:cubicBezTo>
                  <a:lnTo>
                    <a:pt x="735623" y="1734982"/>
                  </a:lnTo>
                  <a:lnTo>
                    <a:pt x="735116" y="1706899"/>
                  </a:lnTo>
                  <a:lnTo>
                    <a:pt x="6551" y="2435465"/>
                  </a:lnTo>
                  <a:lnTo>
                    <a:pt x="0" y="2072352"/>
                  </a:lnTo>
                  <a:cubicBezTo>
                    <a:pt x="0" y="927824"/>
                    <a:pt x="166037" y="0"/>
                    <a:pt x="370855" y="0"/>
                  </a:cubicBezTo>
                  <a:close/>
                </a:path>
              </a:pathLst>
            </a:custGeom>
            <a:gradFill flip="none" rotWithShape="1">
              <a:gsLst>
                <a:gs pos="0">
                  <a:schemeClr val="tx1"/>
                </a:gs>
                <a:gs pos="29000">
                  <a:schemeClr val="tx1">
                    <a:lumMod val="95000"/>
                    <a:lumOff val="5000"/>
                  </a:schemeClr>
                </a:gs>
                <a:gs pos="100000">
                  <a:schemeClr val="tx1">
                    <a:lumMod val="65000"/>
                    <a:lumOff val="35000"/>
                    <a:shade val="100000"/>
                    <a:satMod val="115000"/>
                  </a:schemeClr>
                </a:gs>
              </a:gsLst>
              <a:lin ang="8100000" scaled="1"/>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Shape 31">
              <a:extLst>
                <a:ext uri="{FF2B5EF4-FFF2-40B4-BE49-F238E27FC236}">
                  <a16:creationId xmlns:a16="http://schemas.microsoft.com/office/drawing/2014/main" id="{16533A4B-29FD-A751-5204-16B15DCEF68B}"/>
                </a:ext>
              </a:extLst>
            </p:cNvPr>
            <p:cNvSpPr/>
            <p:nvPr/>
          </p:nvSpPr>
          <p:spPr>
            <a:xfrm>
              <a:off x="3409950" y="1052786"/>
              <a:ext cx="2617470" cy="2646015"/>
            </a:xfrm>
            <a:custGeom>
              <a:avLst/>
              <a:gdLst>
                <a:gd name="connsiteX0" fmla="*/ 6894 w 2443156"/>
                <a:gd name="connsiteY0" fmla="*/ 2469800 h 2567356"/>
                <a:gd name="connsiteX1" fmla="*/ 6895 w 2443156"/>
                <a:gd name="connsiteY1" fmla="*/ 2469800 h 2567356"/>
                <a:gd name="connsiteX2" fmla="*/ 11743 w 2443156"/>
                <a:gd name="connsiteY2" fmla="*/ 2567356 h 2567356"/>
                <a:gd name="connsiteX3" fmla="*/ 11742 w 2443156"/>
                <a:gd name="connsiteY3" fmla="*/ 2567356 h 2567356"/>
                <a:gd name="connsiteX4" fmla="*/ 6894 w 2443156"/>
                <a:gd name="connsiteY4" fmla="*/ 2469799 h 2567356"/>
                <a:gd name="connsiteX5" fmla="*/ 6894 w 2443156"/>
                <a:gd name="connsiteY5" fmla="*/ 2469800 h 2567356"/>
                <a:gd name="connsiteX6" fmla="*/ 6894 w 2443156"/>
                <a:gd name="connsiteY6" fmla="*/ 2469800 h 2567356"/>
                <a:gd name="connsiteX7" fmla="*/ 6673 w 2443156"/>
                <a:gd name="connsiteY7" fmla="*/ 2465364 h 2567356"/>
                <a:gd name="connsiteX8" fmla="*/ 6894 w 2443156"/>
                <a:gd name="connsiteY8" fmla="*/ 2469799 h 2567356"/>
                <a:gd name="connsiteX9" fmla="*/ 6893 w 2443156"/>
                <a:gd name="connsiteY9" fmla="*/ 2469799 h 2567356"/>
                <a:gd name="connsiteX10" fmla="*/ 370854 w 2443156"/>
                <a:gd name="connsiteY10" fmla="*/ 0 h 2567356"/>
                <a:gd name="connsiteX11" fmla="*/ 2432507 w 2443156"/>
                <a:gd name="connsiteY11" fmla="*/ 1860466 h 2567356"/>
                <a:gd name="connsiteX12" fmla="*/ 2443090 w 2443156"/>
                <a:gd name="connsiteY12" fmla="*/ 2070046 h 2567356"/>
                <a:gd name="connsiteX13" fmla="*/ 2442887 w 2443156"/>
                <a:gd name="connsiteY13" fmla="*/ 2070046 h 2567356"/>
                <a:gd name="connsiteX14" fmla="*/ 2443134 w 2443156"/>
                <a:gd name="connsiteY14" fmla="*/ 2070921 h 2567356"/>
                <a:gd name="connsiteX15" fmla="*/ 2443156 w 2443156"/>
                <a:gd name="connsiteY15" fmla="*/ 2071365 h 2567356"/>
                <a:gd name="connsiteX16" fmla="*/ 2432508 w 2443156"/>
                <a:gd name="connsiteY16" fmla="*/ 2109101 h 2567356"/>
                <a:gd name="connsiteX17" fmla="*/ 370856 w 2443156"/>
                <a:gd name="connsiteY17" fmla="*/ 2442038 h 2567356"/>
                <a:gd name="connsiteX18" fmla="*/ 6552 w 2443156"/>
                <a:gd name="connsiteY18" fmla="*/ 2435466 h 2567356"/>
                <a:gd name="connsiteX19" fmla="*/ 7171 w 2443156"/>
                <a:gd name="connsiteY19" fmla="*/ 2469791 h 2567356"/>
                <a:gd name="connsiteX20" fmla="*/ 6895 w 2443156"/>
                <a:gd name="connsiteY20" fmla="*/ 2469800 h 2567356"/>
                <a:gd name="connsiteX21" fmla="*/ 6895 w 2443156"/>
                <a:gd name="connsiteY21" fmla="*/ 2469799 h 2567356"/>
                <a:gd name="connsiteX22" fmla="*/ 7170 w 2443156"/>
                <a:gd name="connsiteY22" fmla="*/ 2469790 h 2567356"/>
                <a:gd name="connsiteX23" fmla="*/ 0 w 2443156"/>
                <a:gd name="connsiteY23" fmla="*/ 2072353 h 2567356"/>
                <a:gd name="connsiteX24" fmla="*/ 332938 w 2443156"/>
                <a:gd name="connsiteY24" fmla="*/ 10700 h 2567356"/>
                <a:gd name="connsiteX25" fmla="*/ 370854 w 2443156"/>
                <a:gd name="connsiteY25" fmla="*/ 1 h 2567356"/>
                <a:gd name="connsiteX0" fmla="*/ 6894 w 2443156"/>
                <a:gd name="connsiteY0" fmla="*/ 2469800 h 2567356"/>
                <a:gd name="connsiteX1" fmla="*/ 6895 w 2443156"/>
                <a:gd name="connsiteY1" fmla="*/ 2469800 h 2567356"/>
                <a:gd name="connsiteX2" fmla="*/ 11743 w 2443156"/>
                <a:gd name="connsiteY2" fmla="*/ 2567356 h 2567356"/>
                <a:gd name="connsiteX3" fmla="*/ 6894 w 2443156"/>
                <a:gd name="connsiteY3" fmla="*/ 2469800 h 2567356"/>
                <a:gd name="connsiteX4" fmla="*/ 6894 w 2443156"/>
                <a:gd name="connsiteY4" fmla="*/ 2469799 h 2567356"/>
                <a:gd name="connsiteX5" fmla="*/ 6894 w 2443156"/>
                <a:gd name="connsiteY5" fmla="*/ 2469800 h 2567356"/>
                <a:gd name="connsiteX6" fmla="*/ 6894 w 2443156"/>
                <a:gd name="connsiteY6" fmla="*/ 2469800 h 2567356"/>
                <a:gd name="connsiteX7" fmla="*/ 6894 w 2443156"/>
                <a:gd name="connsiteY7" fmla="*/ 2469799 h 2567356"/>
                <a:gd name="connsiteX8" fmla="*/ 6673 w 2443156"/>
                <a:gd name="connsiteY8" fmla="*/ 2465364 h 2567356"/>
                <a:gd name="connsiteX9" fmla="*/ 6894 w 2443156"/>
                <a:gd name="connsiteY9" fmla="*/ 2469799 h 2567356"/>
                <a:gd name="connsiteX10" fmla="*/ 6893 w 2443156"/>
                <a:gd name="connsiteY10" fmla="*/ 2469799 h 2567356"/>
                <a:gd name="connsiteX11" fmla="*/ 6673 w 2443156"/>
                <a:gd name="connsiteY11" fmla="*/ 2465364 h 2567356"/>
                <a:gd name="connsiteX12" fmla="*/ 370854 w 2443156"/>
                <a:gd name="connsiteY12" fmla="*/ 0 h 2567356"/>
                <a:gd name="connsiteX13" fmla="*/ 2432507 w 2443156"/>
                <a:gd name="connsiteY13" fmla="*/ 1860466 h 2567356"/>
                <a:gd name="connsiteX14" fmla="*/ 2443090 w 2443156"/>
                <a:gd name="connsiteY14" fmla="*/ 2070046 h 2567356"/>
                <a:gd name="connsiteX15" fmla="*/ 2442887 w 2443156"/>
                <a:gd name="connsiteY15" fmla="*/ 2070046 h 2567356"/>
                <a:gd name="connsiteX16" fmla="*/ 2443134 w 2443156"/>
                <a:gd name="connsiteY16" fmla="*/ 2070921 h 2567356"/>
                <a:gd name="connsiteX17" fmla="*/ 2443156 w 2443156"/>
                <a:gd name="connsiteY17" fmla="*/ 2071365 h 2567356"/>
                <a:gd name="connsiteX18" fmla="*/ 2432508 w 2443156"/>
                <a:gd name="connsiteY18" fmla="*/ 2109101 h 2567356"/>
                <a:gd name="connsiteX19" fmla="*/ 370856 w 2443156"/>
                <a:gd name="connsiteY19" fmla="*/ 2442038 h 2567356"/>
                <a:gd name="connsiteX20" fmla="*/ 6552 w 2443156"/>
                <a:gd name="connsiteY20" fmla="*/ 2435466 h 2567356"/>
                <a:gd name="connsiteX21" fmla="*/ 7171 w 2443156"/>
                <a:gd name="connsiteY21" fmla="*/ 2469791 h 2567356"/>
                <a:gd name="connsiteX22" fmla="*/ 6895 w 2443156"/>
                <a:gd name="connsiteY22" fmla="*/ 2469800 h 2567356"/>
                <a:gd name="connsiteX23" fmla="*/ 6895 w 2443156"/>
                <a:gd name="connsiteY23" fmla="*/ 2469799 h 2567356"/>
                <a:gd name="connsiteX24" fmla="*/ 7170 w 2443156"/>
                <a:gd name="connsiteY24" fmla="*/ 2469790 h 2567356"/>
                <a:gd name="connsiteX25" fmla="*/ 0 w 2443156"/>
                <a:gd name="connsiteY25" fmla="*/ 2072353 h 2567356"/>
                <a:gd name="connsiteX26" fmla="*/ 332938 w 2443156"/>
                <a:gd name="connsiteY26" fmla="*/ 10700 h 2567356"/>
                <a:gd name="connsiteX27" fmla="*/ 370854 w 2443156"/>
                <a:gd name="connsiteY27" fmla="*/ 1 h 2567356"/>
                <a:gd name="connsiteX28" fmla="*/ 370854 w 2443156"/>
                <a:gd name="connsiteY28" fmla="*/ 0 h 2567356"/>
                <a:gd name="connsiteX0" fmla="*/ 6894 w 2443156"/>
                <a:gd name="connsiteY0" fmla="*/ 2469800 h 2469800"/>
                <a:gd name="connsiteX1" fmla="*/ 6895 w 2443156"/>
                <a:gd name="connsiteY1" fmla="*/ 2469800 h 2469800"/>
                <a:gd name="connsiteX2" fmla="*/ 6894 w 2443156"/>
                <a:gd name="connsiteY2" fmla="*/ 2469800 h 2469800"/>
                <a:gd name="connsiteX3" fmla="*/ 6894 w 2443156"/>
                <a:gd name="connsiteY3" fmla="*/ 2469799 h 2469800"/>
                <a:gd name="connsiteX4" fmla="*/ 6894 w 2443156"/>
                <a:gd name="connsiteY4" fmla="*/ 2469800 h 2469800"/>
                <a:gd name="connsiteX5" fmla="*/ 6894 w 2443156"/>
                <a:gd name="connsiteY5" fmla="*/ 2469800 h 2469800"/>
                <a:gd name="connsiteX6" fmla="*/ 6894 w 2443156"/>
                <a:gd name="connsiteY6" fmla="*/ 2469799 h 2469800"/>
                <a:gd name="connsiteX7" fmla="*/ 6673 w 2443156"/>
                <a:gd name="connsiteY7" fmla="*/ 2465364 h 2469800"/>
                <a:gd name="connsiteX8" fmla="*/ 6894 w 2443156"/>
                <a:gd name="connsiteY8" fmla="*/ 2469799 h 2469800"/>
                <a:gd name="connsiteX9" fmla="*/ 6893 w 2443156"/>
                <a:gd name="connsiteY9" fmla="*/ 2469799 h 2469800"/>
                <a:gd name="connsiteX10" fmla="*/ 6673 w 2443156"/>
                <a:gd name="connsiteY10" fmla="*/ 2465364 h 2469800"/>
                <a:gd name="connsiteX11" fmla="*/ 370854 w 2443156"/>
                <a:gd name="connsiteY11" fmla="*/ 0 h 2469800"/>
                <a:gd name="connsiteX12" fmla="*/ 2432507 w 2443156"/>
                <a:gd name="connsiteY12" fmla="*/ 1860466 h 2469800"/>
                <a:gd name="connsiteX13" fmla="*/ 2443090 w 2443156"/>
                <a:gd name="connsiteY13" fmla="*/ 2070046 h 2469800"/>
                <a:gd name="connsiteX14" fmla="*/ 2442887 w 2443156"/>
                <a:gd name="connsiteY14" fmla="*/ 2070046 h 2469800"/>
                <a:gd name="connsiteX15" fmla="*/ 2443134 w 2443156"/>
                <a:gd name="connsiteY15" fmla="*/ 2070921 h 2469800"/>
                <a:gd name="connsiteX16" fmla="*/ 2443156 w 2443156"/>
                <a:gd name="connsiteY16" fmla="*/ 2071365 h 2469800"/>
                <a:gd name="connsiteX17" fmla="*/ 2432508 w 2443156"/>
                <a:gd name="connsiteY17" fmla="*/ 2109101 h 2469800"/>
                <a:gd name="connsiteX18" fmla="*/ 370856 w 2443156"/>
                <a:gd name="connsiteY18" fmla="*/ 2442038 h 2469800"/>
                <a:gd name="connsiteX19" fmla="*/ 6552 w 2443156"/>
                <a:gd name="connsiteY19" fmla="*/ 2435466 h 2469800"/>
                <a:gd name="connsiteX20" fmla="*/ 7171 w 2443156"/>
                <a:gd name="connsiteY20" fmla="*/ 2469791 h 2469800"/>
                <a:gd name="connsiteX21" fmla="*/ 6895 w 2443156"/>
                <a:gd name="connsiteY21" fmla="*/ 2469800 h 2469800"/>
                <a:gd name="connsiteX22" fmla="*/ 6895 w 2443156"/>
                <a:gd name="connsiteY22" fmla="*/ 2469799 h 2469800"/>
                <a:gd name="connsiteX23" fmla="*/ 7170 w 2443156"/>
                <a:gd name="connsiteY23" fmla="*/ 2469790 h 2469800"/>
                <a:gd name="connsiteX24" fmla="*/ 0 w 2443156"/>
                <a:gd name="connsiteY24" fmla="*/ 2072353 h 2469800"/>
                <a:gd name="connsiteX25" fmla="*/ 332938 w 2443156"/>
                <a:gd name="connsiteY25" fmla="*/ 10700 h 2469800"/>
                <a:gd name="connsiteX26" fmla="*/ 370854 w 2443156"/>
                <a:gd name="connsiteY26" fmla="*/ 1 h 2469800"/>
                <a:gd name="connsiteX27" fmla="*/ 370854 w 2443156"/>
                <a:gd name="connsiteY27" fmla="*/ 0 h 2469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443156" h="2469800">
                  <a:moveTo>
                    <a:pt x="6894" y="2469800"/>
                  </a:moveTo>
                  <a:lnTo>
                    <a:pt x="6895" y="2469800"/>
                  </a:lnTo>
                  <a:lnTo>
                    <a:pt x="6894" y="2469800"/>
                  </a:lnTo>
                  <a:close/>
                  <a:moveTo>
                    <a:pt x="6894" y="2469799"/>
                  </a:moveTo>
                  <a:lnTo>
                    <a:pt x="6894" y="2469800"/>
                  </a:lnTo>
                  <a:lnTo>
                    <a:pt x="6894" y="2469800"/>
                  </a:lnTo>
                  <a:lnTo>
                    <a:pt x="6894" y="2469799"/>
                  </a:lnTo>
                  <a:close/>
                  <a:moveTo>
                    <a:pt x="6673" y="2465364"/>
                  </a:moveTo>
                  <a:cubicBezTo>
                    <a:pt x="6747" y="2466842"/>
                    <a:pt x="6820" y="2468321"/>
                    <a:pt x="6894" y="2469799"/>
                  </a:cubicBezTo>
                  <a:lnTo>
                    <a:pt x="6893" y="2469799"/>
                  </a:lnTo>
                  <a:cubicBezTo>
                    <a:pt x="6820" y="2468321"/>
                    <a:pt x="6746" y="2466842"/>
                    <a:pt x="6673" y="2465364"/>
                  </a:cubicBezTo>
                  <a:close/>
                  <a:moveTo>
                    <a:pt x="370854" y="0"/>
                  </a:moveTo>
                  <a:cubicBezTo>
                    <a:pt x="1443849" y="0"/>
                    <a:pt x="2326382" y="815471"/>
                    <a:pt x="2432507" y="1860466"/>
                  </a:cubicBezTo>
                  <a:lnTo>
                    <a:pt x="2443090" y="2070046"/>
                  </a:lnTo>
                  <a:lnTo>
                    <a:pt x="2442887" y="2070046"/>
                  </a:lnTo>
                  <a:cubicBezTo>
                    <a:pt x="2442969" y="2070338"/>
                    <a:pt x="2443052" y="2070629"/>
                    <a:pt x="2443134" y="2070921"/>
                  </a:cubicBezTo>
                  <a:cubicBezTo>
                    <a:pt x="2443141" y="2071069"/>
                    <a:pt x="2443149" y="2071217"/>
                    <a:pt x="2443156" y="2071365"/>
                  </a:cubicBezTo>
                  <a:lnTo>
                    <a:pt x="2432508" y="2109101"/>
                  </a:lnTo>
                  <a:cubicBezTo>
                    <a:pt x="2326383" y="2296107"/>
                    <a:pt x="1443851" y="2442038"/>
                    <a:pt x="370856" y="2442038"/>
                  </a:cubicBezTo>
                  <a:lnTo>
                    <a:pt x="6552" y="2435466"/>
                  </a:lnTo>
                  <a:cubicBezTo>
                    <a:pt x="6758" y="2446908"/>
                    <a:pt x="6965" y="2458349"/>
                    <a:pt x="7171" y="2469791"/>
                  </a:cubicBezTo>
                  <a:lnTo>
                    <a:pt x="6895" y="2469800"/>
                  </a:lnTo>
                  <a:lnTo>
                    <a:pt x="6895" y="2469799"/>
                  </a:lnTo>
                  <a:lnTo>
                    <a:pt x="7170" y="2469790"/>
                  </a:lnTo>
                  <a:lnTo>
                    <a:pt x="0" y="2072353"/>
                  </a:lnTo>
                  <a:cubicBezTo>
                    <a:pt x="0" y="999358"/>
                    <a:pt x="145931" y="116826"/>
                    <a:pt x="332938" y="10700"/>
                  </a:cubicBezTo>
                  <a:lnTo>
                    <a:pt x="370854" y="1"/>
                  </a:lnTo>
                  <a:lnTo>
                    <a:pt x="370854" y="0"/>
                  </a:lnTo>
                  <a:close/>
                </a:path>
              </a:pathLst>
            </a:custGeom>
            <a:gradFill flip="none" rotWithShape="1">
              <a:gsLst>
                <a:gs pos="0">
                  <a:schemeClr val="accent4">
                    <a:lumMod val="50000"/>
                  </a:schemeClr>
                </a:gs>
                <a:gs pos="51000">
                  <a:schemeClr val="accent4">
                    <a:lumMod val="75000"/>
                  </a:schemeClr>
                </a:gs>
                <a:gs pos="100000">
                  <a:schemeClr val="accent4"/>
                </a:gs>
              </a:gsLst>
              <a:lin ang="2700000" scaled="1"/>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Highlighted Quarter Globe – Slide Template</a:t>
            </a:r>
          </a:p>
        </p:txBody>
      </p:sp>
      <p:grpSp>
        <p:nvGrpSpPr>
          <p:cNvPr id="10" name="Group 9">
            <a:extLst>
              <a:ext uri="{FF2B5EF4-FFF2-40B4-BE49-F238E27FC236}">
                <a16:creationId xmlns:a16="http://schemas.microsoft.com/office/drawing/2014/main" id="{EE56E3ED-3D46-730A-F12B-1F7E9FDD6571}"/>
              </a:ext>
            </a:extLst>
          </p:cNvPr>
          <p:cNvGrpSpPr/>
          <p:nvPr/>
        </p:nvGrpSpPr>
        <p:grpSpPr>
          <a:xfrm>
            <a:off x="7016114" y="1791019"/>
            <a:ext cx="3804286" cy="3743865"/>
            <a:chOff x="332936" y="2297712"/>
            <a:chExt cx="2926080" cy="3743865"/>
          </a:xfrm>
        </p:grpSpPr>
        <p:sp>
          <p:nvSpPr>
            <p:cNvPr id="11" name="TextBox 10">
              <a:extLst>
                <a:ext uri="{FF2B5EF4-FFF2-40B4-BE49-F238E27FC236}">
                  <a16:creationId xmlns:a16="http://schemas.microsoft.com/office/drawing/2014/main" id="{60770403-FF59-0A22-6CDF-CA900F139F6C}"/>
                </a:ext>
              </a:extLst>
            </p:cNvPr>
            <p:cNvSpPr txBox="1"/>
            <p:nvPr/>
          </p:nvSpPr>
          <p:spPr>
            <a:xfrm>
              <a:off x="332936" y="2297712"/>
              <a:ext cx="2926080" cy="584775"/>
            </a:xfrm>
            <a:prstGeom prst="rect">
              <a:avLst/>
            </a:prstGeom>
            <a:solidFill>
              <a:schemeClr val="accent4">
                <a:lumMod val="75000"/>
              </a:schemeClr>
            </a:solidFill>
          </p:spPr>
          <p:txBody>
            <a:bodyPr wrap="square" lIns="0" rIns="0" rtlCol="0" anchor="b">
              <a:spAutoFit/>
            </a:bodyPr>
            <a:lstStyle/>
            <a:p>
              <a:pPr algn="ctr"/>
              <a:r>
                <a:rPr lang="en-US" sz="3200" b="1" noProof="1"/>
                <a:t>Lorem Ipsum</a:t>
              </a:r>
            </a:p>
          </p:txBody>
        </p:sp>
        <p:sp>
          <p:nvSpPr>
            <p:cNvPr id="12" name="TextBox 11">
              <a:extLst>
                <a:ext uri="{FF2B5EF4-FFF2-40B4-BE49-F238E27FC236}">
                  <a16:creationId xmlns:a16="http://schemas.microsoft.com/office/drawing/2014/main" id="{6E3E1BC9-6635-E23F-A034-0A9BA88ED6D9}"/>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pic>
        <p:nvPicPr>
          <p:cNvPr id="29" name="Graphic 28" descr="Puzzle">
            <a:extLst>
              <a:ext uri="{FF2B5EF4-FFF2-40B4-BE49-F238E27FC236}">
                <a16:creationId xmlns:a16="http://schemas.microsoft.com/office/drawing/2014/main" id="{E998EA78-07A6-B400-3C28-99EE54F0259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0506" y="4577006"/>
            <a:ext cx="680869" cy="680869"/>
          </a:xfrm>
          <a:prstGeom prst="rect">
            <a:avLst/>
          </a:prstGeom>
        </p:spPr>
      </p:pic>
      <p:pic>
        <p:nvPicPr>
          <p:cNvPr id="30" name="Graphic 29" descr="Lightbulb">
            <a:extLst>
              <a:ext uri="{FF2B5EF4-FFF2-40B4-BE49-F238E27FC236}">
                <a16:creationId xmlns:a16="http://schemas.microsoft.com/office/drawing/2014/main" id="{B17AEB90-05D1-E4B1-87D8-06F6F3F54A3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846929" y="4577006"/>
            <a:ext cx="680869" cy="680869"/>
          </a:xfrm>
          <a:prstGeom prst="rect">
            <a:avLst/>
          </a:prstGeom>
        </p:spPr>
      </p:pic>
      <p:pic>
        <p:nvPicPr>
          <p:cNvPr id="31" name="Graphic 30" descr="Rocket">
            <a:extLst>
              <a:ext uri="{FF2B5EF4-FFF2-40B4-BE49-F238E27FC236}">
                <a16:creationId xmlns:a16="http://schemas.microsoft.com/office/drawing/2014/main" id="{8F7FB5D2-F6AF-7B31-70F3-48AFB469725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51375" y="2786681"/>
            <a:ext cx="680869" cy="680869"/>
          </a:xfrm>
          <a:prstGeom prst="rect">
            <a:avLst/>
          </a:prstGeom>
        </p:spPr>
      </p:pic>
      <p:pic>
        <p:nvPicPr>
          <p:cNvPr id="33" name="Graphic 32" descr="Users">
            <a:extLst>
              <a:ext uri="{FF2B5EF4-FFF2-40B4-BE49-F238E27FC236}">
                <a16:creationId xmlns:a16="http://schemas.microsoft.com/office/drawing/2014/main" id="{D9E64946-4010-2E21-DC61-8AC9AF91705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041509" y="2000289"/>
            <a:ext cx="998635" cy="998635"/>
          </a:xfrm>
          <a:prstGeom prst="rect">
            <a:avLst/>
          </a:prstGeom>
        </p:spPr>
      </p:pic>
    </p:spTree>
    <p:extLst>
      <p:ext uri="{BB962C8B-B14F-4D97-AF65-F5344CB8AC3E}">
        <p14:creationId xmlns:p14="http://schemas.microsoft.com/office/powerpoint/2010/main" val="40136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8500</TotalTime>
  <Words>569</Words>
  <Application>Microsoft Office PowerPoint</Application>
  <PresentationFormat>Widescreen</PresentationFormat>
  <Paragraphs>36</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Highlighted Quarter Globe – Slide Template</vt:lpstr>
      <vt:lpstr>Highlighted Quarter Globe – Slide Template</vt:lpstr>
      <vt:lpstr>Highlighted Quarter Globe – Slide Template</vt:lpstr>
      <vt:lpstr>Highlighted Quarter Globe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Highlighted Quarter Globe</dc:title>
  <dc:creator>PresentationGO.com</dc:creator>
  <dc:description>© Copyright PresentationGO.com - Do not distribute or sale without written permission.</dc:description>
  <cp:lastModifiedBy>Christophe Barroche</cp:lastModifiedBy>
  <cp:revision>14</cp:revision>
  <dcterms:created xsi:type="dcterms:W3CDTF">2014-11-26T05:14:11Z</dcterms:created>
  <dcterms:modified xsi:type="dcterms:W3CDTF">2023-11-21T01:15:28Z</dcterms:modified>
  <cp:category>Charts &amp; Diagrams</cp:category>
</cp:coreProperties>
</file>